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1.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2.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3.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4.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5.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6.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7.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8.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9.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20.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21.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4.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5.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6.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7.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8.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29.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0.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31.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32.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theme/theme33.xml" ContentType="application/vnd.openxmlformats-officedocument.theme+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theme/theme34.xml" ContentType="application/vnd.openxmlformats-officedocument.theme+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theme/theme35.xml" ContentType="application/vnd.openxmlformats-officedocument.theme+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theme/theme36.xml" ContentType="application/vnd.openxmlformats-officedocument.theme+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theme/theme37.xml" ContentType="application/vnd.openxmlformats-officedocument.theme+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38.xml" ContentType="application/vnd.openxmlformats-officedocument.theme+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theme/theme39.xml" ContentType="application/vnd.openxmlformats-officedocument.theme+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theme/theme40.xml" ContentType="application/vnd.openxmlformats-officedocument.theme+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theme/theme41.xml" ContentType="application/vnd.openxmlformats-officedocument.theme+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theme/theme42.xml" ContentType="application/vnd.openxmlformats-officedocument.theme+xml"/>
  <Override PartName="/ppt/slideLayouts/slideLayout470.xml" ContentType="application/vnd.openxmlformats-officedocument.presentationml.slideLayout+xml"/>
  <Override PartName="/ppt/theme/theme43.xml" ContentType="application/vnd.openxmlformats-officedocument.theme+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theme/theme44.xml" ContentType="application/vnd.openxmlformats-officedocument.theme+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theme/theme45.xml" ContentType="application/vnd.openxmlformats-officedocument.theme+xml"/>
  <Override PartName="/ppt/theme/theme46.xml" ContentType="application/vnd.openxmlformats-officedocument.theme+xml"/>
  <Override PartName="/ppt/theme/theme4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3.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717" r:id="rId2"/>
    <p:sldMasterId id="2147483714" r:id="rId3"/>
    <p:sldMasterId id="2147483718" r:id="rId4"/>
    <p:sldMasterId id="2147483720" r:id="rId5"/>
    <p:sldMasterId id="2147484157" r:id="rId6"/>
    <p:sldMasterId id="2147484171" r:id="rId7"/>
    <p:sldMasterId id="2147484503" r:id="rId8"/>
    <p:sldMasterId id="2147484517" r:id="rId9"/>
    <p:sldMasterId id="2147484529" r:id="rId10"/>
    <p:sldMasterId id="2147484541" r:id="rId11"/>
    <p:sldMasterId id="2147484553" r:id="rId12"/>
    <p:sldMasterId id="2147484565" r:id="rId13"/>
    <p:sldMasterId id="2147484577" r:id="rId14"/>
    <p:sldMasterId id="2147484589" r:id="rId15"/>
    <p:sldMasterId id="2147484601" r:id="rId16"/>
    <p:sldMasterId id="2147484864" r:id="rId17"/>
    <p:sldMasterId id="2147485142" r:id="rId18"/>
    <p:sldMasterId id="2147485440" r:id="rId19"/>
    <p:sldMasterId id="2147485452" r:id="rId20"/>
    <p:sldMasterId id="2147485466" r:id="rId21"/>
    <p:sldMasterId id="2147485478" r:id="rId22"/>
    <p:sldMasterId id="2147485492" r:id="rId23"/>
    <p:sldMasterId id="2147485504" r:id="rId24"/>
    <p:sldMasterId id="2147485518" r:id="rId25"/>
    <p:sldMasterId id="2147485530" r:id="rId26"/>
    <p:sldMasterId id="2147485542" r:id="rId27"/>
    <p:sldMasterId id="2147485554" r:id="rId28"/>
    <p:sldMasterId id="2147485566" r:id="rId29"/>
    <p:sldMasterId id="2147485579" r:id="rId30"/>
    <p:sldMasterId id="2147485592" r:id="rId31"/>
    <p:sldMasterId id="2147485604" r:id="rId32"/>
    <p:sldMasterId id="2147485616" r:id="rId33"/>
    <p:sldMasterId id="2147485629" r:id="rId34"/>
    <p:sldMasterId id="2147485641" r:id="rId35"/>
    <p:sldMasterId id="2147485654" r:id="rId36"/>
    <p:sldMasterId id="2147486298" r:id="rId37"/>
    <p:sldMasterId id="2147487610" r:id="rId38"/>
    <p:sldMasterId id="2147487622" r:id="rId39"/>
    <p:sldMasterId id="2147487635" r:id="rId40"/>
    <p:sldMasterId id="2147487647" r:id="rId41"/>
    <p:sldMasterId id="2147487659" r:id="rId42"/>
    <p:sldMasterId id="2147487671" r:id="rId43"/>
    <p:sldMasterId id="2147487673" r:id="rId44"/>
    <p:sldMasterId id="2147487687" r:id="rId45"/>
  </p:sldMasterIdLst>
  <p:notesMasterIdLst>
    <p:notesMasterId r:id="rId147"/>
  </p:notesMasterIdLst>
  <p:handoutMasterIdLst>
    <p:handoutMasterId r:id="rId148"/>
  </p:handoutMasterIdLst>
  <p:sldIdLst>
    <p:sldId id="718" r:id="rId46"/>
    <p:sldId id="647" r:id="rId47"/>
    <p:sldId id="542" r:id="rId48"/>
    <p:sldId id="545" r:id="rId49"/>
    <p:sldId id="679" r:id="rId50"/>
    <p:sldId id="684" r:id="rId51"/>
    <p:sldId id="685" r:id="rId52"/>
    <p:sldId id="686" r:id="rId53"/>
    <p:sldId id="687" r:id="rId54"/>
    <p:sldId id="688" r:id="rId55"/>
    <p:sldId id="689" r:id="rId56"/>
    <p:sldId id="719" r:id="rId57"/>
    <p:sldId id="695" r:id="rId58"/>
    <p:sldId id="692" r:id="rId59"/>
    <p:sldId id="693" r:id="rId60"/>
    <p:sldId id="694" r:id="rId61"/>
    <p:sldId id="716" r:id="rId62"/>
    <p:sldId id="675" r:id="rId63"/>
    <p:sldId id="676" r:id="rId64"/>
    <p:sldId id="645" r:id="rId65"/>
    <p:sldId id="682" r:id="rId66"/>
    <p:sldId id="683" r:id="rId67"/>
    <p:sldId id="690" r:id="rId68"/>
    <p:sldId id="670" r:id="rId69"/>
    <p:sldId id="691" r:id="rId70"/>
    <p:sldId id="651" r:id="rId71"/>
    <p:sldId id="654" r:id="rId72"/>
    <p:sldId id="655" r:id="rId73"/>
    <p:sldId id="717" r:id="rId74"/>
    <p:sldId id="652" r:id="rId75"/>
    <p:sldId id="653" r:id="rId76"/>
    <p:sldId id="713" r:id="rId77"/>
    <p:sldId id="714" r:id="rId78"/>
    <p:sldId id="715" r:id="rId79"/>
    <p:sldId id="611" r:id="rId80"/>
    <p:sldId id="612" r:id="rId81"/>
    <p:sldId id="613" r:id="rId82"/>
    <p:sldId id="680" r:id="rId83"/>
    <p:sldId id="678" r:id="rId84"/>
    <p:sldId id="681" r:id="rId85"/>
    <p:sldId id="547" r:id="rId86"/>
    <p:sldId id="656" r:id="rId87"/>
    <p:sldId id="657" r:id="rId88"/>
    <p:sldId id="658" r:id="rId89"/>
    <p:sldId id="659" r:id="rId90"/>
    <p:sldId id="660" r:id="rId91"/>
    <p:sldId id="661" r:id="rId92"/>
    <p:sldId id="662" r:id="rId93"/>
    <p:sldId id="663" r:id="rId94"/>
    <p:sldId id="664" r:id="rId95"/>
    <p:sldId id="665" r:id="rId96"/>
    <p:sldId id="666" r:id="rId97"/>
    <p:sldId id="667" r:id="rId98"/>
    <p:sldId id="668" r:id="rId99"/>
    <p:sldId id="669" r:id="rId100"/>
    <p:sldId id="546" r:id="rId101"/>
    <p:sldId id="773" r:id="rId102"/>
    <p:sldId id="475" r:id="rId103"/>
    <p:sldId id="628" r:id="rId104"/>
    <p:sldId id="650" r:id="rId105"/>
    <p:sldId id="629" r:id="rId106"/>
    <p:sldId id="1025" r:id="rId107"/>
    <p:sldId id="439" r:id="rId108"/>
    <p:sldId id="485" r:id="rId109"/>
    <p:sldId id="425" r:id="rId110"/>
    <p:sldId id="426" r:id="rId111"/>
    <p:sldId id="486" r:id="rId112"/>
    <p:sldId id="427" r:id="rId113"/>
    <p:sldId id="487" r:id="rId114"/>
    <p:sldId id="428" r:id="rId115"/>
    <p:sldId id="432" r:id="rId116"/>
    <p:sldId id="429" r:id="rId117"/>
    <p:sldId id="430" r:id="rId118"/>
    <p:sldId id="443" r:id="rId119"/>
    <p:sldId id="696" r:id="rId120"/>
    <p:sldId id="697" r:id="rId121"/>
    <p:sldId id="698" r:id="rId122"/>
    <p:sldId id="699" r:id="rId123"/>
    <p:sldId id="700" r:id="rId124"/>
    <p:sldId id="701" r:id="rId125"/>
    <p:sldId id="702" r:id="rId126"/>
    <p:sldId id="703" r:id="rId127"/>
    <p:sldId id="704" r:id="rId128"/>
    <p:sldId id="705" r:id="rId129"/>
    <p:sldId id="706" r:id="rId130"/>
    <p:sldId id="707" r:id="rId131"/>
    <p:sldId id="708" r:id="rId132"/>
    <p:sldId id="709" r:id="rId133"/>
    <p:sldId id="710" r:id="rId134"/>
    <p:sldId id="711" r:id="rId135"/>
    <p:sldId id="712" r:id="rId136"/>
    <p:sldId id="636" r:id="rId137"/>
    <p:sldId id="671" r:id="rId138"/>
    <p:sldId id="639" r:id="rId139"/>
    <p:sldId id="640" r:id="rId140"/>
    <p:sldId id="641" r:id="rId141"/>
    <p:sldId id="642" r:id="rId142"/>
    <p:sldId id="643" r:id="rId143"/>
    <p:sldId id="866" r:id="rId144"/>
    <p:sldId id="673" r:id="rId145"/>
    <p:sldId id="720" r:id="rId14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5pPr>
    <a:lvl6pPr marL="2286000" algn="l" defTabSz="457200" rtl="0" eaLnBrk="1" latinLnBrk="0" hangingPunct="1">
      <a:defRPr sz="2400" kern="1200">
        <a:solidFill>
          <a:schemeClr val="tx1"/>
        </a:solidFill>
        <a:latin typeface="Comic Sans MS" charset="0"/>
        <a:ea typeface="ＭＳ Ｐゴシック" charset="0"/>
        <a:cs typeface="ＭＳ Ｐゴシック" charset="0"/>
      </a:defRPr>
    </a:lvl6pPr>
    <a:lvl7pPr marL="2743200" algn="l" defTabSz="457200" rtl="0" eaLnBrk="1" latinLnBrk="0" hangingPunct="1">
      <a:defRPr sz="2400" kern="1200">
        <a:solidFill>
          <a:schemeClr val="tx1"/>
        </a:solidFill>
        <a:latin typeface="Comic Sans MS" charset="0"/>
        <a:ea typeface="ＭＳ Ｐゴシック" charset="0"/>
        <a:cs typeface="ＭＳ Ｐゴシック" charset="0"/>
      </a:defRPr>
    </a:lvl7pPr>
    <a:lvl8pPr marL="3200400" algn="l" defTabSz="457200" rtl="0" eaLnBrk="1" latinLnBrk="0" hangingPunct="1">
      <a:defRPr sz="2400" kern="1200">
        <a:solidFill>
          <a:schemeClr val="tx1"/>
        </a:solidFill>
        <a:latin typeface="Comic Sans MS" charset="0"/>
        <a:ea typeface="ＭＳ Ｐゴシック" charset="0"/>
        <a:cs typeface="ＭＳ Ｐゴシック" charset="0"/>
      </a:defRPr>
    </a:lvl8pPr>
    <a:lvl9pPr marL="3657600" algn="l" defTabSz="457200" rtl="0" eaLnBrk="1" latinLnBrk="0" hangingPunct="1">
      <a:defRPr sz="2400" kern="1200">
        <a:solidFill>
          <a:schemeClr val="tx1"/>
        </a:solidFill>
        <a:latin typeface="Comic Sans M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accent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000066"/>
    <a:srgbClr val="FFCCFF"/>
    <a:srgbClr val="FF0000"/>
    <a:srgbClr val="00FF00"/>
    <a:srgbClr val="FFFF00"/>
    <a:srgbClr val="800000"/>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539"/>
    <p:restoredTop sz="73359"/>
  </p:normalViewPr>
  <p:slideViewPr>
    <p:cSldViewPr>
      <p:cViewPr varScale="1">
        <p:scale>
          <a:sx n="73" d="100"/>
          <a:sy n="73" d="100"/>
        </p:scale>
        <p:origin x="184" y="10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50" d="100"/>
        <a:sy n="50" d="100"/>
      </p:scale>
      <p:origin x="0" y="2373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2.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8.xml"/><Relationship Id="rId84" Type="http://schemas.openxmlformats.org/officeDocument/2006/relationships/slide" Target="slides/slide39.xml"/><Relationship Id="rId138" Type="http://schemas.openxmlformats.org/officeDocument/2006/relationships/slide" Target="slides/slide93.xml"/><Relationship Id="rId107" Type="http://schemas.openxmlformats.org/officeDocument/2006/relationships/slide" Target="slides/slide62.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8.xml"/><Relationship Id="rId74" Type="http://schemas.openxmlformats.org/officeDocument/2006/relationships/slide" Target="slides/slide29.xml"/><Relationship Id="rId128" Type="http://schemas.openxmlformats.org/officeDocument/2006/relationships/slide" Target="slides/slide83.xml"/><Relationship Id="rId149" Type="http://schemas.openxmlformats.org/officeDocument/2006/relationships/presProps" Target="presProps.xml"/><Relationship Id="rId5" Type="http://schemas.openxmlformats.org/officeDocument/2006/relationships/slideMaster" Target="slideMasters/slideMaster5.xml"/><Relationship Id="rId95" Type="http://schemas.openxmlformats.org/officeDocument/2006/relationships/slide" Target="slides/slide50.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 Target="slides/slide3.xml"/><Relationship Id="rId64" Type="http://schemas.openxmlformats.org/officeDocument/2006/relationships/slide" Target="slides/slide19.xml"/><Relationship Id="rId69" Type="http://schemas.openxmlformats.org/officeDocument/2006/relationships/slide" Target="slides/slide24.xml"/><Relationship Id="rId113" Type="http://schemas.openxmlformats.org/officeDocument/2006/relationships/slide" Target="slides/slide68.xml"/><Relationship Id="rId118" Type="http://schemas.openxmlformats.org/officeDocument/2006/relationships/slide" Target="slides/slide73.xml"/><Relationship Id="rId134" Type="http://schemas.openxmlformats.org/officeDocument/2006/relationships/slide" Target="slides/slide89.xml"/><Relationship Id="rId139" Type="http://schemas.openxmlformats.org/officeDocument/2006/relationships/slide" Target="slides/slide94.xml"/><Relationship Id="rId80" Type="http://schemas.openxmlformats.org/officeDocument/2006/relationships/slide" Target="slides/slide35.xml"/><Relationship Id="rId85" Type="http://schemas.openxmlformats.org/officeDocument/2006/relationships/slide" Target="slides/slide40.xml"/><Relationship Id="rId150" Type="http://schemas.openxmlformats.org/officeDocument/2006/relationships/viewProps" Target="viewProp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14.xml"/><Relationship Id="rId103" Type="http://schemas.openxmlformats.org/officeDocument/2006/relationships/slide" Target="slides/slide58.xml"/><Relationship Id="rId108" Type="http://schemas.openxmlformats.org/officeDocument/2006/relationships/slide" Target="slides/slide63.xml"/><Relationship Id="rId124" Type="http://schemas.openxmlformats.org/officeDocument/2006/relationships/slide" Target="slides/slide79.xml"/><Relationship Id="rId129" Type="http://schemas.openxmlformats.org/officeDocument/2006/relationships/slide" Target="slides/slide84.xml"/><Relationship Id="rId54" Type="http://schemas.openxmlformats.org/officeDocument/2006/relationships/slide" Target="slides/slide9.xml"/><Relationship Id="rId70" Type="http://schemas.openxmlformats.org/officeDocument/2006/relationships/slide" Target="slides/slide25.xml"/><Relationship Id="rId75" Type="http://schemas.openxmlformats.org/officeDocument/2006/relationships/slide" Target="slides/slide30.xml"/><Relationship Id="rId91" Type="http://schemas.openxmlformats.org/officeDocument/2006/relationships/slide" Target="slides/slide46.xml"/><Relationship Id="rId96" Type="http://schemas.openxmlformats.org/officeDocument/2006/relationships/slide" Target="slides/slide51.xml"/><Relationship Id="rId140" Type="http://schemas.openxmlformats.org/officeDocument/2006/relationships/slide" Target="slides/slide95.xml"/><Relationship Id="rId145" Type="http://schemas.openxmlformats.org/officeDocument/2006/relationships/slide" Target="slides/slide10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4.xml"/><Relationship Id="rId114" Type="http://schemas.openxmlformats.org/officeDocument/2006/relationships/slide" Target="slides/slide69.xml"/><Relationship Id="rId119" Type="http://schemas.openxmlformats.org/officeDocument/2006/relationships/slide" Target="slides/slide74.xml"/><Relationship Id="rId44" Type="http://schemas.openxmlformats.org/officeDocument/2006/relationships/slideMaster" Target="slideMasters/slideMaster44.xml"/><Relationship Id="rId60" Type="http://schemas.openxmlformats.org/officeDocument/2006/relationships/slide" Target="slides/slide15.xml"/><Relationship Id="rId65" Type="http://schemas.openxmlformats.org/officeDocument/2006/relationships/slide" Target="slides/slide20.xml"/><Relationship Id="rId81" Type="http://schemas.openxmlformats.org/officeDocument/2006/relationships/slide" Target="slides/slide36.xml"/><Relationship Id="rId86" Type="http://schemas.openxmlformats.org/officeDocument/2006/relationships/slide" Target="slides/slide41.xml"/><Relationship Id="rId130" Type="http://schemas.openxmlformats.org/officeDocument/2006/relationships/slide" Target="slides/slide85.xml"/><Relationship Id="rId135" Type="http://schemas.openxmlformats.org/officeDocument/2006/relationships/slide" Target="slides/slide90.xml"/><Relationship Id="rId151" Type="http://schemas.openxmlformats.org/officeDocument/2006/relationships/theme" Target="theme/theme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4.xml"/><Relationship Id="rId34" Type="http://schemas.openxmlformats.org/officeDocument/2006/relationships/slideMaster" Target="slideMasters/slideMaster34.xml"/><Relationship Id="rId50" Type="http://schemas.openxmlformats.org/officeDocument/2006/relationships/slide" Target="slides/slide5.xml"/><Relationship Id="rId55" Type="http://schemas.openxmlformats.org/officeDocument/2006/relationships/slide" Target="slides/slide10.xml"/><Relationship Id="rId76" Type="http://schemas.openxmlformats.org/officeDocument/2006/relationships/slide" Target="slides/slide31.xml"/><Relationship Id="rId97" Type="http://schemas.openxmlformats.org/officeDocument/2006/relationships/slide" Target="slides/slide52.xml"/><Relationship Id="rId104" Type="http://schemas.openxmlformats.org/officeDocument/2006/relationships/slide" Target="slides/slide59.xml"/><Relationship Id="rId120" Type="http://schemas.openxmlformats.org/officeDocument/2006/relationships/slide" Target="slides/slide75.xml"/><Relationship Id="rId125" Type="http://schemas.openxmlformats.org/officeDocument/2006/relationships/slide" Target="slides/slide80.xml"/><Relationship Id="rId141" Type="http://schemas.openxmlformats.org/officeDocument/2006/relationships/slide" Target="slides/slide96.xml"/><Relationship Id="rId146" Type="http://schemas.openxmlformats.org/officeDocument/2006/relationships/slide" Target="slides/slide101.xml"/><Relationship Id="rId7" Type="http://schemas.openxmlformats.org/officeDocument/2006/relationships/slideMaster" Target="slideMasters/slideMaster7.xml"/><Relationship Id="rId71" Type="http://schemas.openxmlformats.org/officeDocument/2006/relationships/slide" Target="slides/slide26.xml"/><Relationship Id="rId92" Type="http://schemas.openxmlformats.org/officeDocument/2006/relationships/slide" Target="slides/slide4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21.xml"/><Relationship Id="rId87" Type="http://schemas.openxmlformats.org/officeDocument/2006/relationships/slide" Target="slides/slide42.xml"/><Relationship Id="rId110" Type="http://schemas.openxmlformats.org/officeDocument/2006/relationships/slide" Target="slides/slide65.xml"/><Relationship Id="rId115" Type="http://schemas.openxmlformats.org/officeDocument/2006/relationships/slide" Target="slides/slide70.xml"/><Relationship Id="rId131" Type="http://schemas.openxmlformats.org/officeDocument/2006/relationships/slide" Target="slides/slide86.xml"/><Relationship Id="rId136" Type="http://schemas.openxmlformats.org/officeDocument/2006/relationships/slide" Target="slides/slide91.xml"/><Relationship Id="rId61" Type="http://schemas.openxmlformats.org/officeDocument/2006/relationships/slide" Target="slides/slide16.xml"/><Relationship Id="rId82" Type="http://schemas.openxmlformats.org/officeDocument/2006/relationships/slide" Target="slides/slide37.xml"/><Relationship Id="rId152" Type="http://schemas.openxmlformats.org/officeDocument/2006/relationships/tableStyles" Target="tableStyle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1.xml"/><Relationship Id="rId77" Type="http://schemas.openxmlformats.org/officeDocument/2006/relationships/slide" Target="slides/slide32.xml"/><Relationship Id="rId100" Type="http://schemas.openxmlformats.org/officeDocument/2006/relationships/slide" Target="slides/slide55.xml"/><Relationship Id="rId105" Type="http://schemas.openxmlformats.org/officeDocument/2006/relationships/slide" Target="slides/slide60.xml"/><Relationship Id="rId126" Type="http://schemas.openxmlformats.org/officeDocument/2006/relationships/slide" Target="slides/slide81.xml"/><Relationship Id="rId147"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6.xml"/><Relationship Id="rId72" Type="http://schemas.openxmlformats.org/officeDocument/2006/relationships/slide" Target="slides/slide27.xml"/><Relationship Id="rId93" Type="http://schemas.openxmlformats.org/officeDocument/2006/relationships/slide" Target="slides/slide48.xml"/><Relationship Id="rId98" Type="http://schemas.openxmlformats.org/officeDocument/2006/relationships/slide" Target="slides/slide53.xml"/><Relationship Id="rId121" Type="http://schemas.openxmlformats.org/officeDocument/2006/relationships/slide" Target="slides/slide76.xml"/><Relationship Id="rId142" Type="http://schemas.openxmlformats.org/officeDocument/2006/relationships/slide" Target="slides/slide97.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xml"/><Relationship Id="rId67" Type="http://schemas.openxmlformats.org/officeDocument/2006/relationships/slide" Target="slides/slide22.xml"/><Relationship Id="rId116" Type="http://schemas.openxmlformats.org/officeDocument/2006/relationships/slide" Target="slides/slide71.xml"/><Relationship Id="rId137" Type="http://schemas.openxmlformats.org/officeDocument/2006/relationships/slide" Target="slides/slide92.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7.xml"/><Relationship Id="rId83" Type="http://schemas.openxmlformats.org/officeDocument/2006/relationships/slide" Target="slides/slide38.xml"/><Relationship Id="rId88" Type="http://schemas.openxmlformats.org/officeDocument/2006/relationships/slide" Target="slides/slide43.xml"/><Relationship Id="rId111" Type="http://schemas.openxmlformats.org/officeDocument/2006/relationships/slide" Target="slides/slide66.xml"/><Relationship Id="rId132" Type="http://schemas.openxmlformats.org/officeDocument/2006/relationships/slide" Target="slides/slide87.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2.xml"/><Relationship Id="rId106" Type="http://schemas.openxmlformats.org/officeDocument/2006/relationships/slide" Target="slides/slide61.xml"/><Relationship Id="rId127" Type="http://schemas.openxmlformats.org/officeDocument/2006/relationships/slide" Target="slides/slide8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7.xml"/><Relationship Id="rId73" Type="http://schemas.openxmlformats.org/officeDocument/2006/relationships/slide" Target="slides/slide28.xml"/><Relationship Id="rId78" Type="http://schemas.openxmlformats.org/officeDocument/2006/relationships/slide" Target="slides/slide33.xml"/><Relationship Id="rId94" Type="http://schemas.openxmlformats.org/officeDocument/2006/relationships/slide" Target="slides/slide49.xml"/><Relationship Id="rId99" Type="http://schemas.openxmlformats.org/officeDocument/2006/relationships/slide" Target="slides/slide54.xml"/><Relationship Id="rId101" Type="http://schemas.openxmlformats.org/officeDocument/2006/relationships/slide" Target="slides/slide56.xml"/><Relationship Id="rId122" Type="http://schemas.openxmlformats.org/officeDocument/2006/relationships/slide" Target="slides/slide77.xml"/><Relationship Id="rId143" Type="http://schemas.openxmlformats.org/officeDocument/2006/relationships/slide" Target="slides/slide98.xml"/><Relationship Id="rId148"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2.xml"/><Relationship Id="rId68" Type="http://schemas.openxmlformats.org/officeDocument/2006/relationships/slide" Target="slides/slide23.xml"/><Relationship Id="rId89" Type="http://schemas.openxmlformats.org/officeDocument/2006/relationships/slide" Target="slides/slide44.xml"/><Relationship Id="rId112" Type="http://schemas.openxmlformats.org/officeDocument/2006/relationships/slide" Target="slides/slide67.xml"/><Relationship Id="rId133" Type="http://schemas.openxmlformats.org/officeDocument/2006/relationships/slide" Target="slides/slide88.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3.xml"/><Relationship Id="rId79" Type="http://schemas.openxmlformats.org/officeDocument/2006/relationships/slide" Target="slides/slide34.xml"/><Relationship Id="rId102" Type="http://schemas.openxmlformats.org/officeDocument/2006/relationships/slide" Target="slides/slide57.xml"/><Relationship Id="rId123" Type="http://schemas.openxmlformats.org/officeDocument/2006/relationships/slide" Target="slides/slide78.xml"/><Relationship Id="rId144" Type="http://schemas.openxmlformats.org/officeDocument/2006/relationships/slide" Target="slides/slide99.xml"/><Relationship Id="rId90" Type="http://schemas.openxmlformats.org/officeDocument/2006/relationships/slide" Target="slides/slide4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7138" name="Rectangle 2"/>
          <p:cNvSpPr>
            <a:spLocks noGrp="1" noChangeArrowheads="1"/>
          </p:cNvSpPr>
          <p:nvPr>
            <p:ph type="hdr" sz="quarter"/>
          </p:nvPr>
        </p:nvSpPr>
        <p:spPr bwMode="auto">
          <a:xfrm>
            <a:off x="0" y="0"/>
            <a:ext cx="2971800" cy="274638"/>
          </a:xfrm>
          <a:prstGeom prst="rect">
            <a:avLst/>
          </a:prstGeom>
          <a:noFill/>
          <a:ln w="9525">
            <a:noFill/>
            <a:miter lim="800000"/>
            <a:headEnd/>
            <a:tailEnd type="none" w="lg" len="lg"/>
          </a:ln>
          <a:effectLst/>
        </p:spPr>
        <p:txBody>
          <a:bodyPr vert="horz" wrap="square" lIns="90000" tIns="46800" rIns="90000" bIns="46800" numCol="1" anchor="t" anchorCtr="0" compatLnSpc="1">
            <a:prstTxWarp prst="textNoShape">
              <a:avLst/>
            </a:prstTxWarp>
            <a:spAutoFit/>
          </a:bodyPr>
          <a:lstStyle>
            <a:lvl1pPr>
              <a:defRPr sz="1200">
                <a:solidFill>
                  <a:schemeClr val="bg1"/>
                </a:solidFill>
                <a:latin typeface="Comic Sans MS" pitchFamily="21" charset="0"/>
                <a:ea typeface="+mn-ea"/>
                <a:cs typeface="+mn-cs"/>
              </a:defRPr>
            </a:lvl1pPr>
          </a:lstStyle>
          <a:p>
            <a:pPr>
              <a:defRPr/>
            </a:pPr>
            <a:endParaRPr lang="en-GB"/>
          </a:p>
        </p:txBody>
      </p:sp>
      <p:sp>
        <p:nvSpPr>
          <p:cNvPr id="347139" name="Rectangle 3"/>
          <p:cNvSpPr>
            <a:spLocks noGrp="1" noChangeArrowheads="1"/>
          </p:cNvSpPr>
          <p:nvPr>
            <p:ph type="dt" sz="quarter" idx="1"/>
          </p:nvPr>
        </p:nvSpPr>
        <p:spPr bwMode="auto">
          <a:xfrm>
            <a:off x="3886200" y="0"/>
            <a:ext cx="2971800" cy="274638"/>
          </a:xfrm>
          <a:prstGeom prst="rect">
            <a:avLst/>
          </a:prstGeom>
          <a:noFill/>
          <a:ln w="9525">
            <a:noFill/>
            <a:miter lim="800000"/>
            <a:headEnd/>
            <a:tailEnd type="none" w="lg" len="lg"/>
          </a:ln>
          <a:effectLst/>
        </p:spPr>
        <p:txBody>
          <a:bodyPr vert="horz" wrap="square" lIns="90000" tIns="46800" rIns="90000" bIns="46800" numCol="1" anchor="t" anchorCtr="0" compatLnSpc="1">
            <a:prstTxWarp prst="textNoShape">
              <a:avLst/>
            </a:prstTxWarp>
            <a:spAutoFit/>
          </a:bodyPr>
          <a:lstStyle>
            <a:lvl1pPr algn="r">
              <a:defRPr sz="1200">
                <a:solidFill>
                  <a:schemeClr val="bg1"/>
                </a:solidFill>
                <a:latin typeface="Comic Sans MS" pitchFamily="21" charset="0"/>
                <a:ea typeface="+mn-ea"/>
                <a:cs typeface="+mn-cs"/>
              </a:defRPr>
            </a:lvl1pPr>
          </a:lstStyle>
          <a:p>
            <a:pPr>
              <a:defRPr/>
            </a:pPr>
            <a:endParaRPr lang="en-GB"/>
          </a:p>
        </p:txBody>
      </p:sp>
      <p:sp>
        <p:nvSpPr>
          <p:cNvPr id="347140" name="Rectangle 4"/>
          <p:cNvSpPr>
            <a:spLocks noGrp="1" noChangeArrowheads="1"/>
          </p:cNvSpPr>
          <p:nvPr>
            <p:ph type="ftr" sz="quarter" idx="2"/>
          </p:nvPr>
        </p:nvSpPr>
        <p:spPr bwMode="auto">
          <a:xfrm>
            <a:off x="0" y="8869363"/>
            <a:ext cx="2971800" cy="274637"/>
          </a:xfrm>
          <a:prstGeom prst="rect">
            <a:avLst/>
          </a:prstGeom>
          <a:noFill/>
          <a:ln w="9525">
            <a:noFill/>
            <a:miter lim="800000"/>
            <a:headEnd/>
            <a:tailEnd type="none" w="lg" len="lg"/>
          </a:ln>
          <a:effectLst/>
        </p:spPr>
        <p:txBody>
          <a:bodyPr vert="horz" wrap="square" lIns="90000" tIns="46800" rIns="90000" bIns="46800" numCol="1" anchor="b" anchorCtr="0" compatLnSpc="1">
            <a:prstTxWarp prst="textNoShape">
              <a:avLst/>
            </a:prstTxWarp>
            <a:spAutoFit/>
          </a:bodyPr>
          <a:lstStyle>
            <a:lvl1pPr>
              <a:defRPr sz="1200">
                <a:solidFill>
                  <a:schemeClr val="bg1"/>
                </a:solidFill>
                <a:latin typeface="Comic Sans MS" pitchFamily="21" charset="0"/>
                <a:ea typeface="+mn-ea"/>
                <a:cs typeface="+mn-cs"/>
              </a:defRPr>
            </a:lvl1pPr>
          </a:lstStyle>
          <a:p>
            <a:pPr>
              <a:defRPr/>
            </a:pPr>
            <a:endParaRPr lang="en-GB"/>
          </a:p>
        </p:txBody>
      </p:sp>
      <p:sp>
        <p:nvSpPr>
          <p:cNvPr id="347141" name="Rectangle 5"/>
          <p:cNvSpPr>
            <a:spLocks noGrp="1" noChangeArrowheads="1"/>
          </p:cNvSpPr>
          <p:nvPr>
            <p:ph type="sldNum" sz="quarter" idx="3"/>
          </p:nvPr>
        </p:nvSpPr>
        <p:spPr bwMode="auto">
          <a:xfrm>
            <a:off x="3886200" y="8869363"/>
            <a:ext cx="2971800" cy="274637"/>
          </a:xfrm>
          <a:prstGeom prst="rect">
            <a:avLst/>
          </a:prstGeom>
          <a:noFill/>
          <a:ln w="9525">
            <a:noFill/>
            <a:miter lim="800000"/>
            <a:headEnd/>
            <a:tailEnd type="none" w="lg" len="lg"/>
          </a:ln>
          <a:effectLst/>
        </p:spPr>
        <p:txBody>
          <a:bodyPr vert="horz" wrap="square" lIns="90000" tIns="46800" rIns="90000" bIns="46800" numCol="1" anchor="b" anchorCtr="0" compatLnSpc="1">
            <a:prstTxWarp prst="textNoShape">
              <a:avLst/>
            </a:prstTxWarp>
            <a:spAutoFit/>
          </a:bodyPr>
          <a:lstStyle>
            <a:lvl1pPr algn="r">
              <a:defRPr sz="1200">
                <a:solidFill>
                  <a:schemeClr val="bg1"/>
                </a:solidFill>
              </a:defRPr>
            </a:lvl1pPr>
          </a:lstStyle>
          <a:p>
            <a:pPr>
              <a:defRPr/>
            </a:pPr>
            <a:fld id="{257FF037-5949-8E4C-A665-F9C2763F24BA}" type="slidenum">
              <a:rPr lang="en-GB"/>
              <a:pPr>
                <a:defRPr/>
              </a:pPr>
              <a:t>‹#›</a:t>
            </a:fld>
            <a:endParaRPr lang="en-GB"/>
          </a:p>
        </p:txBody>
      </p:sp>
    </p:spTree>
    <p:extLst>
      <p:ext uri="{BB962C8B-B14F-4D97-AF65-F5344CB8AC3E}">
        <p14:creationId xmlns:p14="http://schemas.microsoft.com/office/powerpoint/2010/main" val="11531602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9186" name="Rectangle 2"/>
          <p:cNvSpPr>
            <a:spLocks noGrp="1" noChangeArrowheads="1"/>
          </p:cNvSpPr>
          <p:nvPr>
            <p:ph type="hdr" sz="quarter"/>
          </p:nvPr>
        </p:nvSpPr>
        <p:spPr bwMode="auto">
          <a:xfrm>
            <a:off x="0" y="0"/>
            <a:ext cx="2971800" cy="274638"/>
          </a:xfrm>
          <a:prstGeom prst="rect">
            <a:avLst/>
          </a:prstGeom>
          <a:noFill/>
          <a:ln w="9525">
            <a:noFill/>
            <a:miter lim="800000"/>
            <a:headEnd/>
            <a:tailEnd type="none" w="lg" len="lg"/>
          </a:ln>
          <a:effectLst/>
        </p:spPr>
        <p:txBody>
          <a:bodyPr vert="horz" wrap="square" lIns="90000" tIns="46800" rIns="90000" bIns="46800" numCol="1" anchor="t" anchorCtr="0" compatLnSpc="1">
            <a:prstTxWarp prst="textNoShape">
              <a:avLst/>
            </a:prstTxWarp>
            <a:spAutoFit/>
          </a:bodyPr>
          <a:lstStyle>
            <a:lvl1pPr>
              <a:defRPr sz="1200">
                <a:solidFill>
                  <a:schemeClr val="bg1"/>
                </a:solidFill>
                <a:latin typeface="Comic Sans MS" pitchFamily="21" charset="0"/>
                <a:ea typeface="+mn-ea"/>
                <a:cs typeface="+mn-cs"/>
              </a:defRPr>
            </a:lvl1pPr>
          </a:lstStyle>
          <a:p>
            <a:pPr>
              <a:defRPr/>
            </a:pPr>
            <a:endParaRPr lang="en-GB"/>
          </a:p>
        </p:txBody>
      </p:sp>
      <p:sp>
        <p:nvSpPr>
          <p:cNvPr id="349187" name="Rectangle 3"/>
          <p:cNvSpPr>
            <a:spLocks noGrp="1" noChangeArrowheads="1"/>
          </p:cNvSpPr>
          <p:nvPr>
            <p:ph type="dt" idx="1"/>
          </p:nvPr>
        </p:nvSpPr>
        <p:spPr bwMode="auto">
          <a:xfrm>
            <a:off x="3886200" y="0"/>
            <a:ext cx="2971800" cy="274638"/>
          </a:xfrm>
          <a:prstGeom prst="rect">
            <a:avLst/>
          </a:prstGeom>
          <a:noFill/>
          <a:ln w="9525">
            <a:noFill/>
            <a:miter lim="800000"/>
            <a:headEnd/>
            <a:tailEnd type="none" w="lg" len="lg"/>
          </a:ln>
          <a:effectLst/>
        </p:spPr>
        <p:txBody>
          <a:bodyPr vert="horz" wrap="square" lIns="90000" tIns="46800" rIns="90000" bIns="46800" numCol="1" anchor="t" anchorCtr="0" compatLnSpc="1">
            <a:prstTxWarp prst="textNoShape">
              <a:avLst/>
            </a:prstTxWarp>
            <a:spAutoFit/>
          </a:bodyPr>
          <a:lstStyle>
            <a:lvl1pPr algn="r">
              <a:defRPr sz="1200">
                <a:solidFill>
                  <a:schemeClr val="bg1"/>
                </a:solidFill>
                <a:latin typeface="Comic Sans MS" pitchFamily="21" charset="0"/>
                <a:ea typeface="+mn-ea"/>
                <a:cs typeface="+mn-cs"/>
              </a:defRPr>
            </a:lvl1pPr>
          </a:lstStyle>
          <a:p>
            <a:pPr>
              <a:defRPr/>
            </a:pPr>
            <a:endParaRPr lang="en-GB"/>
          </a:p>
        </p:txBody>
      </p:sp>
      <p:sp>
        <p:nvSpPr>
          <p:cNvPr id="4741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49189" name="Rectangle 5"/>
          <p:cNvSpPr>
            <a:spLocks noGrp="1" noChangeArrowheads="1"/>
          </p:cNvSpPr>
          <p:nvPr>
            <p:ph type="body" sz="quarter" idx="3"/>
          </p:nvPr>
        </p:nvSpPr>
        <p:spPr bwMode="auto">
          <a:xfrm>
            <a:off x="914400" y="4343400"/>
            <a:ext cx="5029200" cy="1227138"/>
          </a:xfrm>
          <a:prstGeom prst="rect">
            <a:avLst/>
          </a:prstGeom>
          <a:noFill/>
          <a:ln w="9525">
            <a:noFill/>
            <a:miter lim="800000"/>
            <a:headEnd/>
            <a:tailEnd type="none" w="lg" len="lg"/>
          </a:ln>
          <a:effectLst/>
        </p:spPr>
        <p:txBody>
          <a:bodyPr vert="horz" wrap="square" lIns="90000" tIns="46800" rIns="90000" bIns="46800" numCol="1" anchor="t" anchorCtr="0" compatLnSpc="1">
            <a:prstTxWarp prst="textNoShape">
              <a:avLst/>
            </a:prstTxWarp>
            <a:sp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49190" name="Rectangle 6"/>
          <p:cNvSpPr>
            <a:spLocks noGrp="1" noChangeArrowheads="1"/>
          </p:cNvSpPr>
          <p:nvPr>
            <p:ph type="ftr" sz="quarter" idx="4"/>
          </p:nvPr>
        </p:nvSpPr>
        <p:spPr bwMode="auto">
          <a:xfrm>
            <a:off x="0" y="8869363"/>
            <a:ext cx="2971800" cy="274637"/>
          </a:xfrm>
          <a:prstGeom prst="rect">
            <a:avLst/>
          </a:prstGeom>
          <a:noFill/>
          <a:ln w="9525">
            <a:noFill/>
            <a:miter lim="800000"/>
            <a:headEnd/>
            <a:tailEnd type="none" w="lg" len="lg"/>
          </a:ln>
          <a:effectLst/>
        </p:spPr>
        <p:txBody>
          <a:bodyPr vert="horz" wrap="square" lIns="90000" tIns="46800" rIns="90000" bIns="46800" numCol="1" anchor="b" anchorCtr="0" compatLnSpc="1">
            <a:prstTxWarp prst="textNoShape">
              <a:avLst/>
            </a:prstTxWarp>
            <a:spAutoFit/>
          </a:bodyPr>
          <a:lstStyle>
            <a:lvl1pPr>
              <a:defRPr sz="1200">
                <a:solidFill>
                  <a:schemeClr val="bg1"/>
                </a:solidFill>
                <a:latin typeface="Comic Sans MS" pitchFamily="21" charset="0"/>
                <a:ea typeface="+mn-ea"/>
                <a:cs typeface="+mn-cs"/>
              </a:defRPr>
            </a:lvl1pPr>
          </a:lstStyle>
          <a:p>
            <a:pPr>
              <a:defRPr/>
            </a:pPr>
            <a:endParaRPr lang="en-GB"/>
          </a:p>
        </p:txBody>
      </p:sp>
      <p:sp>
        <p:nvSpPr>
          <p:cNvPr id="349191" name="Rectangle 7"/>
          <p:cNvSpPr>
            <a:spLocks noGrp="1" noChangeArrowheads="1"/>
          </p:cNvSpPr>
          <p:nvPr>
            <p:ph type="sldNum" sz="quarter" idx="5"/>
          </p:nvPr>
        </p:nvSpPr>
        <p:spPr bwMode="auto">
          <a:xfrm>
            <a:off x="3886200" y="8869363"/>
            <a:ext cx="2971800" cy="274637"/>
          </a:xfrm>
          <a:prstGeom prst="rect">
            <a:avLst/>
          </a:prstGeom>
          <a:noFill/>
          <a:ln w="9525">
            <a:noFill/>
            <a:miter lim="800000"/>
            <a:headEnd/>
            <a:tailEnd type="none" w="lg" len="lg"/>
          </a:ln>
          <a:effectLst/>
        </p:spPr>
        <p:txBody>
          <a:bodyPr vert="horz" wrap="square" lIns="90000" tIns="46800" rIns="90000" bIns="46800" numCol="1" anchor="b" anchorCtr="0" compatLnSpc="1">
            <a:prstTxWarp prst="textNoShape">
              <a:avLst/>
            </a:prstTxWarp>
            <a:spAutoFit/>
          </a:bodyPr>
          <a:lstStyle>
            <a:lvl1pPr algn="r">
              <a:defRPr sz="1200">
                <a:solidFill>
                  <a:schemeClr val="bg1"/>
                </a:solidFill>
              </a:defRPr>
            </a:lvl1pPr>
          </a:lstStyle>
          <a:p>
            <a:pPr>
              <a:defRPr/>
            </a:pPr>
            <a:fld id="{E7E4B712-FC71-3140-9C62-A03619565077}" type="slidenum">
              <a:rPr lang="en-GB"/>
              <a:pPr>
                <a:defRPr/>
              </a:pPr>
              <a:t>‹#›</a:t>
            </a:fld>
            <a:endParaRPr lang="en-GB"/>
          </a:p>
        </p:txBody>
      </p:sp>
    </p:spTree>
    <p:extLst>
      <p:ext uri="{BB962C8B-B14F-4D97-AF65-F5344CB8AC3E}">
        <p14:creationId xmlns:p14="http://schemas.microsoft.com/office/powerpoint/2010/main" val="19266909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pitchFamily="21" charset="-128"/>
        <a:cs typeface="ＭＳ Ｐゴシック" pitchFamily="21" charset="-128"/>
      </a:defRPr>
    </a:lvl1pPr>
    <a:lvl2pPr marL="4572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9BD26A-57F7-7643-9A03-DBBDF71C3C48}" type="slidenum">
              <a:rPr lang="en-GB" sz="1200">
                <a:solidFill>
                  <a:srgbClr val="FFFFFF"/>
                </a:solidFill>
              </a:rPr>
              <a:pPr/>
              <a:t>1</a:t>
            </a:fld>
            <a:endParaRPr lang="en-GB" sz="1200">
              <a:solidFill>
                <a:srgbClr val="FFFFFF"/>
              </a:solidFill>
            </a:endParaRPr>
          </a:p>
        </p:txBody>
      </p:sp>
      <p:sp>
        <p:nvSpPr>
          <p:cNvPr id="476162" name="Rectangle 2"/>
          <p:cNvSpPr>
            <a:spLocks noGrp="1" noRot="1" noChangeAspect="1" noChangeArrowheads="1" noTextEdit="1"/>
          </p:cNvSpPr>
          <p:nvPr>
            <p:ph type="sldImg"/>
          </p:nvPr>
        </p:nvSpPr>
        <p:spPr>
          <a:ln/>
        </p:spPr>
      </p:sp>
      <p:sp>
        <p:nvSpPr>
          <p:cNvPr id="476163" name="Rectangle 3"/>
          <p:cNvSpPr>
            <a:spLocks noGrp="1" noChangeArrowheads="1"/>
          </p:cNvSpPr>
          <p:nvPr>
            <p:ph type="body" idx="1"/>
          </p:nvPr>
        </p:nvSpPr>
        <p:spPr>
          <a:xfrm>
            <a:off x="914400" y="4338638"/>
            <a:ext cx="5029200" cy="11874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1547BCB0-88A4-5A43-AD5F-55D77A2043FC}" type="slidenum">
              <a:rPr lang="en-US" sz="1200">
                <a:solidFill>
                  <a:srgbClr val="000000"/>
                </a:solidFill>
                <a:latin typeface="Times New Roman" charset="0"/>
              </a:rPr>
              <a:pPr eaLnBrk="1" hangingPunct="1"/>
              <a:t>18</a:t>
            </a:fld>
            <a:endParaRPr lang="en-US" sz="1200">
              <a:solidFill>
                <a:srgbClr val="000000"/>
              </a:solidFill>
              <a:latin typeface="Times New Roman" charset="0"/>
            </a:endParaRPr>
          </a:p>
        </p:txBody>
      </p:sp>
      <p:sp>
        <p:nvSpPr>
          <p:cNvPr id="500738" name="Rectangle 1026"/>
          <p:cNvSpPr>
            <a:spLocks noGrp="1" noRot="1" noChangeAspect="1" noChangeArrowheads="1" noTextEdit="1"/>
          </p:cNvSpPr>
          <p:nvPr>
            <p:ph type="sldImg"/>
          </p:nvPr>
        </p:nvSpPr>
        <p:spPr>
          <a:ln/>
        </p:spPr>
      </p:sp>
      <p:sp>
        <p:nvSpPr>
          <p:cNvPr id="500739"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A7E529BE-D1B9-6145-A564-C86EFDA8EFF0}" type="slidenum">
              <a:rPr lang="en-US" sz="1200">
                <a:solidFill>
                  <a:srgbClr val="000000"/>
                </a:solidFill>
                <a:latin typeface="Times New Roman" charset="0"/>
              </a:rPr>
              <a:pPr eaLnBrk="1" hangingPunct="1"/>
              <a:t>19</a:t>
            </a:fld>
            <a:endParaRPr lang="en-US" sz="1200">
              <a:solidFill>
                <a:srgbClr val="000000"/>
              </a:solidFill>
              <a:latin typeface="Times New Roman" charset="0"/>
            </a:endParaRPr>
          </a:p>
        </p:txBody>
      </p:sp>
      <p:sp>
        <p:nvSpPr>
          <p:cNvPr id="502786" name="Rectangle 1026"/>
          <p:cNvSpPr>
            <a:spLocks noGrp="1" noRot="1" noChangeAspect="1" noChangeArrowheads="1" noTextEdit="1"/>
          </p:cNvSpPr>
          <p:nvPr>
            <p:ph type="sldImg"/>
          </p:nvPr>
        </p:nvSpPr>
        <p:spPr>
          <a:ln/>
        </p:spPr>
      </p:sp>
      <p:sp>
        <p:nvSpPr>
          <p:cNvPr id="50278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1BBB054-62B3-304E-BDE6-6EA79A41CB74}" type="slidenum">
              <a:rPr lang="en-GB" sz="1200">
                <a:solidFill>
                  <a:schemeClr val="bg1"/>
                </a:solidFill>
              </a:rPr>
              <a:pPr/>
              <a:t>20</a:t>
            </a:fld>
            <a:endParaRPr lang="en-GB" sz="1200">
              <a:solidFill>
                <a:schemeClr val="bg1"/>
              </a:solidFill>
            </a:endParaRPr>
          </a:p>
        </p:txBody>
      </p:sp>
      <p:sp>
        <p:nvSpPr>
          <p:cNvPr id="504834" name="Rectangle 1026"/>
          <p:cNvSpPr>
            <a:spLocks noGrp="1" noRot="1" noChangeAspect="1" noChangeArrowheads="1"/>
          </p:cNvSpPr>
          <p:nvPr>
            <p:ph type="sldImg"/>
          </p:nvPr>
        </p:nvSpPr>
        <p:spPr>
          <a:solidFill>
            <a:srgbClr val="FFFFFF"/>
          </a:solidFill>
          <a:ln/>
        </p:spPr>
      </p:sp>
      <p:sp>
        <p:nvSpPr>
          <p:cNvPr id="504835" name="Rectangle 1027"/>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4A799DF-92E5-A449-A325-476BD6A5B337}" type="slidenum">
              <a:rPr lang="en-US" sz="1200">
                <a:solidFill>
                  <a:srgbClr val="000000"/>
                </a:solidFill>
                <a:latin typeface="Times New Roman" charset="0"/>
              </a:rPr>
              <a:pPr/>
              <a:t>22</a:t>
            </a:fld>
            <a:endParaRPr lang="en-US" sz="1200">
              <a:solidFill>
                <a:srgbClr val="000000"/>
              </a:solidFill>
              <a:latin typeface="Times New Roman" charset="0"/>
            </a:endParaRPr>
          </a:p>
        </p:txBody>
      </p:sp>
      <p:sp>
        <p:nvSpPr>
          <p:cNvPr id="507906" name="Rectangle 2"/>
          <p:cNvSpPr>
            <a:spLocks noGrp="1" noRot="1" noChangeAspect="1" noChangeArrowheads="1" noTextEdit="1"/>
          </p:cNvSpPr>
          <p:nvPr>
            <p:ph type="sldImg"/>
          </p:nvPr>
        </p:nvSpPr>
        <p:spPr>
          <a:solidFill>
            <a:srgbClr val="FFFFFF"/>
          </a:solidFill>
          <a:ln/>
        </p:spPr>
      </p:sp>
      <p:sp>
        <p:nvSpPr>
          <p:cNvPr id="50790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C44D409-4CE1-244C-B69F-F98CA795AE15}" type="slidenum">
              <a:rPr lang="en-US" sz="1200">
                <a:solidFill>
                  <a:srgbClr val="000000"/>
                </a:solidFill>
              </a:rPr>
              <a:pPr/>
              <a:t>23</a:t>
            </a:fld>
            <a:endParaRPr lang="en-US" sz="1200">
              <a:solidFill>
                <a:srgbClr val="000000"/>
              </a:solidFill>
            </a:endParaRPr>
          </a:p>
        </p:txBody>
      </p:sp>
      <p:sp>
        <p:nvSpPr>
          <p:cNvPr id="509954" name="Rectangle 2"/>
          <p:cNvSpPr>
            <a:spLocks noGrp="1" noRot="1" noChangeAspect="1" noChangeArrowheads="1" noTextEdit="1"/>
          </p:cNvSpPr>
          <p:nvPr>
            <p:ph type="sldImg"/>
          </p:nvPr>
        </p:nvSpPr>
        <p:spPr>
          <a:ln/>
        </p:spPr>
      </p:sp>
      <p:sp>
        <p:nvSpPr>
          <p:cNvPr id="5099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Without identifying these symbols at this point, let us look simply at what the text says:</a:t>
            </a:r>
          </a:p>
          <a:p>
            <a:r>
              <a:rPr lang="en-US" dirty="0">
                <a:latin typeface="Times New Roman" charset="0"/>
                <a:ea typeface="ＭＳ Ｐゴシック" charset="0"/>
                <a:cs typeface="ＭＳ Ｐゴシック" charset="0"/>
              </a:rPr>
              <a:t>• First, the harlot rules over all earthly leaders.</a:t>
            </a:r>
          </a:p>
          <a:p>
            <a:r>
              <a:rPr lang="en-US" dirty="0">
                <a:latin typeface="Times New Roman" charset="0"/>
                <a:ea typeface="ＭＳ Ｐゴシック" charset="0"/>
                <a:cs typeface="ＭＳ Ｐゴシック" charset="0"/>
              </a:rPr>
              <a:t>• These "kings" in turn rule over the peoples of the planet.</a:t>
            </a:r>
          </a:p>
          <a:p>
            <a:r>
              <a:rPr lang="en-US" dirty="0">
                <a:latin typeface="Times New Roman" charset="0"/>
                <a:ea typeface="ＭＳ Ｐゴシック" charset="0"/>
                <a:cs typeface="ＭＳ Ｐゴシック" charset="0"/>
              </a:rPr>
              <a:t>• The prostitute also initially controls the beast with 7 heads and 10 horns.</a:t>
            </a:r>
          </a:p>
          <a:p>
            <a:r>
              <a:rPr lang="en-US" dirty="0">
                <a:latin typeface="Times New Roman" charset="0"/>
                <a:ea typeface="ＭＳ Ｐゴシック" charset="0"/>
                <a:cs typeface="ＭＳ Ｐゴシック" charset="0"/>
              </a:rPr>
              <a:t>• But later, the beast gains such control over the harlot that he destroys her.</a:t>
            </a:r>
          </a:p>
          <a:p>
            <a:r>
              <a:rPr lang="en-US" dirty="0">
                <a:latin typeface="Times New Roman" charset="0"/>
                <a:ea typeface="ＭＳ Ｐゴシック" charset="0"/>
                <a:cs typeface="ＭＳ Ｐゴシック" charset="0"/>
              </a:rPr>
              <a:t>• The beast wants to control the planet, and the only way to do this is to destroy the prostitute's worldwide control.</a:t>
            </a:r>
          </a:p>
          <a:p>
            <a:r>
              <a:rPr lang="en-US" dirty="0">
                <a:latin typeface="Times New Roman" charset="0"/>
                <a:ea typeface="ＭＳ Ｐゴシック" charset="0"/>
                <a:cs typeface="ＭＳ Ｐゴシック" charset="0"/>
              </a:rPr>
              <a:t>________________</a:t>
            </a:r>
          </a:p>
          <a:p>
            <a:r>
              <a:rPr lang="en-US" dirty="0">
                <a:latin typeface="Times New Roman" charset="0"/>
                <a:ea typeface="ＭＳ Ｐゴシック" charset="0"/>
                <a:cs typeface="ＭＳ Ｐゴシック" charset="0"/>
              </a:rPr>
              <a:t>ES-12-Antichrist-23</a:t>
            </a:r>
          </a:p>
          <a:p>
            <a:r>
              <a:rPr lang="en-US" dirty="0">
                <a:latin typeface="Times New Roman" charset="0"/>
                <a:ea typeface="ＭＳ Ｐゴシック" charset="0"/>
                <a:cs typeface="ＭＳ Ｐゴシック" charset="0"/>
              </a:rPr>
              <a:t>NS-27-Rev13-19-slide 132</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ED25CEE-90C2-0D44-9E48-949D3FC6DFBE}" type="slidenum">
              <a:rPr lang="en-GB" sz="1200">
                <a:solidFill>
                  <a:srgbClr val="FFFFFF"/>
                </a:solidFill>
              </a:rPr>
              <a:pPr/>
              <a:t>24</a:t>
            </a:fld>
            <a:endParaRPr lang="en-GB" sz="1200">
              <a:solidFill>
                <a:srgbClr val="FFFFFF"/>
              </a:solidFill>
            </a:endParaRPr>
          </a:p>
        </p:txBody>
      </p:sp>
      <p:sp>
        <p:nvSpPr>
          <p:cNvPr id="512002" name="Rectangle 2"/>
          <p:cNvSpPr>
            <a:spLocks noGrp="1" noRot="1" noChangeAspect="1" noChangeArrowheads="1" noTextEdit="1"/>
          </p:cNvSpPr>
          <p:nvPr>
            <p:ph type="sldImg"/>
          </p:nvPr>
        </p:nvSpPr>
        <p:spPr>
          <a:ln/>
        </p:spPr>
      </p:sp>
      <p:sp>
        <p:nvSpPr>
          <p:cNvPr id="512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49" name="Slide Image Placeholder 1"/>
          <p:cNvSpPr>
            <a:spLocks noGrp="1" noRot="1" noChangeAspect="1"/>
          </p:cNvSpPr>
          <p:nvPr>
            <p:ph type="sldImg"/>
          </p:nvPr>
        </p:nvSpPr>
        <p:spPr>
          <a:ln/>
        </p:spPr>
      </p:sp>
      <p:sp>
        <p:nvSpPr>
          <p:cNvPr id="51405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Satan worship is becoming much more popular in the USA, even though Satan does not care if people worship him or something or someone else—as long as this is not God!  Every major city in the USA has a Satanic church.  One former Satanic priest, Mike Warnke, is now a Christian.  He estimates that 80% of missing persons who have never been found were offered as human sacrifices.  </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"Not only will there be wonder, but there will also be </a:t>
            </a:r>
            <a:r>
              <a:rPr lang="en-US" i="1">
                <a:latin typeface="Times New Roman" charset="0"/>
                <a:ea typeface="ＭＳ Ｐゴシック" charset="0"/>
                <a:cs typeface="ＭＳ Ｐゴシック" charset="0"/>
              </a:rPr>
              <a:t>worship </a:t>
            </a:r>
            <a:r>
              <a:rPr lang="en-US">
                <a:latin typeface="Times New Roman" charset="0"/>
                <a:ea typeface="ＭＳ Ｐゴシック" charset="0"/>
                <a:cs typeface="ＭＳ Ｐゴシック" charset="0"/>
              </a:rPr>
              <a:t>(Rev. 13:4). Worship is the one thing Satan has always wanted (Matt. 4:8–10), and he will receive it through “the beast.” The second “beast,” described in the last half of this chapter, will organize and promote the worship of Antichrist, making it the official religion of the world!" (Wiersbe).</a:t>
            </a:r>
          </a:p>
        </p:txBody>
      </p:sp>
      <p:sp>
        <p:nvSpPr>
          <p:cNvPr id="51405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D2A0B02-01E3-BD4D-95AA-D3988735BDEF}" type="slidenum">
              <a:rPr lang="en-GB" sz="1200">
                <a:solidFill>
                  <a:srgbClr val="000000"/>
                </a:solidFill>
              </a:rPr>
              <a:pPr/>
              <a:t>25</a:t>
            </a:fld>
            <a:endParaRPr lang="en-GB" sz="1200">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037727F-1A66-3C44-A537-EE1BCB168C46}" type="slidenum">
              <a:rPr lang="en-GB" sz="1200">
                <a:solidFill>
                  <a:srgbClr val="FFFFFF"/>
                </a:solidFill>
              </a:rPr>
              <a:pPr/>
              <a:t>27</a:t>
            </a:fld>
            <a:endParaRPr lang="en-GB" sz="1200">
              <a:solidFill>
                <a:srgbClr val="FFFFFF"/>
              </a:solidFill>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08BA257-9C8A-4646-A33B-C4040679C286}" type="slidenum">
              <a:rPr lang="en-GB" sz="1200">
                <a:solidFill>
                  <a:srgbClr val="FFFFFF"/>
                </a:solidFill>
              </a:rPr>
              <a:pPr/>
              <a:t>32</a:t>
            </a:fld>
            <a:endParaRPr lang="en-GB" sz="1200">
              <a:solidFill>
                <a:srgbClr val="FFFFFF"/>
              </a:solidFill>
            </a:endParaRPr>
          </a:p>
        </p:txBody>
      </p:sp>
      <p:sp>
        <p:nvSpPr>
          <p:cNvPr id="523266" name="Rectangle 2"/>
          <p:cNvSpPr>
            <a:spLocks noGrp="1" noRot="1" noChangeAspect="1" noChangeArrowheads="1"/>
          </p:cNvSpPr>
          <p:nvPr>
            <p:ph type="sldImg"/>
          </p:nvPr>
        </p:nvSpPr>
        <p:spPr>
          <a:solidFill>
            <a:srgbClr val="FFFFFF"/>
          </a:solidFill>
          <a:ln/>
        </p:spPr>
      </p:sp>
      <p:sp>
        <p:nvSpPr>
          <p:cNvPr id="523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6693806-EA5C-E04A-AB02-96D447826A67}" type="slidenum">
              <a:rPr lang="en-GB" sz="1200">
                <a:solidFill>
                  <a:srgbClr val="FFFFFF"/>
                </a:solidFill>
              </a:rPr>
              <a:pPr/>
              <a:t>33</a:t>
            </a:fld>
            <a:endParaRPr lang="en-GB" sz="1200">
              <a:solidFill>
                <a:srgbClr val="FFFFFF"/>
              </a:solidFill>
            </a:endParaRPr>
          </a:p>
        </p:txBody>
      </p:sp>
      <p:sp>
        <p:nvSpPr>
          <p:cNvPr id="525314" name="Rectangle 2"/>
          <p:cNvSpPr>
            <a:spLocks noGrp="1" noRot="1" noChangeAspect="1" noChangeArrowheads="1"/>
          </p:cNvSpPr>
          <p:nvPr>
            <p:ph type="sldImg"/>
          </p:nvPr>
        </p:nvSpPr>
        <p:spPr>
          <a:solidFill>
            <a:srgbClr val="FFFFFF"/>
          </a:solidFill>
          <a:ln/>
        </p:spPr>
      </p:sp>
      <p:sp>
        <p:nvSpPr>
          <p:cNvPr id="525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E3C518E-AC64-4D4B-9507-E8B7B81F6178}" type="slidenum">
              <a:rPr lang="en-GB" sz="1200">
                <a:solidFill>
                  <a:schemeClr val="bg1"/>
                </a:solidFill>
              </a:rPr>
              <a:pPr/>
              <a:t>2</a:t>
            </a:fld>
            <a:endParaRPr lang="en-GB" sz="1200">
              <a:solidFill>
                <a:schemeClr val="bg1"/>
              </a:solidFill>
            </a:endParaRPr>
          </a:p>
        </p:txBody>
      </p:sp>
      <p:sp>
        <p:nvSpPr>
          <p:cNvPr id="478210" name="Rectangle 2"/>
          <p:cNvSpPr>
            <a:spLocks noGrp="1" noRot="1" noChangeAspect="1" noChangeArrowheads="1" noTextEdit="1"/>
          </p:cNvSpPr>
          <p:nvPr>
            <p:ph type="sldImg"/>
          </p:nvPr>
        </p:nvSpPr>
        <p:spPr>
          <a:ln/>
        </p:spPr>
      </p:sp>
      <p:sp>
        <p:nvSpPr>
          <p:cNvPr id="478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D7C4499-BF3D-7644-99D1-755488908FF1}" type="slidenum">
              <a:rPr lang="en-GB" sz="1200">
                <a:solidFill>
                  <a:srgbClr val="FFFFFF"/>
                </a:solidFill>
              </a:rPr>
              <a:pPr/>
              <a:t>34</a:t>
            </a:fld>
            <a:endParaRPr lang="en-GB" sz="1200">
              <a:solidFill>
                <a:srgbClr val="FFFFFF"/>
              </a:solidFill>
            </a:endParaRPr>
          </a:p>
        </p:txBody>
      </p:sp>
      <p:sp>
        <p:nvSpPr>
          <p:cNvPr id="527362" name="Rectangle 2"/>
          <p:cNvSpPr>
            <a:spLocks noGrp="1" noRot="1" noChangeAspect="1" noChangeArrowheads="1"/>
          </p:cNvSpPr>
          <p:nvPr>
            <p:ph type="sldImg"/>
          </p:nvPr>
        </p:nvSpPr>
        <p:spPr>
          <a:solidFill>
            <a:srgbClr val="FFFFFF"/>
          </a:solidFill>
          <a:ln/>
        </p:spPr>
      </p:sp>
      <p:sp>
        <p:nvSpPr>
          <p:cNvPr id="5273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D788D81-C3E3-2649-94C6-95297EAED056}" type="slidenum">
              <a:rPr lang="en-GB" sz="1200">
                <a:solidFill>
                  <a:schemeClr val="bg1"/>
                </a:solidFill>
              </a:rPr>
              <a:pPr/>
              <a:t>35</a:t>
            </a:fld>
            <a:endParaRPr lang="en-GB" sz="1200">
              <a:solidFill>
                <a:schemeClr val="bg1"/>
              </a:solidFill>
            </a:endParaRPr>
          </a:p>
        </p:txBody>
      </p:sp>
      <p:sp>
        <p:nvSpPr>
          <p:cNvPr id="529410" name="Rectangle 2"/>
          <p:cNvSpPr>
            <a:spLocks noGrp="1" noRot="1" noChangeAspect="1" noChangeArrowheads="1"/>
          </p:cNvSpPr>
          <p:nvPr>
            <p:ph type="sldImg"/>
          </p:nvPr>
        </p:nvSpPr>
        <p:spPr>
          <a:solidFill>
            <a:srgbClr val="FFFFFF"/>
          </a:solidFill>
          <a:ln/>
        </p:spPr>
      </p:sp>
      <p:sp>
        <p:nvSpPr>
          <p:cNvPr id="52941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BEE31D7-DF23-D24A-B7E8-0330CE481E9C}" type="slidenum">
              <a:rPr lang="en-GB" sz="1200">
                <a:solidFill>
                  <a:schemeClr val="bg1"/>
                </a:solidFill>
              </a:rPr>
              <a:pPr/>
              <a:t>36</a:t>
            </a:fld>
            <a:endParaRPr lang="en-GB" sz="1200">
              <a:solidFill>
                <a:schemeClr val="bg1"/>
              </a:solidFill>
            </a:endParaRPr>
          </a:p>
        </p:txBody>
      </p:sp>
      <p:sp>
        <p:nvSpPr>
          <p:cNvPr id="531458" name="Rectangle 2"/>
          <p:cNvSpPr>
            <a:spLocks noGrp="1" noRot="1" noChangeAspect="1" noChangeArrowheads="1"/>
          </p:cNvSpPr>
          <p:nvPr>
            <p:ph type="sldImg"/>
          </p:nvPr>
        </p:nvSpPr>
        <p:spPr>
          <a:solidFill>
            <a:srgbClr val="FFFFFF"/>
          </a:solidFill>
          <a:ln/>
        </p:spPr>
      </p:sp>
      <p:sp>
        <p:nvSpPr>
          <p:cNvPr id="53145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9846B0A-16E5-AF41-98D4-3992BEEE397B}" type="slidenum">
              <a:rPr lang="en-GB" sz="1200">
                <a:solidFill>
                  <a:schemeClr val="bg1"/>
                </a:solidFill>
              </a:rPr>
              <a:pPr/>
              <a:t>37</a:t>
            </a:fld>
            <a:endParaRPr lang="en-GB" sz="1200">
              <a:solidFill>
                <a:schemeClr val="bg1"/>
              </a:solidFill>
            </a:endParaRPr>
          </a:p>
        </p:txBody>
      </p:sp>
      <p:sp>
        <p:nvSpPr>
          <p:cNvPr id="533506" name="Rectangle 2"/>
          <p:cNvSpPr>
            <a:spLocks noGrp="1" noRot="1" noChangeAspect="1" noChangeArrowheads="1"/>
          </p:cNvSpPr>
          <p:nvPr>
            <p:ph type="sldImg"/>
          </p:nvPr>
        </p:nvSpPr>
        <p:spPr>
          <a:solidFill>
            <a:srgbClr val="FFFFFF"/>
          </a:solidFill>
          <a:ln/>
        </p:spPr>
      </p:sp>
      <p:sp>
        <p:nvSpPr>
          <p:cNvPr id="53350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1747689-637F-774D-9CAA-5AF1C06ADC3A}" type="slidenum">
              <a:rPr lang="en-GB" sz="1200">
                <a:solidFill>
                  <a:srgbClr val="FFFFFF"/>
                </a:solidFill>
              </a:rPr>
              <a:pPr/>
              <a:t>38</a:t>
            </a:fld>
            <a:endParaRPr lang="en-GB" sz="1200">
              <a:solidFill>
                <a:srgbClr val="FFFFFF"/>
              </a:solidFill>
            </a:endParaRPr>
          </a:p>
        </p:txBody>
      </p:sp>
      <p:sp>
        <p:nvSpPr>
          <p:cNvPr id="535554" name="Rectangle 2"/>
          <p:cNvSpPr>
            <a:spLocks noGrp="1" noRot="1" noChangeAspect="1" noChangeArrowheads="1"/>
          </p:cNvSpPr>
          <p:nvPr>
            <p:ph type="sldImg"/>
          </p:nvPr>
        </p:nvSpPr>
        <p:spPr>
          <a:xfrm>
            <a:off x="1103313" y="676275"/>
            <a:ext cx="4603750" cy="3452813"/>
          </a:xfrm>
          <a:solidFill>
            <a:srgbClr val="FFFFFF"/>
          </a:solidFill>
          <a:ln/>
        </p:spPr>
      </p:sp>
      <p:sp>
        <p:nvSpPr>
          <p:cNvPr id="535555"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50" tIns="44975" rIns="89950" bIns="44975"/>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35652420-B1E2-E848-B92C-FC98BE0E0FE7}" type="slidenum">
              <a:rPr lang="en-US" sz="1200">
                <a:solidFill>
                  <a:srgbClr val="000000"/>
                </a:solidFill>
                <a:latin typeface="Times New Roman" charset="0"/>
              </a:rPr>
              <a:pPr eaLnBrk="1" hangingPunct="1"/>
              <a:t>39</a:t>
            </a:fld>
            <a:endParaRPr lang="en-US" sz="1200">
              <a:solidFill>
                <a:srgbClr val="000000"/>
              </a:solidFill>
              <a:latin typeface="Times New Roman" charset="0"/>
            </a:endParaRPr>
          </a:p>
        </p:txBody>
      </p:sp>
      <p:sp>
        <p:nvSpPr>
          <p:cNvPr id="537602" name="Rectangle 1026"/>
          <p:cNvSpPr>
            <a:spLocks noGrp="1" noRot="1" noChangeAspect="1" noChangeArrowheads="1" noTextEdit="1"/>
          </p:cNvSpPr>
          <p:nvPr>
            <p:ph type="sldImg"/>
          </p:nvPr>
        </p:nvSpPr>
        <p:spPr>
          <a:ln/>
        </p:spPr>
      </p:sp>
      <p:sp>
        <p:nvSpPr>
          <p:cNvPr id="53760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46744B1-26B1-C14E-A2D4-33C94DAA8708}" type="slidenum">
              <a:rPr lang="en-GB" sz="1200">
                <a:solidFill>
                  <a:srgbClr val="FFFFFF"/>
                </a:solidFill>
              </a:rPr>
              <a:pPr/>
              <a:t>40</a:t>
            </a:fld>
            <a:endParaRPr lang="en-GB" sz="1200">
              <a:solidFill>
                <a:srgbClr val="FFFFFF"/>
              </a:solidFill>
            </a:endParaRPr>
          </a:p>
        </p:txBody>
      </p:sp>
      <p:sp>
        <p:nvSpPr>
          <p:cNvPr id="539650" name="Rectangle 2"/>
          <p:cNvSpPr>
            <a:spLocks noGrp="1" noRot="1" noChangeAspect="1" noChangeArrowheads="1"/>
          </p:cNvSpPr>
          <p:nvPr>
            <p:ph type="sldImg"/>
          </p:nvPr>
        </p:nvSpPr>
        <p:spPr>
          <a:solidFill>
            <a:srgbClr val="FFFFFF"/>
          </a:solidFill>
          <a:ln/>
        </p:spPr>
      </p:sp>
      <p:sp>
        <p:nvSpPr>
          <p:cNvPr id="5396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1DBD110-A9DB-D648-8865-E765B5536590}" type="slidenum">
              <a:rPr lang="en-GB" sz="1200">
                <a:solidFill>
                  <a:schemeClr val="bg1"/>
                </a:solidFill>
              </a:rPr>
              <a:pPr/>
              <a:t>41</a:t>
            </a:fld>
            <a:endParaRPr lang="en-GB" sz="1200">
              <a:solidFill>
                <a:schemeClr val="bg1"/>
              </a:solidFill>
            </a:endParaRPr>
          </a:p>
        </p:txBody>
      </p:sp>
      <p:sp>
        <p:nvSpPr>
          <p:cNvPr id="541698" name="Rectangle 2"/>
          <p:cNvSpPr>
            <a:spLocks noGrp="1" noRot="1" noChangeAspect="1" noChangeArrowheads="1" noTextEdit="1"/>
          </p:cNvSpPr>
          <p:nvPr>
            <p:ph type="sldImg"/>
          </p:nvPr>
        </p:nvSpPr>
        <p:spPr>
          <a:ln/>
        </p:spPr>
      </p:sp>
      <p:sp>
        <p:nvSpPr>
          <p:cNvPr id="5416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DBBCA9B-C963-7046-9083-D69D6A00FDC3}" type="slidenum">
              <a:rPr lang="en-GB" sz="1200">
                <a:solidFill>
                  <a:srgbClr val="FFFFFF"/>
                </a:solidFill>
              </a:rPr>
              <a:pPr/>
              <a:t>42</a:t>
            </a:fld>
            <a:endParaRPr lang="en-GB" sz="1200">
              <a:solidFill>
                <a:srgbClr val="FFFFFF"/>
              </a:solidFill>
            </a:endParaRPr>
          </a:p>
        </p:txBody>
      </p:sp>
      <p:sp>
        <p:nvSpPr>
          <p:cNvPr id="543746" name="Rectangle 2"/>
          <p:cNvSpPr>
            <a:spLocks noGrp="1" noRot="1" noChangeAspect="1" noChangeArrowheads="1"/>
          </p:cNvSpPr>
          <p:nvPr>
            <p:ph type="sldImg"/>
          </p:nvPr>
        </p:nvSpPr>
        <p:spPr>
          <a:solidFill>
            <a:srgbClr val="FFFFFF"/>
          </a:solidFill>
          <a:ln/>
        </p:spPr>
      </p:sp>
      <p:sp>
        <p:nvSpPr>
          <p:cNvPr id="543747"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DC845C8-FACA-6948-8947-E7D226451DEB}" type="slidenum">
              <a:rPr lang="en-GB" sz="1200">
                <a:solidFill>
                  <a:srgbClr val="FFFFFF"/>
                </a:solidFill>
              </a:rPr>
              <a:pPr/>
              <a:t>43</a:t>
            </a:fld>
            <a:endParaRPr lang="en-GB" sz="1200">
              <a:solidFill>
                <a:srgbClr val="FFFFFF"/>
              </a:solidFill>
            </a:endParaRPr>
          </a:p>
        </p:txBody>
      </p:sp>
      <p:sp>
        <p:nvSpPr>
          <p:cNvPr id="545794" name="Rectangle 2"/>
          <p:cNvSpPr>
            <a:spLocks noGrp="1" noRot="1" noChangeAspect="1" noChangeArrowheads="1"/>
          </p:cNvSpPr>
          <p:nvPr>
            <p:ph type="sldImg"/>
          </p:nvPr>
        </p:nvSpPr>
        <p:spPr>
          <a:solidFill>
            <a:srgbClr val="FFFFFF"/>
          </a:solidFill>
          <a:ln/>
        </p:spPr>
      </p:sp>
      <p:sp>
        <p:nvSpPr>
          <p:cNvPr id="545795"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C38D5CB-C332-6A46-91E6-99D4D364C906}" type="slidenum">
              <a:rPr lang="en-GB" sz="1200">
                <a:solidFill>
                  <a:schemeClr val="bg1"/>
                </a:solidFill>
              </a:rPr>
              <a:pPr/>
              <a:t>3</a:t>
            </a:fld>
            <a:endParaRPr lang="en-GB" sz="1200">
              <a:solidFill>
                <a:schemeClr val="bg1"/>
              </a:solidFill>
            </a:endParaRPr>
          </a:p>
        </p:txBody>
      </p:sp>
      <p:sp>
        <p:nvSpPr>
          <p:cNvPr id="480258" name="Rectangle 2"/>
          <p:cNvSpPr>
            <a:spLocks noGrp="1" noRot="1" noChangeAspect="1" noChangeArrowheads="1" noTextEdit="1"/>
          </p:cNvSpPr>
          <p:nvPr>
            <p:ph type="sldImg"/>
          </p:nvPr>
        </p:nvSpPr>
        <p:spPr>
          <a:ln/>
        </p:spPr>
      </p:sp>
      <p:sp>
        <p:nvSpPr>
          <p:cNvPr id="4802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28D5D44-8FD3-B647-B548-D74BD64CD057}" type="slidenum">
              <a:rPr lang="en-GB" sz="1200">
                <a:solidFill>
                  <a:srgbClr val="FFFFFF"/>
                </a:solidFill>
              </a:rPr>
              <a:pPr/>
              <a:t>44</a:t>
            </a:fld>
            <a:endParaRPr lang="en-GB" sz="1200">
              <a:solidFill>
                <a:srgbClr val="FFFFFF"/>
              </a:solidFill>
            </a:endParaRPr>
          </a:p>
        </p:txBody>
      </p:sp>
      <p:sp>
        <p:nvSpPr>
          <p:cNvPr id="547842" name="Rectangle 2"/>
          <p:cNvSpPr>
            <a:spLocks noGrp="1" noRot="1" noChangeAspect="1" noChangeArrowheads="1"/>
          </p:cNvSpPr>
          <p:nvPr>
            <p:ph type="sldImg"/>
          </p:nvPr>
        </p:nvSpPr>
        <p:spPr>
          <a:solidFill>
            <a:srgbClr val="FFFFFF"/>
          </a:solidFill>
          <a:ln/>
        </p:spPr>
      </p:sp>
      <p:sp>
        <p:nvSpPr>
          <p:cNvPr id="547843"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EEAAF4F-F0F4-8542-92E8-C5D7F19B8E25}" type="slidenum">
              <a:rPr lang="en-GB" sz="1200">
                <a:solidFill>
                  <a:srgbClr val="FFFFFF"/>
                </a:solidFill>
              </a:rPr>
              <a:pPr/>
              <a:t>45</a:t>
            </a:fld>
            <a:endParaRPr lang="en-GB" sz="1200">
              <a:solidFill>
                <a:srgbClr val="FFFFFF"/>
              </a:solidFill>
            </a:endParaRPr>
          </a:p>
        </p:txBody>
      </p:sp>
      <p:sp>
        <p:nvSpPr>
          <p:cNvPr id="549890" name="Rectangle 2"/>
          <p:cNvSpPr>
            <a:spLocks noGrp="1" noRot="1" noChangeAspect="1" noChangeArrowheads="1"/>
          </p:cNvSpPr>
          <p:nvPr>
            <p:ph type="sldImg"/>
          </p:nvPr>
        </p:nvSpPr>
        <p:spPr>
          <a:solidFill>
            <a:srgbClr val="FFFFFF"/>
          </a:solidFill>
          <a:ln/>
        </p:spPr>
      </p:sp>
      <p:sp>
        <p:nvSpPr>
          <p:cNvPr id="549891"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F1494B0-1BFF-2A48-B0E5-9DD4E901512B}" type="slidenum">
              <a:rPr lang="en-GB" sz="1200">
                <a:solidFill>
                  <a:srgbClr val="FFFFFF"/>
                </a:solidFill>
              </a:rPr>
              <a:pPr/>
              <a:t>46</a:t>
            </a:fld>
            <a:endParaRPr lang="en-GB" sz="1200">
              <a:solidFill>
                <a:srgbClr val="FFFFFF"/>
              </a:solidFill>
            </a:endParaRPr>
          </a:p>
        </p:txBody>
      </p:sp>
      <p:sp>
        <p:nvSpPr>
          <p:cNvPr id="551938" name="Rectangle 2"/>
          <p:cNvSpPr>
            <a:spLocks noGrp="1" noRot="1" noChangeAspect="1" noChangeArrowheads="1" noTextEdit="1"/>
          </p:cNvSpPr>
          <p:nvPr>
            <p:ph type="sldImg"/>
          </p:nvPr>
        </p:nvSpPr>
        <p:spPr>
          <a:ln/>
        </p:spPr>
      </p:sp>
      <p:sp>
        <p:nvSpPr>
          <p:cNvPr id="5519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33A4855-3715-E54B-B0DE-41F3D893AEAF}" type="slidenum">
              <a:rPr lang="en-GB" sz="1200">
                <a:solidFill>
                  <a:srgbClr val="FFFFFF"/>
                </a:solidFill>
              </a:rPr>
              <a:pPr/>
              <a:t>47</a:t>
            </a:fld>
            <a:endParaRPr lang="en-GB" sz="1200">
              <a:solidFill>
                <a:srgbClr val="FFFFFF"/>
              </a:solidFill>
            </a:endParaRPr>
          </a:p>
        </p:txBody>
      </p:sp>
      <p:sp>
        <p:nvSpPr>
          <p:cNvPr id="553986" name="Rectangle 2"/>
          <p:cNvSpPr>
            <a:spLocks noGrp="1" noRot="1" noChangeAspect="1" noChangeArrowheads="1" noTextEdit="1"/>
          </p:cNvSpPr>
          <p:nvPr>
            <p:ph type="sldImg"/>
          </p:nvPr>
        </p:nvSpPr>
        <p:spPr>
          <a:ln/>
        </p:spPr>
      </p:sp>
      <p:sp>
        <p:nvSpPr>
          <p:cNvPr id="553987"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b="1">
                <a:solidFill>
                  <a:srgbClr val="0000CC"/>
                </a:solidFill>
                <a:latin typeface="Arial" charset="0"/>
                <a:ea typeface="ＭＳ Ｐゴシック" charset="0"/>
                <a:cs typeface="ＭＳ Ｐゴシック" charset="0"/>
              </a:rPr>
              <a:t>religion-cults.com/ antichrist/666.htm</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E889A78-C707-2F40-9220-5F41C3E8D8D6}" type="slidenum">
              <a:rPr lang="en-GB" sz="1200">
                <a:solidFill>
                  <a:srgbClr val="FFFFFF"/>
                </a:solidFill>
              </a:rPr>
              <a:pPr/>
              <a:t>48</a:t>
            </a:fld>
            <a:endParaRPr lang="en-GB" sz="1200">
              <a:solidFill>
                <a:srgbClr val="FFFFFF"/>
              </a:solidFill>
            </a:endParaRPr>
          </a:p>
        </p:txBody>
      </p:sp>
      <p:sp>
        <p:nvSpPr>
          <p:cNvPr id="556034" name="Rectangle 2"/>
          <p:cNvSpPr>
            <a:spLocks noGrp="1" noRot="1" noChangeAspect="1" noChangeArrowheads="1" noTextEdit="1"/>
          </p:cNvSpPr>
          <p:nvPr>
            <p:ph type="sldImg"/>
          </p:nvPr>
        </p:nvSpPr>
        <p:spPr>
          <a:ln/>
        </p:spPr>
      </p:sp>
      <p:sp>
        <p:nvSpPr>
          <p:cNvPr id="5560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43FD0E8-6451-B442-A347-7FB80565222D}" type="slidenum">
              <a:rPr lang="en-GB" sz="1200">
                <a:solidFill>
                  <a:srgbClr val="FFFFFF"/>
                </a:solidFill>
              </a:rPr>
              <a:pPr/>
              <a:t>49</a:t>
            </a:fld>
            <a:endParaRPr lang="en-GB" sz="1200">
              <a:solidFill>
                <a:srgbClr val="FFFFFF"/>
              </a:solidFill>
            </a:endParaRPr>
          </a:p>
        </p:txBody>
      </p:sp>
      <p:sp>
        <p:nvSpPr>
          <p:cNvPr id="558082" name="Rectangle 2"/>
          <p:cNvSpPr>
            <a:spLocks noGrp="1" noRot="1" noChangeAspect="1" noChangeArrowheads="1" noTextEdit="1"/>
          </p:cNvSpPr>
          <p:nvPr>
            <p:ph type="sldImg"/>
          </p:nvPr>
        </p:nvSpPr>
        <p:spPr>
          <a:ln/>
        </p:spPr>
      </p:sp>
      <p:sp>
        <p:nvSpPr>
          <p:cNvPr id="5580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The </a:t>
            </a:r>
            <a:r>
              <a:rPr lang="en-US" i="1" dirty="0">
                <a:latin typeface="Times New Roman" charset="0"/>
                <a:ea typeface="ＭＳ Ｐゴシック" charset="0"/>
                <a:cs typeface="ＭＳ Ｐゴシック" charset="0"/>
              </a:rPr>
              <a:t>waw</a:t>
            </a:r>
            <a:r>
              <a:rPr lang="en-US" i="0" dirty="0">
                <a:latin typeface="Times New Roman" charset="0"/>
                <a:ea typeface="ＭＳ Ｐゴシック" charset="0"/>
                <a:cs typeface="ＭＳ Ｐゴシック" charset="0"/>
              </a:rPr>
              <a:t> in Hebrew looks like a small "l" in English but it transliterates to "w." Triple it to "www" and some think that the World Wide Web is the Antichrist! This is unlikely, though, as both Daniel and Revelation indicate that he is a human. See slide 28 on The Beast Spiritualized.</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A74949F-7FC2-0343-8CF7-32B827307D68}" type="slidenum">
              <a:rPr lang="en-GB" sz="1200">
                <a:solidFill>
                  <a:srgbClr val="FFFFFF"/>
                </a:solidFill>
              </a:rPr>
              <a:pPr/>
              <a:t>50</a:t>
            </a:fld>
            <a:endParaRPr lang="en-GB" sz="1200">
              <a:solidFill>
                <a:srgbClr val="FFFFFF"/>
              </a:solidFill>
            </a:endParaRPr>
          </a:p>
        </p:txBody>
      </p:sp>
      <p:sp>
        <p:nvSpPr>
          <p:cNvPr id="560130" name="Rectangle 2"/>
          <p:cNvSpPr>
            <a:spLocks noGrp="1" noRot="1" noChangeAspect="1" noChangeArrowheads="1" noTextEdit="1"/>
          </p:cNvSpPr>
          <p:nvPr>
            <p:ph type="sldImg"/>
          </p:nvPr>
        </p:nvSpPr>
        <p:spPr>
          <a:ln/>
        </p:spPr>
      </p:sp>
      <p:sp>
        <p:nvSpPr>
          <p:cNvPr id="5601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Another method tried in the early 1970s was to add the number 6 to each English letter of the alphabet, starting with "A" having the value of 6 and so on. This gives the letter "K" the value of 66, which is thought to show us on the right track to identifying the 666 person.  The letter "I" then has a value of 54, and so on with KISSINGER summing up to 666. History records, though, that Henry Kissinger, the Jewish US Secretary of State in the early 1970s did not become the world ruler.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CE103C9-BD8B-2243-A3ED-B40DFE10074E}" type="slidenum">
              <a:rPr lang="en-GB" sz="1200">
                <a:solidFill>
                  <a:srgbClr val="FFFFFF"/>
                </a:solidFill>
              </a:rPr>
              <a:pPr/>
              <a:t>51</a:t>
            </a:fld>
            <a:endParaRPr lang="en-GB" sz="1200">
              <a:solidFill>
                <a:srgbClr val="FFFFFF"/>
              </a:solidFill>
            </a:endParaRPr>
          </a:p>
        </p:txBody>
      </p:sp>
      <p:sp>
        <p:nvSpPr>
          <p:cNvPr id="562178" name="Rectangle 2"/>
          <p:cNvSpPr>
            <a:spLocks noGrp="1" noRot="1" noChangeAspect="1" noChangeArrowheads="1" noTextEdit="1"/>
          </p:cNvSpPr>
          <p:nvPr>
            <p:ph type="sldImg"/>
          </p:nvPr>
        </p:nvSpPr>
        <p:spPr>
          <a:ln/>
        </p:spPr>
      </p:sp>
      <p:sp>
        <p:nvSpPr>
          <p:cNvPr id="562179" name="Rectangle 3"/>
          <p:cNvSpPr>
            <a:spLocks noGrp="1" noChangeArrowheads="1"/>
          </p:cNvSpPr>
          <p:nvPr>
            <p:ph type="body" idx="1"/>
          </p:nvPr>
        </p:nvSpPr>
        <p:spPr>
          <a:xfrm>
            <a:off x="914400" y="4343400"/>
            <a:ext cx="50292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Even the popular bar code is based on three 6s. But this is not a person!</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http://religion-</a:t>
            </a:r>
            <a:r>
              <a:rPr lang="en-US" dirty="0" err="1">
                <a:latin typeface="Times New Roman" charset="0"/>
                <a:ea typeface="ＭＳ Ｐゴシック" charset="0"/>
                <a:cs typeface="ＭＳ Ｐゴシック" charset="0"/>
              </a:rPr>
              <a:t>cults.com</a:t>
            </a:r>
            <a:r>
              <a:rPr lang="en-US" dirty="0">
                <a:latin typeface="Times New Roman" charset="0"/>
                <a:ea typeface="ＭＳ Ｐゴシック" charset="0"/>
                <a:cs typeface="ＭＳ Ｐゴシック" charset="0"/>
              </a:rPr>
              <a:t>/antichrist/</a:t>
            </a:r>
            <a:r>
              <a:rPr lang="en-US" dirty="0" err="1">
                <a:latin typeface="Times New Roman" charset="0"/>
                <a:ea typeface="ＭＳ Ｐゴシック" charset="0"/>
                <a:cs typeface="ＭＳ Ｐゴシック" charset="0"/>
              </a:rPr>
              <a:t>mark.htm</a:t>
            </a:r>
            <a:r>
              <a:rPr lang="en-US" dirty="0">
                <a:latin typeface="Times New Roman" charset="0"/>
                <a:ea typeface="ＭＳ Ｐゴシック" charset="0"/>
                <a:cs typeface="ＭＳ Ｐゴシック" charset="0"/>
              </a:rPr>
              <a:t> and </a:t>
            </a:r>
            <a:r>
              <a:rPr lang="en-US" b="1" dirty="0">
                <a:solidFill>
                  <a:srgbClr val="0000CC"/>
                </a:solidFill>
                <a:latin typeface="Arial" charset="0"/>
                <a:ea typeface="ＭＳ Ｐゴシック" charset="0"/>
                <a:cs typeface="ＭＳ Ｐゴシック" charset="0"/>
              </a:rPr>
              <a:t>www.soldierofthelord.4t.com/ </a:t>
            </a:r>
            <a:r>
              <a:rPr lang="en-US" b="1" dirty="0" err="1">
                <a:solidFill>
                  <a:srgbClr val="0000CC"/>
                </a:solidFill>
                <a:latin typeface="Arial" charset="0"/>
                <a:ea typeface="ＭＳ Ｐゴシック" charset="0"/>
                <a:cs typeface="ＭＳ Ｐゴシック" charset="0"/>
              </a:rPr>
              <a:t>photo.html</a:t>
            </a:r>
            <a:endParaRPr lang="en-US" b="1" dirty="0">
              <a:solidFill>
                <a:srgbClr val="0000CC"/>
              </a:solidFill>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E0C49EC-0D9C-384D-8509-8253B6BCFAFC}" type="slidenum">
              <a:rPr lang="en-GB" sz="1200">
                <a:solidFill>
                  <a:srgbClr val="FFFFFF"/>
                </a:solidFill>
              </a:rPr>
              <a:pPr/>
              <a:t>52</a:t>
            </a:fld>
            <a:endParaRPr lang="en-GB" sz="1200">
              <a:solidFill>
                <a:srgbClr val="FFFFFF"/>
              </a:solidFill>
            </a:endParaRPr>
          </a:p>
        </p:txBody>
      </p:sp>
      <p:sp>
        <p:nvSpPr>
          <p:cNvPr id="564226" name="Rectangle 2"/>
          <p:cNvSpPr>
            <a:spLocks noGrp="1" noRot="1" noChangeAspect="1" noChangeArrowheads="1" noTextEdit="1"/>
          </p:cNvSpPr>
          <p:nvPr>
            <p:ph type="sldImg"/>
          </p:nvPr>
        </p:nvSpPr>
        <p:spPr>
          <a:ln/>
        </p:spPr>
      </p:sp>
      <p:sp>
        <p:nvSpPr>
          <p:cNvPr id="564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Some countries like Sweden are initiating a system where a biochip under the skin can have convenient medical and financial data to help people "buy and sell" more easily (Rev 13:16-17).</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48F5968-FEAE-D84F-8128-81A39EB677D0}" type="slidenum">
              <a:rPr lang="en-GB" sz="1200">
                <a:solidFill>
                  <a:srgbClr val="FFFFFF"/>
                </a:solidFill>
              </a:rPr>
              <a:pPr/>
              <a:t>53</a:t>
            </a:fld>
            <a:endParaRPr lang="en-GB" sz="1200">
              <a:solidFill>
                <a:srgbClr val="FFFFFF"/>
              </a:solidFill>
            </a:endParaRPr>
          </a:p>
        </p:txBody>
      </p:sp>
      <p:sp>
        <p:nvSpPr>
          <p:cNvPr id="566274" name="Rectangle 2"/>
          <p:cNvSpPr>
            <a:spLocks noGrp="1" noRot="1" noChangeAspect="1" noChangeArrowheads="1" noTextEdit="1"/>
          </p:cNvSpPr>
          <p:nvPr>
            <p:ph type="sldImg"/>
          </p:nvPr>
        </p:nvSpPr>
        <p:spPr>
          <a:ln/>
        </p:spPr>
      </p:sp>
      <p:sp>
        <p:nvSpPr>
          <p:cNvPr id="5662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Even Monster Energy Drink has a triple "waw" for its logo! This brings us to 666 when "waw" has the value of 6 as in the Kissinger slide above.</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9E794E0-03FB-7D44-8BE8-6F35741CE00C}" type="slidenum">
              <a:rPr lang="en-GB" sz="1200">
                <a:solidFill>
                  <a:schemeClr val="bg1"/>
                </a:solidFill>
              </a:rPr>
              <a:pPr/>
              <a:t>4</a:t>
            </a:fld>
            <a:endParaRPr lang="en-GB" sz="1200">
              <a:solidFill>
                <a:schemeClr val="bg1"/>
              </a:solidFill>
            </a:endParaRPr>
          </a:p>
        </p:txBody>
      </p:sp>
      <p:sp>
        <p:nvSpPr>
          <p:cNvPr id="482306" name="Rectangle 2"/>
          <p:cNvSpPr>
            <a:spLocks noGrp="1" noRot="1" noChangeAspect="1" noChangeArrowheads="1" noTextEdit="1"/>
          </p:cNvSpPr>
          <p:nvPr>
            <p:ph type="sldImg"/>
          </p:nvPr>
        </p:nvSpPr>
        <p:spPr>
          <a:ln/>
        </p:spPr>
      </p:sp>
      <p:sp>
        <p:nvSpPr>
          <p:cNvPr id="4823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7E5A44B-1B20-7844-A4F5-5F8AB6290F75}" type="slidenum">
              <a:rPr lang="en-GB" sz="1200">
                <a:solidFill>
                  <a:srgbClr val="FFFFFF"/>
                </a:solidFill>
              </a:rPr>
              <a:pPr/>
              <a:t>54</a:t>
            </a:fld>
            <a:endParaRPr lang="en-GB" sz="1200">
              <a:solidFill>
                <a:srgbClr val="FFFFFF"/>
              </a:solidFill>
            </a:endParaRPr>
          </a:p>
        </p:txBody>
      </p:sp>
      <p:sp>
        <p:nvSpPr>
          <p:cNvPr id="568322" name="Rectangle 2"/>
          <p:cNvSpPr>
            <a:spLocks noGrp="1" noRot="1" noChangeAspect="1" noChangeArrowheads="1" noTextEdit="1"/>
          </p:cNvSpPr>
          <p:nvPr>
            <p:ph type="sldImg"/>
          </p:nvPr>
        </p:nvSpPr>
        <p:spPr>
          <a:ln/>
        </p:spPr>
      </p:sp>
      <p:sp>
        <p:nvSpPr>
          <p:cNvPr id="5683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Waw is the sixth letter of the Hebrew alphabet. Triple it, some say, and you have the Antichrist!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6428078-F189-DB46-907E-DC974732D838}" type="slidenum">
              <a:rPr lang="en-GB" sz="1200">
                <a:solidFill>
                  <a:srgbClr val="FFFFFF"/>
                </a:solidFill>
              </a:rPr>
              <a:pPr/>
              <a:t>55</a:t>
            </a:fld>
            <a:endParaRPr lang="en-GB" sz="1200">
              <a:solidFill>
                <a:srgbClr val="FFFFFF"/>
              </a:solidFill>
            </a:endParaRPr>
          </a:p>
        </p:txBody>
      </p:sp>
      <p:sp>
        <p:nvSpPr>
          <p:cNvPr id="570370" name="Rectangle 2"/>
          <p:cNvSpPr>
            <a:spLocks noGrp="1" noRot="1" noChangeAspect="1" noChangeArrowheads="1" noTextEdit="1"/>
          </p:cNvSpPr>
          <p:nvPr>
            <p:ph type="sldImg"/>
          </p:nvPr>
        </p:nvSpPr>
        <p:spPr>
          <a:ln/>
        </p:spPr>
      </p:sp>
      <p:sp>
        <p:nvSpPr>
          <p:cNvPr id="570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2390C23-BFE3-F645-A8CB-64238CD66153}" type="slidenum">
              <a:rPr lang="en-GB" sz="1200">
                <a:solidFill>
                  <a:schemeClr val="bg1"/>
                </a:solidFill>
              </a:rPr>
              <a:pPr/>
              <a:t>56</a:t>
            </a:fld>
            <a:endParaRPr lang="en-GB" sz="1200">
              <a:solidFill>
                <a:schemeClr val="bg1"/>
              </a:solidFill>
            </a:endParaRPr>
          </a:p>
        </p:txBody>
      </p:sp>
      <p:sp>
        <p:nvSpPr>
          <p:cNvPr id="572418" name="Rectangle 2"/>
          <p:cNvSpPr>
            <a:spLocks noGrp="1" noRot="1" noChangeAspect="1" noChangeArrowheads="1" noTextEdit="1"/>
          </p:cNvSpPr>
          <p:nvPr>
            <p:ph type="sldImg"/>
          </p:nvPr>
        </p:nvSpPr>
        <p:spPr>
          <a:ln/>
        </p:spPr>
      </p:sp>
      <p:sp>
        <p:nvSpPr>
          <p:cNvPr id="5724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2DC220F-D082-9344-A5E9-B2991E651ECB}"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78210" name="Rectangle 2"/>
          <p:cNvSpPr>
            <a:spLocks noGrp="1" noRot="1" noChangeAspect="1" noChangeArrowheads="1" noTextEdit="1"/>
          </p:cNvSpPr>
          <p:nvPr>
            <p:ph type="sldImg"/>
          </p:nvPr>
        </p:nvSpPr>
        <p:spPr>
          <a:ln/>
        </p:spPr>
      </p:sp>
      <p:sp>
        <p:nvSpPr>
          <p:cNvPr id="478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Not surprisingly, the center section of the prophecy that relates to Gentile nations from chapters 2–7 is written in Aramaic, the trade language of the day. Note also how the writing begins and ends with the Jewish people, which would have been of great concern to Daniel.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5080879-9BC1-A049-8770-4C69DF49F101}" type="slidenum">
              <a:rPr lang="en-GB" sz="1200">
                <a:solidFill>
                  <a:schemeClr val="bg1"/>
                </a:solidFill>
              </a:rPr>
              <a:pPr/>
              <a:t>58</a:t>
            </a:fld>
            <a:endParaRPr lang="en-GB" sz="1200">
              <a:solidFill>
                <a:schemeClr val="bg1"/>
              </a:solidFill>
            </a:endParaRPr>
          </a:p>
        </p:txBody>
      </p:sp>
      <p:sp>
        <p:nvSpPr>
          <p:cNvPr id="576514" name="Rectangle 2"/>
          <p:cNvSpPr>
            <a:spLocks noGrp="1" noRot="1" noChangeAspect="1" noChangeArrowheads="1" noTextEdit="1"/>
          </p:cNvSpPr>
          <p:nvPr>
            <p:ph type="sldImg"/>
          </p:nvPr>
        </p:nvSpPr>
        <p:spPr>
          <a:ln/>
        </p:spPr>
      </p:sp>
      <p:sp>
        <p:nvSpPr>
          <p:cNvPr id="5765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Both Daniel and Revelation share these three elements in common.</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E7A6BE0-B109-8E4D-895A-EBA1C0ED1C14}" type="slidenum">
              <a:rPr lang="en-GB" sz="1200">
                <a:solidFill>
                  <a:schemeClr val="bg1"/>
                </a:solidFill>
              </a:rPr>
              <a:pPr/>
              <a:t>59</a:t>
            </a:fld>
            <a:endParaRPr lang="en-GB" sz="1200">
              <a:solidFill>
                <a:schemeClr val="bg1"/>
              </a:solidFill>
            </a:endParaRPr>
          </a:p>
        </p:txBody>
      </p:sp>
      <p:sp>
        <p:nvSpPr>
          <p:cNvPr id="578562" name="Rectangle 2"/>
          <p:cNvSpPr>
            <a:spLocks noGrp="1" noRot="1" noChangeAspect="1" noChangeArrowheads="1"/>
          </p:cNvSpPr>
          <p:nvPr>
            <p:ph type="sldImg"/>
          </p:nvPr>
        </p:nvSpPr>
        <p:spPr>
          <a:solidFill>
            <a:srgbClr val="FFFFFF"/>
          </a:solidFill>
          <a:ln/>
        </p:spPr>
      </p:sp>
      <p:sp>
        <p:nvSpPr>
          <p:cNvPr id="57856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F1BB715-5066-5940-9BEB-18BB3132C050}" type="slidenum">
              <a:rPr lang="en-GB" sz="1200">
                <a:solidFill>
                  <a:schemeClr val="bg1"/>
                </a:solidFill>
              </a:rPr>
              <a:pPr/>
              <a:t>61</a:t>
            </a:fld>
            <a:endParaRPr lang="en-GB" sz="1200">
              <a:solidFill>
                <a:schemeClr val="bg1"/>
              </a:solidFill>
            </a:endParaRPr>
          </a:p>
        </p:txBody>
      </p:sp>
      <p:sp>
        <p:nvSpPr>
          <p:cNvPr id="580610" name="Rectangle 2"/>
          <p:cNvSpPr>
            <a:spLocks noGrp="1" noRot="1" noChangeAspect="1" noChangeArrowheads="1"/>
          </p:cNvSpPr>
          <p:nvPr>
            <p:ph type="sldImg"/>
          </p:nvPr>
        </p:nvSpPr>
        <p:spPr>
          <a:solidFill>
            <a:srgbClr val="FFFFFF"/>
          </a:solidFill>
          <a:ln/>
        </p:spPr>
      </p:sp>
      <p:sp>
        <p:nvSpPr>
          <p:cNvPr id="58061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224288-7CCC-864D-8B62-28AE985CCB9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29090" name="Rectangle 2"/>
          <p:cNvSpPr>
            <a:spLocks noGrp="1" noRot="1" noChangeAspect="1" noChangeArrowheads="1" noTextEdit="1"/>
          </p:cNvSpPr>
          <p:nvPr>
            <p:ph type="sldImg"/>
          </p:nvPr>
        </p:nvSpPr>
        <p:spPr>
          <a:ln/>
        </p:spPr>
      </p:sp>
      <p:sp>
        <p:nvSpPr>
          <p:cNvPr id="7290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Gabriel brought to Daniel the 70 "sevens" vision where God revealed that the full restoration would need Messiah to come twice (9:20-27).</a:t>
            </a:r>
          </a:p>
        </p:txBody>
      </p:sp>
    </p:spTree>
    <p:extLst>
      <p:ext uri="{BB962C8B-B14F-4D97-AF65-F5344CB8AC3E}">
        <p14:creationId xmlns:p14="http://schemas.microsoft.com/office/powerpoint/2010/main" val="19425196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Gabriel told Daniel that the Messiah would come 173,880 days after the decree of Artaxerxes. This works out to be on 30 March AD 33 when Jesus came into Jerusalem to present himself as Israel’s king— the most specific fulfillment of Bible prophecy in the Bible!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442144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ED222A-C781-E244-994A-D64D59DE276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31138" name="Rectangle 2"/>
          <p:cNvSpPr>
            <a:spLocks noGrp="1" noRot="1" noChangeAspect="1" noChangeArrowheads="1" noTextEdit="1"/>
          </p:cNvSpPr>
          <p:nvPr>
            <p:ph type="sldImg"/>
          </p:nvPr>
        </p:nvSpPr>
        <p:spPr>
          <a:ln/>
        </p:spPr>
      </p:sp>
      <p:sp>
        <p:nvSpPr>
          <p:cNvPr id="731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Slide Image Placeholder 1"/>
          <p:cNvSpPr>
            <a:spLocks noGrp="1" noRot="1" noChangeAspect="1"/>
          </p:cNvSpPr>
          <p:nvPr>
            <p:ph type="sldImg"/>
          </p:nvPr>
        </p:nvSpPr>
        <p:spPr>
          <a:ln/>
        </p:spPr>
      </p:sp>
      <p:sp>
        <p:nvSpPr>
          <p:cNvPr id="48435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"The three animals named in Revelation 13:2 remind us of the four beasts Daniel saw in his dream (Dan. 7): a lion (Babylon), a bear (Media-Persia), a leopard (Greece), and a “terrible beast” (the Antichrist). John saw these animals, or kingdoms, in reverse order since he was looking </a:t>
            </a:r>
            <a:r>
              <a:rPr lang="en-US" i="1">
                <a:latin typeface="Times New Roman" charset="0"/>
                <a:ea typeface="ＭＳ Ｐゴシック" charset="0"/>
                <a:cs typeface="ＭＳ Ｐゴシック" charset="0"/>
              </a:rPr>
              <a:t>back,</a:t>
            </a:r>
            <a:r>
              <a:rPr lang="en-US">
                <a:latin typeface="Times New Roman" charset="0"/>
                <a:ea typeface="ＭＳ Ｐゴシック" charset="0"/>
                <a:cs typeface="ＭＳ Ｐゴシック" charset="0"/>
              </a:rPr>
              <a:t> while Daniel was looking </a:t>
            </a:r>
            <a:r>
              <a:rPr lang="en-US" i="1">
                <a:latin typeface="Times New Roman" charset="0"/>
                <a:ea typeface="ＭＳ Ｐゴシック" charset="0"/>
                <a:cs typeface="ＭＳ Ｐゴシック" charset="0"/>
              </a:rPr>
              <a:t>ahead.</a:t>
            </a:r>
            <a:r>
              <a:rPr lang="en-US">
                <a:latin typeface="Times New Roman" charset="0"/>
                <a:ea typeface="ＭＳ Ｐゴシック" charset="0"/>
                <a:cs typeface="ＭＳ Ｐゴシック" charset="0"/>
              </a:rPr>
              <a:t> The final world empire will be rooted in all the previous empires and unite in one their evil and power. Added to the ferocity of these beasts will be Satan</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own power, throne, and authority!" (Wiersbe).</a:t>
            </a:r>
          </a:p>
        </p:txBody>
      </p:sp>
      <p:sp>
        <p:nvSpPr>
          <p:cNvPr id="48435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52C83BD-85AE-8D48-9184-D841F1050BC5}" type="slidenum">
              <a:rPr lang="en-GB" sz="1200">
                <a:solidFill>
                  <a:srgbClr val="000000"/>
                </a:solidFill>
                <a:latin typeface="Calibri" charset="0"/>
              </a:rPr>
              <a:pPr/>
              <a:t>5</a:t>
            </a:fld>
            <a:endParaRPr lang="en-GB" sz="1200">
              <a:solidFill>
                <a:srgbClr val="000000"/>
              </a:solidFill>
              <a:latin typeface="Calibri"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CB874B-5B5D-5E43-990E-FA24D907392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33186" name="Rectangle 2"/>
          <p:cNvSpPr>
            <a:spLocks noGrp="1" noRot="1" noChangeAspect="1" noChangeArrowheads="1" noTextEdit="1"/>
          </p:cNvSpPr>
          <p:nvPr>
            <p:ph type="sldImg"/>
          </p:nvPr>
        </p:nvSpPr>
        <p:spPr>
          <a:ln/>
        </p:spPr>
      </p:sp>
      <p:sp>
        <p:nvSpPr>
          <p:cNvPr id="7331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329EC9B-65F4-524D-9AB3-0B997CEB579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35234" name="Rectangle 2"/>
          <p:cNvSpPr>
            <a:spLocks noGrp="1" noRot="1" noChangeAspect="1" noChangeArrowheads="1" noTextEdit="1"/>
          </p:cNvSpPr>
          <p:nvPr>
            <p:ph type="sldImg"/>
          </p:nvPr>
        </p:nvSpPr>
        <p:spPr>
          <a:ln/>
        </p:spPr>
      </p:sp>
      <p:sp>
        <p:nvSpPr>
          <p:cNvPr id="7352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FFFD85-036C-7F46-9E28-E386957E9B9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37282" name="Rectangle 2"/>
          <p:cNvSpPr>
            <a:spLocks noGrp="1" noRot="1" noChangeAspect="1" noChangeArrowheads="1" noTextEdit="1"/>
          </p:cNvSpPr>
          <p:nvPr>
            <p:ph type="sldImg"/>
          </p:nvPr>
        </p:nvSpPr>
        <p:spPr>
          <a:ln/>
        </p:spPr>
      </p:sp>
      <p:sp>
        <p:nvSpPr>
          <p:cNvPr id="7372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34CC52A-F62E-9B4A-9ACC-573CE9C3049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39330" name="Rectangle 2"/>
          <p:cNvSpPr>
            <a:spLocks noGrp="1" noRot="1" noChangeAspect="1" noChangeArrowheads="1" noTextEdit="1"/>
          </p:cNvSpPr>
          <p:nvPr>
            <p:ph type="sldImg"/>
          </p:nvPr>
        </p:nvSpPr>
        <p:spPr>
          <a:ln/>
        </p:spPr>
      </p:sp>
      <p:sp>
        <p:nvSpPr>
          <p:cNvPr id="7393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6CBC4B9-F464-6141-A607-8F9EB19A406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41378" name="Rectangle 2"/>
          <p:cNvSpPr>
            <a:spLocks noGrp="1" noRot="1" noChangeAspect="1" noChangeArrowheads="1" noTextEdit="1"/>
          </p:cNvSpPr>
          <p:nvPr>
            <p:ph type="sldImg"/>
          </p:nvPr>
        </p:nvSpPr>
        <p:spPr>
          <a:ln/>
        </p:spPr>
      </p:sp>
      <p:sp>
        <p:nvSpPr>
          <p:cNvPr id="741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D1FC71-2867-D144-A359-B8562FEC169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43426" name="Rectangle 2"/>
          <p:cNvSpPr>
            <a:spLocks noGrp="1" noRot="1" noChangeAspect="1" noChangeArrowheads="1" noTextEdit="1"/>
          </p:cNvSpPr>
          <p:nvPr>
            <p:ph type="sldImg"/>
          </p:nvPr>
        </p:nvSpPr>
        <p:spPr>
          <a:ln/>
        </p:spPr>
      </p:sp>
      <p:sp>
        <p:nvSpPr>
          <p:cNvPr id="7434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AD848B-0C07-D445-9A40-FEF01C2B9CE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45474" name="Rectangle 2"/>
          <p:cNvSpPr>
            <a:spLocks noGrp="1" noRot="1" noChangeAspect="1" noChangeArrowheads="1" noTextEdit="1"/>
          </p:cNvSpPr>
          <p:nvPr>
            <p:ph type="sldImg"/>
          </p:nvPr>
        </p:nvSpPr>
        <p:spPr>
          <a:ln/>
        </p:spPr>
      </p:sp>
      <p:sp>
        <p:nvSpPr>
          <p:cNvPr id="7454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03E211-2246-3E4D-A220-91791DFF167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47522" name="Rectangle 2"/>
          <p:cNvSpPr>
            <a:spLocks noGrp="1" noRot="1" noChangeAspect="1" noChangeArrowheads="1" noTextEdit="1"/>
          </p:cNvSpPr>
          <p:nvPr>
            <p:ph type="sldImg"/>
          </p:nvPr>
        </p:nvSpPr>
        <p:spPr>
          <a:ln/>
        </p:spPr>
      </p:sp>
      <p:sp>
        <p:nvSpPr>
          <p:cNvPr id="747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6FCAED-2FCE-3A47-9BCE-8869744452C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49570" name="Rectangle 2"/>
          <p:cNvSpPr>
            <a:spLocks noGrp="1" noRot="1" noChangeAspect="1" noChangeArrowheads="1" noTextEdit="1"/>
          </p:cNvSpPr>
          <p:nvPr>
            <p:ph type="sldImg"/>
          </p:nvPr>
        </p:nvSpPr>
        <p:spPr>
          <a:ln/>
        </p:spPr>
      </p:sp>
      <p:sp>
        <p:nvSpPr>
          <p:cNvPr id="7495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7A99DE-5AC5-B941-AE65-B10A994A6D4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51618" name="Rectangle 2"/>
          <p:cNvSpPr>
            <a:spLocks noGrp="1" noRot="1" noChangeAspect="1" noChangeArrowheads="1"/>
          </p:cNvSpPr>
          <p:nvPr>
            <p:ph type="sldImg"/>
          </p:nvPr>
        </p:nvSpPr>
        <p:spPr>
          <a:solidFill>
            <a:srgbClr val="FFFFFF"/>
          </a:solidFill>
          <a:ln/>
        </p:spPr>
      </p:sp>
      <p:sp>
        <p:nvSpPr>
          <p:cNvPr id="75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Slide Image Placeholder 1"/>
          <p:cNvSpPr>
            <a:spLocks noGrp="1" noRot="1" noChangeAspect="1"/>
          </p:cNvSpPr>
          <p:nvPr>
            <p:ph type="sldImg"/>
          </p:nvPr>
        </p:nvSpPr>
        <p:spPr>
          <a:ln/>
        </p:spPr>
      </p:sp>
      <p:sp>
        <p:nvSpPr>
          <p:cNvPr id="48845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"The word for </a:t>
            </a:r>
            <a:r>
              <a:rPr lang="en-US" i="1">
                <a:latin typeface="Times New Roman" charset="0"/>
                <a:ea typeface="ＭＳ Ｐゴシック" charset="0"/>
                <a:cs typeface="ＭＳ Ｐゴシック" charset="0"/>
              </a:rPr>
              <a:t>crown</a:t>
            </a:r>
            <a:r>
              <a:rPr lang="en-US">
                <a:latin typeface="Times New Roman" charset="0"/>
                <a:ea typeface="ＭＳ Ｐゴシック" charset="0"/>
                <a:cs typeface="ＭＳ Ｐゴシック" charset="0"/>
              </a:rPr>
              <a:t> in Revelation 6:2 is </a:t>
            </a:r>
            <a:r>
              <a:rPr lang="en-US" i="1">
                <a:latin typeface="Times New Roman" charset="0"/>
                <a:ea typeface="ＭＳ Ｐゴシック" charset="0"/>
                <a:cs typeface="ＭＳ Ｐゴシック" charset="0"/>
              </a:rPr>
              <a:t>stephanos,</a:t>
            </a:r>
            <a:r>
              <a:rPr lang="en-US">
                <a:latin typeface="Times New Roman" charset="0"/>
                <a:ea typeface="ＭＳ Ｐゴシック" charset="0"/>
                <a:cs typeface="ＭＳ Ｐゴシック" charset="0"/>
              </a:rPr>
              <a:t> which means "the victor</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crown." The crown that Jesus Christ wears is </a:t>
            </a:r>
            <a:r>
              <a:rPr lang="en-US" i="1">
                <a:latin typeface="Times New Roman" charset="0"/>
                <a:ea typeface="ＭＳ Ｐゴシック" charset="0"/>
                <a:cs typeface="ＭＳ Ｐゴシック" charset="0"/>
              </a:rPr>
              <a:t>diadema,</a:t>
            </a:r>
            <a:r>
              <a:rPr lang="en-US">
                <a:latin typeface="Times New Roman" charset="0"/>
                <a:ea typeface="ＭＳ Ｐゴシック" charset="0"/>
                <a:cs typeface="ＭＳ Ｐゴシック" charset="0"/>
              </a:rPr>
              <a:t> "the kingly crown" (Rev. 19:12). Antichrist could never wear the diadem, because it belongs only to the Son of God" (Wiersbe).</a:t>
            </a:r>
          </a:p>
        </p:txBody>
      </p:sp>
      <p:sp>
        <p:nvSpPr>
          <p:cNvPr id="48845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7E64704-AEC7-304C-9756-EA900CD46E7E}" type="slidenum">
              <a:rPr lang="en-GB" sz="1200">
                <a:solidFill>
                  <a:srgbClr val="000000"/>
                </a:solidFill>
                <a:latin typeface="Calibri" charset="0"/>
              </a:rPr>
              <a:pPr/>
              <a:t>8</a:t>
            </a:fld>
            <a:endParaRPr lang="en-GB" sz="1200">
              <a:solidFill>
                <a:srgbClr val="000000"/>
              </a:solidFill>
              <a:latin typeface="Calibri"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5" name="Slide Image Placeholder 1"/>
          <p:cNvSpPr>
            <a:spLocks noGrp="1" noRot="1" noChangeAspect="1"/>
          </p:cNvSpPr>
          <p:nvPr>
            <p:ph type="sldImg"/>
          </p:nvPr>
        </p:nvSpPr>
        <p:spPr>
          <a:ln/>
        </p:spPr>
      </p:sp>
      <p:sp>
        <p:nvSpPr>
          <p:cNvPr id="6000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b="1">
                <a:solidFill>
                  <a:schemeClr val="bg1"/>
                </a:solidFill>
                <a:latin typeface="Arial" charset="0"/>
                <a:ea typeface="ＭＳ Ｐゴシック" charset="0"/>
                <a:cs typeface="Arial" charset="0"/>
              </a:rPr>
              <a:t>For a dispensational interpretation of each of these six phrases see the exegetical outline of Daniel 9:24 on the preceding pages.</a:t>
            </a:r>
          </a:p>
        </p:txBody>
      </p:sp>
      <p:sp>
        <p:nvSpPr>
          <p:cNvPr id="6000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B5461C0-A33D-1241-B4FF-DEE27D51617F}" type="slidenum">
              <a:rPr lang="en-US" sz="1200">
                <a:solidFill>
                  <a:srgbClr val="000000"/>
                </a:solidFill>
              </a:rPr>
              <a:pPr/>
              <a:t>78</a:t>
            </a:fld>
            <a:endParaRPr lang="en-US" sz="1200">
              <a:solidFill>
                <a:srgbClr val="000000"/>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3" name="Slide Image Placeholder 1"/>
          <p:cNvSpPr>
            <a:spLocks noGrp="1" noRot="1" noChangeAspect="1"/>
          </p:cNvSpPr>
          <p:nvPr>
            <p:ph type="sldImg"/>
          </p:nvPr>
        </p:nvSpPr>
        <p:spPr>
          <a:ln/>
        </p:spPr>
      </p:sp>
      <p:sp>
        <p:nvSpPr>
          <p:cNvPr id="60211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b="1">
                <a:solidFill>
                  <a:schemeClr val="bg1"/>
                </a:solidFill>
                <a:latin typeface="Arial" charset="0"/>
                <a:ea typeface="ＭＳ Ｐゴシック" charset="0"/>
                <a:cs typeface="Arial" charset="0"/>
              </a:rPr>
              <a:t>For a dispensational interpretation of each of these six phrases see the exegetical outline of Daniel 9:24 on the preceding pages.</a:t>
            </a:r>
          </a:p>
        </p:txBody>
      </p:sp>
      <p:sp>
        <p:nvSpPr>
          <p:cNvPr id="60211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56AA934-EECD-5E43-8E6D-E548B3320683}" type="slidenum">
              <a:rPr lang="en-US" sz="1200">
                <a:solidFill>
                  <a:srgbClr val="000000"/>
                </a:solidFill>
              </a:rPr>
              <a:pPr/>
              <a:t>79</a:t>
            </a:fld>
            <a:endParaRPr lang="en-US" sz="1200">
              <a:solidFill>
                <a:srgbClr val="000000"/>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1" name="Slide Image Placeholder 1"/>
          <p:cNvSpPr>
            <a:spLocks noGrp="1" noRot="1" noChangeAspect="1"/>
          </p:cNvSpPr>
          <p:nvPr>
            <p:ph type="sldImg"/>
          </p:nvPr>
        </p:nvSpPr>
        <p:spPr>
          <a:ln/>
        </p:spPr>
      </p:sp>
      <p:sp>
        <p:nvSpPr>
          <p:cNvPr id="60416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60416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2B2730A-3D45-B14A-BEE4-743826E3B012}" type="slidenum">
              <a:rPr lang="en-US" sz="1200">
                <a:solidFill>
                  <a:srgbClr val="000000"/>
                </a:solidFill>
              </a:rPr>
              <a:pPr/>
              <a:t>80</a:t>
            </a:fld>
            <a:endParaRPr lang="en-US" sz="1200">
              <a:solidFill>
                <a:srgbClr val="000000"/>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09" name="Slide Image Placeholder 1"/>
          <p:cNvSpPr>
            <a:spLocks noGrp="1" noRot="1" noChangeAspect="1"/>
          </p:cNvSpPr>
          <p:nvPr>
            <p:ph type="sldImg"/>
          </p:nvPr>
        </p:nvSpPr>
        <p:spPr>
          <a:ln/>
        </p:spPr>
      </p:sp>
      <p:sp>
        <p:nvSpPr>
          <p:cNvPr id="60621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b="1">
              <a:solidFill>
                <a:schemeClr val="bg1"/>
              </a:solidFill>
              <a:latin typeface="Arial" charset="0"/>
              <a:ea typeface="ＭＳ Ｐゴシック" charset="0"/>
              <a:cs typeface="Arial" charset="0"/>
            </a:endParaRPr>
          </a:p>
        </p:txBody>
      </p:sp>
      <p:sp>
        <p:nvSpPr>
          <p:cNvPr id="60621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8D8B9D1-4339-FC4C-9FC9-171FBFA683E8}" type="slidenum">
              <a:rPr lang="en-US" sz="1200">
                <a:solidFill>
                  <a:srgbClr val="000000"/>
                </a:solidFill>
              </a:rPr>
              <a:pPr/>
              <a:t>81</a:t>
            </a:fld>
            <a:endParaRPr lang="en-US" sz="1200">
              <a:solidFill>
                <a:srgbClr val="000000"/>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56F6CA5-FB7A-9F41-90C5-19388690FADB}" type="slidenum">
              <a:rPr lang="en-GB" sz="1200">
                <a:solidFill>
                  <a:srgbClr val="FFFFFF"/>
                </a:solidFill>
              </a:rPr>
              <a:pPr/>
              <a:t>82</a:t>
            </a:fld>
            <a:endParaRPr lang="en-GB" sz="1200">
              <a:solidFill>
                <a:srgbClr val="FFFFFF"/>
              </a:solidFill>
            </a:endParaRPr>
          </a:p>
        </p:txBody>
      </p:sp>
      <p:sp>
        <p:nvSpPr>
          <p:cNvPr id="608258" name="Rectangle 2"/>
          <p:cNvSpPr>
            <a:spLocks noGrp="1" noRot="1" noChangeAspect="1" noChangeArrowheads="1"/>
          </p:cNvSpPr>
          <p:nvPr>
            <p:ph type="sldImg"/>
          </p:nvPr>
        </p:nvSpPr>
        <p:spPr>
          <a:solidFill>
            <a:srgbClr val="FFFFFF"/>
          </a:solidFill>
          <a:ln/>
        </p:spPr>
      </p:sp>
      <p:sp>
        <p:nvSpPr>
          <p:cNvPr id="60825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5" name="Slide Image Placeholder 1"/>
          <p:cNvSpPr>
            <a:spLocks noGrp="1" noRot="1" noChangeAspect="1"/>
          </p:cNvSpPr>
          <p:nvPr>
            <p:ph type="sldImg"/>
          </p:nvPr>
        </p:nvSpPr>
        <p:spPr>
          <a:ln/>
        </p:spPr>
      </p:sp>
      <p:sp>
        <p:nvSpPr>
          <p:cNvPr id="6103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b="1">
                <a:solidFill>
                  <a:schemeClr val="bg1"/>
                </a:solidFill>
                <a:latin typeface="Arial" charset="0"/>
                <a:ea typeface="ＭＳ Ｐゴシック" charset="0"/>
                <a:cs typeface="Arial" charset="0"/>
              </a:rPr>
              <a:t>For a dispensational interpretation of each of these six phrases see the exegetical outline of Daniel 9:24 on the preceding pages.</a:t>
            </a:r>
          </a:p>
        </p:txBody>
      </p:sp>
      <p:sp>
        <p:nvSpPr>
          <p:cNvPr id="6103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A4AB4B5-C540-B743-BDAE-C515ABA58C42}" type="slidenum">
              <a:rPr lang="en-US" sz="1200">
                <a:solidFill>
                  <a:srgbClr val="000000"/>
                </a:solidFill>
              </a:rPr>
              <a:pPr/>
              <a:t>83</a:t>
            </a:fld>
            <a:endParaRPr lang="en-US" sz="1200">
              <a:solidFill>
                <a:srgbClr val="000000"/>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Slide Image Placeholder 1"/>
          <p:cNvSpPr>
            <a:spLocks noGrp="1" noRot="1" noChangeAspect="1"/>
          </p:cNvSpPr>
          <p:nvPr>
            <p:ph type="sldImg"/>
          </p:nvPr>
        </p:nvSpPr>
        <p:spPr>
          <a:ln/>
        </p:spPr>
      </p:sp>
      <p:sp>
        <p:nvSpPr>
          <p:cNvPr id="61235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pPr marL="342900" indent="-342900">
              <a:buFontTx/>
              <a:buChar char="•"/>
            </a:pPr>
            <a:r>
              <a:rPr lang="en-US" b="1">
                <a:solidFill>
                  <a:schemeClr val="bg1"/>
                </a:solidFill>
                <a:latin typeface="Arial" charset="0"/>
                <a:ea typeface="ＭＳ Ｐゴシック" charset="0"/>
                <a:cs typeface="Arial" charset="0"/>
              </a:rPr>
              <a:t>This covenantal perspective finds recent support by Meredith G. Kline, "The Covenant of the Seventieth Week,” </a:t>
            </a:r>
            <a:r>
              <a:rPr lang="en-US" b="1" i="1">
                <a:solidFill>
                  <a:schemeClr val="bg1"/>
                </a:solidFill>
                <a:latin typeface="Arial" charset="0"/>
                <a:ea typeface="ＭＳ Ｐゴシック" charset="0"/>
                <a:cs typeface="Arial" charset="0"/>
              </a:rPr>
              <a:t>in The Law and the Prophets</a:t>
            </a:r>
            <a:r>
              <a:rPr lang="en-US" b="1">
                <a:solidFill>
                  <a:schemeClr val="bg1"/>
                </a:solidFill>
                <a:latin typeface="Arial" charset="0"/>
                <a:ea typeface="ＭＳ Ｐゴシック" charset="0"/>
                <a:cs typeface="Arial" charset="0"/>
              </a:rPr>
              <a:t>.  Old Testament Studies Prepared in Honor of Oswald Thompson Allis, ed. by John H. Skilton (Nutley, NJ, 1974), 452-69, esp. 461-69; cited by Hoehner, 132.</a:t>
            </a:r>
          </a:p>
        </p:txBody>
      </p:sp>
      <p:sp>
        <p:nvSpPr>
          <p:cNvPr id="61235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C808F46-E670-364D-8DB5-4E1A4CC4229C}" type="slidenum">
              <a:rPr lang="en-US" sz="1200">
                <a:solidFill>
                  <a:srgbClr val="000000"/>
                </a:solidFill>
              </a:rPr>
              <a:pPr/>
              <a:t>84</a:t>
            </a:fld>
            <a:endParaRPr lang="en-US" sz="1200">
              <a:solidFill>
                <a:srgbClr val="000000"/>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226E20D3-B20B-6B42-8D5F-E85D0B618F26}" type="slidenum">
              <a:rPr lang="en-US" sz="1200">
                <a:solidFill>
                  <a:srgbClr val="000000"/>
                </a:solidFill>
                <a:latin typeface="Times New Roman" charset="0"/>
              </a:rPr>
              <a:pPr eaLnBrk="1" hangingPunct="1"/>
              <a:t>85</a:t>
            </a:fld>
            <a:endParaRPr lang="en-US" sz="1200">
              <a:solidFill>
                <a:srgbClr val="000000"/>
              </a:solidFill>
              <a:latin typeface="Times New Roman" charset="0"/>
            </a:endParaRPr>
          </a:p>
        </p:txBody>
      </p:sp>
      <p:sp>
        <p:nvSpPr>
          <p:cNvPr id="614402" name="Rectangle 1026"/>
          <p:cNvSpPr>
            <a:spLocks noGrp="1" noRot="1" noChangeAspect="1" noChangeArrowheads="1" noTextEdit="1"/>
          </p:cNvSpPr>
          <p:nvPr>
            <p:ph type="sldImg"/>
          </p:nvPr>
        </p:nvSpPr>
        <p:spPr>
          <a:solidFill>
            <a:srgbClr val="FFFFFF"/>
          </a:solidFill>
          <a:ln/>
        </p:spPr>
      </p:sp>
      <p:sp>
        <p:nvSpPr>
          <p:cNvPr id="6144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BB045CF7-CB63-EA43-8B74-8BD9E297DE4A}" type="slidenum">
              <a:rPr lang="en-US" sz="1200">
                <a:solidFill>
                  <a:srgbClr val="000000"/>
                </a:solidFill>
                <a:latin typeface="Times New Roman" charset="0"/>
              </a:rPr>
              <a:pPr eaLnBrk="1" hangingPunct="1"/>
              <a:t>86</a:t>
            </a:fld>
            <a:endParaRPr lang="en-US" sz="1200">
              <a:solidFill>
                <a:srgbClr val="000000"/>
              </a:solidFill>
              <a:latin typeface="Times New Roman" charset="0"/>
            </a:endParaRPr>
          </a:p>
        </p:txBody>
      </p:sp>
      <p:sp>
        <p:nvSpPr>
          <p:cNvPr id="616450" name="Rectangle 1026"/>
          <p:cNvSpPr>
            <a:spLocks noGrp="1" noRot="1" noChangeAspect="1" noChangeArrowheads="1" noTextEdit="1"/>
          </p:cNvSpPr>
          <p:nvPr>
            <p:ph type="sldImg"/>
          </p:nvPr>
        </p:nvSpPr>
        <p:spPr>
          <a:solidFill>
            <a:srgbClr val="FFFFFF"/>
          </a:solidFill>
          <a:ln/>
        </p:spPr>
      </p:sp>
      <p:sp>
        <p:nvSpPr>
          <p:cNvPr id="616451"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3DF60110-E67C-1648-81E8-5875686034ED}" type="slidenum">
              <a:rPr lang="en-US" sz="1200">
                <a:solidFill>
                  <a:srgbClr val="000000"/>
                </a:solidFill>
                <a:latin typeface="Times New Roman" charset="0"/>
              </a:rPr>
              <a:pPr eaLnBrk="1" hangingPunct="1"/>
              <a:t>87</a:t>
            </a:fld>
            <a:endParaRPr lang="en-US" sz="1200">
              <a:solidFill>
                <a:srgbClr val="000000"/>
              </a:solidFill>
              <a:latin typeface="Times New Roman" charset="0"/>
            </a:endParaRPr>
          </a:p>
        </p:txBody>
      </p:sp>
      <p:sp>
        <p:nvSpPr>
          <p:cNvPr id="618498" name="Rectangle 1026"/>
          <p:cNvSpPr>
            <a:spLocks noGrp="1" noRot="1" noChangeAspect="1" noChangeArrowheads="1" noTextEdit="1"/>
          </p:cNvSpPr>
          <p:nvPr>
            <p:ph type="sldImg"/>
          </p:nvPr>
        </p:nvSpPr>
        <p:spPr>
          <a:solidFill>
            <a:srgbClr val="FFFFFF"/>
          </a:solidFill>
          <a:ln/>
        </p:spPr>
      </p:sp>
      <p:sp>
        <p:nvSpPr>
          <p:cNvPr id="6184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Slide Image Placeholder 1"/>
          <p:cNvSpPr>
            <a:spLocks noGrp="1" noRot="1" noChangeAspect="1"/>
          </p:cNvSpPr>
          <p:nvPr>
            <p:ph type="sldImg"/>
          </p:nvPr>
        </p:nvSpPr>
        <p:spPr>
          <a:ln/>
        </p:spPr>
      </p:sp>
      <p:sp>
        <p:nvSpPr>
          <p:cNvPr id="49049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"The word for </a:t>
            </a:r>
            <a:r>
              <a:rPr lang="en-US" i="1">
                <a:latin typeface="Times New Roman" charset="0"/>
                <a:ea typeface="ＭＳ Ｐゴシック" charset="0"/>
                <a:cs typeface="ＭＳ Ｐゴシック" charset="0"/>
              </a:rPr>
              <a:t>crown</a:t>
            </a:r>
            <a:r>
              <a:rPr lang="en-US">
                <a:latin typeface="Times New Roman" charset="0"/>
                <a:ea typeface="ＭＳ Ｐゴシック" charset="0"/>
                <a:cs typeface="ＭＳ Ｐゴシック" charset="0"/>
              </a:rPr>
              <a:t> in Revelation 6:2 is </a:t>
            </a:r>
            <a:r>
              <a:rPr lang="en-US" i="1">
                <a:latin typeface="Times New Roman" charset="0"/>
                <a:ea typeface="ＭＳ Ｐゴシック" charset="0"/>
                <a:cs typeface="ＭＳ Ｐゴシック" charset="0"/>
              </a:rPr>
              <a:t>stephanos,</a:t>
            </a:r>
            <a:r>
              <a:rPr lang="en-US">
                <a:latin typeface="Times New Roman" charset="0"/>
                <a:ea typeface="ＭＳ Ｐゴシック" charset="0"/>
                <a:cs typeface="ＭＳ Ｐゴシック" charset="0"/>
              </a:rPr>
              <a:t> which means "the victor</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crown." The crown that Jesus Christ wears is </a:t>
            </a:r>
            <a:r>
              <a:rPr lang="en-US" i="1">
                <a:latin typeface="Times New Roman" charset="0"/>
                <a:ea typeface="ＭＳ Ｐゴシック" charset="0"/>
                <a:cs typeface="ＭＳ Ｐゴシック" charset="0"/>
              </a:rPr>
              <a:t>diadema,</a:t>
            </a:r>
            <a:r>
              <a:rPr lang="en-US">
                <a:latin typeface="Times New Roman" charset="0"/>
                <a:ea typeface="ＭＳ Ｐゴシック" charset="0"/>
                <a:cs typeface="ＭＳ Ｐゴシック" charset="0"/>
              </a:rPr>
              <a:t> "the kingly crown" (Rev. 19:12). Antichrist could never wear the diadem, because it belongs only to the Son of God" (Wiersbe).</a:t>
            </a:r>
          </a:p>
        </p:txBody>
      </p:sp>
      <p:sp>
        <p:nvSpPr>
          <p:cNvPr id="4904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32A7784-45A5-F145-9DE8-E197783BDEFB}" type="slidenum">
              <a:rPr lang="en-GB" sz="1200">
                <a:solidFill>
                  <a:srgbClr val="000000"/>
                </a:solidFill>
                <a:latin typeface="Calibri" charset="0"/>
              </a:rPr>
              <a:pPr/>
              <a:t>9</a:t>
            </a:fld>
            <a:endParaRPr lang="en-GB" sz="1200">
              <a:solidFill>
                <a:srgbClr val="000000"/>
              </a:solidFill>
              <a:latin typeface="Calibri"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5" name="Slide Image Placeholder 1"/>
          <p:cNvSpPr>
            <a:spLocks noGrp="1" noRot="1" noChangeAspect="1"/>
          </p:cNvSpPr>
          <p:nvPr>
            <p:ph type="sldImg"/>
          </p:nvPr>
        </p:nvSpPr>
        <p:spPr>
          <a:ln/>
        </p:spPr>
      </p:sp>
      <p:sp>
        <p:nvSpPr>
          <p:cNvPr id="62054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marL="342900" indent="-342900">
              <a:buFontTx/>
              <a:buChar char="•"/>
            </a:pPr>
            <a:endParaRPr lang="en-US" b="1">
              <a:solidFill>
                <a:schemeClr val="bg1"/>
              </a:solidFill>
              <a:latin typeface="Arial" charset="0"/>
              <a:ea typeface="ＭＳ Ｐゴシック" charset="0"/>
              <a:cs typeface="Arial" charset="0"/>
            </a:endParaRPr>
          </a:p>
        </p:txBody>
      </p:sp>
      <p:sp>
        <p:nvSpPr>
          <p:cNvPr id="62054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D187C1D-BC25-594D-A848-CCC61AFC4C5F}" type="slidenum">
              <a:rPr lang="en-US" sz="1200">
                <a:solidFill>
                  <a:srgbClr val="000000"/>
                </a:solidFill>
              </a:rPr>
              <a:pPr/>
              <a:t>88</a:t>
            </a:fld>
            <a:endParaRPr lang="en-US" sz="1200">
              <a:solidFill>
                <a:srgbClr val="000000"/>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1" name="Slide Image Placeholder 1"/>
          <p:cNvSpPr>
            <a:spLocks noGrp="1" noRot="1" noChangeAspect="1"/>
          </p:cNvSpPr>
          <p:nvPr>
            <p:ph type="sldImg"/>
          </p:nvPr>
        </p:nvSpPr>
        <p:spPr>
          <a:ln/>
        </p:spPr>
      </p:sp>
      <p:sp>
        <p:nvSpPr>
          <p:cNvPr id="62464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marL="342900" indent="-342900">
              <a:buFontTx/>
              <a:buChar char="•"/>
            </a:pPr>
            <a:endParaRPr lang="en-US" b="1">
              <a:solidFill>
                <a:schemeClr val="bg1"/>
              </a:solidFill>
              <a:latin typeface="Arial" charset="0"/>
              <a:ea typeface="ＭＳ Ｐゴシック" charset="0"/>
              <a:cs typeface="Arial" charset="0"/>
            </a:endParaRPr>
          </a:p>
        </p:txBody>
      </p:sp>
      <p:sp>
        <p:nvSpPr>
          <p:cNvPr id="62464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FFF3366-21CA-244A-95CE-3FBD9A8B89AE}" type="slidenum">
              <a:rPr lang="en-US" sz="1200">
                <a:solidFill>
                  <a:srgbClr val="000000"/>
                </a:solidFill>
              </a:rPr>
              <a:pPr/>
              <a:t>91</a:t>
            </a:fld>
            <a:endParaRPr lang="en-US" sz="1200">
              <a:solidFill>
                <a:srgbClr val="000000"/>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E25F486-85BC-AE4A-BCCB-97F2C70E7981}" type="slidenum">
              <a:rPr lang="en-GB" sz="1200">
                <a:solidFill>
                  <a:schemeClr val="bg1"/>
                </a:solidFill>
              </a:rPr>
              <a:pPr/>
              <a:t>92</a:t>
            </a:fld>
            <a:endParaRPr lang="en-GB" sz="1200">
              <a:solidFill>
                <a:schemeClr val="bg1"/>
              </a:solidFill>
            </a:endParaRPr>
          </a:p>
        </p:txBody>
      </p:sp>
      <p:sp>
        <p:nvSpPr>
          <p:cNvPr id="626690" name="Rectangle 2"/>
          <p:cNvSpPr>
            <a:spLocks noGrp="1" noRot="1" noChangeAspect="1" noChangeArrowheads="1"/>
          </p:cNvSpPr>
          <p:nvPr>
            <p:ph type="sldImg"/>
          </p:nvPr>
        </p:nvSpPr>
        <p:spPr>
          <a:solidFill>
            <a:srgbClr val="FFFFFF"/>
          </a:solidFill>
          <a:ln/>
        </p:spPr>
      </p:sp>
      <p:sp>
        <p:nvSpPr>
          <p:cNvPr id="62669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EC9C890-9F19-9042-B770-9D9C5711756A}" type="slidenum">
              <a:rPr lang="en-GB" sz="1200">
                <a:solidFill>
                  <a:srgbClr val="FFFFFF"/>
                </a:solidFill>
              </a:rPr>
              <a:pPr/>
              <a:t>93</a:t>
            </a:fld>
            <a:endParaRPr lang="en-GB" sz="1200">
              <a:solidFill>
                <a:srgbClr val="FFFFFF"/>
              </a:solidFill>
            </a:endParaRPr>
          </a:p>
        </p:txBody>
      </p:sp>
      <p:sp>
        <p:nvSpPr>
          <p:cNvPr id="630786" name="Rectangle 2"/>
          <p:cNvSpPr>
            <a:spLocks noGrp="1" noRot="1" noChangeAspect="1" noChangeArrowheads="1" noTextEdit="1"/>
          </p:cNvSpPr>
          <p:nvPr>
            <p:ph type="sldImg"/>
          </p:nvPr>
        </p:nvSpPr>
        <p:spPr>
          <a:ln/>
        </p:spPr>
      </p:sp>
      <p:sp>
        <p:nvSpPr>
          <p:cNvPr id="6307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9088D39-4B2E-6741-AE6C-0A77127650DE}" type="slidenum">
              <a:rPr lang="en-GB" sz="1200">
                <a:solidFill>
                  <a:schemeClr val="bg1"/>
                </a:solidFill>
              </a:rPr>
              <a:pPr/>
              <a:t>94</a:t>
            </a:fld>
            <a:endParaRPr lang="en-GB" sz="1200">
              <a:solidFill>
                <a:schemeClr val="bg1"/>
              </a:solidFill>
            </a:endParaRPr>
          </a:p>
        </p:txBody>
      </p:sp>
      <p:sp>
        <p:nvSpPr>
          <p:cNvPr id="632834" name="Rectangle 2"/>
          <p:cNvSpPr>
            <a:spLocks noGrp="1" noRot="1" noChangeAspect="1" noChangeArrowheads="1"/>
          </p:cNvSpPr>
          <p:nvPr>
            <p:ph type="sldImg"/>
          </p:nvPr>
        </p:nvSpPr>
        <p:spPr>
          <a:solidFill>
            <a:srgbClr val="FFFFFF"/>
          </a:solidFill>
          <a:ln/>
        </p:spPr>
      </p:sp>
      <p:sp>
        <p:nvSpPr>
          <p:cNvPr id="63283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F0CB67F-BECC-6E45-AD16-13860697C857}" type="slidenum">
              <a:rPr lang="en-GB" sz="1200">
                <a:solidFill>
                  <a:schemeClr val="bg1"/>
                </a:solidFill>
              </a:rPr>
              <a:pPr/>
              <a:t>95</a:t>
            </a:fld>
            <a:endParaRPr lang="en-GB" sz="1200">
              <a:solidFill>
                <a:schemeClr val="bg1"/>
              </a:solidFill>
            </a:endParaRPr>
          </a:p>
        </p:txBody>
      </p:sp>
      <p:sp>
        <p:nvSpPr>
          <p:cNvPr id="634882" name="Rectangle 2"/>
          <p:cNvSpPr>
            <a:spLocks noGrp="1" noRot="1" noChangeAspect="1" noChangeArrowheads="1"/>
          </p:cNvSpPr>
          <p:nvPr>
            <p:ph type="sldImg"/>
          </p:nvPr>
        </p:nvSpPr>
        <p:spPr>
          <a:solidFill>
            <a:srgbClr val="FFFFFF"/>
          </a:solidFill>
          <a:ln/>
        </p:spPr>
      </p:sp>
      <p:sp>
        <p:nvSpPr>
          <p:cNvPr id="634883"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When Jesus referred to the “times of the Gentiles” (Luke 21:24), he meant the period when no Jewish king was on the throne of Israel.  Zedekiah was Judah’s last king, deposed in 586 BC.  The next king is Jesus, who will rule over Israel until the end of the church period and Tribulation.  In this era between these two Jewish kings, other rulers—all Gentiles—have controlled Israel.  Even the present State of Israel does not have a king, nor does it have sovereignty in the sense of other nations, for it often must seek approval of Gentile nations such as the USA for simple matters such as security, expansion, etc.</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0C75587-58A7-2D4F-8EA3-A22D4C803945}" type="slidenum">
              <a:rPr lang="en-GB" sz="1200">
                <a:solidFill>
                  <a:schemeClr val="bg1"/>
                </a:solidFill>
              </a:rPr>
              <a:pPr/>
              <a:t>96</a:t>
            </a:fld>
            <a:endParaRPr lang="en-GB" sz="1200">
              <a:solidFill>
                <a:schemeClr val="bg1"/>
              </a:solidFill>
            </a:endParaRPr>
          </a:p>
        </p:txBody>
      </p:sp>
      <p:sp>
        <p:nvSpPr>
          <p:cNvPr id="636930" name="Rectangle 2"/>
          <p:cNvSpPr>
            <a:spLocks noGrp="1" noRot="1" noChangeAspect="1" noChangeArrowheads="1"/>
          </p:cNvSpPr>
          <p:nvPr>
            <p:ph type="sldImg"/>
          </p:nvPr>
        </p:nvSpPr>
        <p:spPr>
          <a:solidFill>
            <a:srgbClr val="FFFFFF"/>
          </a:solidFill>
          <a:ln/>
        </p:spPr>
      </p:sp>
      <p:sp>
        <p:nvSpPr>
          <p:cNvPr id="63693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B8CA8EF-02CD-9D40-8EB1-553963AF5DAD}" type="slidenum">
              <a:rPr lang="en-GB" sz="1200">
                <a:solidFill>
                  <a:schemeClr val="bg1"/>
                </a:solidFill>
              </a:rPr>
              <a:pPr/>
              <a:t>97</a:t>
            </a:fld>
            <a:endParaRPr lang="en-GB" sz="1200">
              <a:solidFill>
                <a:schemeClr val="bg1"/>
              </a:solidFill>
            </a:endParaRPr>
          </a:p>
        </p:txBody>
      </p:sp>
      <p:sp>
        <p:nvSpPr>
          <p:cNvPr id="638978" name="Rectangle 2"/>
          <p:cNvSpPr>
            <a:spLocks noGrp="1" noRot="1" noChangeAspect="1" noChangeArrowheads="1"/>
          </p:cNvSpPr>
          <p:nvPr>
            <p:ph type="sldImg"/>
          </p:nvPr>
        </p:nvSpPr>
        <p:spPr>
          <a:solidFill>
            <a:srgbClr val="FFFFFF"/>
          </a:solidFill>
          <a:ln/>
        </p:spPr>
      </p:sp>
      <p:sp>
        <p:nvSpPr>
          <p:cNvPr id="63897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18AC861-D895-694C-B008-A55671E65239}" type="slidenum">
              <a:rPr lang="en-GB" sz="1200">
                <a:solidFill>
                  <a:schemeClr val="bg1"/>
                </a:solidFill>
              </a:rPr>
              <a:pPr/>
              <a:t>98</a:t>
            </a:fld>
            <a:endParaRPr lang="en-GB" sz="1200">
              <a:solidFill>
                <a:schemeClr val="bg1"/>
              </a:solidFill>
            </a:endParaRPr>
          </a:p>
        </p:txBody>
      </p:sp>
      <p:sp>
        <p:nvSpPr>
          <p:cNvPr id="641026" name="Rectangle 2"/>
          <p:cNvSpPr>
            <a:spLocks noGrp="1" noRot="1" noChangeAspect="1" noChangeArrowheads="1"/>
          </p:cNvSpPr>
          <p:nvPr>
            <p:ph type="sldImg"/>
          </p:nvPr>
        </p:nvSpPr>
        <p:spPr>
          <a:solidFill>
            <a:srgbClr val="FFFFFF"/>
          </a:solidFill>
          <a:ln/>
        </p:spPr>
      </p:sp>
      <p:sp>
        <p:nvSpPr>
          <p:cNvPr id="64102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273BE8-869F-204F-B5F4-B30F520969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63906" name="Rectangle 2"/>
          <p:cNvSpPr>
            <a:spLocks noGrp="1" noRot="1" noChangeAspect="1" noChangeArrowheads="1" noTextEdit="1"/>
          </p:cNvSpPr>
          <p:nvPr>
            <p:ph type="sldImg"/>
          </p:nvPr>
        </p:nvSpPr>
        <p:spPr>
          <a:ln/>
        </p:spPr>
      </p:sp>
      <p:sp>
        <p:nvSpPr>
          <p:cNvPr id="76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Arial" panose="020B0604020202020204" pitchFamily="34" charset="0"/>
                <a:ea typeface="ＭＳ Ｐゴシック" charset="0"/>
                <a:cs typeface="Arial" panose="020B0604020202020204" pitchFamily="34" charset="0"/>
              </a:rPr>
              <a:t>Parallel texts build upon this teaching by saying that the Antichrist will set up this abomination that causes desolation (Matt 24:15) where he will declare himself to be God: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“He will exalt himself and defy everything that people call god and every object of worship. He will even sit in the temple of God, claiming that he himself is God” (</a:t>
            </a:r>
            <a:r>
              <a:rPr lang="en-US" dirty="0">
                <a:latin typeface="Arial" panose="020B0604020202020204" pitchFamily="34" charset="0"/>
                <a:ea typeface="ＭＳ Ｐゴシック" charset="0"/>
                <a:cs typeface="Arial" panose="020B0604020202020204" pitchFamily="34" charset="0"/>
              </a:rPr>
              <a:t>2 Thess 2:4 NLT).</a:t>
            </a:r>
            <a:endPar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a:t>
            </a:r>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Then the beast was allowed to speak great blasphemies against God. And he was given authority to do whatever he wanted for forty-two months. </a:t>
            </a:r>
            <a:r>
              <a:rPr lang="en-US" sz="1200" b="1" kern="1200" baseline="30000" dirty="0">
                <a:solidFill>
                  <a:schemeClr val="tx1"/>
                </a:solidFill>
                <a:effectLst/>
                <a:latin typeface="Arial" panose="020B0604020202020204" pitchFamily="34" charset="0"/>
                <a:ea typeface="ＭＳ Ｐゴシック" pitchFamily="-112" charset="-128"/>
                <a:cs typeface="Arial" panose="020B0604020202020204" pitchFamily="34" charset="0"/>
              </a:rPr>
              <a:t>6</a:t>
            </a:r>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 And he spoke terrible words of blasphemy against God, slandering his name and his dwelling—that is, those who dwell in heaven. </a:t>
            </a:r>
            <a:r>
              <a:rPr lang="en-US" sz="1200" b="1" kern="1200" baseline="30000" dirty="0">
                <a:solidFill>
                  <a:schemeClr val="tx1"/>
                </a:solidFill>
                <a:effectLst/>
                <a:latin typeface="Arial" panose="020B0604020202020204" pitchFamily="34" charset="0"/>
                <a:ea typeface="ＭＳ Ｐゴシック" pitchFamily="-112" charset="-128"/>
                <a:cs typeface="Arial" panose="020B0604020202020204" pitchFamily="34" charset="0"/>
              </a:rPr>
              <a:t>7</a:t>
            </a:r>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 And the beast was allowed to wage war against God’s holy people and to conquer them. And he was given authority to rule over every tribe and people and language and nation. </a:t>
            </a:r>
            <a:r>
              <a:rPr lang="en-US" sz="1200" b="1" kern="1200" baseline="30000" dirty="0">
                <a:solidFill>
                  <a:schemeClr val="tx1"/>
                </a:solidFill>
                <a:effectLst/>
                <a:latin typeface="Arial" panose="020B0604020202020204" pitchFamily="34" charset="0"/>
                <a:ea typeface="ＭＳ Ｐゴシック" pitchFamily="-112" charset="-128"/>
                <a:cs typeface="Arial" panose="020B0604020202020204" pitchFamily="34" charset="0"/>
              </a:rPr>
              <a:t>8</a:t>
            </a:r>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 And all the people who belong to this world worshiped the beast. They are the ones whose names were not written in the Book of Life that belongs to the Lamb who was slaughtered before the world was made” (Rev 13:5-8 NLT).</a:t>
            </a:r>
          </a:p>
          <a:p>
            <a:r>
              <a:rPr lang="en-US" dirty="0">
                <a:latin typeface="Arial" panose="020B0604020202020204" pitchFamily="34" charset="0"/>
                <a:cs typeface="Arial" panose="020B0604020202020204" pitchFamily="34" charset="0"/>
              </a:rPr>
              <a:t>______________</a:t>
            </a:r>
          </a:p>
          <a:p>
            <a:r>
              <a:rPr lang="en-US" dirty="0">
                <a:latin typeface="Arial" panose="020B0604020202020204" pitchFamily="34" charset="0"/>
                <a:cs typeface="Arial" panose="020B0604020202020204" pitchFamily="34" charset="0"/>
              </a:rPr>
              <a:t>OS-27-Daniel-330</a:t>
            </a:r>
          </a:p>
          <a:p>
            <a:r>
              <a:rPr lang="en-US" dirty="0">
                <a:latin typeface="Arial" panose="020B0604020202020204" pitchFamily="34" charset="0"/>
                <a:cs typeface="Arial" panose="020B0604020202020204" pitchFamily="34" charset="0"/>
              </a:rPr>
              <a:t>OS-Ezekiel 40-48-Slide 16</a:t>
            </a:r>
          </a:p>
          <a:p>
            <a:r>
              <a:rPr lang="en-US" dirty="0">
                <a:latin typeface="Arial" panose="020B0604020202020204" pitchFamily="34" charset="0"/>
                <a:cs typeface="Arial" panose="020B0604020202020204" pitchFamily="34" charset="0"/>
              </a:rPr>
              <a:t>OS-37-Haggai-96</a:t>
            </a:r>
          </a:p>
        </p:txBody>
      </p:sp>
    </p:spTree>
    <p:extLst>
      <p:ext uri="{BB962C8B-B14F-4D97-AF65-F5344CB8AC3E}">
        <p14:creationId xmlns:p14="http://schemas.microsoft.com/office/powerpoint/2010/main" val="2129035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Slide Image Placeholder 1"/>
          <p:cNvSpPr>
            <a:spLocks noGrp="1" noRot="1" noChangeAspect="1"/>
          </p:cNvSpPr>
          <p:nvPr>
            <p:ph type="sldImg"/>
          </p:nvPr>
        </p:nvSpPr>
        <p:spPr>
          <a:ln/>
        </p:spPr>
      </p:sp>
      <p:sp>
        <p:nvSpPr>
          <p:cNvPr id="49254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"The word for </a:t>
            </a:r>
            <a:r>
              <a:rPr lang="en-US" i="1">
                <a:latin typeface="Times New Roman" charset="0"/>
                <a:ea typeface="ＭＳ Ｐゴシック" charset="0"/>
                <a:cs typeface="ＭＳ Ｐゴシック" charset="0"/>
              </a:rPr>
              <a:t>crown</a:t>
            </a:r>
            <a:r>
              <a:rPr lang="en-US">
                <a:latin typeface="Times New Roman" charset="0"/>
                <a:ea typeface="ＭＳ Ｐゴシック" charset="0"/>
                <a:cs typeface="ＭＳ Ｐゴシック" charset="0"/>
              </a:rPr>
              <a:t> in Revelation 6:2 is </a:t>
            </a:r>
            <a:r>
              <a:rPr lang="en-US" i="1">
                <a:latin typeface="Times New Roman" charset="0"/>
                <a:ea typeface="ＭＳ Ｐゴシック" charset="0"/>
                <a:cs typeface="ＭＳ Ｐゴシック" charset="0"/>
              </a:rPr>
              <a:t>stephanos,</a:t>
            </a:r>
            <a:r>
              <a:rPr lang="en-US">
                <a:latin typeface="Times New Roman" charset="0"/>
                <a:ea typeface="ＭＳ Ｐゴシック" charset="0"/>
                <a:cs typeface="ＭＳ Ｐゴシック" charset="0"/>
              </a:rPr>
              <a:t> which means "the victor</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crown." The crown that Jesus Christ wears is </a:t>
            </a:r>
            <a:r>
              <a:rPr lang="en-US" i="1">
                <a:latin typeface="Times New Roman" charset="0"/>
                <a:ea typeface="ＭＳ Ｐゴシック" charset="0"/>
                <a:cs typeface="ＭＳ Ｐゴシック" charset="0"/>
              </a:rPr>
              <a:t>diadema,</a:t>
            </a:r>
            <a:r>
              <a:rPr lang="en-US">
                <a:latin typeface="Times New Roman" charset="0"/>
                <a:ea typeface="ＭＳ Ｐゴシック" charset="0"/>
                <a:cs typeface="ＭＳ Ｐゴシック" charset="0"/>
              </a:rPr>
              <a:t> "the kingly crown" (Rev. 19:12). Antichrist could never wear the diadem, because it belongs only to the Son of God" (Wiersbe).</a:t>
            </a:r>
          </a:p>
        </p:txBody>
      </p:sp>
      <p:sp>
        <p:nvSpPr>
          <p:cNvPr id="49254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2A4DFC1-159D-354B-95FB-E65686EF8939}" type="slidenum">
              <a:rPr lang="en-GB" sz="1200">
                <a:solidFill>
                  <a:srgbClr val="000000"/>
                </a:solidFill>
                <a:latin typeface="Calibri" charset="0"/>
              </a:rPr>
              <a:pPr/>
              <a:t>10</a:t>
            </a:fld>
            <a:endParaRPr lang="en-GB" sz="1200">
              <a:solidFill>
                <a:srgbClr val="000000"/>
              </a:solidFill>
              <a:latin typeface="Calibri"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101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Future (</a:t>
            </a:r>
            <a:r>
              <a:rPr lang="en-US" dirty="0" err="1">
                <a:latin typeface="Arial" charset="0"/>
                <a:ea typeface="ＭＳ Ｐゴシック" charset="0"/>
                <a:cs typeface="ＭＳ Ｐゴシック" charset="0"/>
              </a:rPr>
              <a:t>fu</a:t>
            </a:r>
            <a:r>
              <a:rPr lang="en-US" dirty="0">
                <a:latin typeface="Arial" charset="0"/>
                <a:ea typeface="ＭＳ Ｐゴシック" charset="0"/>
                <a:cs typeface="ＭＳ Ｐゴシック" charset="0"/>
              </a:rPr>
              <a:t>)</a:t>
            </a:r>
          </a:p>
          <a:p>
            <a:pPr eaLnBrk="1" hangingPunct="1"/>
            <a:r>
              <a:rPr lang="en-US" dirty="0">
                <a:latin typeface="Arial" charset="0"/>
                <a:ea typeface="ＭＳ Ｐゴシック" charset="0"/>
                <a:cs typeface="ＭＳ Ｐゴシック" charset="0"/>
              </a:rPr>
              <a:t>Eschatology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1D767B1-93A0-BA41-BE96-D77292CB8CE7}" type="slidenum">
              <a:rPr lang="en-US" sz="1200">
                <a:latin typeface="Arial" charset="0"/>
              </a:rPr>
              <a:pPr/>
              <a:t>12</a:t>
            </a:fld>
            <a:endParaRPr lang="en-US" sz="1200">
              <a:latin typeface="Arial" charset="0"/>
            </a:endParaRPr>
          </a:p>
        </p:txBody>
      </p:sp>
      <p:sp>
        <p:nvSpPr>
          <p:cNvPr id="870402" name="Rectangle 2"/>
          <p:cNvSpPr>
            <a:spLocks noGrp="1" noRot="1" noChangeAspect="1" noChangeArrowheads="1"/>
          </p:cNvSpPr>
          <p:nvPr>
            <p:ph type="sldImg"/>
          </p:nvPr>
        </p:nvSpPr>
        <p:spPr>
          <a:solidFill>
            <a:srgbClr val="FFFFFF"/>
          </a:solidFill>
          <a:ln/>
        </p:spPr>
      </p:sp>
      <p:sp>
        <p:nvSpPr>
          <p:cNvPr id="8704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B1F8B6-11B4-FA44-BF32-9840E8FB6172}" type="slidenum">
              <a:rPr lang="en-US"/>
              <a:pPr>
                <a:defRPr/>
              </a:pPr>
              <a:t>‹#›</a:t>
            </a:fld>
            <a:endParaRPr lang="en-US"/>
          </a:p>
        </p:txBody>
      </p:sp>
    </p:spTree>
    <p:extLst>
      <p:ext uri="{BB962C8B-B14F-4D97-AF65-F5344CB8AC3E}">
        <p14:creationId xmlns:p14="http://schemas.microsoft.com/office/powerpoint/2010/main" val="114156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1662DA-EE67-4F4F-A437-E71EDAC560BD}" type="slidenum">
              <a:rPr lang="en-US"/>
              <a:pPr>
                <a:defRPr/>
              </a:pPr>
              <a:t>‹#›</a:t>
            </a:fld>
            <a:endParaRPr lang="en-US"/>
          </a:p>
        </p:txBody>
      </p:sp>
    </p:spTree>
    <p:extLst>
      <p:ext uri="{BB962C8B-B14F-4D97-AF65-F5344CB8AC3E}">
        <p14:creationId xmlns:p14="http://schemas.microsoft.com/office/powerpoint/2010/main" val="253068026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dt" sz="half" idx="10"/>
          </p:nvPr>
        </p:nvSpPr>
        <p:spPr/>
        <p:txBody>
          <a:bodyPr/>
          <a:lstStyle>
            <a:lvl1pPr>
              <a:defRPr/>
            </a:lvl1pPr>
          </a:lstStyle>
          <a:p>
            <a:pPr>
              <a:defRPr/>
            </a:pPr>
            <a:endParaRPr lang="en-US"/>
          </a:p>
        </p:txBody>
      </p:sp>
      <p:sp>
        <p:nvSpPr>
          <p:cNvPr id="3" name="Rectangle 1030"/>
          <p:cNvSpPr>
            <a:spLocks noGrp="1" noChangeArrowheads="1"/>
          </p:cNvSpPr>
          <p:nvPr>
            <p:ph type="ftr" sz="quarter" idx="11"/>
          </p:nvPr>
        </p:nvSpPr>
        <p:spPr/>
        <p:txBody>
          <a:bodyPr/>
          <a:lstStyle>
            <a:lvl1pPr>
              <a:defRPr/>
            </a:lvl1pPr>
          </a:lstStyle>
          <a:p>
            <a:pPr>
              <a:defRPr/>
            </a:pPr>
            <a:endParaRPr lang="en-US"/>
          </a:p>
        </p:txBody>
      </p:sp>
      <p:sp>
        <p:nvSpPr>
          <p:cNvPr id="4"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77BE6D93-5EB6-714C-8CBE-5FB86D2C26BC}" type="slidenum">
              <a:rPr lang="en-US"/>
              <a:pPr>
                <a:defRPr/>
              </a:pPr>
              <a:t>‹#›</a:t>
            </a:fld>
            <a:endParaRPr lang="en-US"/>
          </a:p>
        </p:txBody>
      </p:sp>
    </p:spTree>
    <p:extLst>
      <p:ext uri="{BB962C8B-B14F-4D97-AF65-F5344CB8AC3E}">
        <p14:creationId xmlns:p14="http://schemas.microsoft.com/office/powerpoint/2010/main" val="399882465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p:txBody>
          <a:bodyPr/>
          <a:lstStyle>
            <a:lvl1pPr>
              <a:defRPr/>
            </a:lvl1pPr>
          </a:lstStyle>
          <a:p>
            <a:pPr>
              <a:defRPr/>
            </a:pPr>
            <a:endParaRPr lang="en-US"/>
          </a:p>
        </p:txBody>
      </p:sp>
      <p:sp>
        <p:nvSpPr>
          <p:cNvPr id="6" name="Rectangle 1030"/>
          <p:cNvSpPr>
            <a:spLocks noGrp="1" noChangeArrowheads="1"/>
          </p:cNvSpPr>
          <p:nvPr>
            <p:ph type="ftr" sz="quarter" idx="11"/>
          </p:nvPr>
        </p:nvSpPr>
        <p:spPr/>
        <p:txBody>
          <a:bodyPr/>
          <a:lstStyle>
            <a:lvl1pPr>
              <a:defRPr/>
            </a:lvl1pPr>
          </a:lstStyle>
          <a:p>
            <a:pPr>
              <a:defRPr/>
            </a:pPr>
            <a:endParaRPr lang="en-US"/>
          </a:p>
        </p:txBody>
      </p:sp>
      <p:sp>
        <p:nvSpPr>
          <p:cNvPr id="7"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42078C3-3C4E-8C49-81DD-148D5679A8DB}" type="slidenum">
              <a:rPr lang="en-US"/>
              <a:pPr>
                <a:defRPr/>
              </a:pPr>
              <a:t>‹#›</a:t>
            </a:fld>
            <a:endParaRPr lang="en-US"/>
          </a:p>
        </p:txBody>
      </p:sp>
    </p:spTree>
    <p:extLst>
      <p:ext uri="{BB962C8B-B14F-4D97-AF65-F5344CB8AC3E}">
        <p14:creationId xmlns:p14="http://schemas.microsoft.com/office/powerpoint/2010/main" val="189972463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p:txBody>
          <a:bodyPr/>
          <a:lstStyle>
            <a:lvl1pPr>
              <a:defRPr/>
            </a:lvl1pPr>
          </a:lstStyle>
          <a:p>
            <a:pPr>
              <a:defRPr/>
            </a:pPr>
            <a:endParaRPr lang="en-US"/>
          </a:p>
        </p:txBody>
      </p:sp>
      <p:sp>
        <p:nvSpPr>
          <p:cNvPr id="6" name="Rectangle 1030"/>
          <p:cNvSpPr>
            <a:spLocks noGrp="1" noChangeArrowheads="1"/>
          </p:cNvSpPr>
          <p:nvPr>
            <p:ph type="ftr" sz="quarter" idx="11"/>
          </p:nvPr>
        </p:nvSpPr>
        <p:spPr/>
        <p:txBody>
          <a:bodyPr/>
          <a:lstStyle>
            <a:lvl1pPr>
              <a:defRPr/>
            </a:lvl1pPr>
          </a:lstStyle>
          <a:p>
            <a:pPr>
              <a:defRPr/>
            </a:pPr>
            <a:endParaRPr lang="en-US"/>
          </a:p>
        </p:txBody>
      </p:sp>
      <p:sp>
        <p:nvSpPr>
          <p:cNvPr id="7"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31AB836B-37EF-5F49-BC05-A19132D9B2D8}" type="slidenum">
              <a:rPr lang="en-US"/>
              <a:pPr>
                <a:defRPr/>
              </a:pPr>
              <a:t>‹#›</a:t>
            </a:fld>
            <a:endParaRPr lang="en-US"/>
          </a:p>
        </p:txBody>
      </p:sp>
    </p:spTree>
    <p:extLst>
      <p:ext uri="{BB962C8B-B14F-4D97-AF65-F5344CB8AC3E}">
        <p14:creationId xmlns:p14="http://schemas.microsoft.com/office/powerpoint/2010/main" val="19815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p:txBody>
          <a:bodyPr/>
          <a:lstStyle>
            <a:lvl1pPr>
              <a:defRPr/>
            </a:lvl1pPr>
          </a:lstStyle>
          <a:p>
            <a:pPr>
              <a:defRPr/>
            </a:pPr>
            <a:endParaRPr lang="en-US"/>
          </a:p>
        </p:txBody>
      </p:sp>
      <p:sp>
        <p:nvSpPr>
          <p:cNvPr id="5" name="Rectangle 1030"/>
          <p:cNvSpPr>
            <a:spLocks noGrp="1" noChangeArrowheads="1"/>
          </p:cNvSpPr>
          <p:nvPr>
            <p:ph type="ftr" sz="quarter" idx="11"/>
          </p:nvPr>
        </p:nvSpPr>
        <p:spPr/>
        <p:txBody>
          <a:bodyPr/>
          <a:lstStyle>
            <a:lvl1pPr>
              <a:defRPr/>
            </a:lvl1pPr>
          </a:lstStyle>
          <a:p>
            <a:pPr>
              <a:defRPr/>
            </a:pPr>
            <a:endParaRPr lang="en-US"/>
          </a:p>
        </p:txBody>
      </p:sp>
      <p:sp>
        <p:nvSpPr>
          <p:cNvPr id="6"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A6B006B9-806E-F244-B48F-5D7674E9897F}" type="slidenum">
              <a:rPr lang="en-US"/>
              <a:pPr>
                <a:defRPr/>
              </a:pPr>
              <a:t>‹#›</a:t>
            </a:fld>
            <a:endParaRPr lang="en-US"/>
          </a:p>
        </p:txBody>
      </p:sp>
    </p:spTree>
    <p:extLst>
      <p:ext uri="{BB962C8B-B14F-4D97-AF65-F5344CB8AC3E}">
        <p14:creationId xmlns:p14="http://schemas.microsoft.com/office/powerpoint/2010/main" val="167269595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p:txBody>
          <a:bodyPr/>
          <a:lstStyle>
            <a:lvl1pPr>
              <a:defRPr/>
            </a:lvl1pPr>
          </a:lstStyle>
          <a:p>
            <a:pPr>
              <a:defRPr/>
            </a:pPr>
            <a:endParaRPr lang="en-US"/>
          </a:p>
        </p:txBody>
      </p:sp>
      <p:sp>
        <p:nvSpPr>
          <p:cNvPr id="5" name="Rectangle 1030"/>
          <p:cNvSpPr>
            <a:spLocks noGrp="1" noChangeArrowheads="1"/>
          </p:cNvSpPr>
          <p:nvPr>
            <p:ph type="ftr" sz="quarter" idx="11"/>
          </p:nvPr>
        </p:nvSpPr>
        <p:spPr/>
        <p:txBody>
          <a:bodyPr/>
          <a:lstStyle>
            <a:lvl1pPr>
              <a:defRPr/>
            </a:lvl1pPr>
          </a:lstStyle>
          <a:p>
            <a:pPr>
              <a:defRPr/>
            </a:pPr>
            <a:endParaRPr lang="en-US"/>
          </a:p>
        </p:txBody>
      </p:sp>
      <p:sp>
        <p:nvSpPr>
          <p:cNvPr id="6"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29E89993-B219-4A4C-99A0-AEE6526B646B}" type="slidenum">
              <a:rPr lang="en-US"/>
              <a:pPr>
                <a:defRPr/>
              </a:pPr>
              <a:t>‹#›</a:t>
            </a:fld>
            <a:endParaRPr lang="en-US"/>
          </a:p>
        </p:txBody>
      </p:sp>
    </p:spTree>
    <p:extLst>
      <p:ext uri="{BB962C8B-B14F-4D97-AF65-F5344CB8AC3E}">
        <p14:creationId xmlns:p14="http://schemas.microsoft.com/office/powerpoint/2010/main" val="25102442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99746" name="Rectangle 2"/>
          <p:cNvSpPr>
            <a:spLocks noGrp="1" noChangeArrowheads="1"/>
          </p:cNvSpPr>
          <p:nvPr>
            <p:ph type="ctrTitle"/>
          </p:nvPr>
        </p:nvSpPr>
        <p:spPr>
          <a:xfrm>
            <a:off x="2286000" y="1981200"/>
            <a:ext cx="6172200" cy="1447800"/>
          </a:xfrm>
        </p:spPr>
        <p:txBody>
          <a:bodyPr/>
          <a:lstStyle>
            <a:lvl1pPr>
              <a:defRPr/>
            </a:lvl1pPr>
          </a:lstStyle>
          <a:p>
            <a:r>
              <a:rPr lang="en-US"/>
              <a:t>Click to edit Master title style</a:t>
            </a:r>
          </a:p>
        </p:txBody>
      </p:sp>
      <p:sp>
        <p:nvSpPr>
          <p:cNvPr id="799747" name="Rectangle 3"/>
          <p:cNvSpPr>
            <a:spLocks noGrp="1" noChangeArrowheads="1"/>
          </p:cNvSpPr>
          <p:nvPr>
            <p:ph type="subTitle" idx="1"/>
          </p:nvPr>
        </p:nvSpPr>
        <p:spPr>
          <a:xfrm>
            <a:off x="2286000" y="3886200"/>
            <a:ext cx="61722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xfrm>
            <a:off x="914400" y="6248400"/>
            <a:ext cx="1905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ea typeface="ＭＳ Ｐゴシック"/>
                <a:cs typeface="ＭＳ Ｐゴシック"/>
              </a:defRPr>
            </a:lvl1pPr>
          </a:lstStyle>
          <a:p>
            <a:pPr>
              <a:defRPr/>
            </a:pPr>
            <a:fld id="{8470750C-1743-FE4B-9EE0-E309A14906F2}" type="slidenum">
              <a:rPr lang="en-US"/>
              <a:pPr>
                <a:defRPr/>
              </a:pPr>
              <a:t>‹#›</a:t>
            </a:fld>
            <a:endParaRPr lang="en-US"/>
          </a:p>
        </p:txBody>
      </p:sp>
    </p:spTree>
    <p:extLst>
      <p:ext uri="{BB962C8B-B14F-4D97-AF65-F5344CB8AC3E}">
        <p14:creationId xmlns:p14="http://schemas.microsoft.com/office/powerpoint/2010/main" val="186994866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B887FCFF-3679-8343-B670-944B5AEFA783}" type="slidenum">
              <a:rPr lang="en-US"/>
              <a:pPr>
                <a:defRPr/>
              </a:pPr>
              <a:t>‹#›</a:t>
            </a:fld>
            <a:endParaRPr lang="en-US"/>
          </a:p>
        </p:txBody>
      </p:sp>
    </p:spTree>
    <p:extLst>
      <p:ext uri="{BB962C8B-B14F-4D97-AF65-F5344CB8AC3E}">
        <p14:creationId xmlns:p14="http://schemas.microsoft.com/office/powerpoint/2010/main" val="396048508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5401172-3387-134D-B2DF-AE5FAC1EC2E9}" type="slidenum">
              <a:rPr lang="en-US"/>
              <a:pPr>
                <a:defRPr/>
              </a:pPr>
              <a:t>‹#›</a:t>
            </a:fld>
            <a:endParaRPr lang="en-US"/>
          </a:p>
        </p:txBody>
      </p:sp>
    </p:spTree>
    <p:extLst>
      <p:ext uri="{BB962C8B-B14F-4D97-AF65-F5344CB8AC3E}">
        <p14:creationId xmlns:p14="http://schemas.microsoft.com/office/powerpoint/2010/main" val="3486731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133600" y="1981200"/>
            <a:ext cx="3200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86400" y="1981200"/>
            <a:ext cx="3200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686D61F-B509-3148-8351-F5F2BD01B917}" type="slidenum">
              <a:rPr lang="en-US"/>
              <a:pPr>
                <a:defRPr/>
              </a:pPr>
              <a:t>‹#›</a:t>
            </a:fld>
            <a:endParaRPr lang="en-US"/>
          </a:p>
        </p:txBody>
      </p:sp>
    </p:spTree>
    <p:extLst>
      <p:ext uri="{BB962C8B-B14F-4D97-AF65-F5344CB8AC3E}">
        <p14:creationId xmlns:p14="http://schemas.microsoft.com/office/powerpoint/2010/main" val="29381386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A8D8BA5-4D16-294D-9270-23131CE5841C}" type="slidenum">
              <a:rPr lang="en-US"/>
              <a:pPr>
                <a:defRPr/>
              </a:pPr>
              <a:t>‹#›</a:t>
            </a:fld>
            <a:endParaRPr lang="en-US"/>
          </a:p>
        </p:txBody>
      </p:sp>
    </p:spTree>
    <p:extLst>
      <p:ext uri="{BB962C8B-B14F-4D97-AF65-F5344CB8AC3E}">
        <p14:creationId xmlns:p14="http://schemas.microsoft.com/office/powerpoint/2010/main" val="697752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796493-2E49-7D49-B968-9C3ED9101417}" type="slidenum">
              <a:rPr lang="en-US"/>
              <a:pPr>
                <a:defRPr/>
              </a:pPr>
              <a:t>‹#›</a:t>
            </a:fld>
            <a:endParaRPr lang="en-US"/>
          </a:p>
        </p:txBody>
      </p:sp>
    </p:spTree>
    <p:extLst>
      <p:ext uri="{BB962C8B-B14F-4D97-AF65-F5344CB8AC3E}">
        <p14:creationId xmlns:p14="http://schemas.microsoft.com/office/powerpoint/2010/main" val="392110544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7A500B43-2567-1747-BE68-44F816B04E1F}" type="slidenum">
              <a:rPr lang="en-US"/>
              <a:pPr>
                <a:defRPr/>
              </a:pPr>
              <a:t>‹#›</a:t>
            </a:fld>
            <a:endParaRPr lang="en-US"/>
          </a:p>
        </p:txBody>
      </p:sp>
    </p:spTree>
    <p:extLst>
      <p:ext uri="{BB962C8B-B14F-4D97-AF65-F5344CB8AC3E}">
        <p14:creationId xmlns:p14="http://schemas.microsoft.com/office/powerpoint/2010/main" val="164527616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D854335-8CF0-1C43-AA88-4BC9B8A7A2D2}" type="slidenum">
              <a:rPr lang="en-US"/>
              <a:pPr>
                <a:defRPr/>
              </a:pPr>
              <a:t>‹#›</a:t>
            </a:fld>
            <a:endParaRPr lang="en-US"/>
          </a:p>
        </p:txBody>
      </p:sp>
    </p:spTree>
    <p:extLst>
      <p:ext uri="{BB962C8B-B14F-4D97-AF65-F5344CB8AC3E}">
        <p14:creationId xmlns:p14="http://schemas.microsoft.com/office/powerpoint/2010/main" val="263549414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0E2426F-0ADB-8847-A5AC-FCE2877BD46B}" type="slidenum">
              <a:rPr lang="en-US"/>
              <a:pPr>
                <a:defRPr/>
              </a:pPr>
              <a:t>‹#›</a:t>
            </a:fld>
            <a:endParaRPr lang="en-US"/>
          </a:p>
        </p:txBody>
      </p:sp>
    </p:spTree>
    <p:extLst>
      <p:ext uri="{BB962C8B-B14F-4D97-AF65-F5344CB8AC3E}">
        <p14:creationId xmlns:p14="http://schemas.microsoft.com/office/powerpoint/2010/main" val="24607269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4BD66AD-155B-B94E-B56F-C3B30487206C}" type="slidenum">
              <a:rPr lang="en-US"/>
              <a:pPr>
                <a:defRPr/>
              </a:pPr>
              <a:t>‹#›</a:t>
            </a:fld>
            <a:endParaRPr lang="en-US"/>
          </a:p>
        </p:txBody>
      </p:sp>
    </p:spTree>
    <p:extLst>
      <p:ext uri="{BB962C8B-B14F-4D97-AF65-F5344CB8AC3E}">
        <p14:creationId xmlns:p14="http://schemas.microsoft.com/office/powerpoint/2010/main" val="28947760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90F3C93-4880-7745-990F-453F979A94E0}" type="slidenum">
              <a:rPr lang="en-US"/>
              <a:pPr>
                <a:defRPr/>
              </a:pPr>
              <a:t>‹#›</a:t>
            </a:fld>
            <a:endParaRPr lang="en-US"/>
          </a:p>
        </p:txBody>
      </p:sp>
    </p:spTree>
    <p:extLst>
      <p:ext uri="{BB962C8B-B14F-4D97-AF65-F5344CB8AC3E}">
        <p14:creationId xmlns:p14="http://schemas.microsoft.com/office/powerpoint/2010/main" val="314141427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1350" y="609600"/>
            <a:ext cx="16954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05000" y="609600"/>
            <a:ext cx="49339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C66933C2-1A4B-3745-AEEE-B645D96F35F4}" type="slidenum">
              <a:rPr lang="en-US"/>
              <a:pPr>
                <a:defRPr/>
              </a:pPr>
              <a:t>‹#›</a:t>
            </a:fld>
            <a:endParaRPr lang="en-US"/>
          </a:p>
        </p:txBody>
      </p:sp>
    </p:spTree>
    <p:extLst>
      <p:ext uri="{BB962C8B-B14F-4D97-AF65-F5344CB8AC3E}">
        <p14:creationId xmlns:p14="http://schemas.microsoft.com/office/powerpoint/2010/main" val="158257330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3603" name="Rectangle 3"/>
          <p:cNvSpPr>
            <a:spLocks noGrp="1" noChangeArrowheads="1"/>
          </p:cNvSpPr>
          <p:nvPr>
            <p:ph type="ctrTitle"/>
          </p:nvPr>
        </p:nvSpPr>
        <p:spPr>
          <a:xfrm>
            <a:off x="914400" y="1600200"/>
            <a:ext cx="7315200" cy="1143000"/>
          </a:xfrm>
        </p:spPr>
        <p:txBody>
          <a:bodyPr anchor="ctr"/>
          <a:lstStyle>
            <a:lvl1pPr>
              <a:defRPr/>
            </a:lvl1pPr>
          </a:lstStyle>
          <a:p>
            <a:r>
              <a:rPr lang="en-US"/>
              <a:t>Click to edit Master title style</a:t>
            </a:r>
          </a:p>
        </p:txBody>
      </p:sp>
      <p:sp>
        <p:nvSpPr>
          <p:cNvPr id="793604" name="Rectangle 4"/>
          <p:cNvSpPr>
            <a:spLocks noGrp="1" noChangeArrowheads="1"/>
          </p:cNvSpPr>
          <p:nvPr>
            <p:ph type="subTitle" idx="1"/>
          </p:nvPr>
        </p:nvSpPr>
        <p:spPr>
          <a:xfrm>
            <a:off x="914400" y="2895600"/>
            <a:ext cx="7315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a:xfrm>
            <a:off x="914400" y="6096000"/>
            <a:ext cx="1676400" cy="457200"/>
          </a:xfrm>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3124200" y="6096000"/>
            <a:ext cx="2895600" cy="457200"/>
          </a:xfrm>
        </p:spPr>
        <p:txBody>
          <a:bodyPr/>
          <a:lstStyle>
            <a:lvl1pPr>
              <a:defRPr/>
            </a:lvl1pPr>
          </a:lstStyle>
          <a:p>
            <a:pPr>
              <a:defRPr/>
            </a:pPr>
            <a:endParaRPr lang="en-US"/>
          </a:p>
        </p:txBody>
      </p:sp>
      <p:sp>
        <p:nvSpPr>
          <p:cNvPr id="7" name="Rectangle 7"/>
          <p:cNvSpPr>
            <a:spLocks noGrp="1" noChangeArrowheads="1"/>
          </p:cNvSpPr>
          <p:nvPr>
            <p:ph type="sldNum" sz="quarter" idx="12"/>
          </p:nvPr>
        </p:nvSpPr>
        <p:spPr>
          <a:xfrm>
            <a:off x="6553200" y="6096000"/>
            <a:ext cx="1676400" cy="457200"/>
          </a:xfrm>
        </p:spPr>
        <p:txBody>
          <a:bodyPr/>
          <a:lstStyle>
            <a:lvl1pPr>
              <a:defRPr>
                <a:ea typeface="ＭＳ Ｐゴシック"/>
                <a:cs typeface="ＭＳ Ｐゴシック"/>
              </a:defRPr>
            </a:lvl1pPr>
          </a:lstStyle>
          <a:p>
            <a:pPr>
              <a:defRPr/>
            </a:pPr>
            <a:fld id="{B26DAF11-D890-4D40-B523-150CDA23FAC3}" type="slidenum">
              <a:rPr lang="en-US"/>
              <a:pPr>
                <a:defRPr/>
              </a:pPr>
              <a:t>‹#›</a:t>
            </a:fld>
            <a:endParaRPr lang="en-US"/>
          </a:p>
        </p:txBody>
      </p:sp>
    </p:spTree>
    <p:extLst>
      <p:ext uri="{BB962C8B-B14F-4D97-AF65-F5344CB8AC3E}">
        <p14:creationId xmlns:p14="http://schemas.microsoft.com/office/powerpoint/2010/main" val="20472872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8939D04-D1DA-A64B-94B9-E5BBF8E0685E}" type="slidenum">
              <a:rPr lang="en-US"/>
              <a:pPr>
                <a:defRPr/>
              </a:pPr>
              <a:t>‹#›</a:t>
            </a:fld>
            <a:endParaRPr lang="en-US"/>
          </a:p>
        </p:txBody>
      </p:sp>
    </p:spTree>
    <p:extLst>
      <p:ext uri="{BB962C8B-B14F-4D97-AF65-F5344CB8AC3E}">
        <p14:creationId xmlns:p14="http://schemas.microsoft.com/office/powerpoint/2010/main" val="213534363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A50A95C7-1A49-6348-B0D7-3235BC59278B}" type="slidenum">
              <a:rPr lang="en-US"/>
              <a:pPr>
                <a:defRPr/>
              </a:pPr>
              <a:t>‹#›</a:t>
            </a:fld>
            <a:endParaRPr lang="en-US"/>
          </a:p>
        </p:txBody>
      </p:sp>
    </p:spTree>
    <p:extLst>
      <p:ext uri="{BB962C8B-B14F-4D97-AF65-F5344CB8AC3E}">
        <p14:creationId xmlns:p14="http://schemas.microsoft.com/office/powerpoint/2010/main" val="35555478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B72AD3F-5E22-F849-8A09-472220834356}" type="slidenum">
              <a:rPr lang="en-US"/>
              <a:pPr>
                <a:defRPr/>
              </a:pPr>
              <a:t>‹#›</a:t>
            </a:fld>
            <a:endParaRPr lang="en-US"/>
          </a:p>
        </p:txBody>
      </p:sp>
    </p:spTree>
    <p:extLst>
      <p:ext uri="{BB962C8B-B14F-4D97-AF65-F5344CB8AC3E}">
        <p14:creationId xmlns:p14="http://schemas.microsoft.com/office/powerpoint/2010/main" val="27405360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8DB803E-2DCF-8E40-851C-31CACE83F75F}" type="slidenum">
              <a:rPr lang="en-US"/>
              <a:pPr>
                <a:defRPr/>
              </a:pPr>
              <a:t>‹#›</a:t>
            </a:fld>
            <a:endParaRPr lang="en-US"/>
          </a:p>
        </p:txBody>
      </p:sp>
    </p:spTree>
    <p:extLst>
      <p:ext uri="{BB962C8B-B14F-4D97-AF65-F5344CB8AC3E}">
        <p14:creationId xmlns:p14="http://schemas.microsoft.com/office/powerpoint/2010/main" val="326227260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87E2505-6F27-B34C-B99D-A3A9B94FAC82}" type="slidenum">
              <a:rPr lang="en-US"/>
              <a:pPr>
                <a:defRPr/>
              </a:pPr>
              <a:t>‹#›</a:t>
            </a:fld>
            <a:endParaRPr lang="en-US"/>
          </a:p>
        </p:txBody>
      </p:sp>
    </p:spTree>
    <p:extLst>
      <p:ext uri="{BB962C8B-B14F-4D97-AF65-F5344CB8AC3E}">
        <p14:creationId xmlns:p14="http://schemas.microsoft.com/office/powerpoint/2010/main" val="413704528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a:defRPr/>
            </a:lvl1pPr>
          </a:lstStyle>
          <a:p>
            <a:pPr>
              <a:defRPr/>
            </a:pPr>
            <a:endParaRPr lang="en-US"/>
          </a:p>
        </p:txBody>
      </p:sp>
      <p:sp>
        <p:nvSpPr>
          <p:cNvPr id="4" name="Rectangle 7"/>
          <p:cNvSpPr>
            <a:spLocks noGrp="1" noChangeArrowheads="1"/>
          </p:cNvSpPr>
          <p:nvPr>
            <p:ph type="ftr" sz="quarter" idx="11"/>
          </p:nvPr>
        </p:nvSpPr>
        <p:spPr/>
        <p:txBody>
          <a:bodyPr/>
          <a:lstStyle>
            <a:lvl1pPr>
              <a:defRPr/>
            </a:lvl1pPr>
          </a:lstStyle>
          <a:p>
            <a:pPr>
              <a:defRPr/>
            </a:pPr>
            <a:endParaRPr lang="en-US"/>
          </a:p>
        </p:txBody>
      </p:sp>
      <p:sp>
        <p:nvSpPr>
          <p:cNvPr id="5"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16B08BD-E04B-9843-B496-68D538F8FCF6}" type="slidenum">
              <a:rPr lang="en-US"/>
              <a:pPr>
                <a:defRPr/>
              </a:pPr>
              <a:t>‹#›</a:t>
            </a:fld>
            <a:endParaRPr lang="en-US"/>
          </a:p>
        </p:txBody>
      </p:sp>
    </p:spTree>
    <p:extLst>
      <p:ext uri="{BB962C8B-B14F-4D97-AF65-F5344CB8AC3E}">
        <p14:creationId xmlns:p14="http://schemas.microsoft.com/office/powerpoint/2010/main" val="114355551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lvl1pPr>
          </a:lstStyle>
          <a:p>
            <a:pPr>
              <a:defRPr/>
            </a:pPr>
            <a:endParaRPr lang="en-US"/>
          </a:p>
        </p:txBody>
      </p:sp>
      <p:sp>
        <p:nvSpPr>
          <p:cNvPr id="3" name="Rectangle 7"/>
          <p:cNvSpPr>
            <a:spLocks noGrp="1" noChangeArrowheads="1"/>
          </p:cNvSpPr>
          <p:nvPr>
            <p:ph type="ftr" sz="quarter" idx="11"/>
          </p:nvPr>
        </p:nvSpPr>
        <p:spPr/>
        <p:txBody>
          <a:bodyPr/>
          <a:lstStyle>
            <a:lvl1pPr>
              <a:defRPr/>
            </a:lvl1pPr>
          </a:lstStyle>
          <a:p>
            <a:pPr>
              <a:defRPr/>
            </a:pPr>
            <a:endParaRPr lang="en-US"/>
          </a:p>
        </p:txBody>
      </p:sp>
      <p:sp>
        <p:nvSpPr>
          <p:cNvPr id="4"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615E43EA-8434-5D43-AD1B-3C1185EE702B}" type="slidenum">
              <a:rPr lang="en-US"/>
              <a:pPr>
                <a:defRPr/>
              </a:pPr>
              <a:t>‹#›</a:t>
            </a:fld>
            <a:endParaRPr lang="en-US"/>
          </a:p>
        </p:txBody>
      </p:sp>
    </p:spTree>
    <p:extLst>
      <p:ext uri="{BB962C8B-B14F-4D97-AF65-F5344CB8AC3E}">
        <p14:creationId xmlns:p14="http://schemas.microsoft.com/office/powerpoint/2010/main" val="17812699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B20D58B0-FEEE-B344-8EC1-CE4D5ACEE49A}" type="slidenum">
              <a:rPr lang="en-US"/>
              <a:pPr>
                <a:defRPr/>
              </a:pPr>
              <a:t>‹#›</a:t>
            </a:fld>
            <a:endParaRPr lang="en-US"/>
          </a:p>
        </p:txBody>
      </p:sp>
    </p:spTree>
    <p:extLst>
      <p:ext uri="{BB962C8B-B14F-4D97-AF65-F5344CB8AC3E}">
        <p14:creationId xmlns:p14="http://schemas.microsoft.com/office/powerpoint/2010/main" val="328338655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07C887F-B5A1-4A4C-A634-E6F2DA125957}" type="slidenum">
              <a:rPr lang="en-US"/>
              <a:pPr>
                <a:defRPr/>
              </a:pPr>
              <a:t>‹#›</a:t>
            </a:fld>
            <a:endParaRPr lang="en-US"/>
          </a:p>
        </p:txBody>
      </p:sp>
    </p:spTree>
    <p:extLst>
      <p:ext uri="{BB962C8B-B14F-4D97-AF65-F5344CB8AC3E}">
        <p14:creationId xmlns:p14="http://schemas.microsoft.com/office/powerpoint/2010/main" val="136187413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6FC614F-5125-854C-8BD4-8F765109A904}" type="slidenum">
              <a:rPr lang="en-US"/>
              <a:pPr>
                <a:defRPr/>
              </a:pPr>
              <a:t>‹#›</a:t>
            </a:fld>
            <a:endParaRPr lang="en-US"/>
          </a:p>
        </p:txBody>
      </p:sp>
    </p:spTree>
    <p:extLst>
      <p:ext uri="{BB962C8B-B14F-4D97-AF65-F5344CB8AC3E}">
        <p14:creationId xmlns:p14="http://schemas.microsoft.com/office/powerpoint/2010/main" val="22018096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1D51D6A-CFA8-8847-9229-ACDF04DD3883}" type="slidenum">
              <a:rPr lang="en-US"/>
              <a:pPr>
                <a:defRPr/>
              </a:pPr>
              <a:t>‹#›</a:t>
            </a:fld>
            <a:endParaRPr lang="en-US"/>
          </a:p>
        </p:txBody>
      </p:sp>
    </p:spTree>
    <p:extLst>
      <p:ext uri="{BB962C8B-B14F-4D97-AF65-F5344CB8AC3E}">
        <p14:creationId xmlns:p14="http://schemas.microsoft.com/office/powerpoint/2010/main" val="241050042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7746" name="Rectangle 2"/>
          <p:cNvSpPr>
            <a:spLocks noGrp="1" noChangeArrowheads="1"/>
          </p:cNvSpPr>
          <p:nvPr>
            <p:ph type="ctrTitle"/>
          </p:nvPr>
        </p:nvSpPr>
        <p:spPr>
          <a:xfrm>
            <a:off x="1600200" y="1600200"/>
            <a:ext cx="6858000" cy="1828800"/>
          </a:xfrm>
          <a:effectLst/>
        </p:spPr>
        <p:txBody>
          <a:bodyPr/>
          <a:lstStyle>
            <a:lvl1pPr>
              <a:defRPr/>
            </a:lvl1pPr>
          </a:lstStyle>
          <a:p>
            <a:r>
              <a:rPr lang="en-US"/>
              <a:t>Click to edit Master title style</a:t>
            </a:r>
          </a:p>
        </p:txBody>
      </p:sp>
      <p:sp>
        <p:nvSpPr>
          <p:cNvPr id="927747" name="Rectangle 3"/>
          <p:cNvSpPr>
            <a:spLocks noGrp="1" noChangeArrowheads="1"/>
          </p:cNvSpPr>
          <p:nvPr>
            <p:ph type="subTitle" idx="1"/>
          </p:nvPr>
        </p:nvSpPr>
        <p:spPr>
          <a:xfrm>
            <a:off x="2057400" y="3886200"/>
            <a:ext cx="6400800" cy="1752600"/>
          </a:xfrm>
          <a:effectLst/>
        </p:spPr>
        <p:txBody>
          <a:bodyPr/>
          <a:lstStyle>
            <a:lvl1pPr marL="0" indent="0" algn="r">
              <a:buFont typeface="Wingdings" pitchFamily="-111" charset="2"/>
              <a:buNone/>
              <a:defRPr sz="2800" i="1"/>
            </a:lvl1pPr>
          </a:lstStyle>
          <a:p>
            <a:r>
              <a:rPr lang="en-US"/>
              <a:t>Click to edit Master subtitle style</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FB78637-666E-E842-BFEA-3465DA690648}" type="slidenum">
              <a:rPr lang="en-US"/>
              <a:pPr>
                <a:defRPr/>
              </a:pPr>
              <a:t>‹#›</a:t>
            </a:fld>
            <a:endParaRPr lang="en-US"/>
          </a:p>
        </p:txBody>
      </p:sp>
    </p:spTree>
    <p:extLst>
      <p:ext uri="{BB962C8B-B14F-4D97-AF65-F5344CB8AC3E}">
        <p14:creationId xmlns:p14="http://schemas.microsoft.com/office/powerpoint/2010/main" val="170687607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0C69FE3-670E-6D44-8FC1-68801729809A}" type="slidenum">
              <a:rPr lang="en-US"/>
              <a:pPr>
                <a:defRPr/>
              </a:pPr>
              <a:t>‹#›</a:t>
            </a:fld>
            <a:endParaRPr lang="en-US"/>
          </a:p>
        </p:txBody>
      </p:sp>
    </p:spTree>
    <p:extLst>
      <p:ext uri="{BB962C8B-B14F-4D97-AF65-F5344CB8AC3E}">
        <p14:creationId xmlns:p14="http://schemas.microsoft.com/office/powerpoint/2010/main" val="183942065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0DA2AE4F-0181-AE48-8337-732275AF81A2}" type="slidenum">
              <a:rPr lang="en-US"/>
              <a:pPr>
                <a:defRPr/>
              </a:pPr>
              <a:t>‹#›</a:t>
            </a:fld>
            <a:endParaRPr lang="en-US"/>
          </a:p>
        </p:txBody>
      </p:sp>
    </p:spTree>
    <p:extLst>
      <p:ext uri="{BB962C8B-B14F-4D97-AF65-F5344CB8AC3E}">
        <p14:creationId xmlns:p14="http://schemas.microsoft.com/office/powerpoint/2010/main" val="36858083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5AE5B46-6DA8-1347-99B2-4673A18355DF}" type="slidenum">
              <a:rPr lang="en-US"/>
              <a:pPr>
                <a:defRPr/>
              </a:pPr>
              <a:t>‹#›</a:t>
            </a:fld>
            <a:endParaRPr lang="en-US"/>
          </a:p>
        </p:txBody>
      </p:sp>
    </p:spTree>
    <p:extLst>
      <p:ext uri="{BB962C8B-B14F-4D97-AF65-F5344CB8AC3E}">
        <p14:creationId xmlns:p14="http://schemas.microsoft.com/office/powerpoint/2010/main" val="269995449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2FFAEAB-4A13-1943-A55B-2C69CD8D2305}" type="slidenum">
              <a:rPr lang="en-US"/>
              <a:pPr>
                <a:defRPr/>
              </a:pPr>
              <a:t>‹#›</a:t>
            </a:fld>
            <a:endParaRPr lang="en-US"/>
          </a:p>
        </p:txBody>
      </p:sp>
    </p:spTree>
    <p:extLst>
      <p:ext uri="{BB962C8B-B14F-4D97-AF65-F5344CB8AC3E}">
        <p14:creationId xmlns:p14="http://schemas.microsoft.com/office/powerpoint/2010/main" val="379014394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defRPr/>
            </a:lvl1pPr>
          </a:lstStyle>
          <a:p>
            <a:pPr>
              <a:defRPr/>
            </a:pPr>
            <a:endParaRPr lang="en-US"/>
          </a:p>
        </p:txBody>
      </p:sp>
      <p:sp>
        <p:nvSpPr>
          <p:cNvPr id="8" name="Rectangle 1029"/>
          <p:cNvSpPr>
            <a:spLocks noGrp="1" noChangeArrowheads="1"/>
          </p:cNvSpPr>
          <p:nvPr>
            <p:ph type="ftr" sz="quarter" idx="11"/>
          </p:nvPr>
        </p:nvSpPr>
        <p:spPr/>
        <p:txBody>
          <a:bodyPr/>
          <a:lstStyle>
            <a:lvl1pPr>
              <a:defRPr/>
            </a:lvl1pPr>
          </a:lstStyle>
          <a:p>
            <a:pPr>
              <a:defRPr/>
            </a:pPr>
            <a:endParaRPr lang="en-US"/>
          </a:p>
        </p:txBody>
      </p:sp>
      <p:sp>
        <p:nvSpPr>
          <p:cNvPr id="9"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2CD914AC-D323-8C44-96E5-D89B2D7230A4}" type="slidenum">
              <a:rPr lang="en-US"/>
              <a:pPr>
                <a:defRPr/>
              </a:pPr>
              <a:t>‹#›</a:t>
            </a:fld>
            <a:endParaRPr lang="en-US"/>
          </a:p>
        </p:txBody>
      </p:sp>
    </p:spTree>
    <p:extLst>
      <p:ext uri="{BB962C8B-B14F-4D97-AF65-F5344CB8AC3E}">
        <p14:creationId xmlns:p14="http://schemas.microsoft.com/office/powerpoint/2010/main" val="207204161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defRPr/>
            </a:lvl1pPr>
          </a:lstStyle>
          <a:p>
            <a:pPr>
              <a:defRPr/>
            </a:pPr>
            <a:endParaRPr lang="en-US"/>
          </a:p>
        </p:txBody>
      </p:sp>
      <p:sp>
        <p:nvSpPr>
          <p:cNvPr id="4" name="Rectangle 1029"/>
          <p:cNvSpPr>
            <a:spLocks noGrp="1" noChangeArrowheads="1"/>
          </p:cNvSpPr>
          <p:nvPr>
            <p:ph type="ftr" sz="quarter" idx="11"/>
          </p:nvPr>
        </p:nvSpPr>
        <p:spPr/>
        <p:txBody>
          <a:bodyPr/>
          <a:lstStyle>
            <a:lvl1pPr>
              <a:defRPr/>
            </a:lvl1pPr>
          </a:lstStyle>
          <a:p>
            <a:pPr>
              <a:defRPr/>
            </a:pPr>
            <a:endParaRPr lang="en-US"/>
          </a:p>
        </p:txBody>
      </p:sp>
      <p:sp>
        <p:nvSpPr>
          <p:cNvPr id="5"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9FDE742-2732-CE4E-A939-DF5E39C1E5A5}" type="slidenum">
              <a:rPr lang="en-US"/>
              <a:pPr>
                <a:defRPr/>
              </a:pPr>
              <a:t>‹#›</a:t>
            </a:fld>
            <a:endParaRPr lang="en-US"/>
          </a:p>
        </p:txBody>
      </p:sp>
    </p:spTree>
    <p:extLst>
      <p:ext uri="{BB962C8B-B14F-4D97-AF65-F5344CB8AC3E}">
        <p14:creationId xmlns:p14="http://schemas.microsoft.com/office/powerpoint/2010/main" val="372268693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vl1pPr>
          </a:lstStyle>
          <a:p>
            <a:pPr>
              <a:defRPr/>
            </a:pPr>
            <a:endParaRPr lang="en-US"/>
          </a:p>
        </p:txBody>
      </p:sp>
      <p:sp>
        <p:nvSpPr>
          <p:cNvPr id="3" name="Rectangle 1029"/>
          <p:cNvSpPr>
            <a:spLocks noGrp="1" noChangeArrowheads="1"/>
          </p:cNvSpPr>
          <p:nvPr>
            <p:ph type="ftr" sz="quarter" idx="11"/>
          </p:nvPr>
        </p:nvSpPr>
        <p:spPr/>
        <p:txBody>
          <a:bodyPr/>
          <a:lstStyle>
            <a:lvl1pPr>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C418CC6A-A367-4042-A2F8-A0FF601B9968}" type="slidenum">
              <a:rPr lang="en-US"/>
              <a:pPr>
                <a:defRPr/>
              </a:pPr>
              <a:t>‹#›</a:t>
            </a:fld>
            <a:endParaRPr lang="en-US"/>
          </a:p>
        </p:txBody>
      </p:sp>
    </p:spTree>
    <p:extLst>
      <p:ext uri="{BB962C8B-B14F-4D97-AF65-F5344CB8AC3E}">
        <p14:creationId xmlns:p14="http://schemas.microsoft.com/office/powerpoint/2010/main" val="161536299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56DF4D0A-4805-6849-ACC6-88BFD7C04EBD}" type="slidenum">
              <a:rPr lang="en-US"/>
              <a:pPr>
                <a:defRPr/>
              </a:pPr>
              <a:t>‹#›</a:t>
            </a:fld>
            <a:endParaRPr lang="en-US"/>
          </a:p>
        </p:txBody>
      </p:sp>
    </p:spTree>
    <p:extLst>
      <p:ext uri="{BB962C8B-B14F-4D97-AF65-F5344CB8AC3E}">
        <p14:creationId xmlns:p14="http://schemas.microsoft.com/office/powerpoint/2010/main" val="133695577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36E6E030-A1B6-5040-A23B-C3172D8D3926}" type="slidenum">
              <a:rPr lang="en-US"/>
              <a:pPr>
                <a:defRPr/>
              </a:pPr>
              <a:t>‹#›</a:t>
            </a:fld>
            <a:endParaRPr lang="en-US"/>
          </a:p>
        </p:txBody>
      </p:sp>
    </p:spTree>
    <p:extLst>
      <p:ext uri="{BB962C8B-B14F-4D97-AF65-F5344CB8AC3E}">
        <p14:creationId xmlns:p14="http://schemas.microsoft.com/office/powerpoint/2010/main" val="48401009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FCD18C8-66A9-9542-B61A-D3AD8058D967}" type="slidenum">
              <a:rPr lang="en-US"/>
              <a:pPr>
                <a:defRPr/>
              </a:pPr>
              <a:t>‹#›</a:t>
            </a:fld>
            <a:endParaRPr lang="en-US"/>
          </a:p>
        </p:txBody>
      </p:sp>
    </p:spTree>
    <p:extLst>
      <p:ext uri="{BB962C8B-B14F-4D97-AF65-F5344CB8AC3E}">
        <p14:creationId xmlns:p14="http://schemas.microsoft.com/office/powerpoint/2010/main" val="270737158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CCFA68CB-13C0-7F41-89FC-A01F8D953802}" type="slidenum">
              <a:rPr lang="en-US"/>
              <a:pPr>
                <a:defRPr/>
              </a:pPr>
              <a:t>‹#›</a:t>
            </a:fld>
            <a:endParaRPr lang="en-US"/>
          </a:p>
        </p:txBody>
      </p:sp>
    </p:spTree>
    <p:extLst>
      <p:ext uri="{BB962C8B-B14F-4D97-AF65-F5344CB8AC3E}">
        <p14:creationId xmlns:p14="http://schemas.microsoft.com/office/powerpoint/2010/main" val="405241506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89858" name="Rectangle 1026"/>
          <p:cNvSpPr>
            <a:spLocks noGrp="1" noChangeArrowheads="1"/>
          </p:cNvSpPr>
          <p:nvPr>
            <p:ph type="ctrTitle"/>
          </p:nvPr>
        </p:nvSpPr>
        <p:spPr>
          <a:xfrm>
            <a:off x="685800" y="1219200"/>
            <a:ext cx="7772400" cy="1371600"/>
          </a:xfrm>
          <a:effectLst>
            <a:outerShdw blurRad="63500" algn="ctr" rotWithShape="0">
              <a:srgbClr val="FFFFFF">
                <a:alpha val="75000"/>
              </a:srgbClr>
            </a:outerShdw>
          </a:effectLst>
        </p:spPr>
        <p:txBody>
          <a:bodyPr anchor="ctr"/>
          <a:lstStyle>
            <a:lvl1pPr algn="ctr">
              <a:defRPr sz="4800"/>
            </a:lvl1pPr>
          </a:lstStyle>
          <a:p>
            <a:r>
              <a:rPr lang="en-US"/>
              <a:t>Click to edit Master title style</a:t>
            </a:r>
          </a:p>
        </p:txBody>
      </p:sp>
      <p:sp>
        <p:nvSpPr>
          <p:cNvPr id="889859" name="Rectangle 1027"/>
          <p:cNvSpPr>
            <a:spLocks noGrp="1" noChangeArrowheads="1"/>
          </p:cNvSpPr>
          <p:nvPr>
            <p:ph type="subTitle" idx="1"/>
          </p:nvPr>
        </p:nvSpPr>
        <p:spPr>
          <a:xfrm>
            <a:off x="1371600" y="5105400"/>
            <a:ext cx="6400800" cy="1066800"/>
          </a:xfrm>
          <a:effectLst>
            <a:outerShdw blurRad="63500" algn="ctr" rotWithShape="0">
              <a:srgbClr val="000000">
                <a:alpha val="75000"/>
              </a:srgbClr>
            </a:outerShdw>
          </a:effectLst>
        </p:spPr>
        <p:txBody>
          <a:bodyPr anchor="b"/>
          <a:lstStyle>
            <a:lvl1pPr marL="0" indent="0" algn="ctr">
              <a:buFontTx/>
              <a:buNone/>
              <a:defRPr sz="2800" i="1">
                <a:solidFill>
                  <a:srgbClr val="FFFFFF"/>
                </a:solidFill>
              </a:defRPr>
            </a:lvl1pPr>
          </a:lstStyle>
          <a:p>
            <a:r>
              <a:rPr lang="en-US"/>
              <a:t>Click to edit Master subtitle style</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solidFill>
                  <a:srgbClr val="FFFFFF"/>
                </a:solidFill>
                <a:ea typeface="ＭＳ Ｐゴシック"/>
                <a:cs typeface="ＭＳ Ｐゴシック"/>
              </a:defRPr>
            </a:lvl1pPr>
          </a:lstStyle>
          <a:p>
            <a:pPr>
              <a:defRPr/>
            </a:pPr>
            <a:fld id="{562CA9A5-1A25-5C44-9DC8-C423D75E68F5}" type="slidenum">
              <a:rPr lang="en-US"/>
              <a:pPr>
                <a:defRPr/>
              </a:pPr>
              <a:t>‹#›</a:t>
            </a:fld>
            <a:endParaRPr lang="en-US"/>
          </a:p>
        </p:txBody>
      </p:sp>
    </p:spTree>
    <p:extLst>
      <p:ext uri="{BB962C8B-B14F-4D97-AF65-F5344CB8AC3E}">
        <p14:creationId xmlns:p14="http://schemas.microsoft.com/office/powerpoint/2010/main" val="218957479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DE44749E-7953-6142-813B-B8F042BC61D1}" type="slidenum">
              <a:rPr lang="en-US"/>
              <a:pPr>
                <a:defRPr/>
              </a:pPr>
              <a:t>‹#›</a:t>
            </a:fld>
            <a:endParaRPr lang="en-US"/>
          </a:p>
        </p:txBody>
      </p:sp>
    </p:spTree>
    <p:extLst>
      <p:ext uri="{BB962C8B-B14F-4D97-AF65-F5344CB8AC3E}">
        <p14:creationId xmlns:p14="http://schemas.microsoft.com/office/powerpoint/2010/main" val="2963695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E5B2095-6731-B343-8A50-D9DE2B3E0C83}" type="slidenum">
              <a:rPr lang="en-US"/>
              <a:pPr>
                <a:defRPr/>
              </a:pPr>
              <a:t>‹#›</a:t>
            </a:fld>
            <a:endParaRPr lang="en-US"/>
          </a:p>
        </p:txBody>
      </p:sp>
    </p:spTree>
    <p:extLst>
      <p:ext uri="{BB962C8B-B14F-4D97-AF65-F5344CB8AC3E}">
        <p14:creationId xmlns:p14="http://schemas.microsoft.com/office/powerpoint/2010/main" val="28531210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C4EFEFFF-6143-A54B-8E59-C536E46D4EC4}" type="slidenum">
              <a:rPr lang="en-US"/>
              <a:pPr>
                <a:defRPr/>
              </a:pPr>
              <a:t>‹#›</a:t>
            </a:fld>
            <a:endParaRPr lang="en-US"/>
          </a:p>
        </p:txBody>
      </p:sp>
    </p:spTree>
    <p:extLst>
      <p:ext uri="{BB962C8B-B14F-4D97-AF65-F5344CB8AC3E}">
        <p14:creationId xmlns:p14="http://schemas.microsoft.com/office/powerpoint/2010/main" val="168004031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55B8A27D-CAFE-CC43-836E-66EDE6D0F77F}" type="slidenum">
              <a:rPr lang="en-US"/>
              <a:pPr>
                <a:defRPr/>
              </a:pPr>
              <a:t>‹#›</a:t>
            </a:fld>
            <a:endParaRPr lang="en-US"/>
          </a:p>
        </p:txBody>
      </p:sp>
    </p:spTree>
    <p:extLst>
      <p:ext uri="{BB962C8B-B14F-4D97-AF65-F5344CB8AC3E}">
        <p14:creationId xmlns:p14="http://schemas.microsoft.com/office/powerpoint/2010/main" val="221481204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defRPr/>
            </a:lvl1pPr>
          </a:lstStyle>
          <a:p>
            <a:pPr>
              <a:defRPr/>
            </a:pPr>
            <a:endParaRPr lang="en-US"/>
          </a:p>
        </p:txBody>
      </p:sp>
      <p:sp>
        <p:nvSpPr>
          <p:cNvPr id="8" name="Rectangle 1029"/>
          <p:cNvSpPr>
            <a:spLocks noGrp="1" noChangeArrowheads="1"/>
          </p:cNvSpPr>
          <p:nvPr>
            <p:ph type="ftr" sz="quarter" idx="11"/>
          </p:nvPr>
        </p:nvSpPr>
        <p:spPr/>
        <p:txBody>
          <a:bodyPr/>
          <a:lstStyle>
            <a:lvl1pPr>
              <a:defRPr/>
            </a:lvl1pPr>
          </a:lstStyle>
          <a:p>
            <a:pPr>
              <a:defRPr/>
            </a:pPr>
            <a:endParaRPr lang="en-US"/>
          </a:p>
        </p:txBody>
      </p:sp>
      <p:sp>
        <p:nvSpPr>
          <p:cNvPr id="9"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D00D013-64D9-4644-93EA-E911A99CA6E5}" type="slidenum">
              <a:rPr lang="en-US"/>
              <a:pPr>
                <a:defRPr/>
              </a:pPr>
              <a:t>‹#›</a:t>
            </a:fld>
            <a:endParaRPr lang="en-US"/>
          </a:p>
        </p:txBody>
      </p:sp>
    </p:spTree>
    <p:extLst>
      <p:ext uri="{BB962C8B-B14F-4D97-AF65-F5344CB8AC3E}">
        <p14:creationId xmlns:p14="http://schemas.microsoft.com/office/powerpoint/2010/main" val="106432922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defRPr/>
            </a:lvl1pPr>
          </a:lstStyle>
          <a:p>
            <a:pPr>
              <a:defRPr/>
            </a:pPr>
            <a:endParaRPr lang="en-US"/>
          </a:p>
        </p:txBody>
      </p:sp>
      <p:sp>
        <p:nvSpPr>
          <p:cNvPr id="4" name="Rectangle 1029"/>
          <p:cNvSpPr>
            <a:spLocks noGrp="1" noChangeArrowheads="1"/>
          </p:cNvSpPr>
          <p:nvPr>
            <p:ph type="ftr" sz="quarter" idx="11"/>
          </p:nvPr>
        </p:nvSpPr>
        <p:spPr/>
        <p:txBody>
          <a:bodyPr/>
          <a:lstStyle>
            <a:lvl1pPr>
              <a:defRPr/>
            </a:lvl1pPr>
          </a:lstStyle>
          <a:p>
            <a:pPr>
              <a:defRPr/>
            </a:pPr>
            <a:endParaRPr lang="en-US"/>
          </a:p>
        </p:txBody>
      </p:sp>
      <p:sp>
        <p:nvSpPr>
          <p:cNvPr id="5"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206700E4-88E7-864A-9114-06AEC5E6B9F1}" type="slidenum">
              <a:rPr lang="en-US"/>
              <a:pPr>
                <a:defRPr/>
              </a:pPr>
              <a:t>‹#›</a:t>
            </a:fld>
            <a:endParaRPr lang="en-US"/>
          </a:p>
        </p:txBody>
      </p:sp>
    </p:spTree>
    <p:extLst>
      <p:ext uri="{BB962C8B-B14F-4D97-AF65-F5344CB8AC3E}">
        <p14:creationId xmlns:p14="http://schemas.microsoft.com/office/powerpoint/2010/main" val="335191574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vl1pPr>
          </a:lstStyle>
          <a:p>
            <a:pPr>
              <a:defRPr/>
            </a:pPr>
            <a:endParaRPr lang="en-US"/>
          </a:p>
        </p:txBody>
      </p:sp>
      <p:sp>
        <p:nvSpPr>
          <p:cNvPr id="3" name="Rectangle 1029"/>
          <p:cNvSpPr>
            <a:spLocks noGrp="1" noChangeArrowheads="1"/>
          </p:cNvSpPr>
          <p:nvPr>
            <p:ph type="ftr" sz="quarter" idx="11"/>
          </p:nvPr>
        </p:nvSpPr>
        <p:spPr/>
        <p:txBody>
          <a:bodyPr/>
          <a:lstStyle>
            <a:lvl1pPr>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48DC05B3-AD3F-684C-AA23-8612DC4916F7}" type="slidenum">
              <a:rPr lang="en-US"/>
              <a:pPr>
                <a:defRPr/>
              </a:pPr>
              <a:t>‹#›</a:t>
            </a:fld>
            <a:endParaRPr lang="en-US"/>
          </a:p>
        </p:txBody>
      </p:sp>
    </p:spTree>
    <p:extLst>
      <p:ext uri="{BB962C8B-B14F-4D97-AF65-F5344CB8AC3E}">
        <p14:creationId xmlns:p14="http://schemas.microsoft.com/office/powerpoint/2010/main" val="30219523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C876007-6EF7-1B41-B9DB-0ED793C29FCC}" type="slidenum">
              <a:rPr lang="en-US"/>
              <a:pPr>
                <a:defRPr/>
              </a:pPr>
              <a:t>‹#›</a:t>
            </a:fld>
            <a:endParaRPr lang="en-US"/>
          </a:p>
        </p:txBody>
      </p:sp>
    </p:spTree>
    <p:extLst>
      <p:ext uri="{BB962C8B-B14F-4D97-AF65-F5344CB8AC3E}">
        <p14:creationId xmlns:p14="http://schemas.microsoft.com/office/powerpoint/2010/main" val="36058444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17C7FD2-F0BA-2A42-9BAF-F20A6F763386}" type="slidenum">
              <a:rPr lang="en-US"/>
              <a:pPr>
                <a:defRPr/>
              </a:pPr>
              <a:t>‹#›</a:t>
            </a:fld>
            <a:endParaRPr lang="en-US"/>
          </a:p>
        </p:txBody>
      </p:sp>
    </p:spTree>
    <p:extLst>
      <p:ext uri="{BB962C8B-B14F-4D97-AF65-F5344CB8AC3E}">
        <p14:creationId xmlns:p14="http://schemas.microsoft.com/office/powerpoint/2010/main" val="90976322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D03FAA83-8D86-7348-B116-C0057A0A3233}" type="slidenum">
              <a:rPr lang="en-US"/>
              <a:pPr>
                <a:defRPr/>
              </a:pPr>
              <a:t>‹#›</a:t>
            </a:fld>
            <a:endParaRPr lang="en-US"/>
          </a:p>
        </p:txBody>
      </p:sp>
    </p:spTree>
    <p:extLst>
      <p:ext uri="{BB962C8B-B14F-4D97-AF65-F5344CB8AC3E}">
        <p14:creationId xmlns:p14="http://schemas.microsoft.com/office/powerpoint/2010/main" val="244829778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9055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A224AA95-429C-244B-AB23-5DC6D1E71990}" type="slidenum">
              <a:rPr lang="en-US"/>
              <a:pPr>
                <a:defRPr/>
              </a:pPr>
              <a:t>‹#›</a:t>
            </a:fld>
            <a:endParaRPr lang="en-US"/>
          </a:p>
        </p:txBody>
      </p:sp>
    </p:spTree>
    <p:extLst>
      <p:ext uri="{BB962C8B-B14F-4D97-AF65-F5344CB8AC3E}">
        <p14:creationId xmlns:p14="http://schemas.microsoft.com/office/powerpoint/2010/main" val="417932394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58114"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858115" name="Rectangle 3"/>
          <p:cNvSpPr>
            <a:spLocks noGrp="1" noChangeArrowheads="1"/>
          </p:cNvSpPr>
          <p:nvPr>
            <p:ph type="subTitle" idx="1"/>
          </p:nvPr>
        </p:nvSpPr>
        <p:spPr>
          <a:xfrm>
            <a:off x="1371600" y="4343400"/>
            <a:ext cx="6400800" cy="1447800"/>
          </a:xfrm>
        </p:spPr>
        <p:txBody>
          <a:bodyPr/>
          <a:lstStyle>
            <a:lvl1pPr marL="0" indent="0" algn="ctr">
              <a:buFont typeface="Wingdings" pitchFamily="-111" charset="2"/>
              <a:buNone/>
              <a:defRPr sz="2800"/>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DCE4960-915C-7849-990D-C00FBF42D8E2}" type="slidenum">
              <a:rPr lang="en-US"/>
              <a:pPr>
                <a:defRPr/>
              </a:pPr>
              <a:t>‹#›</a:t>
            </a:fld>
            <a:endParaRPr lang="en-US"/>
          </a:p>
        </p:txBody>
      </p:sp>
    </p:spTree>
    <p:extLst>
      <p:ext uri="{BB962C8B-B14F-4D97-AF65-F5344CB8AC3E}">
        <p14:creationId xmlns:p14="http://schemas.microsoft.com/office/powerpoint/2010/main" val="13955386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BFDC1A52-2A3C-5E4B-B67E-A038F8E48FCA}" type="slidenum">
              <a:rPr lang="en-US"/>
              <a:pPr>
                <a:defRPr/>
              </a:pPr>
              <a:t>‹#›</a:t>
            </a:fld>
            <a:endParaRPr lang="en-US"/>
          </a:p>
        </p:txBody>
      </p:sp>
    </p:spTree>
    <p:extLst>
      <p:ext uri="{BB962C8B-B14F-4D97-AF65-F5344CB8AC3E}">
        <p14:creationId xmlns:p14="http://schemas.microsoft.com/office/powerpoint/2010/main" val="161833661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A223527E-77FF-3345-B13F-AF4C4C984AFE}" type="slidenum">
              <a:rPr lang="en-US"/>
              <a:pPr>
                <a:defRPr/>
              </a:pPr>
              <a:t>‹#›</a:t>
            </a:fld>
            <a:endParaRPr lang="en-US"/>
          </a:p>
        </p:txBody>
      </p:sp>
    </p:spTree>
    <p:extLst>
      <p:ext uri="{BB962C8B-B14F-4D97-AF65-F5344CB8AC3E}">
        <p14:creationId xmlns:p14="http://schemas.microsoft.com/office/powerpoint/2010/main" val="265796017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34324393-D89D-2946-A8AD-C87ED8C0DB36}" type="slidenum">
              <a:rPr lang="en-US"/>
              <a:pPr>
                <a:defRPr/>
              </a:pPr>
              <a:t>‹#›</a:t>
            </a:fld>
            <a:endParaRPr lang="en-US"/>
          </a:p>
        </p:txBody>
      </p:sp>
    </p:spTree>
    <p:extLst>
      <p:ext uri="{BB962C8B-B14F-4D97-AF65-F5344CB8AC3E}">
        <p14:creationId xmlns:p14="http://schemas.microsoft.com/office/powerpoint/2010/main" val="94317805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0CD4367E-1E6E-A54A-873C-C7D0B642B969}" type="slidenum">
              <a:rPr lang="en-US"/>
              <a:pPr>
                <a:defRPr/>
              </a:pPr>
              <a:t>‹#›</a:t>
            </a:fld>
            <a:endParaRPr lang="en-US"/>
          </a:p>
        </p:txBody>
      </p:sp>
    </p:spTree>
    <p:extLst>
      <p:ext uri="{BB962C8B-B14F-4D97-AF65-F5344CB8AC3E}">
        <p14:creationId xmlns:p14="http://schemas.microsoft.com/office/powerpoint/2010/main" val="148980972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2032359-E019-C74D-9DCD-ED2887A81EC7}" type="slidenum">
              <a:rPr lang="en-US"/>
              <a:pPr>
                <a:defRPr/>
              </a:pPr>
              <a:t>‹#›</a:t>
            </a:fld>
            <a:endParaRPr lang="en-US"/>
          </a:p>
        </p:txBody>
      </p:sp>
    </p:spTree>
    <p:extLst>
      <p:ext uri="{BB962C8B-B14F-4D97-AF65-F5344CB8AC3E}">
        <p14:creationId xmlns:p14="http://schemas.microsoft.com/office/powerpoint/2010/main" val="313031118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1AED5B8-4761-9740-A433-A5802D379444}" type="slidenum">
              <a:rPr lang="en-US"/>
              <a:pPr>
                <a:defRPr/>
              </a:pPr>
              <a:t>‹#›</a:t>
            </a:fld>
            <a:endParaRPr lang="en-US"/>
          </a:p>
        </p:txBody>
      </p:sp>
    </p:spTree>
    <p:extLst>
      <p:ext uri="{BB962C8B-B14F-4D97-AF65-F5344CB8AC3E}">
        <p14:creationId xmlns:p14="http://schemas.microsoft.com/office/powerpoint/2010/main" val="372282028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AC0F226C-A085-3849-A01E-6722082E5C6F}" type="slidenum">
              <a:rPr lang="en-US"/>
              <a:pPr>
                <a:defRPr/>
              </a:pPr>
              <a:t>‹#›</a:t>
            </a:fld>
            <a:endParaRPr lang="en-US"/>
          </a:p>
        </p:txBody>
      </p:sp>
    </p:spTree>
    <p:extLst>
      <p:ext uri="{BB962C8B-B14F-4D97-AF65-F5344CB8AC3E}">
        <p14:creationId xmlns:p14="http://schemas.microsoft.com/office/powerpoint/2010/main" val="364794378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77641D55-B2EC-924E-8870-9981C9ED5130}" type="slidenum">
              <a:rPr lang="en-US"/>
              <a:pPr>
                <a:defRPr/>
              </a:pPr>
              <a:t>‹#›</a:t>
            </a:fld>
            <a:endParaRPr lang="en-US"/>
          </a:p>
        </p:txBody>
      </p:sp>
    </p:spTree>
    <p:extLst>
      <p:ext uri="{BB962C8B-B14F-4D97-AF65-F5344CB8AC3E}">
        <p14:creationId xmlns:p14="http://schemas.microsoft.com/office/powerpoint/2010/main" val="275912828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69391D02-8624-A245-A834-1F4784A96C39}" type="slidenum">
              <a:rPr lang="en-US"/>
              <a:pPr>
                <a:defRPr/>
              </a:pPr>
              <a:t>‹#›</a:t>
            </a:fld>
            <a:endParaRPr lang="en-US"/>
          </a:p>
        </p:txBody>
      </p:sp>
    </p:spTree>
    <p:extLst>
      <p:ext uri="{BB962C8B-B14F-4D97-AF65-F5344CB8AC3E}">
        <p14:creationId xmlns:p14="http://schemas.microsoft.com/office/powerpoint/2010/main" val="259692695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4B9BAB86-4981-5845-8E83-81086BD51B4C}" type="slidenum">
              <a:rPr lang="en-US"/>
              <a:pPr>
                <a:defRPr/>
              </a:pPr>
              <a:t>‹#›</a:t>
            </a:fld>
            <a:endParaRPr lang="en-US"/>
          </a:p>
        </p:txBody>
      </p:sp>
    </p:spTree>
    <p:extLst>
      <p:ext uri="{BB962C8B-B14F-4D97-AF65-F5344CB8AC3E}">
        <p14:creationId xmlns:p14="http://schemas.microsoft.com/office/powerpoint/2010/main" val="388546800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CCF185C8-2FFC-9A49-9BC2-FD13EF86946D}" type="slidenum">
              <a:rPr lang="en-US"/>
              <a:pPr>
                <a:defRPr/>
              </a:pPr>
              <a:t>‹#›</a:t>
            </a:fld>
            <a:endParaRPr lang="en-US"/>
          </a:p>
        </p:txBody>
      </p:sp>
    </p:spTree>
    <p:extLst>
      <p:ext uri="{BB962C8B-B14F-4D97-AF65-F5344CB8AC3E}">
        <p14:creationId xmlns:p14="http://schemas.microsoft.com/office/powerpoint/2010/main" val="573975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FA8CFDCF-528F-1840-B0BD-FCE90206C696}" type="slidenum">
              <a:rPr lang="en-US"/>
              <a:pPr>
                <a:defRPr/>
              </a:pPr>
              <a:t>‹#›</a:t>
            </a:fld>
            <a:endParaRPr lang="en-US"/>
          </a:p>
        </p:txBody>
      </p:sp>
    </p:spTree>
    <p:extLst>
      <p:ext uri="{BB962C8B-B14F-4D97-AF65-F5344CB8AC3E}">
        <p14:creationId xmlns:p14="http://schemas.microsoft.com/office/powerpoint/2010/main" val="2554573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p:spPr>
          <p:txBody>
            <a:bodyPr wrap="none" anchor="ctr"/>
            <a:lstStyle/>
            <a:p>
              <a:pPr algn="ctr" eaLnBrk="1" hangingPunct="1"/>
              <a:endParaRPr lang="en-US">
                <a:solidFill>
                  <a:srgbClr val="FFFFFF"/>
                </a:solidFill>
                <a:latin typeface="Times New Roman"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a:solidFill>
                  <a:srgbClr val="FFFFFF"/>
                </a:solidFill>
                <a:latin typeface="Times New Roman"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795654" name="Rectangle 6"/>
          <p:cNvSpPr>
            <a:spLocks noGrp="1" noChangeArrowheads="1"/>
          </p:cNvSpPr>
          <p:nvPr>
            <p:ph type="ctrTitle"/>
          </p:nvPr>
        </p:nvSpPr>
        <p:spPr>
          <a:xfrm>
            <a:off x="1219200" y="838200"/>
            <a:ext cx="6781800" cy="2559050"/>
          </a:xfrm>
        </p:spPr>
        <p:txBody>
          <a:bodyPr anchorCtr="1"/>
          <a:lstStyle>
            <a:lvl1pPr algn="ctr">
              <a:defRPr sz="6200"/>
            </a:lvl1pPr>
          </a:lstStyle>
          <a:p>
            <a:r>
              <a:rPr lang="en-US"/>
              <a:t>Click to edit Master title style</a:t>
            </a:r>
          </a:p>
        </p:txBody>
      </p:sp>
      <p:sp>
        <p:nvSpPr>
          <p:cNvPr id="795655" name="Rectangle 7"/>
          <p:cNvSpPr>
            <a:spLocks noGrp="1" noChangeArrowheads="1"/>
          </p:cNvSpPr>
          <p:nvPr>
            <p:ph type="subTitle" idx="1"/>
          </p:nvPr>
        </p:nvSpPr>
        <p:spPr>
          <a:xfrm>
            <a:off x="1371600" y="3733800"/>
            <a:ext cx="6400800" cy="1873250"/>
          </a:xfrm>
        </p:spPr>
        <p:txBody>
          <a:bodyPr/>
          <a:lstStyle>
            <a:lvl1pPr marL="0" indent="0" algn="ctr">
              <a:buFont typeface="Wingdings" pitchFamily="-111" charset="2"/>
              <a:buNone/>
              <a:defRPr sz="3000"/>
            </a:lvl1pPr>
          </a:lstStyle>
          <a:p>
            <a:r>
              <a:rPr lang="en-US"/>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p:spPr>
        <p:txBody>
          <a:bodyPr/>
          <a:lstStyle>
            <a:lvl1pPr>
              <a:defRPr/>
            </a:lvl1pPr>
          </a:lstStyle>
          <a:p>
            <a:pPr>
              <a:defRPr/>
            </a:pPr>
            <a:fld id="{77619606-A4C7-174A-BF33-794C17F62F8C}" type="slidenum">
              <a:rPr lang="en-US"/>
              <a:pPr>
                <a:defRPr/>
              </a:pPr>
              <a:t>‹#›</a:t>
            </a:fld>
            <a:endParaRPr lang="en-US"/>
          </a:p>
        </p:txBody>
      </p:sp>
    </p:spTree>
    <p:extLst>
      <p:ext uri="{BB962C8B-B14F-4D97-AF65-F5344CB8AC3E}">
        <p14:creationId xmlns:p14="http://schemas.microsoft.com/office/powerpoint/2010/main" val="66697270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10B3CD85-7AEA-824F-8736-3087F4FFA1A3}" type="slidenum">
              <a:rPr lang="en-US"/>
              <a:pPr>
                <a:defRPr/>
              </a:pPr>
              <a:t>‹#›</a:t>
            </a:fld>
            <a:endParaRPr lang="en-US"/>
          </a:p>
        </p:txBody>
      </p:sp>
    </p:spTree>
    <p:extLst>
      <p:ext uri="{BB962C8B-B14F-4D97-AF65-F5344CB8AC3E}">
        <p14:creationId xmlns:p14="http://schemas.microsoft.com/office/powerpoint/2010/main" val="289874100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1AF00C4-15C1-064D-B5D9-270ABC57E5C3}" type="slidenum">
              <a:rPr lang="en-US"/>
              <a:pPr>
                <a:defRPr/>
              </a:pPr>
              <a:t>‹#›</a:t>
            </a:fld>
            <a:endParaRPr lang="en-US"/>
          </a:p>
        </p:txBody>
      </p:sp>
    </p:spTree>
    <p:extLst>
      <p:ext uri="{BB962C8B-B14F-4D97-AF65-F5344CB8AC3E}">
        <p14:creationId xmlns:p14="http://schemas.microsoft.com/office/powerpoint/2010/main" val="344587005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EA23F94C-E1E6-6E4E-B9E5-C4C53711B139}" type="slidenum">
              <a:rPr lang="en-US"/>
              <a:pPr>
                <a:defRPr/>
              </a:pPr>
              <a:t>‹#›</a:t>
            </a:fld>
            <a:endParaRPr lang="en-US"/>
          </a:p>
        </p:txBody>
      </p:sp>
    </p:spTree>
    <p:extLst>
      <p:ext uri="{BB962C8B-B14F-4D97-AF65-F5344CB8AC3E}">
        <p14:creationId xmlns:p14="http://schemas.microsoft.com/office/powerpoint/2010/main" val="74996865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C88D0BE8-F611-5443-BEDA-1E7194116F6A}" type="slidenum">
              <a:rPr lang="en-US"/>
              <a:pPr>
                <a:defRPr/>
              </a:pPr>
              <a:t>‹#›</a:t>
            </a:fld>
            <a:endParaRPr lang="en-US"/>
          </a:p>
        </p:txBody>
      </p:sp>
    </p:spTree>
    <p:extLst>
      <p:ext uri="{BB962C8B-B14F-4D97-AF65-F5344CB8AC3E}">
        <p14:creationId xmlns:p14="http://schemas.microsoft.com/office/powerpoint/2010/main" val="8368843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9AA95158-20C1-0443-B401-B105629B3390}" type="slidenum">
              <a:rPr lang="en-US"/>
              <a:pPr>
                <a:defRPr/>
              </a:pPr>
              <a:t>‹#›</a:t>
            </a:fld>
            <a:endParaRPr lang="en-US"/>
          </a:p>
        </p:txBody>
      </p:sp>
    </p:spTree>
    <p:extLst>
      <p:ext uri="{BB962C8B-B14F-4D97-AF65-F5344CB8AC3E}">
        <p14:creationId xmlns:p14="http://schemas.microsoft.com/office/powerpoint/2010/main" val="20075187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860F316E-8A1D-E44B-9CB0-6F74BDFA5754}" type="slidenum">
              <a:rPr lang="en-US"/>
              <a:pPr>
                <a:defRPr/>
              </a:pPr>
              <a:t>‹#›</a:t>
            </a:fld>
            <a:endParaRPr lang="en-US"/>
          </a:p>
        </p:txBody>
      </p:sp>
    </p:spTree>
    <p:extLst>
      <p:ext uri="{BB962C8B-B14F-4D97-AF65-F5344CB8AC3E}">
        <p14:creationId xmlns:p14="http://schemas.microsoft.com/office/powerpoint/2010/main" val="112796578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BD82BCF1-0449-3F4B-A1C6-9B94B26133EE}" type="slidenum">
              <a:rPr lang="en-US"/>
              <a:pPr>
                <a:defRPr/>
              </a:pPr>
              <a:t>‹#›</a:t>
            </a:fld>
            <a:endParaRPr lang="en-US"/>
          </a:p>
        </p:txBody>
      </p:sp>
    </p:spTree>
    <p:extLst>
      <p:ext uri="{BB962C8B-B14F-4D97-AF65-F5344CB8AC3E}">
        <p14:creationId xmlns:p14="http://schemas.microsoft.com/office/powerpoint/2010/main" val="426583254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5FF0DF93-865D-7744-92C0-7749A0648BAD}" type="slidenum">
              <a:rPr lang="en-US"/>
              <a:pPr>
                <a:defRPr/>
              </a:pPr>
              <a:t>‹#›</a:t>
            </a:fld>
            <a:endParaRPr lang="en-US"/>
          </a:p>
        </p:txBody>
      </p:sp>
    </p:spTree>
    <p:extLst>
      <p:ext uri="{BB962C8B-B14F-4D97-AF65-F5344CB8AC3E}">
        <p14:creationId xmlns:p14="http://schemas.microsoft.com/office/powerpoint/2010/main" val="90326716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2BDACCAE-C931-3D4E-BFEE-69826D28BA61}" type="slidenum">
              <a:rPr lang="en-US"/>
              <a:pPr>
                <a:defRPr/>
              </a:pPr>
              <a:t>‹#›</a:t>
            </a:fld>
            <a:endParaRPr lang="en-US"/>
          </a:p>
        </p:txBody>
      </p:sp>
    </p:spTree>
    <p:extLst>
      <p:ext uri="{BB962C8B-B14F-4D97-AF65-F5344CB8AC3E}">
        <p14:creationId xmlns:p14="http://schemas.microsoft.com/office/powerpoint/2010/main" val="40693182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A4812C7B-EC95-B84F-8242-17C1BA8DBDEC}" type="slidenum">
              <a:rPr lang="en-US"/>
              <a:pPr>
                <a:defRPr/>
              </a:pPr>
              <a:t>‹#›</a:t>
            </a:fld>
            <a:endParaRPr lang="en-US"/>
          </a:p>
        </p:txBody>
      </p:sp>
    </p:spTree>
    <p:extLst>
      <p:ext uri="{BB962C8B-B14F-4D97-AF65-F5344CB8AC3E}">
        <p14:creationId xmlns:p14="http://schemas.microsoft.com/office/powerpoint/2010/main" val="68096042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C90FA54C-8045-7C4B-BEB2-45A749C5F1FE}" type="slidenum">
              <a:rPr lang="en-US"/>
              <a:pPr>
                <a:defRPr/>
              </a:pPr>
              <a:t>‹#›</a:t>
            </a:fld>
            <a:endParaRPr lang="en-US"/>
          </a:p>
        </p:txBody>
      </p:sp>
    </p:spTree>
    <p:extLst>
      <p:ext uri="{BB962C8B-B14F-4D97-AF65-F5344CB8AC3E}">
        <p14:creationId xmlns:p14="http://schemas.microsoft.com/office/powerpoint/2010/main" val="104569856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57F541-0DC4-0744-A884-42CCF8EBC04B}" type="slidenum">
              <a:rPr lang="en-US"/>
              <a:pPr>
                <a:defRPr/>
              </a:pPr>
              <a:t>‹#›</a:t>
            </a:fld>
            <a:endParaRPr lang="en-US"/>
          </a:p>
        </p:txBody>
      </p:sp>
    </p:spTree>
    <p:extLst>
      <p:ext uri="{BB962C8B-B14F-4D97-AF65-F5344CB8AC3E}">
        <p14:creationId xmlns:p14="http://schemas.microsoft.com/office/powerpoint/2010/main" val="106765202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7D3B3C-40CF-E34A-BCA8-2242B1827AB0}" type="slidenum">
              <a:rPr lang="en-US"/>
              <a:pPr>
                <a:defRPr/>
              </a:pPr>
              <a:t>‹#›</a:t>
            </a:fld>
            <a:endParaRPr lang="en-US"/>
          </a:p>
        </p:txBody>
      </p:sp>
    </p:spTree>
    <p:extLst>
      <p:ext uri="{BB962C8B-B14F-4D97-AF65-F5344CB8AC3E}">
        <p14:creationId xmlns:p14="http://schemas.microsoft.com/office/powerpoint/2010/main" val="369343720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B2A784-AE64-6846-BDDE-F3D11CBDA79C}" type="slidenum">
              <a:rPr lang="en-US"/>
              <a:pPr>
                <a:defRPr/>
              </a:pPr>
              <a:t>‹#›</a:t>
            </a:fld>
            <a:endParaRPr lang="en-US"/>
          </a:p>
        </p:txBody>
      </p:sp>
    </p:spTree>
    <p:extLst>
      <p:ext uri="{BB962C8B-B14F-4D97-AF65-F5344CB8AC3E}">
        <p14:creationId xmlns:p14="http://schemas.microsoft.com/office/powerpoint/2010/main" val="377052415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47BD489-3965-1744-AF3D-6CCB7A24F34B}" type="slidenum">
              <a:rPr lang="en-US"/>
              <a:pPr>
                <a:defRPr/>
              </a:pPr>
              <a:t>‹#›</a:t>
            </a:fld>
            <a:endParaRPr lang="en-US"/>
          </a:p>
        </p:txBody>
      </p:sp>
    </p:spTree>
    <p:extLst>
      <p:ext uri="{BB962C8B-B14F-4D97-AF65-F5344CB8AC3E}">
        <p14:creationId xmlns:p14="http://schemas.microsoft.com/office/powerpoint/2010/main" val="245376698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D392D06-A0D2-E44D-ADED-9E4DC5C5627B}" type="slidenum">
              <a:rPr lang="en-US"/>
              <a:pPr>
                <a:defRPr/>
              </a:pPr>
              <a:t>‹#›</a:t>
            </a:fld>
            <a:endParaRPr lang="en-US"/>
          </a:p>
        </p:txBody>
      </p:sp>
    </p:spTree>
    <p:extLst>
      <p:ext uri="{BB962C8B-B14F-4D97-AF65-F5344CB8AC3E}">
        <p14:creationId xmlns:p14="http://schemas.microsoft.com/office/powerpoint/2010/main" val="424794395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12B729D-EC0E-334A-B615-5D16394CBB58}" type="slidenum">
              <a:rPr lang="en-US"/>
              <a:pPr>
                <a:defRPr/>
              </a:pPr>
              <a:t>‹#›</a:t>
            </a:fld>
            <a:endParaRPr lang="en-US"/>
          </a:p>
        </p:txBody>
      </p:sp>
    </p:spTree>
    <p:extLst>
      <p:ext uri="{BB962C8B-B14F-4D97-AF65-F5344CB8AC3E}">
        <p14:creationId xmlns:p14="http://schemas.microsoft.com/office/powerpoint/2010/main" val="81598185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6574E26-1FDB-454E-8405-A560E8A1D9DE}" type="slidenum">
              <a:rPr lang="en-US"/>
              <a:pPr>
                <a:defRPr/>
              </a:pPr>
              <a:t>‹#›</a:t>
            </a:fld>
            <a:endParaRPr lang="en-US"/>
          </a:p>
        </p:txBody>
      </p:sp>
    </p:spTree>
    <p:extLst>
      <p:ext uri="{BB962C8B-B14F-4D97-AF65-F5344CB8AC3E}">
        <p14:creationId xmlns:p14="http://schemas.microsoft.com/office/powerpoint/2010/main" val="399836695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395BB9-B61E-5944-B628-A9A2348F87B0}" type="slidenum">
              <a:rPr lang="en-US"/>
              <a:pPr>
                <a:defRPr/>
              </a:pPr>
              <a:t>‹#›</a:t>
            </a:fld>
            <a:endParaRPr lang="en-US"/>
          </a:p>
        </p:txBody>
      </p:sp>
    </p:spTree>
    <p:extLst>
      <p:ext uri="{BB962C8B-B14F-4D97-AF65-F5344CB8AC3E}">
        <p14:creationId xmlns:p14="http://schemas.microsoft.com/office/powerpoint/2010/main" val="298358029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DDDCDD9-67FC-CC45-AE28-3CD7C2600295}" type="slidenum">
              <a:rPr lang="en-US"/>
              <a:pPr>
                <a:defRPr/>
              </a:pPr>
              <a:t>‹#›</a:t>
            </a:fld>
            <a:endParaRPr lang="en-US"/>
          </a:p>
        </p:txBody>
      </p:sp>
    </p:spTree>
    <p:extLst>
      <p:ext uri="{BB962C8B-B14F-4D97-AF65-F5344CB8AC3E}">
        <p14:creationId xmlns:p14="http://schemas.microsoft.com/office/powerpoint/2010/main" val="26800933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13852B00-EC9E-6E46-844D-B0ABB9EEB823}" type="slidenum">
              <a:rPr lang="en-US"/>
              <a:pPr>
                <a:defRPr/>
              </a:pPr>
              <a:t>‹#›</a:t>
            </a:fld>
            <a:endParaRPr lang="en-US"/>
          </a:p>
        </p:txBody>
      </p:sp>
    </p:spTree>
    <p:extLst>
      <p:ext uri="{BB962C8B-B14F-4D97-AF65-F5344CB8AC3E}">
        <p14:creationId xmlns:p14="http://schemas.microsoft.com/office/powerpoint/2010/main" val="264247447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9C12E4-6BCE-5646-8532-B3CA27A2A051}" type="slidenum">
              <a:rPr lang="en-US"/>
              <a:pPr>
                <a:defRPr/>
              </a:pPr>
              <a:t>‹#›</a:t>
            </a:fld>
            <a:endParaRPr lang="en-US"/>
          </a:p>
        </p:txBody>
      </p:sp>
    </p:spTree>
    <p:extLst>
      <p:ext uri="{BB962C8B-B14F-4D97-AF65-F5344CB8AC3E}">
        <p14:creationId xmlns:p14="http://schemas.microsoft.com/office/powerpoint/2010/main" val="217330119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9E98C4-0F1C-4E43-986C-93914C91C27F}" type="slidenum">
              <a:rPr lang="en-US"/>
              <a:pPr>
                <a:defRPr/>
              </a:pPr>
              <a:t>‹#›</a:t>
            </a:fld>
            <a:endParaRPr lang="en-US"/>
          </a:p>
        </p:txBody>
      </p:sp>
    </p:spTree>
    <p:extLst>
      <p:ext uri="{BB962C8B-B14F-4D97-AF65-F5344CB8AC3E}">
        <p14:creationId xmlns:p14="http://schemas.microsoft.com/office/powerpoint/2010/main" val="365122193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E68A59E-0BA8-114C-A152-31ABE10E7F6F}" type="slidenum">
              <a:rPr lang="en-US"/>
              <a:pPr>
                <a:defRPr/>
              </a:pPr>
              <a:t>‹#›</a:t>
            </a:fld>
            <a:endParaRPr lang="en-US"/>
          </a:p>
        </p:txBody>
      </p:sp>
    </p:spTree>
    <p:extLst>
      <p:ext uri="{BB962C8B-B14F-4D97-AF65-F5344CB8AC3E}">
        <p14:creationId xmlns:p14="http://schemas.microsoft.com/office/powerpoint/2010/main" val="136536071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67198B37-E75E-2D46-A331-B0B34B2649A1}" type="slidenum">
              <a:rPr lang="en-US"/>
              <a:pPr>
                <a:defRPr/>
              </a:pPr>
              <a:t>‹#›</a:t>
            </a:fld>
            <a:endParaRPr lang="en-US"/>
          </a:p>
        </p:txBody>
      </p:sp>
    </p:spTree>
    <p:extLst>
      <p:ext uri="{BB962C8B-B14F-4D97-AF65-F5344CB8AC3E}">
        <p14:creationId xmlns:p14="http://schemas.microsoft.com/office/powerpoint/2010/main" val="212651150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EFF67658-9B44-3A45-91B1-572360D90A2A}" type="slidenum">
              <a:rPr lang="en-US"/>
              <a:pPr>
                <a:defRPr/>
              </a:pPr>
              <a:t>‹#›</a:t>
            </a:fld>
            <a:endParaRPr lang="en-US"/>
          </a:p>
        </p:txBody>
      </p:sp>
    </p:spTree>
    <p:extLst>
      <p:ext uri="{BB962C8B-B14F-4D97-AF65-F5344CB8AC3E}">
        <p14:creationId xmlns:p14="http://schemas.microsoft.com/office/powerpoint/2010/main" val="3066689322"/>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9296685-F8B4-CC45-9627-22A5E74166AC}" type="slidenum">
              <a:rPr lang="en-US"/>
              <a:pPr>
                <a:defRPr/>
              </a:pPr>
              <a:t>‹#›</a:t>
            </a:fld>
            <a:endParaRPr lang="en-US"/>
          </a:p>
        </p:txBody>
      </p:sp>
    </p:spTree>
    <p:extLst>
      <p:ext uri="{BB962C8B-B14F-4D97-AF65-F5344CB8AC3E}">
        <p14:creationId xmlns:p14="http://schemas.microsoft.com/office/powerpoint/2010/main" val="2054227809"/>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F2D8A5FC-2197-F04B-BF7A-82BDA5BE02D8}" type="slidenum">
              <a:rPr lang="en-US"/>
              <a:pPr>
                <a:defRPr/>
              </a:pPr>
              <a:t>‹#›</a:t>
            </a:fld>
            <a:endParaRPr lang="en-US"/>
          </a:p>
        </p:txBody>
      </p:sp>
    </p:spTree>
    <p:extLst>
      <p:ext uri="{BB962C8B-B14F-4D97-AF65-F5344CB8AC3E}">
        <p14:creationId xmlns:p14="http://schemas.microsoft.com/office/powerpoint/2010/main" val="280359321"/>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C65E96E2-350C-024B-B184-C305518A1F93}" type="slidenum">
              <a:rPr lang="en-US"/>
              <a:pPr>
                <a:defRPr/>
              </a:pPr>
              <a:t>‹#›</a:t>
            </a:fld>
            <a:endParaRPr lang="en-US"/>
          </a:p>
        </p:txBody>
      </p:sp>
    </p:spTree>
    <p:extLst>
      <p:ext uri="{BB962C8B-B14F-4D97-AF65-F5344CB8AC3E}">
        <p14:creationId xmlns:p14="http://schemas.microsoft.com/office/powerpoint/2010/main" val="2659713729"/>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78FB973-5999-BE4F-9B1F-B6E7FB0C7149}" type="slidenum">
              <a:rPr lang="en-US"/>
              <a:pPr>
                <a:defRPr/>
              </a:pPr>
              <a:t>‹#›</a:t>
            </a:fld>
            <a:endParaRPr lang="en-US"/>
          </a:p>
        </p:txBody>
      </p:sp>
    </p:spTree>
    <p:extLst>
      <p:ext uri="{BB962C8B-B14F-4D97-AF65-F5344CB8AC3E}">
        <p14:creationId xmlns:p14="http://schemas.microsoft.com/office/powerpoint/2010/main" val="4189799835"/>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A8867ACE-5FE7-5041-AFB6-A4DBC135D552}" type="slidenum">
              <a:rPr lang="en-US"/>
              <a:pPr>
                <a:defRPr/>
              </a:pPr>
              <a:t>‹#›</a:t>
            </a:fld>
            <a:endParaRPr lang="en-US"/>
          </a:p>
        </p:txBody>
      </p:sp>
    </p:spTree>
    <p:extLst>
      <p:ext uri="{BB962C8B-B14F-4D97-AF65-F5344CB8AC3E}">
        <p14:creationId xmlns:p14="http://schemas.microsoft.com/office/powerpoint/2010/main" val="39441986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B279F414-0721-8A48-B4AE-D3C133051334}" type="slidenum">
              <a:rPr lang="en-US"/>
              <a:pPr>
                <a:defRPr/>
              </a:pPr>
              <a:t>‹#›</a:t>
            </a:fld>
            <a:endParaRPr lang="en-US"/>
          </a:p>
        </p:txBody>
      </p:sp>
    </p:spTree>
    <p:extLst>
      <p:ext uri="{BB962C8B-B14F-4D97-AF65-F5344CB8AC3E}">
        <p14:creationId xmlns:p14="http://schemas.microsoft.com/office/powerpoint/2010/main" val="4081964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90598CAD-B17D-F74F-84B6-094FAB542E74}" type="slidenum">
              <a:rPr lang="en-US"/>
              <a:pPr>
                <a:defRPr/>
              </a:pPr>
              <a:t>‹#›</a:t>
            </a:fld>
            <a:endParaRPr lang="en-US"/>
          </a:p>
        </p:txBody>
      </p:sp>
    </p:spTree>
    <p:extLst>
      <p:ext uri="{BB962C8B-B14F-4D97-AF65-F5344CB8AC3E}">
        <p14:creationId xmlns:p14="http://schemas.microsoft.com/office/powerpoint/2010/main" val="1299929604"/>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4A856AEF-D256-CF4C-8D21-47D66EC2C984}" type="slidenum">
              <a:rPr lang="en-US"/>
              <a:pPr>
                <a:defRPr/>
              </a:pPr>
              <a:t>‹#›</a:t>
            </a:fld>
            <a:endParaRPr lang="en-US"/>
          </a:p>
        </p:txBody>
      </p:sp>
    </p:spTree>
    <p:extLst>
      <p:ext uri="{BB962C8B-B14F-4D97-AF65-F5344CB8AC3E}">
        <p14:creationId xmlns:p14="http://schemas.microsoft.com/office/powerpoint/2010/main" val="2598822025"/>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57472573-6DB2-7149-9D91-FB78480208FB}" type="slidenum">
              <a:rPr lang="en-US"/>
              <a:pPr>
                <a:defRPr/>
              </a:pPr>
              <a:t>‹#›</a:t>
            </a:fld>
            <a:endParaRPr lang="en-US"/>
          </a:p>
        </p:txBody>
      </p:sp>
    </p:spTree>
    <p:extLst>
      <p:ext uri="{BB962C8B-B14F-4D97-AF65-F5344CB8AC3E}">
        <p14:creationId xmlns:p14="http://schemas.microsoft.com/office/powerpoint/2010/main" val="426423077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2A985E1B-C64E-7940-A7F7-A959BB0324FA}" type="slidenum">
              <a:rPr lang="en-US"/>
              <a:pPr>
                <a:defRPr/>
              </a:pPr>
              <a:t>‹#›</a:t>
            </a:fld>
            <a:endParaRPr lang="en-US"/>
          </a:p>
        </p:txBody>
      </p:sp>
    </p:spTree>
    <p:extLst>
      <p:ext uri="{BB962C8B-B14F-4D97-AF65-F5344CB8AC3E}">
        <p14:creationId xmlns:p14="http://schemas.microsoft.com/office/powerpoint/2010/main" val="2508439232"/>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568EEC34-FB8E-E549-8F5C-8864BBFE17B5}" type="slidenum">
              <a:rPr lang="en-US"/>
              <a:pPr>
                <a:defRPr/>
              </a:pPr>
              <a:t>‹#›</a:t>
            </a:fld>
            <a:endParaRPr lang="en-US"/>
          </a:p>
        </p:txBody>
      </p:sp>
    </p:spTree>
    <p:extLst>
      <p:ext uri="{BB962C8B-B14F-4D97-AF65-F5344CB8AC3E}">
        <p14:creationId xmlns:p14="http://schemas.microsoft.com/office/powerpoint/2010/main" val="540738176"/>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7C023323-09B9-2740-938D-C63D7130A651}" type="slidenum">
              <a:rPr lang="en-US"/>
              <a:pPr>
                <a:defRPr/>
              </a:pPr>
              <a:t>‹#›</a:t>
            </a:fld>
            <a:endParaRPr lang="en-US"/>
          </a:p>
        </p:txBody>
      </p:sp>
    </p:spTree>
    <p:extLst>
      <p:ext uri="{BB962C8B-B14F-4D97-AF65-F5344CB8AC3E}">
        <p14:creationId xmlns:p14="http://schemas.microsoft.com/office/powerpoint/2010/main" val="212300897"/>
      </p:ext>
    </p:extLst>
  </p:cSld>
  <p:clrMapOvr>
    <a:masterClrMapping/>
  </p:clrMapOvr>
  <p:transition spd="med">
    <p:randomBar dir="vert"/>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E93F5005-21E1-2A42-B290-B0636CF14BA4}" type="slidenum">
              <a:rPr lang="en-US"/>
              <a:pPr>
                <a:defRPr/>
              </a:pPr>
              <a:t>‹#›</a:t>
            </a:fld>
            <a:endParaRPr lang="en-US"/>
          </a:p>
        </p:txBody>
      </p:sp>
    </p:spTree>
    <p:extLst>
      <p:ext uri="{BB962C8B-B14F-4D97-AF65-F5344CB8AC3E}">
        <p14:creationId xmlns:p14="http://schemas.microsoft.com/office/powerpoint/2010/main" val="3757858974"/>
      </p:ext>
    </p:extLst>
  </p:cSld>
  <p:clrMapOvr>
    <a:masterClrMapping/>
  </p:clrMapOvr>
  <p:transition spd="med">
    <p:randomBar dir="vert"/>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473B9662-0059-264F-9260-95C5CA78AE99}" type="slidenum">
              <a:rPr lang="en-US"/>
              <a:pPr>
                <a:defRPr/>
              </a:pPr>
              <a:t>‹#›</a:t>
            </a:fld>
            <a:endParaRPr lang="en-US"/>
          </a:p>
        </p:txBody>
      </p:sp>
    </p:spTree>
    <p:extLst>
      <p:ext uri="{BB962C8B-B14F-4D97-AF65-F5344CB8AC3E}">
        <p14:creationId xmlns:p14="http://schemas.microsoft.com/office/powerpoint/2010/main" val="2002857533"/>
      </p:ext>
    </p:extLst>
  </p:cSld>
  <p:clrMapOvr>
    <a:masterClrMapping/>
  </p:clrMapOvr>
  <p:transition spd="med">
    <p:randomBar dir="vert"/>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B46C3F57-C7AD-6C48-B763-85E87DA9DA9C}" type="slidenum">
              <a:rPr lang="en-US"/>
              <a:pPr>
                <a:defRPr/>
              </a:pPr>
              <a:t>‹#›</a:t>
            </a:fld>
            <a:endParaRPr lang="en-US"/>
          </a:p>
        </p:txBody>
      </p:sp>
    </p:spTree>
    <p:extLst>
      <p:ext uri="{BB962C8B-B14F-4D97-AF65-F5344CB8AC3E}">
        <p14:creationId xmlns:p14="http://schemas.microsoft.com/office/powerpoint/2010/main" val="1024933256"/>
      </p:ext>
    </p:extLst>
  </p:cSld>
  <p:clrMapOvr>
    <a:masterClrMapping/>
  </p:clrMapOvr>
  <p:transition spd="med">
    <p:randomBar dir="ver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8E40724B-136F-E44A-A034-0EC41E46E931}" type="slidenum">
              <a:rPr lang="en-US"/>
              <a:pPr>
                <a:defRPr/>
              </a:pPr>
              <a:t>‹#›</a:t>
            </a:fld>
            <a:endParaRPr lang="en-US"/>
          </a:p>
        </p:txBody>
      </p:sp>
    </p:spTree>
    <p:extLst>
      <p:ext uri="{BB962C8B-B14F-4D97-AF65-F5344CB8AC3E}">
        <p14:creationId xmlns:p14="http://schemas.microsoft.com/office/powerpoint/2010/main" val="4134903028"/>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E139A90-9BD8-BE4F-9EEB-12E4F4955306}" type="slidenum">
              <a:rPr lang="en-US"/>
              <a:pPr>
                <a:defRPr/>
              </a:pPr>
              <a:t>‹#›</a:t>
            </a:fld>
            <a:endParaRPr lang="en-US"/>
          </a:p>
        </p:txBody>
      </p:sp>
    </p:spTree>
    <p:extLst>
      <p:ext uri="{BB962C8B-B14F-4D97-AF65-F5344CB8AC3E}">
        <p14:creationId xmlns:p14="http://schemas.microsoft.com/office/powerpoint/2010/main" val="25762382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70C00F2B-3B67-6B4A-BB62-A073A0FB1C64}" type="slidenum">
              <a:rPr lang="en-US"/>
              <a:pPr>
                <a:defRPr/>
              </a:pPr>
              <a:t>‹#›</a:t>
            </a:fld>
            <a:endParaRPr lang="en-US"/>
          </a:p>
        </p:txBody>
      </p:sp>
    </p:spTree>
    <p:extLst>
      <p:ext uri="{BB962C8B-B14F-4D97-AF65-F5344CB8AC3E}">
        <p14:creationId xmlns:p14="http://schemas.microsoft.com/office/powerpoint/2010/main" val="428482336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15C2EF6A-6A81-2C43-A8AE-D5F43D370415}" type="slidenum">
              <a:rPr lang="en-US"/>
              <a:pPr>
                <a:defRPr/>
              </a:pPr>
              <a:t>‹#›</a:t>
            </a:fld>
            <a:endParaRPr lang="en-US"/>
          </a:p>
        </p:txBody>
      </p:sp>
    </p:spTree>
    <p:extLst>
      <p:ext uri="{BB962C8B-B14F-4D97-AF65-F5344CB8AC3E}">
        <p14:creationId xmlns:p14="http://schemas.microsoft.com/office/powerpoint/2010/main" val="2759845351"/>
      </p:ext>
    </p:extLst>
  </p:cSld>
  <p:clrMapOvr>
    <a:masterClrMapping/>
  </p:clrMapOvr>
  <p:transition spd="med">
    <p:randomBar dir="ver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B6670341-7028-9F43-9CE8-056EA5F4DC41}" type="slidenum">
              <a:rPr lang="en-US"/>
              <a:pPr>
                <a:defRPr/>
              </a:pPr>
              <a:t>‹#›</a:t>
            </a:fld>
            <a:endParaRPr lang="en-US"/>
          </a:p>
        </p:txBody>
      </p:sp>
    </p:spTree>
    <p:extLst>
      <p:ext uri="{BB962C8B-B14F-4D97-AF65-F5344CB8AC3E}">
        <p14:creationId xmlns:p14="http://schemas.microsoft.com/office/powerpoint/2010/main" val="2446542805"/>
      </p:ext>
    </p:extLst>
  </p:cSld>
  <p:clrMapOvr>
    <a:masterClrMapping/>
  </p:clrMapOvr>
  <p:transition spd="med">
    <p:randomBar dir="ver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B2A95616-3F7E-694A-8974-05BCBD8AF811}" type="slidenum">
              <a:rPr lang="en-US"/>
              <a:pPr>
                <a:defRPr/>
              </a:pPr>
              <a:t>‹#›</a:t>
            </a:fld>
            <a:endParaRPr lang="en-US"/>
          </a:p>
        </p:txBody>
      </p:sp>
    </p:spTree>
    <p:extLst>
      <p:ext uri="{BB962C8B-B14F-4D97-AF65-F5344CB8AC3E}">
        <p14:creationId xmlns:p14="http://schemas.microsoft.com/office/powerpoint/2010/main" val="1071381719"/>
      </p:ext>
    </p:extLst>
  </p:cSld>
  <p:clrMapOvr>
    <a:masterClrMapping/>
  </p:clrMapOvr>
  <p:transition spd="med">
    <p:randomBar dir="ver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B5E12CA6-E2D5-A042-BBC1-DFFEFADC313B}" type="slidenum">
              <a:rPr lang="en-US"/>
              <a:pPr>
                <a:defRPr/>
              </a:pPr>
              <a:t>‹#›</a:t>
            </a:fld>
            <a:endParaRPr lang="en-US"/>
          </a:p>
        </p:txBody>
      </p:sp>
    </p:spTree>
    <p:extLst>
      <p:ext uri="{BB962C8B-B14F-4D97-AF65-F5344CB8AC3E}">
        <p14:creationId xmlns:p14="http://schemas.microsoft.com/office/powerpoint/2010/main" val="1570689401"/>
      </p:ext>
    </p:extLst>
  </p:cSld>
  <p:clrMapOvr>
    <a:masterClrMapping/>
  </p:clrMapOvr>
  <p:transition spd="med">
    <p:randomBar dir="ver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AC89D035-AE21-CE47-A496-BC2B99EC8A39}" type="slidenum">
              <a:rPr lang="en-US"/>
              <a:pPr>
                <a:defRPr/>
              </a:pPr>
              <a:t>‹#›</a:t>
            </a:fld>
            <a:endParaRPr lang="en-US"/>
          </a:p>
        </p:txBody>
      </p:sp>
    </p:spTree>
    <p:extLst>
      <p:ext uri="{BB962C8B-B14F-4D97-AF65-F5344CB8AC3E}">
        <p14:creationId xmlns:p14="http://schemas.microsoft.com/office/powerpoint/2010/main" val="3550396387"/>
      </p:ext>
    </p:extLst>
  </p:cSld>
  <p:clrMapOvr>
    <a:masterClrMapping/>
  </p:clrMapOvr>
  <p:transition spd="med">
    <p:randomBar dir="vert"/>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DFF7A6C2-0B8D-DB4D-8974-8C688D54BB1B}" type="slidenum">
              <a:rPr lang="en-US"/>
              <a:pPr>
                <a:defRPr/>
              </a:pPr>
              <a:t>‹#›</a:t>
            </a:fld>
            <a:endParaRPr lang="en-US"/>
          </a:p>
        </p:txBody>
      </p:sp>
    </p:spTree>
    <p:extLst>
      <p:ext uri="{BB962C8B-B14F-4D97-AF65-F5344CB8AC3E}">
        <p14:creationId xmlns:p14="http://schemas.microsoft.com/office/powerpoint/2010/main" val="1428563821"/>
      </p:ext>
    </p:extLst>
  </p:cSld>
  <p:clrMapOvr>
    <a:masterClrMapping/>
  </p:clrMapOvr>
  <p:transition spd="med">
    <p:randomBar dir="ver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419023-DD62-0841-8FE1-E8491458D1E2}" type="slidenum">
              <a:rPr lang="en-US"/>
              <a:pPr>
                <a:defRPr/>
              </a:pPr>
              <a:t>‹#›</a:t>
            </a:fld>
            <a:endParaRPr lang="en-US"/>
          </a:p>
        </p:txBody>
      </p:sp>
    </p:spTree>
    <p:extLst>
      <p:ext uri="{BB962C8B-B14F-4D97-AF65-F5344CB8AC3E}">
        <p14:creationId xmlns:p14="http://schemas.microsoft.com/office/powerpoint/2010/main" val="108772618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8306A7-3AA3-2742-9AC1-F886A1979527}" type="slidenum">
              <a:rPr lang="en-US"/>
              <a:pPr>
                <a:defRPr/>
              </a:pPr>
              <a:t>‹#›</a:t>
            </a:fld>
            <a:endParaRPr lang="en-US"/>
          </a:p>
        </p:txBody>
      </p:sp>
    </p:spTree>
    <p:extLst>
      <p:ext uri="{BB962C8B-B14F-4D97-AF65-F5344CB8AC3E}">
        <p14:creationId xmlns:p14="http://schemas.microsoft.com/office/powerpoint/2010/main" val="296518560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B1F7F4C-6543-1C4B-8231-DB122685232A}" type="slidenum">
              <a:rPr lang="en-US"/>
              <a:pPr>
                <a:defRPr/>
              </a:pPr>
              <a:t>‹#›</a:t>
            </a:fld>
            <a:endParaRPr lang="en-US"/>
          </a:p>
        </p:txBody>
      </p:sp>
    </p:spTree>
    <p:extLst>
      <p:ext uri="{BB962C8B-B14F-4D97-AF65-F5344CB8AC3E}">
        <p14:creationId xmlns:p14="http://schemas.microsoft.com/office/powerpoint/2010/main" val="82505641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BBD3F9-515D-864A-9ECC-3F569206ABCF}" type="slidenum">
              <a:rPr lang="en-US"/>
              <a:pPr>
                <a:defRPr/>
              </a:pPr>
              <a:t>‹#›</a:t>
            </a:fld>
            <a:endParaRPr lang="en-US"/>
          </a:p>
        </p:txBody>
      </p:sp>
    </p:spTree>
    <p:extLst>
      <p:ext uri="{BB962C8B-B14F-4D97-AF65-F5344CB8AC3E}">
        <p14:creationId xmlns:p14="http://schemas.microsoft.com/office/powerpoint/2010/main" val="30657655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A3406A1-E25B-C945-B3A5-62A21C005ECE}" type="slidenum">
              <a:rPr lang="en-US"/>
              <a:pPr>
                <a:defRPr/>
              </a:pPr>
              <a:t>‹#›</a:t>
            </a:fld>
            <a:endParaRPr lang="en-US"/>
          </a:p>
        </p:txBody>
      </p:sp>
    </p:spTree>
    <p:extLst>
      <p:ext uri="{BB962C8B-B14F-4D97-AF65-F5344CB8AC3E}">
        <p14:creationId xmlns:p14="http://schemas.microsoft.com/office/powerpoint/2010/main" val="200506919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5B48038-B1BA-3846-939C-3B45D64D3A94}" type="slidenum">
              <a:rPr lang="en-US"/>
              <a:pPr>
                <a:defRPr/>
              </a:pPr>
              <a:t>‹#›</a:t>
            </a:fld>
            <a:endParaRPr lang="en-US"/>
          </a:p>
        </p:txBody>
      </p:sp>
    </p:spTree>
    <p:extLst>
      <p:ext uri="{BB962C8B-B14F-4D97-AF65-F5344CB8AC3E}">
        <p14:creationId xmlns:p14="http://schemas.microsoft.com/office/powerpoint/2010/main" val="78839762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D8428C4-6DD7-0E46-8DE6-87C75920BDC3}" type="slidenum">
              <a:rPr lang="en-US"/>
              <a:pPr>
                <a:defRPr/>
              </a:pPr>
              <a:t>‹#›</a:t>
            </a:fld>
            <a:endParaRPr lang="en-US"/>
          </a:p>
        </p:txBody>
      </p:sp>
    </p:spTree>
    <p:extLst>
      <p:ext uri="{BB962C8B-B14F-4D97-AF65-F5344CB8AC3E}">
        <p14:creationId xmlns:p14="http://schemas.microsoft.com/office/powerpoint/2010/main" val="331225323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59D9D1E-BA5E-4C4A-9271-960DDE582C3A}" type="slidenum">
              <a:rPr lang="en-US"/>
              <a:pPr>
                <a:defRPr/>
              </a:pPr>
              <a:t>‹#›</a:t>
            </a:fld>
            <a:endParaRPr lang="en-US"/>
          </a:p>
        </p:txBody>
      </p:sp>
    </p:spTree>
    <p:extLst>
      <p:ext uri="{BB962C8B-B14F-4D97-AF65-F5344CB8AC3E}">
        <p14:creationId xmlns:p14="http://schemas.microsoft.com/office/powerpoint/2010/main" val="393667872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29EAA88-B57F-1742-9BD2-AA6613037781}" type="slidenum">
              <a:rPr lang="en-US"/>
              <a:pPr>
                <a:defRPr/>
              </a:pPr>
              <a:t>‹#›</a:t>
            </a:fld>
            <a:endParaRPr lang="en-US"/>
          </a:p>
        </p:txBody>
      </p:sp>
    </p:spTree>
    <p:extLst>
      <p:ext uri="{BB962C8B-B14F-4D97-AF65-F5344CB8AC3E}">
        <p14:creationId xmlns:p14="http://schemas.microsoft.com/office/powerpoint/2010/main" val="40939559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96DF12-53D1-A042-A62A-E6B68DBEAEE9}" type="slidenum">
              <a:rPr lang="en-US"/>
              <a:pPr>
                <a:defRPr/>
              </a:pPr>
              <a:t>‹#›</a:t>
            </a:fld>
            <a:endParaRPr lang="en-US"/>
          </a:p>
        </p:txBody>
      </p:sp>
    </p:spTree>
    <p:extLst>
      <p:ext uri="{BB962C8B-B14F-4D97-AF65-F5344CB8AC3E}">
        <p14:creationId xmlns:p14="http://schemas.microsoft.com/office/powerpoint/2010/main" val="335083949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4AE771-4D06-EB4F-90EC-B2DF3AB766DD}" type="slidenum">
              <a:rPr lang="en-US"/>
              <a:pPr>
                <a:defRPr/>
              </a:pPr>
              <a:t>‹#›</a:t>
            </a:fld>
            <a:endParaRPr lang="en-US"/>
          </a:p>
        </p:txBody>
      </p:sp>
    </p:spTree>
    <p:extLst>
      <p:ext uri="{BB962C8B-B14F-4D97-AF65-F5344CB8AC3E}">
        <p14:creationId xmlns:p14="http://schemas.microsoft.com/office/powerpoint/2010/main" val="259354656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3FD640-B795-444C-A054-2FE8880FA936}" type="slidenum">
              <a:rPr lang="en-US"/>
              <a:pPr>
                <a:defRPr/>
              </a:pPr>
              <a:t>‹#›</a:t>
            </a:fld>
            <a:endParaRPr lang="en-US"/>
          </a:p>
        </p:txBody>
      </p:sp>
    </p:spTree>
    <p:extLst>
      <p:ext uri="{BB962C8B-B14F-4D97-AF65-F5344CB8AC3E}">
        <p14:creationId xmlns:p14="http://schemas.microsoft.com/office/powerpoint/2010/main" val="410162331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B7A27AD-1B03-1946-AE89-B87026A05B4E}" type="slidenum">
              <a:rPr lang="en-US"/>
              <a:pPr>
                <a:defRPr/>
              </a:pPr>
              <a:t>‹#›</a:t>
            </a:fld>
            <a:endParaRPr lang="en-US"/>
          </a:p>
        </p:txBody>
      </p:sp>
    </p:spTree>
    <p:extLst>
      <p:ext uri="{BB962C8B-B14F-4D97-AF65-F5344CB8AC3E}">
        <p14:creationId xmlns:p14="http://schemas.microsoft.com/office/powerpoint/2010/main" val="404642333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0E1EB66-4345-514D-A3BF-4268BE404735}" type="slidenum">
              <a:rPr lang="en-US"/>
              <a:pPr>
                <a:defRPr/>
              </a:pPr>
              <a:t>‹#›</a:t>
            </a:fld>
            <a:endParaRPr lang="en-US"/>
          </a:p>
        </p:txBody>
      </p:sp>
    </p:spTree>
    <p:extLst>
      <p:ext uri="{BB962C8B-B14F-4D97-AF65-F5344CB8AC3E}">
        <p14:creationId xmlns:p14="http://schemas.microsoft.com/office/powerpoint/2010/main" val="116397546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ECB29D-D159-D342-8786-1A02B14D48A2}" type="slidenum">
              <a:rPr lang="en-US"/>
              <a:pPr>
                <a:defRPr/>
              </a:pPr>
              <a:t>‹#›</a:t>
            </a:fld>
            <a:endParaRPr lang="en-US"/>
          </a:p>
        </p:txBody>
      </p:sp>
    </p:spTree>
    <p:extLst>
      <p:ext uri="{BB962C8B-B14F-4D97-AF65-F5344CB8AC3E}">
        <p14:creationId xmlns:p14="http://schemas.microsoft.com/office/powerpoint/2010/main" val="39635772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6BA4A8C-39C0-EE48-8035-372045AF2A29}" type="slidenum">
              <a:rPr lang="en-US"/>
              <a:pPr>
                <a:defRPr/>
              </a:pPr>
              <a:t>‹#›</a:t>
            </a:fld>
            <a:endParaRPr lang="en-US"/>
          </a:p>
        </p:txBody>
      </p:sp>
    </p:spTree>
    <p:extLst>
      <p:ext uri="{BB962C8B-B14F-4D97-AF65-F5344CB8AC3E}">
        <p14:creationId xmlns:p14="http://schemas.microsoft.com/office/powerpoint/2010/main" val="287880438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A37390-4EFA-B245-A851-E0882ED76B60}" type="slidenum">
              <a:rPr lang="en-US"/>
              <a:pPr>
                <a:defRPr/>
              </a:pPr>
              <a:t>‹#›</a:t>
            </a:fld>
            <a:endParaRPr lang="en-US"/>
          </a:p>
        </p:txBody>
      </p:sp>
    </p:spTree>
    <p:extLst>
      <p:ext uri="{BB962C8B-B14F-4D97-AF65-F5344CB8AC3E}">
        <p14:creationId xmlns:p14="http://schemas.microsoft.com/office/powerpoint/2010/main" val="141968174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075196-C31C-C244-B5BD-AD2AA8FE9BF8}" type="slidenum">
              <a:rPr lang="en-US"/>
              <a:pPr>
                <a:defRPr/>
              </a:pPr>
              <a:t>‹#›</a:t>
            </a:fld>
            <a:endParaRPr lang="en-US"/>
          </a:p>
        </p:txBody>
      </p:sp>
    </p:spTree>
    <p:extLst>
      <p:ext uri="{BB962C8B-B14F-4D97-AF65-F5344CB8AC3E}">
        <p14:creationId xmlns:p14="http://schemas.microsoft.com/office/powerpoint/2010/main" val="283553653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4C7D1A6-FB38-D947-9D2F-B95F908046DD}" type="slidenum">
              <a:rPr lang="en-US"/>
              <a:pPr>
                <a:defRPr/>
              </a:pPr>
              <a:t>‹#›</a:t>
            </a:fld>
            <a:endParaRPr lang="en-US"/>
          </a:p>
        </p:txBody>
      </p:sp>
    </p:spTree>
    <p:extLst>
      <p:ext uri="{BB962C8B-B14F-4D97-AF65-F5344CB8AC3E}">
        <p14:creationId xmlns:p14="http://schemas.microsoft.com/office/powerpoint/2010/main" val="359969455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F5A92DF-A15B-C246-8847-2887E0D1EF7F}" type="slidenum">
              <a:rPr lang="en-US"/>
              <a:pPr>
                <a:defRPr/>
              </a:pPr>
              <a:t>‹#›</a:t>
            </a:fld>
            <a:endParaRPr lang="en-US"/>
          </a:p>
        </p:txBody>
      </p:sp>
    </p:spTree>
    <p:extLst>
      <p:ext uri="{BB962C8B-B14F-4D97-AF65-F5344CB8AC3E}">
        <p14:creationId xmlns:p14="http://schemas.microsoft.com/office/powerpoint/2010/main" val="351244282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2859AA0-9DF9-3B4D-BB49-13F06D0557E5}" type="slidenum">
              <a:rPr lang="en-US"/>
              <a:pPr>
                <a:defRPr/>
              </a:pPr>
              <a:t>‹#›</a:t>
            </a:fld>
            <a:endParaRPr lang="en-US"/>
          </a:p>
        </p:txBody>
      </p:sp>
    </p:spTree>
    <p:extLst>
      <p:ext uri="{BB962C8B-B14F-4D97-AF65-F5344CB8AC3E}">
        <p14:creationId xmlns:p14="http://schemas.microsoft.com/office/powerpoint/2010/main" val="35074620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DD7E53E-6876-BD4F-BBDE-6F9A0B5E46AA}" type="slidenum">
              <a:rPr lang="en-US"/>
              <a:pPr>
                <a:defRPr/>
              </a:pPr>
              <a:t>‹#›</a:t>
            </a:fld>
            <a:endParaRPr lang="en-US"/>
          </a:p>
        </p:txBody>
      </p:sp>
    </p:spTree>
    <p:extLst>
      <p:ext uri="{BB962C8B-B14F-4D97-AF65-F5344CB8AC3E}">
        <p14:creationId xmlns:p14="http://schemas.microsoft.com/office/powerpoint/2010/main" val="190396112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C6456E-FAB2-C547-9B89-C521FEFFE77F}" type="slidenum">
              <a:rPr lang="en-US"/>
              <a:pPr>
                <a:defRPr/>
              </a:pPr>
              <a:t>‹#›</a:t>
            </a:fld>
            <a:endParaRPr lang="en-US"/>
          </a:p>
        </p:txBody>
      </p:sp>
    </p:spTree>
    <p:extLst>
      <p:ext uri="{BB962C8B-B14F-4D97-AF65-F5344CB8AC3E}">
        <p14:creationId xmlns:p14="http://schemas.microsoft.com/office/powerpoint/2010/main" val="171273189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AA006FA-A270-E74A-9D2D-185391E21E29}" type="slidenum">
              <a:rPr lang="en-US"/>
              <a:pPr>
                <a:defRPr/>
              </a:pPr>
              <a:t>‹#›</a:t>
            </a:fld>
            <a:endParaRPr lang="en-US"/>
          </a:p>
        </p:txBody>
      </p:sp>
    </p:spTree>
    <p:extLst>
      <p:ext uri="{BB962C8B-B14F-4D97-AF65-F5344CB8AC3E}">
        <p14:creationId xmlns:p14="http://schemas.microsoft.com/office/powerpoint/2010/main" val="310284067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8EA30E-70DF-DB43-8232-C2A2A4B72733}" type="slidenum">
              <a:rPr lang="en-US"/>
              <a:pPr>
                <a:defRPr/>
              </a:pPr>
              <a:t>‹#›</a:t>
            </a:fld>
            <a:endParaRPr lang="en-US"/>
          </a:p>
        </p:txBody>
      </p:sp>
    </p:spTree>
    <p:extLst>
      <p:ext uri="{BB962C8B-B14F-4D97-AF65-F5344CB8AC3E}">
        <p14:creationId xmlns:p14="http://schemas.microsoft.com/office/powerpoint/2010/main" val="153700053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A0EEB4-40D9-C94C-9232-CAEB9DA8E7A9}" type="slidenum">
              <a:rPr lang="en-US"/>
              <a:pPr>
                <a:defRPr/>
              </a:pPr>
              <a:t>‹#›</a:t>
            </a:fld>
            <a:endParaRPr lang="en-US"/>
          </a:p>
        </p:txBody>
      </p:sp>
    </p:spTree>
    <p:extLst>
      <p:ext uri="{BB962C8B-B14F-4D97-AF65-F5344CB8AC3E}">
        <p14:creationId xmlns:p14="http://schemas.microsoft.com/office/powerpoint/2010/main" val="27153771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8" name="Freeform 6"/>
            <p:cNvSpPr>
              <a:spLocks/>
            </p:cNvSpPr>
            <p:nvPr/>
          </p:nvSpPr>
          <p:spPr bwMode="hidden">
            <a:xfrm>
              <a:off x="4038" y="3577"/>
              <a:ext cx="1720" cy="65"/>
            </a:xfrm>
            <a:custGeom>
              <a:avLst/>
              <a:gdLst>
                <a:gd name="T0" fmla="*/ 1708 w 1722"/>
                <a:gd name="T1" fmla="*/ 59 h 66"/>
                <a:gd name="T2" fmla="*/ 1708 w 1722"/>
                <a:gd name="T3" fmla="*/ 53 h 66"/>
                <a:gd name="T4" fmla="*/ 0 w 1722"/>
                <a:gd name="T5" fmla="*/ 0 h 66"/>
                <a:gd name="T6" fmla="*/ 0 w 1722"/>
                <a:gd name="T7" fmla="*/ 41 h 66"/>
                <a:gd name="T8" fmla="*/ 1708 w 1722"/>
                <a:gd name="T9" fmla="*/ 59 h 66"/>
                <a:gd name="T10" fmla="*/ 1708 w 1722"/>
                <a:gd name="T11" fmla="*/ 5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Comic Sans MS" pitchFamily="21" charset="0"/>
                <a:ea typeface="+mn-ea"/>
                <a:cs typeface="+mn-cs"/>
              </a:endParaRPr>
            </a:p>
          </p:txBody>
        </p:sp>
        <p:sp>
          <p:nvSpPr>
            <p:cNvPr id="10" name="Freeform 8"/>
            <p:cNvSpPr>
              <a:spLocks/>
            </p:cNvSpPr>
            <p:nvPr/>
          </p:nvSpPr>
          <p:spPr bwMode="hidden">
            <a:xfrm>
              <a:off x="4784" y="3702"/>
              <a:ext cx="974" cy="101"/>
            </a:xfrm>
            <a:custGeom>
              <a:avLst/>
              <a:gdLst>
                <a:gd name="T0" fmla="*/ 968 w 975"/>
                <a:gd name="T1" fmla="*/ 48 h 101"/>
                <a:gd name="T2" fmla="*/ 968 w 975"/>
                <a:gd name="T3" fmla="*/ 0 h 101"/>
                <a:gd name="T4" fmla="*/ 0 w 975"/>
                <a:gd name="T5" fmla="*/ 24 h 101"/>
                <a:gd name="T6" fmla="*/ 0 w 975"/>
                <a:gd name="T7" fmla="*/ 101 h 101"/>
                <a:gd name="T8" fmla="*/ 968 w 975"/>
                <a:gd name="T9" fmla="*/ 48 h 101"/>
                <a:gd name="T10" fmla="*/ 96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27 w 2141"/>
                <a:gd name="T1" fmla="*/ 0 h 198"/>
                <a:gd name="T2" fmla="*/ 0 w 2141"/>
                <a:gd name="T3" fmla="*/ 156 h 198"/>
                <a:gd name="T4" fmla="*/ 0 w 2141"/>
                <a:gd name="T5" fmla="*/ 198 h 198"/>
                <a:gd name="T6" fmla="*/ 2127 w 2141"/>
                <a:gd name="T7" fmla="*/ 0 h 198"/>
                <a:gd name="T8" fmla="*/ 212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13" name="Freeform 11"/>
            <p:cNvSpPr>
              <a:spLocks/>
            </p:cNvSpPr>
            <p:nvPr/>
          </p:nvSpPr>
          <p:spPr bwMode="hidden">
            <a:xfrm>
              <a:off x="2097" y="4043"/>
              <a:ext cx="2514" cy="276"/>
            </a:xfrm>
            <a:custGeom>
              <a:avLst/>
              <a:gdLst>
                <a:gd name="T0" fmla="*/ 2161 w 2517"/>
                <a:gd name="T1" fmla="*/ 276 h 276"/>
                <a:gd name="T2" fmla="*/ 2496 w 2517"/>
                <a:gd name="T3" fmla="*/ 204 h 276"/>
                <a:gd name="T4" fmla="*/ 2239 w 2517"/>
                <a:gd name="T5" fmla="*/ 0 h 276"/>
                <a:gd name="T6" fmla="*/ 0 w 2517"/>
                <a:gd name="T7" fmla="*/ 276 h 276"/>
                <a:gd name="T8" fmla="*/ 2161 w 2517"/>
                <a:gd name="T9" fmla="*/ 276 h 276"/>
                <a:gd name="T10" fmla="*/ 216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15" name="Freeform 13"/>
            <p:cNvSpPr>
              <a:spLocks/>
            </p:cNvSpPr>
            <p:nvPr/>
          </p:nvSpPr>
          <p:spPr bwMode="hidden">
            <a:xfrm>
              <a:off x="5030" y="3151"/>
              <a:ext cx="728" cy="240"/>
            </a:xfrm>
            <a:custGeom>
              <a:avLst/>
              <a:gdLst>
                <a:gd name="T0" fmla="*/ 722 w 729"/>
                <a:gd name="T1" fmla="*/ 240 h 240"/>
                <a:gd name="T2" fmla="*/ 0 w 729"/>
                <a:gd name="T3" fmla="*/ 0 h 240"/>
                <a:gd name="T4" fmla="*/ 0 w 729"/>
                <a:gd name="T5" fmla="*/ 6 h 240"/>
                <a:gd name="T6" fmla="*/ 722 w 729"/>
                <a:gd name="T7" fmla="*/ 240 h 240"/>
                <a:gd name="T8" fmla="*/ 72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17" name="Freeform 15"/>
            <p:cNvSpPr>
              <a:spLocks/>
            </p:cNvSpPr>
            <p:nvPr/>
          </p:nvSpPr>
          <p:spPr bwMode="hidden">
            <a:xfrm>
              <a:off x="5030" y="3049"/>
              <a:ext cx="728" cy="318"/>
            </a:xfrm>
            <a:custGeom>
              <a:avLst/>
              <a:gdLst>
                <a:gd name="T0" fmla="*/ 722 w 729"/>
                <a:gd name="T1" fmla="*/ 318 h 318"/>
                <a:gd name="T2" fmla="*/ 722 w 729"/>
                <a:gd name="T3" fmla="*/ 312 h 318"/>
                <a:gd name="T4" fmla="*/ 0 w 729"/>
                <a:gd name="T5" fmla="*/ 0 h 318"/>
                <a:gd name="T6" fmla="*/ 0 w 729"/>
                <a:gd name="T7" fmla="*/ 54 h 318"/>
                <a:gd name="T8" fmla="*/ 722 w 729"/>
                <a:gd name="T9" fmla="*/ 318 h 318"/>
                <a:gd name="T10" fmla="*/ 72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Comic Sans MS" pitchFamily="21" charset="0"/>
                <a:ea typeface="+mn-ea"/>
                <a:cs typeface="+mn-cs"/>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Comic Sans MS" pitchFamily="21" charset="0"/>
                <a:ea typeface="+mn-ea"/>
                <a:cs typeface="+mn-cs"/>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Comic Sans MS" pitchFamily="21" charset="0"/>
                  <a:ea typeface="+mn-ea"/>
                  <a:cs typeface="+mn-cs"/>
                </a:endParaRPr>
              </a:p>
            </p:txBody>
          </p:sp>
        </p:grpSp>
      </p:grpSp>
      <p:sp>
        <p:nvSpPr>
          <p:cNvPr id="97079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97079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B832ACBE-1CFD-1B44-8B9D-F92E8D101D2B}" type="slidenum">
              <a:rPr lang="en-US"/>
              <a:pPr>
                <a:defRPr/>
              </a:pPr>
              <a:t>‹#›</a:t>
            </a:fld>
            <a:endParaRPr lang="en-US"/>
          </a:p>
        </p:txBody>
      </p:sp>
    </p:spTree>
    <p:extLst>
      <p:ext uri="{BB962C8B-B14F-4D97-AF65-F5344CB8AC3E}">
        <p14:creationId xmlns:p14="http://schemas.microsoft.com/office/powerpoint/2010/main" val="113055434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177E98-E219-CD4A-91DA-E04EA97869B6}" type="slidenum">
              <a:rPr lang="en-US"/>
              <a:pPr>
                <a:defRPr/>
              </a:pPr>
              <a:t>‹#›</a:t>
            </a:fld>
            <a:endParaRPr lang="en-US"/>
          </a:p>
        </p:txBody>
      </p:sp>
    </p:spTree>
    <p:extLst>
      <p:ext uri="{BB962C8B-B14F-4D97-AF65-F5344CB8AC3E}">
        <p14:creationId xmlns:p14="http://schemas.microsoft.com/office/powerpoint/2010/main" val="393667401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E80F7F-FF6F-4D46-B706-8DBB7B897327}" type="slidenum">
              <a:rPr lang="en-US"/>
              <a:pPr>
                <a:defRPr/>
              </a:pPr>
              <a:t>‹#›</a:t>
            </a:fld>
            <a:endParaRPr lang="en-US"/>
          </a:p>
        </p:txBody>
      </p:sp>
    </p:spTree>
    <p:extLst>
      <p:ext uri="{BB962C8B-B14F-4D97-AF65-F5344CB8AC3E}">
        <p14:creationId xmlns:p14="http://schemas.microsoft.com/office/powerpoint/2010/main" val="280892115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686EA8-1412-E34C-A73C-B0D6992406DE}" type="slidenum">
              <a:rPr lang="en-US"/>
              <a:pPr>
                <a:defRPr/>
              </a:pPr>
              <a:t>‹#›</a:t>
            </a:fld>
            <a:endParaRPr lang="en-US"/>
          </a:p>
        </p:txBody>
      </p:sp>
    </p:spTree>
    <p:extLst>
      <p:ext uri="{BB962C8B-B14F-4D97-AF65-F5344CB8AC3E}">
        <p14:creationId xmlns:p14="http://schemas.microsoft.com/office/powerpoint/2010/main" val="45829856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8C2E8F-4D2D-2A47-B970-497DBEF7D4E6}" type="slidenum">
              <a:rPr lang="en-US"/>
              <a:pPr>
                <a:defRPr/>
              </a:pPr>
              <a:t>‹#›</a:t>
            </a:fld>
            <a:endParaRPr lang="en-US"/>
          </a:p>
        </p:txBody>
      </p:sp>
    </p:spTree>
    <p:extLst>
      <p:ext uri="{BB962C8B-B14F-4D97-AF65-F5344CB8AC3E}">
        <p14:creationId xmlns:p14="http://schemas.microsoft.com/office/powerpoint/2010/main" val="197823548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40D36E8-B363-224C-A222-C50486487A72}" type="slidenum">
              <a:rPr lang="en-US"/>
              <a:pPr>
                <a:defRPr/>
              </a:pPr>
              <a:t>‹#›</a:t>
            </a:fld>
            <a:endParaRPr lang="en-US"/>
          </a:p>
        </p:txBody>
      </p:sp>
    </p:spTree>
    <p:extLst>
      <p:ext uri="{BB962C8B-B14F-4D97-AF65-F5344CB8AC3E}">
        <p14:creationId xmlns:p14="http://schemas.microsoft.com/office/powerpoint/2010/main" val="11995553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8F2CF64-A090-E848-9614-58DDF64D46A8}" type="slidenum">
              <a:rPr lang="en-US"/>
              <a:pPr>
                <a:defRPr/>
              </a:pPr>
              <a:t>‹#›</a:t>
            </a:fld>
            <a:endParaRPr lang="en-US"/>
          </a:p>
        </p:txBody>
      </p:sp>
    </p:spTree>
    <p:extLst>
      <p:ext uri="{BB962C8B-B14F-4D97-AF65-F5344CB8AC3E}">
        <p14:creationId xmlns:p14="http://schemas.microsoft.com/office/powerpoint/2010/main" val="255929668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CB5DAFC-21C1-B24B-912A-78964EB837FA}" type="slidenum">
              <a:rPr lang="en-US"/>
              <a:pPr>
                <a:defRPr/>
              </a:pPr>
              <a:t>‹#›</a:t>
            </a:fld>
            <a:endParaRPr lang="en-US"/>
          </a:p>
        </p:txBody>
      </p:sp>
    </p:spTree>
    <p:extLst>
      <p:ext uri="{BB962C8B-B14F-4D97-AF65-F5344CB8AC3E}">
        <p14:creationId xmlns:p14="http://schemas.microsoft.com/office/powerpoint/2010/main" val="354416140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B85CA58-F430-D940-A16F-A8FBB86762F3}" type="slidenum">
              <a:rPr lang="en-US"/>
              <a:pPr>
                <a:defRPr/>
              </a:pPr>
              <a:t>‹#›</a:t>
            </a:fld>
            <a:endParaRPr lang="en-US"/>
          </a:p>
        </p:txBody>
      </p:sp>
    </p:spTree>
    <p:extLst>
      <p:ext uri="{BB962C8B-B14F-4D97-AF65-F5344CB8AC3E}">
        <p14:creationId xmlns:p14="http://schemas.microsoft.com/office/powerpoint/2010/main" val="230301750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81A3B7-3008-BF4B-B1A9-1C26DCDE3159}" type="slidenum">
              <a:rPr lang="en-US"/>
              <a:pPr>
                <a:defRPr/>
              </a:pPr>
              <a:t>‹#›</a:t>
            </a:fld>
            <a:endParaRPr lang="en-US"/>
          </a:p>
        </p:txBody>
      </p:sp>
    </p:spTree>
    <p:extLst>
      <p:ext uri="{BB962C8B-B14F-4D97-AF65-F5344CB8AC3E}">
        <p14:creationId xmlns:p14="http://schemas.microsoft.com/office/powerpoint/2010/main" val="67157553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3FE7AE-6751-824A-B399-ED6F6EFE1DAF}" type="slidenum">
              <a:rPr lang="en-US"/>
              <a:pPr>
                <a:defRPr/>
              </a:pPr>
              <a:t>‹#›</a:t>
            </a:fld>
            <a:endParaRPr lang="en-US"/>
          </a:p>
        </p:txBody>
      </p:sp>
    </p:spTree>
    <p:extLst>
      <p:ext uri="{BB962C8B-B14F-4D97-AF65-F5344CB8AC3E}">
        <p14:creationId xmlns:p14="http://schemas.microsoft.com/office/powerpoint/2010/main" val="40017390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EFAFAFEE-ADC3-534B-817B-4F7D251CF4B0}" type="slidenum">
              <a:rPr lang="en-US"/>
              <a:pPr>
                <a:defRPr/>
              </a:pPr>
              <a:t>‹#›</a:t>
            </a:fld>
            <a:endParaRPr lang="en-US"/>
          </a:p>
        </p:txBody>
      </p:sp>
    </p:spTree>
    <p:extLst>
      <p:ext uri="{BB962C8B-B14F-4D97-AF65-F5344CB8AC3E}">
        <p14:creationId xmlns:p14="http://schemas.microsoft.com/office/powerpoint/2010/main" val="125207858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86B65B-05A4-AC44-A027-CE47A10F4EF5}" type="slidenum">
              <a:rPr lang="en-US"/>
              <a:pPr>
                <a:defRPr/>
              </a:pPr>
              <a:t>‹#›</a:t>
            </a:fld>
            <a:endParaRPr lang="en-US"/>
          </a:p>
        </p:txBody>
      </p:sp>
    </p:spTree>
    <p:extLst>
      <p:ext uri="{BB962C8B-B14F-4D97-AF65-F5344CB8AC3E}">
        <p14:creationId xmlns:p14="http://schemas.microsoft.com/office/powerpoint/2010/main" val="335022627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0FB726E-322A-1949-B05F-BAE640E4A6CA}" type="slidenum">
              <a:rPr lang="en-US"/>
              <a:pPr>
                <a:defRPr/>
              </a:pPr>
              <a:t>‹#›</a:t>
            </a:fld>
            <a:endParaRPr lang="en-US"/>
          </a:p>
        </p:txBody>
      </p:sp>
    </p:spTree>
    <p:extLst>
      <p:ext uri="{BB962C8B-B14F-4D97-AF65-F5344CB8AC3E}">
        <p14:creationId xmlns:p14="http://schemas.microsoft.com/office/powerpoint/2010/main" val="45931065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DF02BD4-DE3F-3E43-AD7A-A94C11E95FBB}" type="slidenum">
              <a:rPr lang="en-US"/>
              <a:pPr>
                <a:defRPr/>
              </a:pPr>
              <a:t>‹#›</a:t>
            </a:fld>
            <a:endParaRPr lang="en-US"/>
          </a:p>
        </p:txBody>
      </p:sp>
    </p:spTree>
    <p:extLst>
      <p:ext uri="{BB962C8B-B14F-4D97-AF65-F5344CB8AC3E}">
        <p14:creationId xmlns:p14="http://schemas.microsoft.com/office/powerpoint/2010/main" val="132722654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6A9B54BE-213E-B94C-B6C7-0E3C62220778}" type="slidenum">
              <a:rPr lang="en-US"/>
              <a:pPr>
                <a:defRPr/>
              </a:pPr>
              <a:t>‹#›</a:t>
            </a:fld>
            <a:endParaRPr lang="en-US"/>
          </a:p>
        </p:txBody>
      </p:sp>
    </p:spTree>
    <p:extLst>
      <p:ext uri="{BB962C8B-B14F-4D97-AF65-F5344CB8AC3E}">
        <p14:creationId xmlns:p14="http://schemas.microsoft.com/office/powerpoint/2010/main" val="5430470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39E9E0E7-8FA0-0046-90FA-9A791639341E}" type="slidenum">
              <a:rPr lang="en-US"/>
              <a:pPr>
                <a:defRPr/>
              </a:pPr>
              <a:t>‹#›</a:t>
            </a:fld>
            <a:endParaRPr lang="en-US"/>
          </a:p>
        </p:txBody>
      </p:sp>
    </p:spTree>
    <p:extLst>
      <p:ext uri="{BB962C8B-B14F-4D97-AF65-F5344CB8AC3E}">
        <p14:creationId xmlns:p14="http://schemas.microsoft.com/office/powerpoint/2010/main" val="271989139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79712BD3-BCCE-3E42-96F4-2243F32A4E93}" type="slidenum">
              <a:rPr lang="en-US"/>
              <a:pPr>
                <a:defRPr/>
              </a:pPr>
              <a:t>‹#›</a:t>
            </a:fld>
            <a:endParaRPr lang="en-US"/>
          </a:p>
        </p:txBody>
      </p:sp>
    </p:spTree>
    <p:extLst>
      <p:ext uri="{BB962C8B-B14F-4D97-AF65-F5344CB8AC3E}">
        <p14:creationId xmlns:p14="http://schemas.microsoft.com/office/powerpoint/2010/main" val="301787317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D093AB1F-307E-EB44-B2AE-CF4753CA2118}" type="slidenum">
              <a:rPr lang="en-US"/>
              <a:pPr>
                <a:defRPr/>
              </a:pPr>
              <a:t>‹#›</a:t>
            </a:fld>
            <a:endParaRPr lang="en-US"/>
          </a:p>
        </p:txBody>
      </p:sp>
    </p:spTree>
    <p:extLst>
      <p:ext uri="{BB962C8B-B14F-4D97-AF65-F5344CB8AC3E}">
        <p14:creationId xmlns:p14="http://schemas.microsoft.com/office/powerpoint/2010/main" val="352577330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87F00159-CE2D-694C-ADAB-C49F8BDAD110}" type="slidenum">
              <a:rPr lang="en-US"/>
              <a:pPr>
                <a:defRPr/>
              </a:pPr>
              <a:t>‹#›</a:t>
            </a:fld>
            <a:endParaRPr lang="en-US"/>
          </a:p>
        </p:txBody>
      </p:sp>
    </p:spTree>
    <p:extLst>
      <p:ext uri="{BB962C8B-B14F-4D97-AF65-F5344CB8AC3E}">
        <p14:creationId xmlns:p14="http://schemas.microsoft.com/office/powerpoint/2010/main" val="114820844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4D7441C3-47F8-7543-98D2-B0D8CDE8E2FD}" type="slidenum">
              <a:rPr lang="en-US"/>
              <a:pPr>
                <a:defRPr/>
              </a:pPr>
              <a:t>‹#›</a:t>
            </a:fld>
            <a:endParaRPr lang="en-US"/>
          </a:p>
        </p:txBody>
      </p:sp>
    </p:spTree>
    <p:extLst>
      <p:ext uri="{BB962C8B-B14F-4D97-AF65-F5344CB8AC3E}">
        <p14:creationId xmlns:p14="http://schemas.microsoft.com/office/powerpoint/2010/main" val="429226744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3A44DB89-1E21-DE4C-A002-CB809D075D09}" type="slidenum">
              <a:rPr lang="en-US"/>
              <a:pPr>
                <a:defRPr/>
              </a:pPr>
              <a:t>‹#›</a:t>
            </a:fld>
            <a:endParaRPr lang="en-US"/>
          </a:p>
        </p:txBody>
      </p:sp>
    </p:spTree>
    <p:extLst>
      <p:ext uri="{BB962C8B-B14F-4D97-AF65-F5344CB8AC3E}">
        <p14:creationId xmlns:p14="http://schemas.microsoft.com/office/powerpoint/2010/main" val="3321570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EC3097C5-FDAA-8C4D-A83F-52AC404A37A0}" type="slidenum">
              <a:rPr lang="en-US"/>
              <a:pPr>
                <a:defRPr/>
              </a:pPr>
              <a:t>‹#›</a:t>
            </a:fld>
            <a:endParaRPr lang="en-US"/>
          </a:p>
        </p:txBody>
      </p:sp>
    </p:spTree>
    <p:extLst>
      <p:ext uri="{BB962C8B-B14F-4D97-AF65-F5344CB8AC3E}">
        <p14:creationId xmlns:p14="http://schemas.microsoft.com/office/powerpoint/2010/main" val="375841108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696199FB-2867-7042-A673-6C81525F3671}" type="slidenum">
              <a:rPr lang="en-US"/>
              <a:pPr>
                <a:defRPr/>
              </a:pPr>
              <a:t>‹#›</a:t>
            </a:fld>
            <a:endParaRPr lang="en-US"/>
          </a:p>
        </p:txBody>
      </p:sp>
    </p:spTree>
    <p:extLst>
      <p:ext uri="{BB962C8B-B14F-4D97-AF65-F5344CB8AC3E}">
        <p14:creationId xmlns:p14="http://schemas.microsoft.com/office/powerpoint/2010/main" val="105380091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6BC3A1A0-BBDD-4740-B059-C3FCBD2CA6C0}" type="slidenum">
              <a:rPr lang="en-US"/>
              <a:pPr>
                <a:defRPr/>
              </a:pPr>
              <a:t>‹#›</a:t>
            </a:fld>
            <a:endParaRPr lang="en-US"/>
          </a:p>
        </p:txBody>
      </p:sp>
    </p:spTree>
    <p:extLst>
      <p:ext uri="{BB962C8B-B14F-4D97-AF65-F5344CB8AC3E}">
        <p14:creationId xmlns:p14="http://schemas.microsoft.com/office/powerpoint/2010/main" val="367163488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44CD1DCB-ACD5-AC45-AB97-ABE5C0B0084D}" type="slidenum">
              <a:rPr lang="en-US"/>
              <a:pPr>
                <a:defRPr/>
              </a:pPr>
              <a:t>‹#›</a:t>
            </a:fld>
            <a:endParaRPr lang="en-US"/>
          </a:p>
        </p:txBody>
      </p:sp>
    </p:spTree>
    <p:extLst>
      <p:ext uri="{BB962C8B-B14F-4D97-AF65-F5344CB8AC3E}">
        <p14:creationId xmlns:p14="http://schemas.microsoft.com/office/powerpoint/2010/main" val="358104015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67B3DC7B-75A8-AB47-9EFE-A5DAFE74D216}" type="slidenum">
              <a:rPr lang="en-US"/>
              <a:pPr>
                <a:defRPr/>
              </a:pPr>
              <a:t>‹#›</a:t>
            </a:fld>
            <a:endParaRPr lang="en-US"/>
          </a:p>
        </p:txBody>
      </p:sp>
    </p:spTree>
    <p:extLst>
      <p:ext uri="{BB962C8B-B14F-4D97-AF65-F5344CB8AC3E}">
        <p14:creationId xmlns:p14="http://schemas.microsoft.com/office/powerpoint/2010/main" val="222978060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EA88E75-044B-C841-A622-9954CCCDE5CE}" type="slidenum">
              <a:rPr lang="en-US"/>
              <a:pPr>
                <a:defRPr/>
              </a:pPr>
              <a:t>‹#›</a:t>
            </a:fld>
            <a:endParaRPr lang="en-US"/>
          </a:p>
        </p:txBody>
      </p:sp>
    </p:spTree>
    <p:extLst>
      <p:ext uri="{BB962C8B-B14F-4D97-AF65-F5344CB8AC3E}">
        <p14:creationId xmlns:p14="http://schemas.microsoft.com/office/powerpoint/2010/main" val="243030997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976F26B5-DE28-6748-967F-F62628A6309F}" type="slidenum">
              <a:rPr lang="en-US"/>
              <a:pPr>
                <a:defRPr/>
              </a:pPr>
              <a:t>‹#›</a:t>
            </a:fld>
            <a:endParaRPr lang="en-US"/>
          </a:p>
        </p:txBody>
      </p:sp>
    </p:spTree>
    <p:extLst>
      <p:ext uri="{BB962C8B-B14F-4D97-AF65-F5344CB8AC3E}">
        <p14:creationId xmlns:p14="http://schemas.microsoft.com/office/powerpoint/2010/main" val="33622049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91C439FC-D3DE-1B4E-87D0-069D17F47918}" type="slidenum">
              <a:rPr lang="en-US"/>
              <a:pPr>
                <a:defRPr/>
              </a:pPr>
              <a:t>‹#›</a:t>
            </a:fld>
            <a:endParaRPr lang="en-US"/>
          </a:p>
        </p:txBody>
      </p:sp>
    </p:spTree>
    <p:extLst>
      <p:ext uri="{BB962C8B-B14F-4D97-AF65-F5344CB8AC3E}">
        <p14:creationId xmlns:p14="http://schemas.microsoft.com/office/powerpoint/2010/main" val="351548773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26713B97-2C35-BD42-BD56-4CE5FE249C63}" type="slidenum">
              <a:rPr lang="en-US"/>
              <a:pPr>
                <a:defRPr/>
              </a:pPr>
              <a:t>‹#›</a:t>
            </a:fld>
            <a:endParaRPr lang="en-US"/>
          </a:p>
        </p:txBody>
      </p:sp>
    </p:spTree>
    <p:extLst>
      <p:ext uri="{BB962C8B-B14F-4D97-AF65-F5344CB8AC3E}">
        <p14:creationId xmlns:p14="http://schemas.microsoft.com/office/powerpoint/2010/main" val="113630692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83FF0ECC-F4CF-1E41-913A-EDB9B25D11BC}" type="slidenum">
              <a:rPr lang="en-US"/>
              <a:pPr>
                <a:defRPr/>
              </a:pPr>
              <a:t>‹#›</a:t>
            </a:fld>
            <a:endParaRPr lang="en-US"/>
          </a:p>
        </p:txBody>
      </p:sp>
    </p:spTree>
    <p:extLst>
      <p:ext uri="{BB962C8B-B14F-4D97-AF65-F5344CB8AC3E}">
        <p14:creationId xmlns:p14="http://schemas.microsoft.com/office/powerpoint/2010/main" val="291430943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14CF1497-5EA4-D248-991F-37E81D7A50CE}" type="slidenum">
              <a:rPr lang="en-US"/>
              <a:pPr>
                <a:defRPr/>
              </a:pPr>
              <a:t>‹#›</a:t>
            </a:fld>
            <a:endParaRPr lang="en-US"/>
          </a:p>
        </p:txBody>
      </p:sp>
    </p:spTree>
    <p:extLst>
      <p:ext uri="{BB962C8B-B14F-4D97-AF65-F5344CB8AC3E}">
        <p14:creationId xmlns:p14="http://schemas.microsoft.com/office/powerpoint/2010/main" val="3677125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B95746B1-FB60-C14E-93BA-5CF3FC0615B4}" type="slidenum">
              <a:rPr lang="en-US"/>
              <a:pPr>
                <a:defRPr/>
              </a:pPr>
              <a:t>‹#›</a:t>
            </a:fld>
            <a:endParaRPr lang="en-US"/>
          </a:p>
        </p:txBody>
      </p:sp>
    </p:spTree>
    <p:extLst>
      <p:ext uri="{BB962C8B-B14F-4D97-AF65-F5344CB8AC3E}">
        <p14:creationId xmlns:p14="http://schemas.microsoft.com/office/powerpoint/2010/main" val="174315943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409ECFC3-0F1B-6344-BA50-BF14C9B17EA9}" type="slidenum">
              <a:rPr lang="en-US"/>
              <a:pPr>
                <a:defRPr/>
              </a:pPr>
              <a:t>‹#›</a:t>
            </a:fld>
            <a:endParaRPr lang="en-US"/>
          </a:p>
        </p:txBody>
      </p:sp>
    </p:spTree>
    <p:extLst>
      <p:ext uri="{BB962C8B-B14F-4D97-AF65-F5344CB8AC3E}">
        <p14:creationId xmlns:p14="http://schemas.microsoft.com/office/powerpoint/2010/main" val="73526681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0AFBD7C-2430-3D4F-BA18-A97D63B48F7B}" type="slidenum">
              <a:rPr lang="en-US"/>
              <a:pPr>
                <a:defRPr/>
              </a:pPr>
              <a:t>‹#›</a:t>
            </a:fld>
            <a:endParaRPr lang="en-US"/>
          </a:p>
        </p:txBody>
      </p:sp>
    </p:spTree>
    <p:extLst>
      <p:ext uri="{BB962C8B-B14F-4D97-AF65-F5344CB8AC3E}">
        <p14:creationId xmlns:p14="http://schemas.microsoft.com/office/powerpoint/2010/main" val="76166113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39B18622-4B4D-1F4F-9DBB-763032CA81E9}" type="slidenum">
              <a:rPr lang="en-US"/>
              <a:pPr>
                <a:defRPr/>
              </a:pPr>
              <a:t>‹#›</a:t>
            </a:fld>
            <a:endParaRPr lang="en-US"/>
          </a:p>
        </p:txBody>
      </p:sp>
    </p:spTree>
    <p:extLst>
      <p:ext uri="{BB962C8B-B14F-4D97-AF65-F5344CB8AC3E}">
        <p14:creationId xmlns:p14="http://schemas.microsoft.com/office/powerpoint/2010/main" val="425932143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96C612BA-38B5-7F40-831C-3F41F4C49044}" type="slidenum">
              <a:rPr lang="en-US"/>
              <a:pPr>
                <a:defRPr/>
              </a:pPr>
              <a:t>‹#›</a:t>
            </a:fld>
            <a:endParaRPr lang="en-US"/>
          </a:p>
        </p:txBody>
      </p:sp>
    </p:spTree>
    <p:extLst>
      <p:ext uri="{BB962C8B-B14F-4D97-AF65-F5344CB8AC3E}">
        <p14:creationId xmlns:p14="http://schemas.microsoft.com/office/powerpoint/2010/main" val="83481510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FA68062D-8C7F-764C-B62E-B47C6A583BAC}" type="slidenum">
              <a:rPr lang="en-US"/>
              <a:pPr>
                <a:defRPr/>
              </a:pPr>
              <a:t>‹#›</a:t>
            </a:fld>
            <a:endParaRPr lang="en-US"/>
          </a:p>
        </p:txBody>
      </p:sp>
    </p:spTree>
    <p:extLst>
      <p:ext uri="{BB962C8B-B14F-4D97-AF65-F5344CB8AC3E}">
        <p14:creationId xmlns:p14="http://schemas.microsoft.com/office/powerpoint/2010/main" val="108547601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1E4E890C-914A-C94F-9BD6-FAB1B2E8DB74}" type="slidenum">
              <a:rPr lang="en-US"/>
              <a:pPr>
                <a:defRPr/>
              </a:pPr>
              <a:t>‹#›</a:t>
            </a:fld>
            <a:endParaRPr lang="en-US"/>
          </a:p>
        </p:txBody>
      </p:sp>
    </p:spTree>
    <p:extLst>
      <p:ext uri="{BB962C8B-B14F-4D97-AF65-F5344CB8AC3E}">
        <p14:creationId xmlns:p14="http://schemas.microsoft.com/office/powerpoint/2010/main" val="128516957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4CFF81CA-3F23-644C-B44E-1A2BE00606CA}" type="slidenum">
              <a:rPr lang="en-US"/>
              <a:pPr>
                <a:defRPr/>
              </a:pPr>
              <a:t>‹#›</a:t>
            </a:fld>
            <a:endParaRPr lang="en-US"/>
          </a:p>
        </p:txBody>
      </p:sp>
    </p:spTree>
    <p:extLst>
      <p:ext uri="{BB962C8B-B14F-4D97-AF65-F5344CB8AC3E}">
        <p14:creationId xmlns:p14="http://schemas.microsoft.com/office/powerpoint/2010/main" val="77703985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DCF2105-1A77-A14F-A2EB-0E9F34639DD6}" type="slidenum">
              <a:rPr lang="en-US"/>
              <a:pPr>
                <a:defRPr/>
              </a:pPr>
              <a:t>‹#›</a:t>
            </a:fld>
            <a:endParaRPr lang="en-US"/>
          </a:p>
        </p:txBody>
      </p:sp>
    </p:spTree>
    <p:extLst>
      <p:ext uri="{BB962C8B-B14F-4D97-AF65-F5344CB8AC3E}">
        <p14:creationId xmlns:p14="http://schemas.microsoft.com/office/powerpoint/2010/main" val="43940284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0FD3FB2-91B3-5042-96D2-321520F9BF25}" type="slidenum">
              <a:rPr lang="en-US"/>
              <a:pPr>
                <a:defRPr/>
              </a:pPr>
              <a:t>‹#›</a:t>
            </a:fld>
            <a:endParaRPr lang="en-US"/>
          </a:p>
        </p:txBody>
      </p:sp>
    </p:spTree>
    <p:extLst>
      <p:ext uri="{BB962C8B-B14F-4D97-AF65-F5344CB8AC3E}">
        <p14:creationId xmlns:p14="http://schemas.microsoft.com/office/powerpoint/2010/main" val="37446303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91B58E3-5624-B24A-AE21-8762725643D8}" type="slidenum">
              <a:rPr lang="en-US"/>
              <a:pPr>
                <a:defRPr/>
              </a:pPr>
              <a:t>‹#›</a:t>
            </a:fld>
            <a:endParaRPr lang="en-US"/>
          </a:p>
        </p:txBody>
      </p:sp>
    </p:spTree>
    <p:extLst>
      <p:ext uri="{BB962C8B-B14F-4D97-AF65-F5344CB8AC3E}">
        <p14:creationId xmlns:p14="http://schemas.microsoft.com/office/powerpoint/2010/main" val="5875080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EE8DC4B1-3823-8B45-A4B1-B8AC8F680C05}" type="slidenum">
              <a:rPr lang="en-US"/>
              <a:pPr>
                <a:defRPr/>
              </a:pPr>
              <a:t>‹#›</a:t>
            </a:fld>
            <a:endParaRPr lang="en-US"/>
          </a:p>
        </p:txBody>
      </p:sp>
    </p:spTree>
    <p:extLst>
      <p:ext uri="{BB962C8B-B14F-4D97-AF65-F5344CB8AC3E}">
        <p14:creationId xmlns:p14="http://schemas.microsoft.com/office/powerpoint/2010/main" val="9262727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BB1D3E83-B3B5-E345-8271-C6A31BCFD6D2}" type="slidenum">
              <a:rPr lang="en-US"/>
              <a:pPr>
                <a:defRPr/>
              </a:pPr>
              <a:t>‹#›</a:t>
            </a:fld>
            <a:endParaRPr lang="en-US"/>
          </a:p>
        </p:txBody>
      </p:sp>
    </p:spTree>
    <p:extLst>
      <p:ext uri="{BB962C8B-B14F-4D97-AF65-F5344CB8AC3E}">
        <p14:creationId xmlns:p14="http://schemas.microsoft.com/office/powerpoint/2010/main" val="35720879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B64AC529-3610-0F48-8AD0-FD18F8D94901}" type="slidenum">
              <a:rPr lang="en-US"/>
              <a:pPr>
                <a:defRPr/>
              </a:pPr>
              <a:t>‹#›</a:t>
            </a:fld>
            <a:endParaRPr lang="en-US"/>
          </a:p>
        </p:txBody>
      </p:sp>
    </p:spTree>
    <p:extLst>
      <p:ext uri="{BB962C8B-B14F-4D97-AF65-F5344CB8AC3E}">
        <p14:creationId xmlns:p14="http://schemas.microsoft.com/office/powerpoint/2010/main" val="221672250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48F60739-52B4-2344-9BF0-752D3C062BDE}" type="slidenum">
              <a:rPr lang="en-US"/>
              <a:pPr>
                <a:defRPr/>
              </a:pPr>
              <a:t>‹#›</a:t>
            </a:fld>
            <a:endParaRPr lang="en-US"/>
          </a:p>
        </p:txBody>
      </p:sp>
    </p:spTree>
    <p:extLst>
      <p:ext uri="{BB962C8B-B14F-4D97-AF65-F5344CB8AC3E}">
        <p14:creationId xmlns:p14="http://schemas.microsoft.com/office/powerpoint/2010/main" val="141831117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868301F0-34AA-0A4E-9B90-C246879EACBB}" type="slidenum">
              <a:rPr lang="en-US"/>
              <a:pPr>
                <a:defRPr/>
              </a:pPr>
              <a:t>‹#›</a:t>
            </a:fld>
            <a:endParaRPr lang="en-US"/>
          </a:p>
        </p:txBody>
      </p:sp>
    </p:spTree>
    <p:extLst>
      <p:ext uri="{BB962C8B-B14F-4D97-AF65-F5344CB8AC3E}">
        <p14:creationId xmlns:p14="http://schemas.microsoft.com/office/powerpoint/2010/main" val="205072564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7F29351F-EE1B-BF44-88B8-DD1974BF78BF}" type="slidenum">
              <a:rPr lang="en-US"/>
              <a:pPr>
                <a:defRPr/>
              </a:pPr>
              <a:t>‹#›</a:t>
            </a:fld>
            <a:endParaRPr lang="en-US"/>
          </a:p>
        </p:txBody>
      </p:sp>
    </p:spTree>
    <p:extLst>
      <p:ext uri="{BB962C8B-B14F-4D97-AF65-F5344CB8AC3E}">
        <p14:creationId xmlns:p14="http://schemas.microsoft.com/office/powerpoint/2010/main" val="218079417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B30C2F04-C04E-8E49-A9B7-A1592ADFA036}" type="slidenum">
              <a:rPr lang="en-US"/>
              <a:pPr>
                <a:defRPr/>
              </a:pPr>
              <a:t>‹#›</a:t>
            </a:fld>
            <a:endParaRPr lang="en-US"/>
          </a:p>
        </p:txBody>
      </p:sp>
    </p:spTree>
    <p:extLst>
      <p:ext uri="{BB962C8B-B14F-4D97-AF65-F5344CB8AC3E}">
        <p14:creationId xmlns:p14="http://schemas.microsoft.com/office/powerpoint/2010/main" val="206225351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D47F67E-9039-D04C-8AD6-DE52BB337D81}" type="slidenum">
              <a:rPr lang="en-US"/>
              <a:pPr>
                <a:defRPr/>
              </a:pPr>
              <a:t>‹#›</a:t>
            </a:fld>
            <a:endParaRPr lang="en-US"/>
          </a:p>
        </p:txBody>
      </p:sp>
    </p:spTree>
    <p:extLst>
      <p:ext uri="{BB962C8B-B14F-4D97-AF65-F5344CB8AC3E}">
        <p14:creationId xmlns:p14="http://schemas.microsoft.com/office/powerpoint/2010/main" val="348505222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1073098C-93C3-0740-BD67-73297FBB8F53}" type="slidenum">
              <a:rPr lang="en-US"/>
              <a:pPr>
                <a:defRPr/>
              </a:pPr>
              <a:t>‹#›</a:t>
            </a:fld>
            <a:endParaRPr lang="en-US"/>
          </a:p>
        </p:txBody>
      </p:sp>
    </p:spTree>
    <p:extLst>
      <p:ext uri="{BB962C8B-B14F-4D97-AF65-F5344CB8AC3E}">
        <p14:creationId xmlns:p14="http://schemas.microsoft.com/office/powerpoint/2010/main" val="199455899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396D883C-E82D-AF44-8377-DEFE96F33F15}" type="datetimeFigureOut">
              <a:rPr lang="en-US"/>
              <a:pPr>
                <a:defRPr/>
              </a:pPr>
              <a:t>11/24/23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BB8BBE36-4F0A-DE4D-84CF-E596B5FE6E0A}" type="slidenum">
              <a:rPr lang="en-US"/>
              <a:pPr>
                <a:defRPr/>
              </a:pPr>
              <a:t>‹#›</a:t>
            </a:fld>
            <a:endParaRPr lang="en-US"/>
          </a:p>
        </p:txBody>
      </p:sp>
    </p:spTree>
    <p:extLst>
      <p:ext uri="{BB962C8B-B14F-4D97-AF65-F5344CB8AC3E}">
        <p14:creationId xmlns:p14="http://schemas.microsoft.com/office/powerpoint/2010/main" val="278547643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BFD58D41-92DF-B543-8864-737C017E5AB2}" type="datetimeFigureOut">
              <a:rPr lang="en-US"/>
              <a:pPr>
                <a:defRPr/>
              </a:pPr>
              <a:t>11/24/23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F9DB4C0F-1787-6343-A7F5-B93862419775}" type="slidenum">
              <a:rPr lang="en-US"/>
              <a:pPr>
                <a:defRPr/>
              </a:pPr>
              <a:t>‹#›</a:t>
            </a:fld>
            <a:endParaRPr lang="en-US"/>
          </a:p>
        </p:txBody>
      </p:sp>
    </p:spTree>
    <p:extLst>
      <p:ext uri="{BB962C8B-B14F-4D97-AF65-F5344CB8AC3E}">
        <p14:creationId xmlns:p14="http://schemas.microsoft.com/office/powerpoint/2010/main" val="14200965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2A15930A-EF59-1242-B3A7-E0E592320C40}" type="slidenum">
              <a:rPr lang="en-US"/>
              <a:pPr>
                <a:defRPr/>
              </a:pPr>
              <a:t>‹#›</a:t>
            </a:fld>
            <a:endParaRPr lang="en-US"/>
          </a:p>
        </p:txBody>
      </p:sp>
    </p:spTree>
    <p:extLst>
      <p:ext uri="{BB962C8B-B14F-4D97-AF65-F5344CB8AC3E}">
        <p14:creationId xmlns:p14="http://schemas.microsoft.com/office/powerpoint/2010/main" val="200511164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9C11FDC-93BD-CB45-91B5-1280D50A3FC2}" type="datetimeFigureOut">
              <a:rPr lang="en-US"/>
              <a:pPr>
                <a:defRPr/>
              </a:pPr>
              <a:t>11/24/23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C518CBF9-3D55-ED4C-BDC2-3EF7281E82E4}" type="slidenum">
              <a:rPr lang="en-US"/>
              <a:pPr>
                <a:defRPr/>
              </a:pPr>
              <a:t>‹#›</a:t>
            </a:fld>
            <a:endParaRPr lang="en-US"/>
          </a:p>
        </p:txBody>
      </p:sp>
    </p:spTree>
    <p:extLst>
      <p:ext uri="{BB962C8B-B14F-4D97-AF65-F5344CB8AC3E}">
        <p14:creationId xmlns:p14="http://schemas.microsoft.com/office/powerpoint/2010/main" val="162612766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80DCCCB3-51F4-C54D-A6EF-FC0BE15C4689}" type="datetimeFigureOut">
              <a:rPr lang="en-US"/>
              <a:pPr>
                <a:defRPr/>
              </a:pPr>
              <a:t>11/24/23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C049DF79-D773-334E-A880-860B5F65B015}" type="slidenum">
              <a:rPr lang="en-US"/>
              <a:pPr>
                <a:defRPr/>
              </a:pPr>
              <a:t>‹#›</a:t>
            </a:fld>
            <a:endParaRPr lang="en-US"/>
          </a:p>
        </p:txBody>
      </p:sp>
    </p:spTree>
    <p:extLst>
      <p:ext uri="{BB962C8B-B14F-4D97-AF65-F5344CB8AC3E}">
        <p14:creationId xmlns:p14="http://schemas.microsoft.com/office/powerpoint/2010/main" val="91636709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8E6452F-1142-5849-ABBE-0E9DF4398130}" type="datetimeFigureOut">
              <a:rPr lang="en-US"/>
              <a:pPr>
                <a:defRPr/>
              </a:pPr>
              <a:t>11/24/23</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A4E470EC-E782-CB47-969A-801569429FBA}" type="slidenum">
              <a:rPr lang="en-US"/>
              <a:pPr>
                <a:defRPr/>
              </a:pPr>
              <a:t>‹#›</a:t>
            </a:fld>
            <a:endParaRPr lang="en-US"/>
          </a:p>
        </p:txBody>
      </p:sp>
    </p:spTree>
    <p:extLst>
      <p:ext uri="{BB962C8B-B14F-4D97-AF65-F5344CB8AC3E}">
        <p14:creationId xmlns:p14="http://schemas.microsoft.com/office/powerpoint/2010/main" val="152544719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A8B7F084-8948-8541-8CCA-1880747EF960}" type="datetimeFigureOut">
              <a:rPr lang="en-US"/>
              <a:pPr>
                <a:defRPr/>
              </a:pPr>
              <a:t>11/24/23</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FADC3A9-6916-3B48-AFA6-141E587115FF}" type="slidenum">
              <a:rPr lang="en-US"/>
              <a:pPr>
                <a:defRPr/>
              </a:pPr>
              <a:t>‹#›</a:t>
            </a:fld>
            <a:endParaRPr lang="en-US"/>
          </a:p>
        </p:txBody>
      </p:sp>
    </p:spTree>
    <p:extLst>
      <p:ext uri="{BB962C8B-B14F-4D97-AF65-F5344CB8AC3E}">
        <p14:creationId xmlns:p14="http://schemas.microsoft.com/office/powerpoint/2010/main" val="423419840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3CA2D389-04D7-D648-8653-8F3866E87027}" type="datetimeFigureOut">
              <a:rPr lang="en-US"/>
              <a:pPr>
                <a:defRPr/>
              </a:pPr>
              <a:t>11/24/23</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89646E22-1B41-034D-A7AE-3D0F1E1A28F6}" type="slidenum">
              <a:rPr lang="en-US"/>
              <a:pPr>
                <a:defRPr/>
              </a:pPr>
              <a:t>‹#›</a:t>
            </a:fld>
            <a:endParaRPr lang="en-US"/>
          </a:p>
        </p:txBody>
      </p:sp>
    </p:spTree>
    <p:extLst>
      <p:ext uri="{BB962C8B-B14F-4D97-AF65-F5344CB8AC3E}">
        <p14:creationId xmlns:p14="http://schemas.microsoft.com/office/powerpoint/2010/main" val="109810836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B6873ABB-3FA4-F34B-9E7E-3FAB2BC199E6}" type="datetimeFigureOut">
              <a:rPr lang="en-US"/>
              <a:pPr>
                <a:defRPr/>
              </a:pPr>
              <a:t>11/24/23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7989C5C6-D53E-9944-BB93-F3887D1E993A}" type="slidenum">
              <a:rPr lang="en-US"/>
              <a:pPr>
                <a:defRPr/>
              </a:pPr>
              <a:t>‹#›</a:t>
            </a:fld>
            <a:endParaRPr lang="en-US"/>
          </a:p>
        </p:txBody>
      </p:sp>
    </p:spTree>
    <p:extLst>
      <p:ext uri="{BB962C8B-B14F-4D97-AF65-F5344CB8AC3E}">
        <p14:creationId xmlns:p14="http://schemas.microsoft.com/office/powerpoint/2010/main" val="90471657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5F063984-0E62-584D-909A-4A1D232A2470}" type="datetimeFigureOut">
              <a:rPr lang="en-US"/>
              <a:pPr>
                <a:defRPr/>
              </a:pPr>
              <a:t>11/24/23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FA400B43-08D3-0D49-9058-160B14F3814C}" type="slidenum">
              <a:rPr lang="en-US"/>
              <a:pPr>
                <a:defRPr/>
              </a:pPr>
              <a:t>‹#›</a:t>
            </a:fld>
            <a:endParaRPr lang="en-US"/>
          </a:p>
        </p:txBody>
      </p:sp>
    </p:spTree>
    <p:extLst>
      <p:ext uri="{BB962C8B-B14F-4D97-AF65-F5344CB8AC3E}">
        <p14:creationId xmlns:p14="http://schemas.microsoft.com/office/powerpoint/2010/main" val="296892511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BFDC0D70-8123-A341-9AC4-2A05EC4F1FB8}" type="datetimeFigureOut">
              <a:rPr lang="en-US"/>
              <a:pPr>
                <a:defRPr/>
              </a:pPr>
              <a:t>11/24/23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AA95B4A4-DF20-F345-B959-934B5E94A2CA}" type="slidenum">
              <a:rPr lang="en-US"/>
              <a:pPr>
                <a:defRPr/>
              </a:pPr>
              <a:t>‹#›</a:t>
            </a:fld>
            <a:endParaRPr lang="en-US"/>
          </a:p>
        </p:txBody>
      </p:sp>
    </p:spTree>
    <p:extLst>
      <p:ext uri="{BB962C8B-B14F-4D97-AF65-F5344CB8AC3E}">
        <p14:creationId xmlns:p14="http://schemas.microsoft.com/office/powerpoint/2010/main" val="308202371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799A1A6E-0A5B-754F-B6F5-E69BB6087560}" type="datetimeFigureOut">
              <a:rPr lang="en-US"/>
              <a:pPr>
                <a:defRPr/>
              </a:pPr>
              <a:t>11/24/23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9A14504C-AE9F-8B4A-9AB9-6A47F1B3001C}" type="slidenum">
              <a:rPr lang="en-US"/>
              <a:pPr>
                <a:defRPr/>
              </a:pPr>
              <a:t>‹#›</a:t>
            </a:fld>
            <a:endParaRPr lang="en-US"/>
          </a:p>
        </p:txBody>
      </p:sp>
    </p:spTree>
    <p:extLst>
      <p:ext uri="{BB962C8B-B14F-4D97-AF65-F5344CB8AC3E}">
        <p14:creationId xmlns:p14="http://schemas.microsoft.com/office/powerpoint/2010/main" val="394322585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378C54C5-4606-1044-846F-06A6FE086AE8}" type="slidenum">
              <a:rPr lang="en-US"/>
              <a:pPr>
                <a:defRPr/>
              </a:pPr>
              <a:t>‹#›</a:t>
            </a:fld>
            <a:endParaRPr lang="en-US"/>
          </a:p>
        </p:txBody>
      </p:sp>
    </p:spTree>
    <p:extLst>
      <p:ext uri="{BB962C8B-B14F-4D97-AF65-F5344CB8AC3E}">
        <p14:creationId xmlns:p14="http://schemas.microsoft.com/office/powerpoint/2010/main" val="7776542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89092D5D-BFC2-3B49-BB5D-81CB8036B667}" type="slidenum">
              <a:rPr lang="en-US"/>
              <a:pPr>
                <a:defRPr/>
              </a:pPr>
              <a:t>‹#›</a:t>
            </a:fld>
            <a:endParaRPr lang="en-US"/>
          </a:p>
        </p:txBody>
      </p:sp>
    </p:spTree>
    <p:extLst>
      <p:ext uri="{BB962C8B-B14F-4D97-AF65-F5344CB8AC3E}">
        <p14:creationId xmlns:p14="http://schemas.microsoft.com/office/powerpoint/2010/main" val="81762426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BB21940A-2028-7746-B537-CA29AE1FBA8E}" type="slidenum">
              <a:rPr lang="en-US"/>
              <a:pPr>
                <a:defRPr/>
              </a:pPr>
              <a:t>‹#›</a:t>
            </a:fld>
            <a:endParaRPr lang="en-US"/>
          </a:p>
        </p:txBody>
      </p:sp>
    </p:spTree>
    <p:extLst>
      <p:ext uri="{BB962C8B-B14F-4D97-AF65-F5344CB8AC3E}">
        <p14:creationId xmlns:p14="http://schemas.microsoft.com/office/powerpoint/2010/main" val="278407017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2069B13B-45A6-754E-A2F0-0B8D8A628A3E}" type="slidenum">
              <a:rPr lang="en-US"/>
              <a:pPr>
                <a:defRPr/>
              </a:pPr>
              <a:t>‹#›</a:t>
            </a:fld>
            <a:endParaRPr lang="en-US"/>
          </a:p>
        </p:txBody>
      </p:sp>
    </p:spTree>
    <p:extLst>
      <p:ext uri="{BB962C8B-B14F-4D97-AF65-F5344CB8AC3E}">
        <p14:creationId xmlns:p14="http://schemas.microsoft.com/office/powerpoint/2010/main" val="132774384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defRPr>
            </a:lvl1pPr>
          </a:lstStyle>
          <a:p>
            <a:pPr>
              <a:defRPr/>
            </a:pPr>
            <a:fld id="{8232E8AF-65E9-F741-B4BA-526128B694B3}" type="slidenum">
              <a:rPr lang="en-US"/>
              <a:pPr>
                <a:defRPr/>
              </a:pPr>
              <a:t>‹#›</a:t>
            </a:fld>
            <a:endParaRPr lang="en-US"/>
          </a:p>
        </p:txBody>
      </p:sp>
    </p:spTree>
    <p:extLst>
      <p:ext uri="{BB962C8B-B14F-4D97-AF65-F5344CB8AC3E}">
        <p14:creationId xmlns:p14="http://schemas.microsoft.com/office/powerpoint/2010/main" val="294530163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a:defRPr>
            </a:lvl1pPr>
          </a:lstStyle>
          <a:p>
            <a:pPr>
              <a:defRPr/>
            </a:pPr>
            <a:fld id="{352FAAE8-8D13-0040-8027-C3B07FE12D6F}" type="slidenum">
              <a:rPr lang="en-US"/>
              <a:pPr>
                <a:defRPr/>
              </a:pPr>
              <a:t>‹#›</a:t>
            </a:fld>
            <a:endParaRPr lang="en-US"/>
          </a:p>
        </p:txBody>
      </p:sp>
    </p:spTree>
    <p:extLst>
      <p:ext uri="{BB962C8B-B14F-4D97-AF65-F5344CB8AC3E}">
        <p14:creationId xmlns:p14="http://schemas.microsoft.com/office/powerpoint/2010/main" val="205649908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a:defRPr>
            </a:lvl1pPr>
          </a:lstStyle>
          <a:p>
            <a:pPr>
              <a:defRPr/>
            </a:pPr>
            <a:fld id="{B690CF71-0F05-4942-A947-AC620473EDA1}" type="slidenum">
              <a:rPr lang="en-US"/>
              <a:pPr>
                <a:defRPr/>
              </a:pPr>
              <a:t>‹#›</a:t>
            </a:fld>
            <a:endParaRPr lang="en-US"/>
          </a:p>
        </p:txBody>
      </p:sp>
    </p:spTree>
    <p:extLst>
      <p:ext uri="{BB962C8B-B14F-4D97-AF65-F5344CB8AC3E}">
        <p14:creationId xmlns:p14="http://schemas.microsoft.com/office/powerpoint/2010/main" val="34036717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a:defRPr>
            </a:lvl1pPr>
          </a:lstStyle>
          <a:p>
            <a:pPr>
              <a:defRPr/>
            </a:pPr>
            <a:fld id="{9BDB33F8-0050-3C42-963B-C12ABC3906AD}" type="slidenum">
              <a:rPr lang="en-US"/>
              <a:pPr>
                <a:defRPr/>
              </a:pPr>
              <a:t>‹#›</a:t>
            </a:fld>
            <a:endParaRPr lang="en-US"/>
          </a:p>
        </p:txBody>
      </p:sp>
    </p:spTree>
    <p:extLst>
      <p:ext uri="{BB962C8B-B14F-4D97-AF65-F5344CB8AC3E}">
        <p14:creationId xmlns:p14="http://schemas.microsoft.com/office/powerpoint/2010/main" val="401391044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defRPr>
            </a:lvl1pPr>
          </a:lstStyle>
          <a:p>
            <a:pPr>
              <a:defRPr/>
            </a:pPr>
            <a:fld id="{78F8CEB6-F1F7-8F4B-8512-E30FC416983F}" type="slidenum">
              <a:rPr lang="en-US"/>
              <a:pPr>
                <a:defRPr/>
              </a:pPr>
              <a:t>‹#›</a:t>
            </a:fld>
            <a:endParaRPr lang="en-US"/>
          </a:p>
        </p:txBody>
      </p:sp>
    </p:spTree>
    <p:extLst>
      <p:ext uri="{BB962C8B-B14F-4D97-AF65-F5344CB8AC3E}">
        <p14:creationId xmlns:p14="http://schemas.microsoft.com/office/powerpoint/2010/main" val="381755641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defRPr>
            </a:lvl1pPr>
          </a:lstStyle>
          <a:p>
            <a:pPr>
              <a:defRPr/>
            </a:pPr>
            <a:fld id="{2745AFAA-C1A4-A246-9273-8434F79F090E}" type="slidenum">
              <a:rPr lang="en-US"/>
              <a:pPr>
                <a:defRPr/>
              </a:pPr>
              <a:t>‹#›</a:t>
            </a:fld>
            <a:endParaRPr lang="en-US"/>
          </a:p>
        </p:txBody>
      </p:sp>
    </p:spTree>
    <p:extLst>
      <p:ext uri="{BB962C8B-B14F-4D97-AF65-F5344CB8AC3E}">
        <p14:creationId xmlns:p14="http://schemas.microsoft.com/office/powerpoint/2010/main" val="19390970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D739A89E-CD5A-9949-BBF3-1CC6E27689EA}" type="slidenum">
              <a:rPr lang="en-US"/>
              <a:pPr>
                <a:defRPr/>
              </a:pPr>
              <a:t>‹#›</a:t>
            </a:fld>
            <a:endParaRPr lang="en-US"/>
          </a:p>
        </p:txBody>
      </p:sp>
    </p:spTree>
    <p:extLst>
      <p:ext uri="{BB962C8B-B14F-4D97-AF65-F5344CB8AC3E}">
        <p14:creationId xmlns:p14="http://schemas.microsoft.com/office/powerpoint/2010/main" val="146228454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C6D7446A-F1B5-7547-B7DD-86697D6B84C8}" type="slidenum">
              <a:rPr lang="en-US"/>
              <a:pPr>
                <a:defRPr/>
              </a:pPr>
              <a:t>‹#›</a:t>
            </a:fld>
            <a:endParaRPr lang="en-US"/>
          </a:p>
        </p:txBody>
      </p:sp>
    </p:spTree>
    <p:extLst>
      <p:ext uri="{BB962C8B-B14F-4D97-AF65-F5344CB8AC3E}">
        <p14:creationId xmlns:p14="http://schemas.microsoft.com/office/powerpoint/2010/main" val="3748742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459832-C06A-2B4E-95DD-72B6EB9800FF}" type="slidenum">
              <a:rPr lang="en-US"/>
              <a:pPr>
                <a:defRPr/>
              </a:pPr>
              <a:t>‹#›</a:t>
            </a:fld>
            <a:endParaRPr lang="en-US"/>
          </a:p>
        </p:txBody>
      </p:sp>
    </p:spTree>
    <p:extLst>
      <p:ext uri="{BB962C8B-B14F-4D97-AF65-F5344CB8AC3E}">
        <p14:creationId xmlns:p14="http://schemas.microsoft.com/office/powerpoint/2010/main" val="16523301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BAE859CA-BE28-0D4B-82A7-D805F418B0BA}" type="slidenum">
              <a:rPr lang="en-US"/>
              <a:pPr>
                <a:defRPr/>
              </a:pPr>
              <a:t>‹#›</a:t>
            </a:fld>
            <a:endParaRPr lang="en-US"/>
          </a:p>
        </p:txBody>
      </p:sp>
    </p:spTree>
    <p:extLst>
      <p:ext uri="{BB962C8B-B14F-4D97-AF65-F5344CB8AC3E}">
        <p14:creationId xmlns:p14="http://schemas.microsoft.com/office/powerpoint/2010/main" val="290398806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D84A3B3D-F282-5447-AF0C-17DD516857D1}" type="slidenum">
              <a:rPr lang="en-US"/>
              <a:pPr>
                <a:defRPr/>
              </a:pPr>
              <a:t>‹#›</a:t>
            </a:fld>
            <a:endParaRPr lang="en-US"/>
          </a:p>
        </p:txBody>
      </p:sp>
    </p:spTree>
    <p:extLst>
      <p:ext uri="{BB962C8B-B14F-4D97-AF65-F5344CB8AC3E}">
        <p14:creationId xmlns:p14="http://schemas.microsoft.com/office/powerpoint/2010/main" val="303866170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FCCFD773-6BF0-FA4C-A0D2-5B8036F772FD}" type="slidenum">
              <a:rPr lang="en-US"/>
              <a:pPr>
                <a:defRPr/>
              </a:pPr>
              <a:t>‹#›</a:t>
            </a:fld>
            <a:endParaRPr lang="en-US"/>
          </a:p>
        </p:txBody>
      </p:sp>
    </p:spTree>
    <p:extLst>
      <p:ext uri="{BB962C8B-B14F-4D97-AF65-F5344CB8AC3E}">
        <p14:creationId xmlns:p14="http://schemas.microsoft.com/office/powerpoint/2010/main" val="52664731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5972A12C-FB6D-D14B-97F8-119B57E916C1}" type="slidenum">
              <a:rPr lang="en-US"/>
              <a:pPr>
                <a:defRPr/>
              </a:pPr>
              <a:t>‹#›</a:t>
            </a:fld>
            <a:endParaRPr lang="en-US"/>
          </a:p>
        </p:txBody>
      </p:sp>
    </p:spTree>
    <p:extLst>
      <p:ext uri="{BB962C8B-B14F-4D97-AF65-F5344CB8AC3E}">
        <p14:creationId xmlns:p14="http://schemas.microsoft.com/office/powerpoint/2010/main" val="392006377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E697D6E0-D0AC-3F42-B75A-26956FC8D2C7}" type="slidenum">
              <a:rPr lang="en-US"/>
              <a:pPr>
                <a:defRPr/>
              </a:pPr>
              <a:t>‹#›</a:t>
            </a:fld>
            <a:endParaRPr lang="en-US"/>
          </a:p>
        </p:txBody>
      </p:sp>
    </p:spTree>
    <p:extLst>
      <p:ext uri="{BB962C8B-B14F-4D97-AF65-F5344CB8AC3E}">
        <p14:creationId xmlns:p14="http://schemas.microsoft.com/office/powerpoint/2010/main" val="209610860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9A64BFA3-A3F0-5C48-87D9-2E3FF4206789}" type="slidenum">
              <a:rPr lang="en-US"/>
              <a:pPr>
                <a:defRPr/>
              </a:pPr>
              <a:t>‹#›</a:t>
            </a:fld>
            <a:endParaRPr lang="en-US"/>
          </a:p>
        </p:txBody>
      </p:sp>
    </p:spTree>
    <p:extLst>
      <p:ext uri="{BB962C8B-B14F-4D97-AF65-F5344CB8AC3E}">
        <p14:creationId xmlns:p14="http://schemas.microsoft.com/office/powerpoint/2010/main" val="403262104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0402D2F0-DFB3-2D48-A80A-845AF8026778}" type="slidenum">
              <a:rPr lang="en-US"/>
              <a:pPr>
                <a:defRPr/>
              </a:pPr>
              <a:t>‹#›</a:t>
            </a:fld>
            <a:endParaRPr lang="en-US"/>
          </a:p>
        </p:txBody>
      </p:sp>
    </p:spTree>
    <p:extLst>
      <p:ext uri="{BB962C8B-B14F-4D97-AF65-F5344CB8AC3E}">
        <p14:creationId xmlns:p14="http://schemas.microsoft.com/office/powerpoint/2010/main" val="259531102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0C4AD7AB-8145-9B41-9421-423E0C7DB701}" type="slidenum">
              <a:rPr lang="en-US"/>
              <a:pPr>
                <a:defRPr/>
              </a:pPr>
              <a:t>‹#›</a:t>
            </a:fld>
            <a:endParaRPr lang="en-US"/>
          </a:p>
        </p:txBody>
      </p:sp>
    </p:spTree>
    <p:extLst>
      <p:ext uri="{BB962C8B-B14F-4D97-AF65-F5344CB8AC3E}">
        <p14:creationId xmlns:p14="http://schemas.microsoft.com/office/powerpoint/2010/main" val="43836501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BF7A5EAB-6B4D-A04F-9D70-2F2D50A50059}" type="slidenum">
              <a:rPr lang="en-US"/>
              <a:pPr>
                <a:defRPr/>
              </a:pPr>
              <a:t>‹#›</a:t>
            </a:fld>
            <a:endParaRPr lang="en-US"/>
          </a:p>
        </p:txBody>
      </p:sp>
    </p:spTree>
    <p:extLst>
      <p:ext uri="{BB962C8B-B14F-4D97-AF65-F5344CB8AC3E}">
        <p14:creationId xmlns:p14="http://schemas.microsoft.com/office/powerpoint/2010/main" val="364379073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B8864A52-D814-884B-B039-B45884DCEC3E}" type="slidenum">
              <a:rPr lang="en-US"/>
              <a:pPr>
                <a:defRPr/>
              </a:pPr>
              <a:t>‹#›</a:t>
            </a:fld>
            <a:endParaRPr lang="en-US"/>
          </a:p>
        </p:txBody>
      </p:sp>
    </p:spTree>
    <p:extLst>
      <p:ext uri="{BB962C8B-B14F-4D97-AF65-F5344CB8AC3E}">
        <p14:creationId xmlns:p14="http://schemas.microsoft.com/office/powerpoint/2010/main" val="118231963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CA0F3375-50BA-A04E-ADF7-FC2054DC9D6E}" type="slidenum">
              <a:rPr lang="en-US"/>
              <a:pPr>
                <a:defRPr/>
              </a:pPr>
              <a:t>‹#›</a:t>
            </a:fld>
            <a:endParaRPr lang="en-US"/>
          </a:p>
        </p:txBody>
      </p:sp>
    </p:spTree>
    <p:extLst>
      <p:ext uri="{BB962C8B-B14F-4D97-AF65-F5344CB8AC3E}">
        <p14:creationId xmlns:p14="http://schemas.microsoft.com/office/powerpoint/2010/main" val="22010708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C2219AB0-4AFC-164B-8741-7FB9A7AD63F0}" type="slidenum">
              <a:rPr lang="en-US"/>
              <a:pPr>
                <a:defRPr/>
              </a:pPr>
              <a:t>‹#›</a:t>
            </a:fld>
            <a:endParaRPr lang="en-US"/>
          </a:p>
        </p:txBody>
      </p:sp>
    </p:spTree>
    <p:extLst>
      <p:ext uri="{BB962C8B-B14F-4D97-AF65-F5344CB8AC3E}">
        <p14:creationId xmlns:p14="http://schemas.microsoft.com/office/powerpoint/2010/main" val="293783203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3F61B9E1-2470-0640-8545-9F95720A3D10}" type="slidenum">
              <a:rPr lang="en-US"/>
              <a:pPr>
                <a:defRPr/>
              </a:pPr>
              <a:t>‹#›</a:t>
            </a:fld>
            <a:endParaRPr lang="en-US"/>
          </a:p>
        </p:txBody>
      </p:sp>
    </p:spTree>
    <p:extLst>
      <p:ext uri="{BB962C8B-B14F-4D97-AF65-F5344CB8AC3E}">
        <p14:creationId xmlns:p14="http://schemas.microsoft.com/office/powerpoint/2010/main" val="162133212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a:defRPr>
            </a:lvl1pPr>
          </a:lstStyle>
          <a:p>
            <a:pPr>
              <a:defRPr/>
            </a:pPr>
            <a:fld id="{FA8FBF7E-0A85-0342-8ADA-175762DE7918}" type="slidenum">
              <a:rPr lang="en-US"/>
              <a:pPr>
                <a:defRPr/>
              </a:pPr>
              <a:t>‹#›</a:t>
            </a:fld>
            <a:endParaRPr lang="en-US"/>
          </a:p>
        </p:txBody>
      </p:sp>
    </p:spTree>
    <p:extLst>
      <p:ext uri="{BB962C8B-B14F-4D97-AF65-F5344CB8AC3E}">
        <p14:creationId xmlns:p14="http://schemas.microsoft.com/office/powerpoint/2010/main" val="36146100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a:defRPr>
            </a:lvl1pPr>
          </a:lstStyle>
          <a:p>
            <a:pPr>
              <a:defRPr/>
            </a:pPr>
            <a:fld id="{9E795AE1-F94B-1E4F-A0E5-78AECA11135A}" type="slidenum">
              <a:rPr lang="en-US"/>
              <a:pPr>
                <a:defRPr/>
              </a:pPr>
              <a:t>‹#›</a:t>
            </a:fld>
            <a:endParaRPr lang="en-US"/>
          </a:p>
        </p:txBody>
      </p:sp>
    </p:spTree>
    <p:extLst>
      <p:ext uri="{BB962C8B-B14F-4D97-AF65-F5344CB8AC3E}">
        <p14:creationId xmlns:p14="http://schemas.microsoft.com/office/powerpoint/2010/main" val="342938573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a:defRPr>
            </a:lvl1pPr>
          </a:lstStyle>
          <a:p>
            <a:pPr>
              <a:defRPr/>
            </a:pPr>
            <a:fld id="{516FEBAB-1CF7-CD4B-B3E6-8369C3C144AC}" type="slidenum">
              <a:rPr lang="en-US"/>
              <a:pPr>
                <a:defRPr/>
              </a:pPr>
              <a:t>‹#›</a:t>
            </a:fld>
            <a:endParaRPr lang="en-US"/>
          </a:p>
        </p:txBody>
      </p:sp>
    </p:spTree>
    <p:extLst>
      <p:ext uri="{BB962C8B-B14F-4D97-AF65-F5344CB8AC3E}">
        <p14:creationId xmlns:p14="http://schemas.microsoft.com/office/powerpoint/2010/main" val="362435758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a:defRPr>
            </a:lvl1pPr>
          </a:lstStyle>
          <a:p>
            <a:pPr>
              <a:defRPr/>
            </a:pPr>
            <a:fld id="{EC9E094E-9DF4-144B-8261-0EE149A2415D}" type="slidenum">
              <a:rPr lang="en-US"/>
              <a:pPr>
                <a:defRPr/>
              </a:pPr>
              <a:t>‹#›</a:t>
            </a:fld>
            <a:endParaRPr lang="en-US"/>
          </a:p>
        </p:txBody>
      </p:sp>
    </p:spTree>
    <p:extLst>
      <p:ext uri="{BB962C8B-B14F-4D97-AF65-F5344CB8AC3E}">
        <p14:creationId xmlns:p14="http://schemas.microsoft.com/office/powerpoint/2010/main" val="3204359491"/>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a:defRPr>
            </a:lvl1pPr>
          </a:lstStyle>
          <a:p>
            <a:pPr>
              <a:defRPr/>
            </a:pPr>
            <a:fld id="{2AD1438C-EF2C-B04B-BB22-9AEEE7A9A307}" type="slidenum">
              <a:rPr lang="en-US"/>
              <a:pPr>
                <a:defRPr/>
              </a:pPr>
              <a:t>‹#›</a:t>
            </a:fld>
            <a:endParaRPr lang="en-US"/>
          </a:p>
        </p:txBody>
      </p:sp>
    </p:spTree>
    <p:extLst>
      <p:ext uri="{BB962C8B-B14F-4D97-AF65-F5344CB8AC3E}">
        <p14:creationId xmlns:p14="http://schemas.microsoft.com/office/powerpoint/2010/main" val="253554493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a:defRPr>
            </a:lvl1pPr>
          </a:lstStyle>
          <a:p>
            <a:pPr>
              <a:defRPr/>
            </a:pPr>
            <a:fld id="{A93CE8B7-026D-514C-A64D-0B32C3D316CD}" type="slidenum">
              <a:rPr lang="en-US"/>
              <a:pPr>
                <a:defRPr/>
              </a:pPr>
              <a:t>‹#›</a:t>
            </a:fld>
            <a:endParaRPr lang="en-US"/>
          </a:p>
        </p:txBody>
      </p:sp>
    </p:spTree>
    <p:extLst>
      <p:ext uri="{BB962C8B-B14F-4D97-AF65-F5344CB8AC3E}">
        <p14:creationId xmlns:p14="http://schemas.microsoft.com/office/powerpoint/2010/main" val="212289597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a:defRPr>
            </a:lvl1pPr>
          </a:lstStyle>
          <a:p>
            <a:pPr>
              <a:defRPr/>
            </a:pPr>
            <a:fld id="{E0BFD1A6-F418-4B40-AFE5-F4D5D44EFB46}" type="slidenum">
              <a:rPr lang="en-US"/>
              <a:pPr>
                <a:defRPr/>
              </a:pPr>
              <a:t>‹#›</a:t>
            </a:fld>
            <a:endParaRPr lang="en-US"/>
          </a:p>
        </p:txBody>
      </p:sp>
    </p:spTree>
    <p:extLst>
      <p:ext uri="{BB962C8B-B14F-4D97-AF65-F5344CB8AC3E}">
        <p14:creationId xmlns:p14="http://schemas.microsoft.com/office/powerpoint/2010/main" val="153702001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a:defRPr>
            </a:lvl1pPr>
          </a:lstStyle>
          <a:p>
            <a:pPr>
              <a:defRPr/>
            </a:pPr>
            <a:fld id="{BF974175-DFFC-594B-A6B1-3A1A10887AD9}" type="slidenum">
              <a:rPr lang="en-US"/>
              <a:pPr>
                <a:defRPr/>
              </a:pPr>
              <a:t>‹#›</a:t>
            </a:fld>
            <a:endParaRPr lang="en-US"/>
          </a:p>
        </p:txBody>
      </p:sp>
    </p:spTree>
    <p:extLst>
      <p:ext uri="{BB962C8B-B14F-4D97-AF65-F5344CB8AC3E}">
        <p14:creationId xmlns:p14="http://schemas.microsoft.com/office/powerpoint/2010/main" val="125329231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a:defRPr>
            </a:lvl1pPr>
          </a:lstStyle>
          <a:p>
            <a:pPr>
              <a:defRPr/>
            </a:pPr>
            <a:fld id="{184D7DFA-A0A0-3D46-A0C9-30053F6D6424}" type="slidenum">
              <a:rPr lang="en-US"/>
              <a:pPr>
                <a:defRPr/>
              </a:pPr>
              <a:t>‹#›</a:t>
            </a:fld>
            <a:endParaRPr lang="en-US"/>
          </a:p>
        </p:txBody>
      </p:sp>
    </p:spTree>
    <p:extLst>
      <p:ext uri="{BB962C8B-B14F-4D97-AF65-F5344CB8AC3E}">
        <p14:creationId xmlns:p14="http://schemas.microsoft.com/office/powerpoint/2010/main" val="5218824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B30AB9F9-C7A7-A94D-9FB9-2FF0D7B2D69A}" type="slidenum">
              <a:rPr lang="en-US"/>
              <a:pPr>
                <a:defRPr/>
              </a:pPr>
              <a:t>‹#›</a:t>
            </a:fld>
            <a:endParaRPr lang="en-US"/>
          </a:p>
        </p:txBody>
      </p:sp>
    </p:spTree>
    <p:extLst>
      <p:ext uri="{BB962C8B-B14F-4D97-AF65-F5344CB8AC3E}">
        <p14:creationId xmlns:p14="http://schemas.microsoft.com/office/powerpoint/2010/main" val="125500799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a:defRPr>
            </a:lvl1pPr>
          </a:lstStyle>
          <a:p>
            <a:pPr>
              <a:defRPr/>
            </a:pPr>
            <a:fld id="{B72679EE-666B-F34E-89D4-3C1692F27E99}" type="slidenum">
              <a:rPr lang="en-US"/>
              <a:pPr>
                <a:defRPr/>
              </a:pPr>
              <a:t>‹#›</a:t>
            </a:fld>
            <a:endParaRPr lang="en-US"/>
          </a:p>
        </p:txBody>
      </p:sp>
    </p:spTree>
    <p:extLst>
      <p:ext uri="{BB962C8B-B14F-4D97-AF65-F5344CB8AC3E}">
        <p14:creationId xmlns:p14="http://schemas.microsoft.com/office/powerpoint/2010/main" val="294617705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a:defRPr>
            </a:lvl1pPr>
          </a:lstStyle>
          <a:p>
            <a:pPr>
              <a:defRPr/>
            </a:pPr>
            <a:fld id="{B0F886F1-66CC-9E4C-BF0A-FC732E610C01}" type="slidenum">
              <a:rPr lang="en-US"/>
              <a:pPr>
                <a:defRPr/>
              </a:pPr>
              <a:t>‹#›</a:t>
            </a:fld>
            <a:endParaRPr lang="en-US"/>
          </a:p>
        </p:txBody>
      </p:sp>
    </p:spTree>
    <p:extLst>
      <p:ext uri="{BB962C8B-B14F-4D97-AF65-F5344CB8AC3E}">
        <p14:creationId xmlns:p14="http://schemas.microsoft.com/office/powerpoint/2010/main" val="225521281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a:defRPr>
            </a:lvl1pPr>
          </a:lstStyle>
          <a:p>
            <a:pPr>
              <a:defRPr/>
            </a:pPr>
            <a:fld id="{D35D26F8-E6C1-3D41-BE5E-4E689F7214BF}" type="slidenum">
              <a:rPr lang="en-US"/>
              <a:pPr>
                <a:defRPr/>
              </a:pPr>
              <a:t>‹#›</a:t>
            </a:fld>
            <a:endParaRPr lang="en-US"/>
          </a:p>
        </p:txBody>
      </p:sp>
    </p:spTree>
    <p:extLst>
      <p:ext uri="{BB962C8B-B14F-4D97-AF65-F5344CB8AC3E}">
        <p14:creationId xmlns:p14="http://schemas.microsoft.com/office/powerpoint/2010/main" val="319952902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2A411476-E7AF-8344-997F-A96C410BCC8E}" type="slidenum">
              <a:rPr lang="en-US"/>
              <a:pPr>
                <a:defRPr/>
              </a:pPr>
              <a:t>‹#›</a:t>
            </a:fld>
            <a:endParaRPr lang="en-US"/>
          </a:p>
        </p:txBody>
      </p:sp>
    </p:spTree>
    <p:extLst>
      <p:ext uri="{BB962C8B-B14F-4D97-AF65-F5344CB8AC3E}">
        <p14:creationId xmlns:p14="http://schemas.microsoft.com/office/powerpoint/2010/main" val="385173595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437210D7-AFFF-454C-9B0A-AF1A49C6FCD9}" type="slidenum">
              <a:rPr lang="en-US"/>
              <a:pPr>
                <a:defRPr/>
              </a:pPr>
              <a:t>‹#›</a:t>
            </a:fld>
            <a:endParaRPr lang="en-US"/>
          </a:p>
        </p:txBody>
      </p:sp>
    </p:spTree>
    <p:extLst>
      <p:ext uri="{BB962C8B-B14F-4D97-AF65-F5344CB8AC3E}">
        <p14:creationId xmlns:p14="http://schemas.microsoft.com/office/powerpoint/2010/main" val="159466299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5F4FD49A-3588-534E-A0CE-E09F48D8A3BD}" type="slidenum">
              <a:rPr lang="en-US"/>
              <a:pPr>
                <a:defRPr/>
              </a:pPr>
              <a:t>‹#›</a:t>
            </a:fld>
            <a:endParaRPr lang="en-US"/>
          </a:p>
        </p:txBody>
      </p:sp>
    </p:spTree>
    <p:extLst>
      <p:ext uri="{BB962C8B-B14F-4D97-AF65-F5344CB8AC3E}">
        <p14:creationId xmlns:p14="http://schemas.microsoft.com/office/powerpoint/2010/main" val="78356952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73BC9ACE-41F3-CC4E-B209-AA9CEC8D35A6}" type="slidenum">
              <a:rPr lang="en-US"/>
              <a:pPr>
                <a:defRPr/>
              </a:pPr>
              <a:t>‹#›</a:t>
            </a:fld>
            <a:endParaRPr lang="en-US"/>
          </a:p>
        </p:txBody>
      </p:sp>
    </p:spTree>
    <p:extLst>
      <p:ext uri="{BB962C8B-B14F-4D97-AF65-F5344CB8AC3E}">
        <p14:creationId xmlns:p14="http://schemas.microsoft.com/office/powerpoint/2010/main" val="305833745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61524717-EA64-B74E-A5BC-1E622B2B5126}" type="slidenum">
              <a:rPr lang="en-US"/>
              <a:pPr>
                <a:defRPr/>
              </a:pPr>
              <a:t>‹#›</a:t>
            </a:fld>
            <a:endParaRPr lang="en-US"/>
          </a:p>
        </p:txBody>
      </p:sp>
    </p:spTree>
    <p:extLst>
      <p:ext uri="{BB962C8B-B14F-4D97-AF65-F5344CB8AC3E}">
        <p14:creationId xmlns:p14="http://schemas.microsoft.com/office/powerpoint/2010/main" val="317987924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2FADF1C7-0787-F444-9162-CB24DC3665AE}" type="slidenum">
              <a:rPr lang="en-US"/>
              <a:pPr>
                <a:defRPr/>
              </a:pPr>
              <a:t>‹#›</a:t>
            </a:fld>
            <a:endParaRPr lang="en-US"/>
          </a:p>
        </p:txBody>
      </p:sp>
    </p:spTree>
    <p:extLst>
      <p:ext uri="{BB962C8B-B14F-4D97-AF65-F5344CB8AC3E}">
        <p14:creationId xmlns:p14="http://schemas.microsoft.com/office/powerpoint/2010/main" val="304381531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6AC8CE7C-5432-7446-A8FE-B852FD548666}" type="slidenum">
              <a:rPr lang="en-US"/>
              <a:pPr>
                <a:defRPr/>
              </a:pPr>
              <a:t>‹#›</a:t>
            </a:fld>
            <a:endParaRPr lang="en-US"/>
          </a:p>
        </p:txBody>
      </p:sp>
    </p:spTree>
    <p:extLst>
      <p:ext uri="{BB962C8B-B14F-4D97-AF65-F5344CB8AC3E}">
        <p14:creationId xmlns:p14="http://schemas.microsoft.com/office/powerpoint/2010/main" val="3812421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6A7B94C9-E83C-6A4F-931D-873C0BAE073D}" type="slidenum">
              <a:rPr lang="en-US"/>
              <a:pPr>
                <a:defRPr/>
              </a:pPr>
              <a:t>‹#›</a:t>
            </a:fld>
            <a:endParaRPr lang="en-US"/>
          </a:p>
        </p:txBody>
      </p:sp>
    </p:spTree>
    <p:extLst>
      <p:ext uri="{BB962C8B-B14F-4D97-AF65-F5344CB8AC3E}">
        <p14:creationId xmlns:p14="http://schemas.microsoft.com/office/powerpoint/2010/main" val="4031853667"/>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7EA85CA5-6F87-4544-9BCA-454E90047E30}" type="slidenum">
              <a:rPr lang="en-US"/>
              <a:pPr>
                <a:defRPr/>
              </a:pPr>
              <a:t>‹#›</a:t>
            </a:fld>
            <a:endParaRPr lang="en-US"/>
          </a:p>
        </p:txBody>
      </p:sp>
    </p:spTree>
    <p:extLst>
      <p:ext uri="{BB962C8B-B14F-4D97-AF65-F5344CB8AC3E}">
        <p14:creationId xmlns:p14="http://schemas.microsoft.com/office/powerpoint/2010/main" val="88823847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98E5C6AD-C809-7348-AAAF-1CBAE4C67C27}" type="slidenum">
              <a:rPr lang="en-US"/>
              <a:pPr>
                <a:defRPr/>
              </a:pPr>
              <a:t>‹#›</a:t>
            </a:fld>
            <a:endParaRPr lang="en-US"/>
          </a:p>
        </p:txBody>
      </p:sp>
    </p:spTree>
    <p:extLst>
      <p:ext uri="{BB962C8B-B14F-4D97-AF65-F5344CB8AC3E}">
        <p14:creationId xmlns:p14="http://schemas.microsoft.com/office/powerpoint/2010/main" val="365160518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73A895E3-FC15-BA41-8A94-D5F5F53BFDBB}" type="slidenum">
              <a:rPr lang="en-US"/>
              <a:pPr>
                <a:defRPr/>
              </a:pPr>
              <a:t>‹#›</a:t>
            </a:fld>
            <a:endParaRPr lang="en-US"/>
          </a:p>
        </p:txBody>
      </p:sp>
    </p:spTree>
    <p:extLst>
      <p:ext uri="{BB962C8B-B14F-4D97-AF65-F5344CB8AC3E}">
        <p14:creationId xmlns:p14="http://schemas.microsoft.com/office/powerpoint/2010/main" val="3021685004"/>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9B02878E-F3D7-3344-BA16-9E20981B5402}" type="slidenum">
              <a:rPr lang="en-US"/>
              <a:pPr>
                <a:defRPr/>
              </a:pPr>
              <a:t>‹#›</a:t>
            </a:fld>
            <a:endParaRPr lang="en-US"/>
          </a:p>
        </p:txBody>
      </p:sp>
    </p:spTree>
    <p:extLst>
      <p:ext uri="{BB962C8B-B14F-4D97-AF65-F5344CB8AC3E}">
        <p14:creationId xmlns:p14="http://schemas.microsoft.com/office/powerpoint/2010/main" val="175217800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161567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eaLnBrk="1" hangingPunct="1">
                <a:defRPr/>
              </a:pPr>
              <a:endParaRPr lang="en-US">
                <a:solidFill>
                  <a:srgbClr val="FFFFFF"/>
                </a:solidFill>
                <a:latin typeface="Times New Roman" pitchFamily="-112" charset="0"/>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solidFill>
                  <a:srgbClr val="FFFFFF"/>
                </a:solidFill>
                <a:latin typeface="Times New Roman" charset="0"/>
              </a:endParaRPr>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solidFill>
                  <a:srgbClr val="FFFFFF"/>
                </a:solidFill>
                <a:latin typeface="Times New Roman" charset="0"/>
              </a:endParaRPr>
            </a:p>
          </p:txBody>
        </p:sp>
        <p:sp>
          <p:nvSpPr>
            <p:cNvPr id="8"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solidFill>
                  <a:srgbClr val="FFFFFF"/>
                </a:solidFill>
                <a:latin typeface="Times New Roman" charset="0"/>
              </a:endParaRPr>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solidFill>
                  <a:srgbClr val="FFFFFF"/>
                </a:solidFill>
                <a:latin typeface="Times New Roman" charset="0"/>
              </a:endParaRPr>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solidFill>
                  <a:srgbClr val="FFFFFF"/>
                </a:solidFill>
                <a:latin typeface="Times New Roman" charset="0"/>
              </a:endParaRPr>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eaLnBrk="1" hangingPunct="1">
                <a:defRPr/>
              </a:pPr>
              <a:endParaRPr lang="en-US">
                <a:solidFill>
                  <a:srgbClr val="FFFFFF"/>
                </a:solidFill>
                <a:latin typeface="Times New Roman" pitchFamily="-112" charset="0"/>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eaLnBrk="1" hangingPunct="1">
                <a:defRPr/>
              </a:pPr>
              <a:endParaRPr lang="en-US">
                <a:solidFill>
                  <a:srgbClr val="FFFFFF"/>
                </a:solidFill>
                <a:latin typeface="Times New Roman" pitchFamily="-112" charset="0"/>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solidFill>
                  <a:srgbClr val="FFFFFF"/>
                </a:solidFill>
                <a:latin typeface="Times New Roman" charset="0"/>
              </a:endParaRPr>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solidFill>
                  <a:srgbClr val="FFFFFF"/>
                </a:solidFill>
                <a:latin typeface="Times New Roman" charset="0"/>
              </a:endParaRPr>
            </a:p>
          </p:txBody>
        </p:sp>
        <p:sp>
          <p:nvSpPr>
            <p:cNvPr id="15"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solidFill>
                  <a:srgbClr val="FFFFFF"/>
                </a:solidFill>
                <a:latin typeface="Times New Roman" charset="0"/>
              </a:endParaRPr>
            </a:p>
          </p:txBody>
        </p:sp>
        <p:sp>
          <p:nvSpPr>
            <p:cNvPr id="16"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solidFill>
                  <a:srgbClr val="FFFFFF"/>
                </a:solidFill>
                <a:latin typeface="Times New Roman" charset="0"/>
              </a:endParaRPr>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eaLnBrk="1" hangingPunct="1">
                <a:defRPr/>
              </a:pPr>
              <a:endParaRPr lang="en-US">
                <a:solidFill>
                  <a:srgbClr val="FFFFFF"/>
                </a:solidFill>
                <a:latin typeface="Times New Roman" pitchFamily="-112" charset="0"/>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solidFill>
                  <a:srgbClr val="FFFFFF"/>
                </a:solidFill>
                <a:latin typeface="Times New Roman" charset="0"/>
              </a:endParaRPr>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eaLnBrk="1" hangingPunct="1">
                <a:defRPr/>
              </a:pPr>
              <a:endParaRPr lang="en-US">
                <a:solidFill>
                  <a:srgbClr val="FFFFFF"/>
                </a:solidFill>
                <a:latin typeface="Times New Roman" pitchFamily="-112" charset="0"/>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solidFill>
                  <a:srgbClr val="FFFFFF"/>
                </a:solidFill>
                <a:latin typeface="Times New Roman" charset="0"/>
              </a:endParaRPr>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eaLnBrk="1" hangingPunct="1">
                <a:defRPr/>
              </a:pPr>
              <a:endParaRPr lang="en-US">
                <a:solidFill>
                  <a:srgbClr val="FFFFFF"/>
                </a:solidFill>
                <a:latin typeface="Times New Roman" pitchFamily="-112" charset="0"/>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solidFill>
                  <a:srgbClr val="FFFFFF"/>
                </a:solidFill>
                <a:latin typeface="Times New Roman" charset="0"/>
              </a:endParaRPr>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solidFill>
                  <a:srgbClr val="FFFFFF"/>
                </a:solidFill>
                <a:latin typeface="Times New Roman" charset="0"/>
              </a:endParaRPr>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xmlns="" w="9525">
                  <a:solidFill>
                    <a:srgbClr val="000000"/>
                  </a:solidFill>
                  <a:prstDash val="solid"/>
                  <a:round/>
                  <a:headEnd/>
                  <a:tailEnd/>
                </a14:hiddenLine>
              </a:ext>
            </a:extLst>
          </p:spPr>
          <p:txBody>
            <a:bodyPr/>
            <a:lstStyle/>
            <a:p>
              <a:endParaRPr lang="en-US"/>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eaLnBrk="1" hangingPunct="1">
                <a:defRPr/>
              </a:pPr>
              <a:endParaRPr lang="en-US">
                <a:solidFill>
                  <a:srgbClr val="FFFFFF"/>
                </a:solidFill>
                <a:latin typeface="Times New Roman" pitchFamily="-112" charset="0"/>
              </a:endParaRPr>
            </a:p>
          </p:txBody>
        </p:sp>
      </p:grpSp>
      <p:sp>
        <p:nvSpPr>
          <p:cNvPr id="67608" name="Rectangle 24"/>
          <p:cNvSpPr>
            <a:spLocks noGrp="1" noChangeArrowheads="1"/>
          </p:cNvSpPr>
          <p:nvPr>
            <p:ph type="ctrTitle" sz="quarter"/>
          </p:nvPr>
        </p:nvSpPr>
        <p:spPr>
          <a:xfrm>
            <a:off x="685800" y="1600200"/>
            <a:ext cx="7772400" cy="1828800"/>
          </a:xfrm>
        </p:spPr>
        <p:txBody>
          <a:bodyPr/>
          <a:lstStyle>
            <a:lvl1pPr>
              <a:defRPr sz="4800"/>
            </a:lvl1pPr>
          </a:lstStyle>
          <a:p>
            <a:r>
              <a:rPr lang="en-US"/>
              <a:t>Click to edit Master title style</a:t>
            </a:r>
          </a:p>
        </p:txBody>
      </p:sp>
      <p:sp>
        <p:nvSpPr>
          <p:cNvPr id="67609"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eaLnBrk="0" hangingPunct="0">
              <a:defRPr/>
            </a:lvl1pPr>
          </a:lstStyle>
          <a:p>
            <a:pPr>
              <a:defRPr/>
            </a:pPr>
            <a:endParaRPr lang="en-US"/>
          </a:p>
        </p:txBody>
      </p:sp>
      <p:sp>
        <p:nvSpPr>
          <p:cNvPr id="27" name="Rectangle 27"/>
          <p:cNvSpPr>
            <a:spLocks noGrp="1" noChangeArrowheads="1"/>
          </p:cNvSpPr>
          <p:nvPr>
            <p:ph type="ftr" sz="quarter" idx="11"/>
          </p:nvPr>
        </p:nvSpPr>
        <p:spPr/>
        <p:txBody>
          <a:bodyPr/>
          <a:lstStyle>
            <a:lvl1pPr eaLnBrk="0" hangingPunct="0">
              <a:defRPr/>
            </a:lvl1pPr>
          </a:lstStyle>
          <a:p>
            <a:pPr>
              <a:defRPr/>
            </a:pPr>
            <a:endParaRPr lang="en-US"/>
          </a:p>
        </p:txBody>
      </p:sp>
      <p:sp>
        <p:nvSpPr>
          <p:cNvPr id="28" name="Rectangle 28"/>
          <p:cNvSpPr>
            <a:spLocks noGrp="1" noChangeArrowheads="1"/>
          </p:cNvSpPr>
          <p:nvPr>
            <p:ph type="sldNum" sz="quarter" idx="12"/>
          </p:nvPr>
        </p:nvSpPr>
        <p:spPr/>
        <p:txBody>
          <a:bodyPr/>
          <a:lstStyle>
            <a:lvl1pPr eaLnBrk="0" hangingPunct="0">
              <a:defRPr/>
            </a:lvl1pPr>
          </a:lstStyle>
          <a:p>
            <a:pPr>
              <a:defRPr/>
            </a:pPr>
            <a:fld id="{BCAF8C76-E7D0-EE4E-953B-10DEA978815B}" type="slidenum">
              <a:rPr lang="en-US"/>
              <a:pPr>
                <a:defRPr/>
              </a:pPr>
              <a:t>‹#›</a:t>
            </a:fld>
            <a:endParaRPr lang="en-US"/>
          </a:p>
        </p:txBody>
      </p:sp>
    </p:spTree>
    <p:extLst>
      <p:ext uri="{BB962C8B-B14F-4D97-AF65-F5344CB8AC3E}">
        <p14:creationId xmlns:p14="http://schemas.microsoft.com/office/powerpoint/2010/main" val="415845223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p:txBody>
          <a:bodyPr/>
          <a:lstStyle>
            <a:lvl1pPr eaLnBrk="0" hangingPunct="0">
              <a:defRPr/>
            </a:lvl1pPr>
          </a:lstStyle>
          <a:p>
            <a:pPr>
              <a:defRPr/>
            </a:pPr>
            <a:endParaRPr lang="en-US"/>
          </a:p>
        </p:txBody>
      </p:sp>
      <p:sp>
        <p:nvSpPr>
          <p:cNvPr id="5" name="Rectangle 27"/>
          <p:cNvSpPr>
            <a:spLocks noGrp="1" noChangeArrowheads="1"/>
          </p:cNvSpPr>
          <p:nvPr>
            <p:ph type="sldNum" sz="quarter" idx="11"/>
          </p:nvPr>
        </p:nvSpPr>
        <p:spPr/>
        <p:txBody>
          <a:bodyPr/>
          <a:lstStyle>
            <a:lvl1pPr eaLnBrk="0" hangingPunct="0">
              <a:defRPr/>
            </a:lvl1pPr>
          </a:lstStyle>
          <a:p>
            <a:pPr>
              <a:defRPr/>
            </a:pPr>
            <a:fld id="{A1DBFE28-BDB5-7C46-AF70-754B25DE9965}" type="slidenum">
              <a:rPr lang="en-US"/>
              <a:pPr>
                <a:defRPr/>
              </a:pPr>
              <a:t>‹#›</a:t>
            </a:fld>
            <a:endParaRPr lang="en-US"/>
          </a:p>
        </p:txBody>
      </p:sp>
      <p:sp>
        <p:nvSpPr>
          <p:cNvPr id="6" name="Rectangle 28"/>
          <p:cNvSpPr>
            <a:spLocks noGrp="1" noChangeArrowheads="1"/>
          </p:cNvSpPr>
          <p:nvPr>
            <p:ph type="dt" sz="half" idx="12"/>
          </p:nvPr>
        </p:nvSpPr>
        <p:spPr/>
        <p:txBody>
          <a:bodyPr/>
          <a:lstStyle>
            <a:lvl1pPr eaLnBrk="0" hangingPunct="0">
              <a:defRPr/>
            </a:lvl1pPr>
          </a:lstStyle>
          <a:p>
            <a:pPr>
              <a:defRPr/>
            </a:pPr>
            <a:endParaRPr lang="en-US"/>
          </a:p>
        </p:txBody>
      </p:sp>
    </p:spTree>
    <p:extLst>
      <p:ext uri="{BB962C8B-B14F-4D97-AF65-F5344CB8AC3E}">
        <p14:creationId xmlns:p14="http://schemas.microsoft.com/office/powerpoint/2010/main" val="271015899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p:txBody>
          <a:bodyPr/>
          <a:lstStyle>
            <a:lvl1pPr eaLnBrk="0" hangingPunct="0">
              <a:defRPr/>
            </a:lvl1pPr>
          </a:lstStyle>
          <a:p>
            <a:pPr>
              <a:defRPr/>
            </a:pPr>
            <a:endParaRPr lang="en-US"/>
          </a:p>
        </p:txBody>
      </p:sp>
      <p:sp>
        <p:nvSpPr>
          <p:cNvPr id="5" name="Rectangle 27"/>
          <p:cNvSpPr>
            <a:spLocks noGrp="1" noChangeArrowheads="1"/>
          </p:cNvSpPr>
          <p:nvPr>
            <p:ph type="sldNum" sz="quarter" idx="11"/>
          </p:nvPr>
        </p:nvSpPr>
        <p:spPr/>
        <p:txBody>
          <a:bodyPr/>
          <a:lstStyle>
            <a:lvl1pPr eaLnBrk="0" hangingPunct="0">
              <a:defRPr/>
            </a:lvl1pPr>
          </a:lstStyle>
          <a:p>
            <a:pPr>
              <a:defRPr/>
            </a:pPr>
            <a:fld id="{80E2D292-6843-B944-80AE-BF2B78037FEA}" type="slidenum">
              <a:rPr lang="en-US"/>
              <a:pPr>
                <a:defRPr/>
              </a:pPr>
              <a:t>‹#›</a:t>
            </a:fld>
            <a:endParaRPr lang="en-US"/>
          </a:p>
        </p:txBody>
      </p:sp>
      <p:sp>
        <p:nvSpPr>
          <p:cNvPr id="6" name="Rectangle 28"/>
          <p:cNvSpPr>
            <a:spLocks noGrp="1" noChangeArrowheads="1"/>
          </p:cNvSpPr>
          <p:nvPr>
            <p:ph type="dt" sz="half" idx="12"/>
          </p:nvPr>
        </p:nvSpPr>
        <p:spPr/>
        <p:txBody>
          <a:bodyPr/>
          <a:lstStyle>
            <a:lvl1pPr eaLnBrk="0" hangingPunct="0">
              <a:defRPr/>
            </a:lvl1pPr>
          </a:lstStyle>
          <a:p>
            <a:pPr>
              <a:defRPr/>
            </a:pPr>
            <a:endParaRPr lang="en-US"/>
          </a:p>
        </p:txBody>
      </p:sp>
    </p:spTree>
    <p:extLst>
      <p:ext uri="{BB962C8B-B14F-4D97-AF65-F5344CB8AC3E}">
        <p14:creationId xmlns:p14="http://schemas.microsoft.com/office/powerpoint/2010/main" val="426584644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p:txBody>
          <a:bodyPr/>
          <a:lstStyle>
            <a:lvl1pPr eaLnBrk="0" hangingPunct="0">
              <a:defRPr/>
            </a:lvl1pPr>
          </a:lstStyle>
          <a:p>
            <a:pPr>
              <a:defRPr/>
            </a:pPr>
            <a:endParaRPr lang="en-US"/>
          </a:p>
        </p:txBody>
      </p:sp>
      <p:sp>
        <p:nvSpPr>
          <p:cNvPr id="6" name="Rectangle 27"/>
          <p:cNvSpPr>
            <a:spLocks noGrp="1" noChangeArrowheads="1"/>
          </p:cNvSpPr>
          <p:nvPr>
            <p:ph type="sldNum" sz="quarter" idx="11"/>
          </p:nvPr>
        </p:nvSpPr>
        <p:spPr/>
        <p:txBody>
          <a:bodyPr/>
          <a:lstStyle>
            <a:lvl1pPr eaLnBrk="0" hangingPunct="0">
              <a:defRPr/>
            </a:lvl1pPr>
          </a:lstStyle>
          <a:p>
            <a:pPr>
              <a:defRPr/>
            </a:pPr>
            <a:fld id="{ABB63B8A-FE81-EB45-BD19-9560310DE970}" type="slidenum">
              <a:rPr lang="en-US"/>
              <a:pPr>
                <a:defRPr/>
              </a:pPr>
              <a:t>‹#›</a:t>
            </a:fld>
            <a:endParaRPr lang="en-US"/>
          </a:p>
        </p:txBody>
      </p:sp>
      <p:sp>
        <p:nvSpPr>
          <p:cNvPr id="7" name="Rectangle 28"/>
          <p:cNvSpPr>
            <a:spLocks noGrp="1" noChangeArrowheads="1"/>
          </p:cNvSpPr>
          <p:nvPr>
            <p:ph type="dt" sz="half" idx="12"/>
          </p:nvPr>
        </p:nvSpPr>
        <p:spPr/>
        <p:txBody>
          <a:bodyPr/>
          <a:lstStyle>
            <a:lvl1pPr eaLnBrk="0" hangingPunct="0">
              <a:defRPr/>
            </a:lvl1pPr>
          </a:lstStyle>
          <a:p>
            <a:pPr>
              <a:defRPr/>
            </a:pPr>
            <a:endParaRPr lang="en-US"/>
          </a:p>
        </p:txBody>
      </p:sp>
    </p:spTree>
    <p:extLst>
      <p:ext uri="{BB962C8B-B14F-4D97-AF65-F5344CB8AC3E}">
        <p14:creationId xmlns:p14="http://schemas.microsoft.com/office/powerpoint/2010/main" val="217804617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p:txBody>
          <a:bodyPr/>
          <a:lstStyle>
            <a:lvl1pPr eaLnBrk="0" hangingPunct="0">
              <a:defRPr/>
            </a:lvl1pPr>
          </a:lstStyle>
          <a:p>
            <a:pPr>
              <a:defRPr/>
            </a:pPr>
            <a:endParaRPr lang="en-US"/>
          </a:p>
        </p:txBody>
      </p:sp>
      <p:sp>
        <p:nvSpPr>
          <p:cNvPr id="8" name="Rectangle 27"/>
          <p:cNvSpPr>
            <a:spLocks noGrp="1" noChangeArrowheads="1"/>
          </p:cNvSpPr>
          <p:nvPr>
            <p:ph type="sldNum" sz="quarter" idx="11"/>
          </p:nvPr>
        </p:nvSpPr>
        <p:spPr/>
        <p:txBody>
          <a:bodyPr/>
          <a:lstStyle>
            <a:lvl1pPr eaLnBrk="0" hangingPunct="0">
              <a:defRPr/>
            </a:lvl1pPr>
          </a:lstStyle>
          <a:p>
            <a:pPr>
              <a:defRPr/>
            </a:pPr>
            <a:fld id="{E493CB9B-DCAD-1A40-BCA8-8FFC267FD4C9}" type="slidenum">
              <a:rPr lang="en-US"/>
              <a:pPr>
                <a:defRPr/>
              </a:pPr>
              <a:t>‹#›</a:t>
            </a:fld>
            <a:endParaRPr lang="en-US"/>
          </a:p>
        </p:txBody>
      </p:sp>
      <p:sp>
        <p:nvSpPr>
          <p:cNvPr id="9" name="Rectangle 28"/>
          <p:cNvSpPr>
            <a:spLocks noGrp="1" noChangeArrowheads="1"/>
          </p:cNvSpPr>
          <p:nvPr>
            <p:ph type="dt" sz="half" idx="12"/>
          </p:nvPr>
        </p:nvSpPr>
        <p:spPr/>
        <p:txBody>
          <a:bodyPr/>
          <a:lstStyle>
            <a:lvl1pPr eaLnBrk="0" hangingPunct="0">
              <a:defRPr/>
            </a:lvl1pPr>
          </a:lstStyle>
          <a:p>
            <a:pPr>
              <a:defRPr/>
            </a:pPr>
            <a:endParaRPr lang="en-US"/>
          </a:p>
        </p:txBody>
      </p:sp>
    </p:spTree>
    <p:extLst>
      <p:ext uri="{BB962C8B-B14F-4D97-AF65-F5344CB8AC3E}">
        <p14:creationId xmlns:p14="http://schemas.microsoft.com/office/powerpoint/2010/main" val="32172334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6530" name="Rectangle 1026"/>
          <p:cNvSpPr>
            <a:spLocks noGrp="1" noChangeArrowheads="1"/>
          </p:cNvSpPr>
          <p:nvPr>
            <p:ph type="ctrTitle"/>
          </p:nvPr>
        </p:nvSpPr>
        <p:spPr>
          <a:xfrm>
            <a:off x="1636713" y="1752600"/>
            <a:ext cx="5867400" cy="2667000"/>
          </a:xfrm>
        </p:spPr>
        <p:txBody>
          <a:bodyPr/>
          <a:lstStyle>
            <a:lvl1pPr>
              <a:defRPr sz="4800"/>
            </a:lvl1pPr>
          </a:lstStyle>
          <a:p>
            <a:r>
              <a:rPr lang="en-US"/>
              <a:t>Click to edit Master title style</a:t>
            </a:r>
          </a:p>
        </p:txBody>
      </p:sp>
      <p:sp>
        <p:nvSpPr>
          <p:cNvPr id="1046531" name="Rectangle 1027"/>
          <p:cNvSpPr>
            <a:spLocks noGrp="1" noChangeArrowheads="1"/>
          </p:cNvSpPr>
          <p:nvPr>
            <p:ph type="subTitle" idx="1"/>
          </p:nvPr>
        </p:nvSpPr>
        <p:spPr>
          <a:xfrm>
            <a:off x="1828800" y="4495800"/>
            <a:ext cx="5486400" cy="1143000"/>
          </a:xfrm>
          <a:effectLst>
            <a:outerShdw blurRad="38100" dist="12700" dir="2700000" algn="ctr" rotWithShape="0">
              <a:srgbClr val="FFFFFF">
                <a:alpha val="99924"/>
              </a:srgbClr>
            </a:outerShdw>
          </a:effectLst>
        </p:spPr>
        <p:txBody>
          <a:bodyPr/>
          <a:lstStyle>
            <a:lvl1pPr marL="0" indent="0" algn="ctr">
              <a:buFont typeface="Monotype Sorts" pitchFamily="-111" charset="2"/>
              <a:buNone/>
              <a:defRPr sz="2800"/>
            </a:lvl1pPr>
          </a:lstStyle>
          <a:p>
            <a:r>
              <a:rPr lang="en-US"/>
              <a:t>Click to edit Master subtitle style</a:t>
            </a:r>
          </a:p>
        </p:txBody>
      </p:sp>
      <p:sp>
        <p:nvSpPr>
          <p:cNvPr id="4" name="Rectangle 1028"/>
          <p:cNvSpPr>
            <a:spLocks noGrp="1" noChangeArrowheads="1"/>
          </p:cNvSpPr>
          <p:nvPr>
            <p:ph type="dt" sz="half" idx="10"/>
          </p:nvPr>
        </p:nvSpPr>
        <p:spPr>
          <a:effectLst>
            <a:outerShdw blurRad="38100" dist="12700" dir="2700000" algn="ctr" rotWithShape="0">
              <a:srgbClr val="FFFFFF">
                <a:alpha val="99924"/>
              </a:srgbClr>
            </a:outerShdw>
          </a:effectLst>
        </p:spPr>
        <p:txBody>
          <a:bodyPr/>
          <a:lstStyle>
            <a:lvl1pPr>
              <a:defRPr/>
            </a:lvl1pPr>
          </a:lstStyle>
          <a:p>
            <a:pPr>
              <a:defRPr/>
            </a:pPr>
            <a:endParaRPr lang="en-US"/>
          </a:p>
        </p:txBody>
      </p:sp>
      <p:sp>
        <p:nvSpPr>
          <p:cNvPr id="5" name="Rectangle 1029"/>
          <p:cNvSpPr>
            <a:spLocks noGrp="1" noChangeArrowheads="1"/>
          </p:cNvSpPr>
          <p:nvPr>
            <p:ph type="ftr" sz="quarter" idx="11"/>
          </p:nvPr>
        </p:nvSpPr>
        <p:spPr>
          <a:effectLst>
            <a:outerShdw blurRad="38100" dist="12700" dir="2700000" algn="ctr" rotWithShape="0">
              <a:srgbClr val="FFFFFF">
                <a:alpha val="99924"/>
              </a:srgbClr>
            </a:outerShdw>
          </a:effectLst>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effectLst>
            <a:outerShdw blurRad="38100" dist="12700" dir="2700000" algn="ctr" rotWithShape="0">
              <a:srgbClr val="FFFFFF">
                <a:alpha val="99924"/>
              </a:srgbClr>
            </a:outerShdw>
          </a:effectLst>
        </p:spPr>
        <p:txBody>
          <a:bodyPr/>
          <a:lstStyle>
            <a:lvl1pPr>
              <a:defRPr/>
            </a:lvl1pPr>
          </a:lstStyle>
          <a:p>
            <a:pPr>
              <a:defRPr/>
            </a:pPr>
            <a:fld id="{7B59BBD4-2AEE-4643-9F75-21436EFC9884}" type="slidenum">
              <a:rPr lang="en-US"/>
              <a:pPr>
                <a:defRPr/>
              </a:pPr>
              <a:t>‹#›</a:t>
            </a:fld>
            <a:endParaRPr lang="en-US"/>
          </a:p>
        </p:txBody>
      </p:sp>
    </p:spTree>
    <p:extLst>
      <p:ext uri="{BB962C8B-B14F-4D97-AF65-F5344CB8AC3E}">
        <p14:creationId xmlns:p14="http://schemas.microsoft.com/office/powerpoint/2010/main" val="391901479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p:txBody>
          <a:bodyPr/>
          <a:lstStyle>
            <a:lvl1pPr eaLnBrk="0" hangingPunct="0">
              <a:defRPr/>
            </a:lvl1pPr>
          </a:lstStyle>
          <a:p>
            <a:pPr>
              <a:defRPr/>
            </a:pPr>
            <a:endParaRPr lang="en-US"/>
          </a:p>
        </p:txBody>
      </p:sp>
      <p:sp>
        <p:nvSpPr>
          <p:cNvPr id="4" name="Rectangle 27"/>
          <p:cNvSpPr>
            <a:spLocks noGrp="1" noChangeArrowheads="1"/>
          </p:cNvSpPr>
          <p:nvPr>
            <p:ph type="sldNum" sz="quarter" idx="11"/>
          </p:nvPr>
        </p:nvSpPr>
        <p:spPr/>
        <p:txBody>
          <a:bodyPr/>
          <a:lstStyle>
            <a:lvl1pPr eaLnBrk="0" hangingPunct="0">
              <a:defRPr/>
            </a:lvl1pPr>
          </a:lstStyle>
          <a:p>
            <a:pPr>
              <a:defRPr/>
            </a:pPr>
            <a:fld id="{AC57F687-67F2-5A40-8B9B-84BA31532EC6}" type="slidenum">
              <a:rPr lang="en-US"/>
              <a:pPr>
                <a:defRPr/>
              </a:pPr>
              <a:t>‹#›</a:t>
            </a:fld>
            <a:endParaRPr lang="en-US"/>
          </a:p>
        </p:txBody>
      </p:sp>
      <p:sp>
        <p:nvSpPr>
          <p:cNvPr id="5" name="Rectangle 28"/>
          <p:cNvSpPr>
            <a:spLocks noGrp="1" noChangeArrowheads="1"/>
          </p:cNvSpPr>
          <p:nvPr>
            <p:ph type="dt" sz="half" idx="12"/>
          </p:nvPr>
        </p:nvSpPr>
        <p:spPr/>
        <p:txBody>
          <a:bodyPr/>
          <a:lstStyle>
            <a:lvl1pPr eaLnBrk="0" hangingPunct="0">
              <a:defRPr/>
            </a:lvl1pPr>
          </a:lstStyle>
          <a:p>
            <a:pPr>
              <a:defRPr/>
            </a:pPr>
            <a:endParaRPr lang="en-US"/>
          </a:p>
        </p:txBody>
      </p:sp>
    </p:spTree>
    <p:extLst>
      <p:ext uri="{BB962C8B-B14F-4D97-AF65-F5344CB8AC3E}">
        <p14:creationId xmlns:p14="http://schemas.microsoft.com/office/powerpoint/2010/main" val="161849185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p:txBody>
          <a:bodyPr/>
          <a:lstStyle>
            <a:lvl1pPr eaLnBrk="0" hangingPunct="0">
              <a:defRPr/>
            </a:lvl1pPr>
          </a:lstStyle>
          <a:p>
            <a:pPr>
              <a:defRPr/>
            </a:pPr>
            <a:endParaRPr lang="en-US"/>
          </a:p>
        </p:txBody>
      </p:sp>
      <p:sp>
        <p:nvSpPr>
          <p:cNvPr id="3" name="Rectangle 27"/>
          <p:cNvSpPr>
            <a:spLocks noGrp="1" noChangeArrowheads="1"/>
          </p:cNvSpPr>
          <p:nvPr>
            <p:ph type="sldNum" sz="quarter" idx="11"/>
          </p:nvPr>
        </p:nvSpPr>
        <p:spPr/>
        <p:txBody>
          <a:bodyPr/>
          <a:lstStyle>
            <a:lvl1pPr eaLnBrk="0" hangingPunct="0">
              <a:defRPr/>
            </a:lvl1pPr>
          </a:lstStyle>
          <a:p>
            <a:pPr>
              <a:defRPr/>
            </a:pPr>
            <a:fld id="{DFDAAE69-1E55-954C-8B39-EC0DE0ED0AE3}" type="slidenum">
              <a:rPr lang="en-US"/>
              <a:pPr>
                <a:defRPr/>
              </a:pPr>
              <a:t>‹#›</a:t>
            </a:fld>
            <a:endParaRPr lang="en-US"/>
          </a:p>
        </p:txBody>
      </p:sp>
      <p:sp>
        <p:nvSpPr>
          <p:cNvPr id="4" name="Rectangle 28"/>
          <p:cNvSpPr>
            <a:spLocks noGrp="1" noChangeArrowheads="1"/>
          </p:cNvSpPr>
          <p:nvPr>
            <p:ph type="dt" sz="half" idx="12"/>
          </p:nvPr>
        </p:nvSpPr>
        <p:spPr/>
        <p:txBody>
          <a:bodyPr/>
          <a:lstStyle>
            <a:lvl1pPr eaLnBrk="0" hangingPunct="0">
              <a:defRPr/>
            </a:lvl1pPr>
          </a:lstStyle>
          <a:p>
            <a:pPr>
              <a:defRPr/>
            </a:pPr>
            <a:endParaRPr lang="en-US"/>
          </a:p>
        </p:txBody>
      </p:sp>
    </p:spTree>
    <p:extLst>
      <p:ext uri="{BB962C8B-B14F-4D97-AF65-F5344CB8AC3E}">
        <p14:creationId xmlns:p14="http://schemas.microsoft.com/office/powerpoint/2010/main" val="1484443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p:txBody>
          <a:bodyPr/>
          <a:lstStyle>
            <a:lvl1pPr eaLnBrk="0" hangingPunct="0">
              <a:defRPr/>
            </a:lvl1pPr>
          </a:lstStyle>
          <a:p>
            <a:pPr>
              <a:defRPr/>
            </a:pPr>
            <a:endParaRPr lang="en-US"/>
          </a:p>
        </p:txBody>
      </p:sp>
      <p:sp>
        <p:nvSpPr>
          <p:cNvPr id="6" name="Rectangle 27"/>
          <p:cNvSpPr>
            <a:spLocks noGrp="1" noChangeArrowheads="1"/>
          </p:cNvSpPr>
          <p:nvPr>
            <p:ph type="sldNum" sz="quarter" idx="11"/>
          </p:nvPr>
        </p:nvSpPr>
        <p:spPr/>
        <p:txBody>
          <a:bodyPr/>
          <a:lstStyle>
            <a:lvl1pPr eaLnBrk="0" hangingPunct="0">
              <a:defRPr/>
            </a:lvl1pPr>
          </a:lstStyle>
          <a:p>
            <a:pPr>
              <a:defRPr/>
            </a:pPr>
            <a:fld id="{B8EDB5B8-60C6-F34C-BEF8-78641D31FAB1}" type="slidenum">
              <a:rPr lang="en-US"/>
              <a:pPr>
                <a:defRPr/>
              </a:pPr>
              <a:t>‹#›</a:t>
            </a:fld>
            <a:endParaRPr lang="en-US"/>
          </a:p>
        </p:txBody>
      </p:sp>
      <p:sp>
        <p:nvSpPr>
          <p:cNvPr id="7" name="Rectangle 28"/>
          <p:cNvSpPr>
            <a:spLocks noGrp="1" noChangeArrowheads="1"/>
          </p:cNvSpPr>
          <p:nvPr>
            <p:ph type="dt" sz="half" idx="12"/>
          </p:nvPr>
        </p:nvSpPr>
        <p:spPr/>
        <p:txBody>
          <a:bodyPr/>
          <a:lstStyle>
            <a:lvl1pPr eaLnBrk="0" hangingPunct="0">
              <a:defRPr/>
            </a:lvl1pPr>
          </a:lstStyle>
          <a:p>
            <a:pPr>
              <a:defRPr/>
            </a:pPr>
            <a:endParaRPr lang="en-US"/>
          </a:p>
        </p:txBody>
      </p:sp>
    </p:spTree>
    <p:extLst>
      <p:ext uri="{BB962C8B-B14F-4D97-AF65-F5344CB8AC3E}">
        <p14:creationId xmlns:p14="http://schemas.microsoft.com/office/powerpoint/2010/main" val="104927874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p:txBody>
          <a:bodyPr/>
          <a:lstStyle>
            <a:lvl1pPr eaLnBrk="0" hangingPunct="0">
              <a:defRPr/>
            </a:lvl1pPr>
          </a:lstStyle>
          <a:p>
            <a:pPr>
              <a:defRPr/>
            </a:pPr>
            <a:endParaRPr lang="en-US"/>
          </a:p>
        </p:txBody>
      </p:sp>
      <p:sp>
        <p:nvSpPr>
          <p:cNvPr id="6" name="Rectangle 27"/>
          <p:cNvSpPr>
            <a:spLocks noGrp="1" noChangeArrowheads="1"/>
          </p:cNvSpPr>
          <p:nvPr>
            <p:ph type="sldNum" sz="quarter" idx="11"/>
          </p:nvPr>
        </p:nvSpPr>
        <p:spPr/>
        <p:txBody>
          <a:bodyPr/>
          <a:lstStyle>
            <a:lvl1pPr eaLnBrk="0" hangingPunct="0">
              <a:defRPr/>
            </a:lvl1pPr>
          </a:lstStyle>
          <a:p>
            <a:pPr>
              <a:defRPr/>
            </a:pPr>
            <a:fld id="{C9D00632-4DDD-A440-978B-AB71E5BABC16}" type="slidenum">
              <a:rPr lang="en-US"/>
              <a:pPr>
                <a:defRPr/>
              </a:pPr>
              <a:t>‹#›</a:t>
            </a:fld>
            <a:endParaRPr lang="en-US"/>
          </a:p>
        </p:txBody>
      </p:sp>
      <p:sp>
        <p:nvSpPr>
          <p:cNvPr id="7" name="Rectangle 28"/>
          <p:cNvSpPr>
            <a:spLocks noGrp="1" noChangeArrowheads="1"/>
          </p:cNvSpPr>
          <p:nvPr>
            <p:ph type="dt" sz="half" idx="12"/>
          </p:nvPr>
        </p:nvSpPr>
        <p:spPr/>
        <p:txBody>
          <a:bodyPr/>
          <a:lstStyle>
            <a:lvl1pPr eaLnBrk="0" hangingPunct="0">
              <a:defRPr/>
            </a:lvl1pPr>
          </a:lstStyle>
          <a:p>
            <a:pPr>
              <a:defRPr/>
            </a:pPr>
            <a:endParaRPr lang="en-US"/>
          </a:p>
        </p:txBody>
      </p:sp>
    </p:spTree>
    <p:extLst>
      <p:ext uri="{BB962C8B-B14F-4D97-AF65-F5344CB8AC3E}">
        <p14:creationId xmlns:p14="http://schemas.microsoft.com/office/powerpoint/2010/main" val="551854435"/>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p:txBody>
          <a:bodyPr/>
          <a:lstStyle>
            <a:lvl1pPr eaLnBrk="0" hangingPunct="0">
              <a:defRPr/>
            </a:lvl1pPr>
          </a:lstStyle>
          <a:p>
            <a:pPr>
              <a:defRPr/>
            </a:pPr>
            <a:endParaRPr lang="en-US"/>
          </a:p>
        </p:txBody>
      </p:sp>
      <p:sp>
        <p:nvSpPr>
          <p:cNvPr id="5" name="Rectangle 27"/>
          <p:cNvSpPr>
            <a:spLocks noGrp="1" noChangeArrowheads="1"/>
          </p:cNvSpPr>
          <p:nvPr>
            <p:ph type="sldNum" sz="quarter" idx="11"/>
          </p:nvPr>
        </p:nvSpPr>
        <p:spPr/>
        <p:txBody>
          <a:bodyPr/>
          <a:lstStyle>
            <a:lvl1pPr eaLnBrk="0" hangingPunct="0">
              <a:defRPr/>
            </a:lvl1pPr>
          </a:lstStyle>
          <a:p>
            <a:pPr>
              <a:defRPr/>
            </a:pPr>
            <a:fld id="{91C23BC5-4CDC-4D45-A4D2-4675089E63C7}" type="slidenum">
              <a:rPr lang="en-US"/>
              <a:pPr>
                <a:defRPr/>
              </a:pPr>
              <a:t>‹#›</a:t>
            </a:fld>
            <a:endParaRPr lang="en-US"/>
          </a:p>
        </p:txBody>
      </p:sp>
      <p:sp>
        <p:nvSpPr>
          <p:cNvPr id="6" name="Rectangle 28"/>
          <p:cNvSpPr>
            <a:spLocks noGrp="1" noChangeArrowheads="1"/>
          </p:cNvSpPr>
          <p:nvPr>
            <p:ph type="dt" sz="half" idx="12"/>
          </p:nvPr>
        </p:nvSpPr>
        <p:spPr/>
        <p:txBody>
          <a:bodyPr/>
          <a:lstStyle>
            <a:lvl1pPr eaLnBrk="0" hangingPunct="0">
              <a:defRPr/>
            </a:lvl1pPr>
          </a:lstStyle>
          <a:p>
            <a:pPr>
              <a:defRPr/>
            </a:pPr>
            <a:endParaRPr lang="en-US"/>
          </a:p>
        </p:txBody>
      </p:sp>
    </p:spTree>
    <p:extLst>
      <p:ext uri="{BB962C8B-B14F-4D97-AF65-F5344CB8AC3E}">
        <p14:creationId xmlns:p14="http://schemas.microsoft.com/office/powerpoint/2010/main" val="37397295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p:txBody>
          <a:bodyPr/>
          <a:lstStyle>
            <a:lvl1pPr eaLnBrk="0" hangingPunct="0">
              <a:defRPr/>
            </a:lvl1pPr>
          </a:lstStyle>
          <a:p>
            <a:pPr>
              <a:defRPr/>
            </a:pPr>
            <a:endParaRPr lang="en-US"/>
          </a:p>
        </p:txBody>
      </p:sp>
      <p:sp>
        <p:nvSpPr>
          <p:cNvPr id="5" name="Rectangle 27"/>
          <p:cNvSpPr>
            <a:spLocks noGrp="1" noChangeArrowheads="1"/>
          </p:cNvSpPr>
          <p:nvPr>
            <p:ph type="sldNum" sz="quarter" idx="11"/>
          </p:nvPr>
        </p:nvSpPr>
        <p:spPr/>
        <p:txBody>
          <a:bodyPr/>
          <a:lstStyle>
            <a:lvl1pPr eaLnBrk="0" hangingPunct="0">
              <a:defRPr/>
            </a:lvl1pPr>
          </a:lstStyle>
          <a:p>
            <a:pPr>
              <a:defRPr/>
            </a:pPr>
            <a:fld id="{4E8923B5-DD87-8043-A425-4FD0DFD7F5A2}" type="slidenum">
              <a:rPr lang="en-US"/>
              <a:pPr>
                <a:defRPr/>
              </a:pPr>
              <a:t>‹#›</a:t>
            </a:fld>
            <a:endParaRPr lang="en-US"/>
          </a:p>
        </p:txBody>
      </p:sp>
      <p:sp>
        <p:nvSpPr>
          <p:cNvPr id="6" name="Rectangle 28"/>
          <p:cNvSpPr>
            <a:spLocks noGrp="1" noChangeArrowheads="1"/>
          </p:cNvSpPr>
          <p:nvPr>
            <p:ph type="dt" sz="half" idx="12"/>
          </p:nvPr>
        </p:nvSpPr>
        <p:spPr/>
        <p:txBody>
          <a:bodyPr/>
          <a:lstStyle>
            <a:lvl1pPr eaLnBrk="0" hangingPunct="0">
              <a:defRPr/>
            </a:lvl1pPr>
          </a:lstStyle>
          <a:p>
            <a:pPr>
              <a:defRPr/>
            </a:pPr>
            <a:endParaRPr lang="en-US"/>
          </a:p>
        </p:txBody>
      </p:sp>
    </p:spTree>
    <p:extLst>
      <p:ext uri="{BB962C8B-B14F-4D97-AF65-F5344CB8AC3E}">
        <p14:creationId xmlns:p14="http://schemas.microsoft.com/office/powerpoint/2010/main" val="4102288448"/>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8" name="Freeform 6"/>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Comic Sans MS" pitchFamily="21" charset="0"/>
              </a:endParaRPr>
            </a:p>
          </p:txBody>
        </p:sp>
        <p:sp>
          <p:nvSpPr>
            <p:cNvPr id="10" name="Freeform 8"/>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13" name="Freeform 11"/>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15" name="Freeform 13"/>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17" name="Freeform 15"/>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Comic Sans MS" pitchFamily="21"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Comic Sans MS" pitchFamily="21" charset="0"/>
                </a:endParaRPr>
              </a:p>
            </p:txBody>
          </p:sp>
        </p:grpSp>
      </p:grpSp>
      <p:sp>
        <p:nvSpPr>
          <p:cNvPr id="97079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97079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8956CCC6-6B88-834F-AF31-A8BC115F5D81}" type="slidenum">
              <a:rPr lang="en-US"/>
              <a:pPr>
                <a:defRPr/>
              </a:pPr>
              <a:t>‹#›</a:t>
            </a:fld>
            <a:endParaRPr lang="en-US"/>
          </a:p>
        </p:txBody>
      </p:sp>
    </p:spTree>
    <p:extLst>
      <p:ext uri="{BB962C8B-B14F-4D97-AF65-F5344CB8AC3E}">
        <p14:creationId xmlns:p14="http://schemas.microsoft.com/office/powerpoint/2010/main" val="116965708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0DDB5AC2-52F3-9F47-AB68-5037D8EA8708}" type="slidenum">
              <a:rPr lang="en-US"/>
              <a:pPr>
                <a:defRPr/>
              </a:pPr>
              <a:t>‹#›</a:t>
            </a:fld>
            <a:endParaRPr lang="en-US"/>
          </a:p>
        </p:txBody>
      </p:sp>
    </p:spTree>
    <p:extLst>
      <p:ext uri="{BB962C8B-B14F-4D97-AF65-F5344CB8AC3E}">
        <p14:creationId xmlns:p14="http://schemas.microsoft.com/office/powerpoint/2010/main" val="2717707210"/>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2C66C196-9D3D-8644-8674-1D060347FDE6}" type="slidenum">
              <a:rPr lang="en-US"/>
              <a:pPr>
                <a:defRPr/>
              </a:pPr>
              <a:t>‹#›</a:t>
            </a:fld>
            <a:endParaRPr lang="en-US"/>
          </a:p>
        </p:txBody>
      </p:sp>
    </p:spTree>
    <p:extLst>
      <p:ext uri="{BB962C8B-B14F-4D97-AF65-F5344CB8AC3E}">
        <p14:creationId xmlns:p14="http://schemas.microsoft.com/office/powerpoint/2010/main" val="66906131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07CEC34B-1B21-9647-9896-29225DFD02AB}" type="slidenum">
              <a:rPr lang="en-US"/>
              <a:pPr>
                <a:defRPr/>
              </a:pPr>
              <a:t>‹#›</a:t>
            </a:fld>
            <a:endParaRPr lang="en-US"/>
          </a:p>
        </p:txBody>
      </p:sp>
    </p:spTree>
    <p:extLst>
      <p:ext uri="{BB962C8B-B14F-4D97-AF65-F5344CB8AC3E}">
        <p14:creationId xmlns:p14="http://schemas.microsoft.com/office/powerpoint/2010/main" val="19612989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FD2382-31F6-2F4D-B096-16B436DA12FD}" type="slidenum">
              <a:rPr lang="en-US"/>
              <a:pPr>
                <a:defRPr/>
              </a:pPr>
              <a:t>‹#›</a:t>
            </a:fld>
            <a:endParaRPr lang="en-US"/>
          </a:p>
        </p:txBody>
      </p:sp>
    </p:spTree>
    <p:extLst>
      <p:ext uri="{BB962C8B-B14F-4D97-AF65-F5344CB8AC3E}">
        <p14:creationId xmlns:p14="http://schemas.microsoft.com/office/powerpoint/2010/main" val="115196292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AFBA3119-D86C-224D-BF25-8F175064188D}" type="slidenum">
              <a:rPr lang="en-US"/>
              <a:pPr>
                <a:defRPr/>
              </a:pPr>
              <a:t>‹#›</a:t>
            </a:fld>
            <a:endParaRPr lang="en-US"/>
          </a:p>
        </p:txBody>
      </p:sp>
    </p:spTree>
    <p:extLst>
      <p:ext uri="{BB962C8B-B14F-4D97-AF65-F5344CB8AC3E}">
        <p14:creationId xmlns:p14="http://schemas.microsoft.com/office/powerpoint/2010/main" val="202561634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EB6CA793-101A-A24D-8F92-97B7A8A6BD96}" type="slidenum">
              <a:rPr lang="en-US"/>
              <a:pPr>
                <a:defRPr/>
              </a:pPr>
              <a:t>‹#›</a:t>
            </a:fld>
            <a:endParaRPr lang="en-US"/>
          </a:p>
        </p:txBody>
      </p:sp>
    </p:spTree>
    <p:extLst>
      <p:ext uri="{BB962C8B-B14F-4D97-AF65-F5344CB8AC3E}">
        <p14:creationId xmlns:p14="http://schemas.microsoft.com/office/powerpoint/2010/main" val="46628301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39F474CE-6A43-9441-86A1-2A05C21F0DC8}" type="slidenum">
              <a:rPr lang="en-US"/>
              <a:pPr>
                <a:defRPr/>
              </a:pPr>
              <a:t>‹#›</a:t>
            </a:fld>
            <a:endParaRPr lang="en-US"/>
          </a:p>
        </p:txBody>
      </p:sp>
    </p:spTree>
    <p:extLst>
      <p:ext uri="{BB962C8B-B14F-4D97-AF65-F5344CB8AC3E}">
        <p14:creationId xmlns:p14="http://schemas.microsoft.com/office/powerpoint/2010/main" val="332475840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E96EDAD2-F352-6748-AF28-43176E5FEA8D}" type="slidenum">
              <a:rPr lang="en-US"/>
              <a:pPr>
                <a:defRPr/>
              </a:pPr>
              <a:t>‹#›</a:t>
            </a:fld>
            <a:endParaRPr lang="en-US"/>
          </a:p>
        </p:txBody>
      </p:sp>
    </p:spTree>
    <p:extLst>
      <p:ext uri="{BB962C8B-B14F-4D97-AF65-F5344CB8AC3E}">
        <p14:creationId xmlns:p14="http://schemas.microsoft.com/office/powerpoint/2010/main" val="1129249266"/>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983CCEA2-1D42-0C4A-8F96-9FF8A781032E}" type="slidenum">
              <a:rPr lang="en-US"/>
              <a:pPr>
                <a:defRPr/>
              </a:pPr>
              <a:t>‹#›</a:t>
            </a:fld>
            <a:endParaRPr lang="en-US"/>
          </a:p>
        </p:txBody>
      </p:sp>
    </p:spTree>
    <p:extLst>
      <p:ext uri="{BB962C8B-B14F-4D97-AF65-F5344CB8AC3E}">
        <p14:creationId xmlns:p14="http://schemas.microsoft.com/office/powerpoint/2010/main" val="3931550093"/>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B21BDFEF-44A2-7B41-822C-115C7278FD80}" type="slidenum">
              <a:rPr lang="en-US"/>
              <a:pPr>
                <a:defRPr/>
              </a:pPr>
              <a:t>‹#›</a:t>
            </a:fld>
            <a:endParaRPr lang="en-US"/>
          </a:p>
        </p:txBody>
      </p:sp>
    </p:spTree>
    <p:extLst>
      <p:ext uri="{BB962C8B-B14F-4D97-AF65-F5344CB8AC3E}">
        <p14:creationId xmlns:p14="http://schemas.microsoft.com/office/powerpoint/2010/main" val="1619926192"/>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F4AC51BD-6C3C-3544-ADEC-077F24E53004}" type="slidenum">
              <a:rPr lang="en-US"/>
              <a:pPr>
                <a:defRPr/>
              </a:pPr>
              <a:t>‹#›</a:t>
            </a:fld>
            <a:endParaRPr lang="en-US"/>
          </a:p>
        </p:txBody>
      </p:sp>
    </p:spTree>
    <p:extLst>
      <p:ext uri="{BB962C8B-B14F-4D97-AF65-F5344CB8AC3E}">
        <p14:creationId xmlns:p14="http://schemas.microsoft.com/office/powerpoint/2010/main" val="304824696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Comic Sans MS"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Comic Sans MS" charset="0"/>
              </a:defRPr>
            </a:lvl1pPr>
          </a:lstStyle>
          <a:p>
            <a:pPr>
              <a:defRPr/>
            </a:pPr>
            <a:fld id="{4FD00EA0-986A-EE4D-A594-228C6B4ED2A2}" type="slidenum">
              <a:rPr lang="en-US"/>
              <a:pPr>
                <a:defRPr/>
              </a:pPr>
              <a:t>‹#›</a:t>
            </a:fld>
            <a:endParaRPr lang="en-US"/>
          </a:p>
        </p:txBody>
      </p:sp>
    </p:spTree>
    <p:extLst>
      <p:ext uri="{BB962C8B-B14F-4D97-AF65-F5344CB8AC3E}">
        <p14:creationId xmlns:p14="http://schemas.microsoft.com/office/powerpoint/2010/main" val="1312342354"/>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Comic Sans MS" charset="0"/>
              </a:defRPr>
            </a:lvl1pPr>
          </a:lstStyle>
          <a:p>
            <a:pPr>
              <a:defRPr/>
            </a:pPr>
            <a:fld id="{DC076D1C-E519-AA4E-A6CF-4D62AF3537F9}" type="slidenum">
              <a:rPr lang="en-US"/>
              <a:pPr>
                <a:defRPr/>
              </a:pPr>
              <a:t>‹#›</a:t>
            </a:fld>
            <a:endParaRPr lang="en-US"/>
          </a:p>
        </p:txBody>
      </p:sp>
    </p:spTree>
    <p:extLst>
      <p:ext uri="{BB962C8B-B14F-4D97-AF65-F5344CB8AC3E}">
        <p14:creationId xmlns:p14="http://schemas.microsoft.com/office/powerpoint/2010/main" val="3766436112"/>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Comic Sans MS" charset="0"/>
              </a:defRPr>
            </a:lvl1pPr>
          </a:lstStyle>
          <a:p>
            <a:pPr>
              <a:defRPr/>
            </a:pPr>
            <a:fld id="{72424419-5F21-3746-8780-DD826DE7BE59}" type="slidenum">
              <a:rPr lang="en-US"/>
              <a:pPr>
                <a:defRPr/>
              </a:pPr>
              <a:t>‹#›</a:t>
            </a:fld>
            <a:endParaRPr lang="en-US"/>
          </a:p>
        </p:txBody>
      </p:sp>
    </p:spTree>
    <p:extLst>
      <p:ext uri="{BB962C8B-B14F-4D97-AF65-F5344CB8AC3E}">
        <p14:creationId xmlns:p14="http://schemas.microsoft.com/office/powerpoint/2010/main" val="5928373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99E820-7CF3-4F4D-96A0-997B5ABBAC92}" type="slidenum">
              <a:rPr lang="en-US"/>
              <a:pPr>
                <a:defRPr/>
              </a:pPr>
              <a:t>‹#›</a:t>
            </a:fld>
            <a:endParaRPr lang="en-US"/>
          </a:p>
        </p:txBody>
      </p:sp>
    </p:spTree>
    <p:extLst>
      <p:ext uri="{BB962C8B-B14F-4D97-AF65-F5344CB8AC3E}">
        <p14:creationId xmlns:p14="http://schemas.microsoft.com/office/powerpoint/2010/main" val="237401898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Comic Sans MS" charset="0"/>
              </a:defRPr>
            </a:lvl1pPr>
          </a:lstStyle>
          <a:p>
            <a:pPr>
              <a:defRPr/>
            </a:pPr>
            <a:fld id="{4831AE8B-3DB9-6140-929C-09A97E624473}" type="slidenum">
              <a:rPr lang="en-US"/>
              <a:pPr>
                <a:defRPr/>
              </a:pPr>
              <a:t>‹#›</a:t>
            </a:fld>
            <a:endParaRPr lang="en-US"/>
          </a:p>
        </p:txBody>
      </p:sp>
    </p:spTree>
    <p:extLst>
      <p:ext uri="{BB962C8B-B14F-4D97-AF65-F5344CB8AC3E}">
        <p14:creationId xmlns:p14="http://schemas.microsoft.com/office/powerpoint/2010/main" val="4153900733"/>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Comic Sans MS" charset="0"/>
              </a:defRPr>
            </a:lvl1pPr>
          </a:lstStyle>
          <a:p>
            <a:pPr>
              <a:defRPr/>
            </a:pPr>
            <a:fld id="{0DFE0D01-B063-A847-BE50-E29A35650DBA}" type="slidenum">
              <a:rPr lang="en-US"/>
              <a:pPr>
                <a:defRPr/>
              </a:pPr>
              <a:t>‹#›</a:t>
            </a:fld>
            <a:endParaRPr lang="en-US"/>
          </a:p>
        </p:txBody>
      </p:sp>
    </p:spTree>
    <p:extLst>
      <p:ext uri="{BB962C8B-B14F-4D97-AF65-F5344CB8AC3E}">
        <p14:creationId xmlns:p14="http://schemas.microsoft.com/office/powerpoint/2010/main" val="3115275147"/>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Comic Sans MS" charset="0"/>
              </a:defRPr>
            </a:lvl1pPr>
          </a:lstStyle>
          <a:p>
            <a:pPr>
              <a:defRPr/>
            </a:pPr>
            <a:fld id="{DFFBB884-A9F7-2440-BAC5-E7351FD79200}" type="slidenum">
              <a:rPr lang="en-US"/>
              <a:pPr>
                <a:defRPr/>
              </a:pPr>
              <a:t>‹#›</a:t>
            </a:fld>
            <a:endParaRPr lang="en-US"/>
          </a:p>
        </p:txBody>
      </p:sp>
    </p:spTree>
    <p:extLst>
      <p:ext uri="{BB962C8B-B14F-4D97-AF65-F5344CB8AC3E}">
        <p14:creationId xmlns:p14="http://schemas.microsoft.com/office/powerpoint/2010/main" val="256794297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Comic Sans MS" charset="0"/>
              </a:defRPr>
            </a:lvl1pPr>
          </a:lstStyle>
          <a:p>
            <a:pPr>
              <a:defRPr/>
            </a:pPr>
            <a:fld id="{34297FB1-450C-6947-A8A0-B3CE1967C9AF}" type="slidenum">
              <a:rPr lang="en-US"/>
              <a:pPr>
                <a:defRPr/>
              </a:pPr>
              <a:t>‹#›</a:t>
            </a:fld>
            <a:endParaRPr lang="en-US"/>
          </a:p>
        </p:txBody>
      </p:sp>
    </p:spTree>
    <p:extLst>
      <p:ext uri="{BB962C8B-B14F-4D97-AF65-F5344CB8AC3E}">
        <p14:creationId xmlns:p14="http://schemas.microsoft.com/office/powerpoint/2010/main" val="153272974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Comic Sans MS" charset="0"/>
              </a:defRPr>
            </a:lvl1pPr>
          </a:lstStyle>
          <a:p>
            <a:pPr>
              <a:defRPr/>
            </a:pPr>
            <a:fld id="{1F411954-E055-1548-BA89-44698FA4668B}" type="slidenum">
              <a:rPr lang="en-US"/>
              <a:pPr>
                <a:defRPr/>
              </a:pPr>
              <a:t>‹#›</a:t>
            </a:fld>
            <a:endParaRPr lang="en-US"/>
          </a:p>
        </p:txBody>
      </p:sp>
    </p:spTree>
    <p:extLst>
      <p:ext uri="{BB962C8B-B14F-4D97-AF65-F5344CB8AC3E}">
        <p14:creationId xmlns:p14="http://schemas.microsoft.com/office/powerpoint/2010/main" val="2115457005"/>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Comic Sans MS" charset="0"/>
              </a:defRPr>
            </a:lvl1pPr>
          </a:lstStyle>
          <a:p>
            <a:pPr>
              <a:defRPr/>
            </a:pPr>
            <a:fld id="{75A62650-C2D1-E546-9446-B45024714848}" type="slidenum">
              <a:rPr lang="en-US"/>
              <a:pPr>
                <a:defRPr/>
              </a:pPr>
              <a:t>‹#›</a:t>
            </a:fld>
            <a:endParaRPr lang="en-US"/>
          </a:p>
        </p:txBody>
      </p:sp>
    </p:spTree>
    <p:extLst>
      <p:ext uri="{BB962C8B-B14F-4D97-AF65-F5344CB8AC3E}">
        <p14:creationId xmlns:p14="http://schemas.microsoft.com/office/powerpoint/2010/main" val="3461371020"/>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Comic Sans MS" charset="0"/>
              </a:defRPr>
            </a:lvl1pPr>
          </a:lstStyle>
          <a:p>
            <a:pPr>
              <a:defRPr/>
            </a:pPr>
            <a:fld id="{85D9C6F9-3E6E-764E-A23B-481F54A62182}" type="slidenum">
              <a:rPr lang="en-US"/>
              <a:pPr>
                <a:defRPr/>
              </a:pPr>
              <a:t>‹#›</a:t>
            </a:fld>
            <a:endParaRPr lang="en-US"/>
          </a:p>
        </p:txBody>
      </p:sp>
    </p:spTree>
    <p:extLst>
      <p:ext uri="{BB962C8B-B14F-4D97-AF65-F5344CB8AC3E}">
        <p14:creationId xmlns:p14="http://schemas.microsoft.com/office/powerpoint/2010/main" val="2717398057"/>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Comic Sans MS" charset="0"/>
              </a:defRPr>
            </a:lvl1pPr>
          </a:lstStyle>
          <a:p>
            <a:pPr>
              <a:defRPr/>
            </a:pPr>
            <a:fld id="{9254F4A8-02D9-0149-9F59-149A006BB855}" type="slidenum">
              <a:rPr lang="en-US"/>
              <a:pPr>
                <a:defRPr/>
              </a:pPr>
              <a:t>‹#›</a:t>
            </a:fld>
            <a:endParaRPr lang="en-US"/>
          </a:p>
        </p:txBody>
      </p:sp>
    </p:spTree>
    <p:extLst>
      <p:ext uri="{BB962C8B-B14F-4D97-AF65-F5344CB8AC3E}">
        <p14:creationId xmlns:p14="http://schemas.microsoft.com/office/powerpoint/2010/main" val="4021260537"/>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Comic Sans MS" charset="0"/>
              </a:defRPr>
            </a:lvl1pPr>
          </a:lstStyle>
          <a:p>
            <a:pPr>
              <a:defRPr/>
            </a:pPr>
            <a:fld id="{2AACE93B-7F56-C441-925A-4504FCCCA343}" type="slidenum">
              <a:rPr lang="en-US"/>
              <a:pPr>
                <a:defRPr/>
              </a:pPr>
              <a:t>‹#›</a:t>
            </a:fld>
            <a:endParaRPr lang="en-US"/>
          </a:p>
        </p:txBody>
      </p:sp>
    </p:spTree>
    <p:extLst>
      <p:ext uri="{BB962C8B-B14F-4D97-AF65-F5344CB8AC3E}">
        <p14:creationId xmlns:p14="http://schemas.microsoft.com/office/powerpoint/2010/main" val="366457559"/>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lvl1pPr>
          </a:lstStyle>
          <a:p>
            <a:pPr>
              <a:defRPr/>
            </a:pPr>
            <a:fld id="{10F6C13B-26E5-E14A-B93F-8F0C2B485438}" type="slidenum">
              <a:rPr lang="en-US"/>
              <a:pPr>
                <a:defRPr/>
              </a:pPr>
              <a:t>‹#›</a:t>
            </a:fld>
            <a:endParaRPr lang="en-US"/>
          </a:p>
        </p:txBody>
      </p:sp>
    </p:spTree>
    <p:extLst>
      <p:ext uri="{BB962C8B-B14F-4D97-AF65-F5344CB8AC3E}">
        <p14:creationId xmlns:p14="http://schemas.microsoft.com/office/powerpoint/2010/main" val="33719725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64B7C2-4D9B-FA48-A136-B12B8CEE7288}" type="slidenum">
              <a:rPr lang="en-US"/>
              <a:pPr>
                <a:defRPr/>
              </a:pPr>
              <a:t>‹#›</a:t>
            </a:fld>
            <a:endParaRPr lang="en-US"/>
          </a:p>
        </p:txBody>
      </p:sp>
    </p:spTree>
    <p:extLst>
      <p:ext uri="{BB962C8B-B14F-4D97-AF65-F5344CB8AC3E}">
        <p14:creationId xmlns:p14="http://schemas.microsoft.com/office/powerpoint/2010/main" val="195082322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lvl1pPr>
          </a:lstStyle>
          <a:p>
            <a:pPr>
              <a:defRPr/>
            </a:pPr>
            <a:fld id="{00BF711E-2186-4C42-9677-ADC819AD16B4}" type="slidenum">
              <a:rPr lang="en-US"/>
              <a:pPr>
                <a:defRPr/>
              </a:pPr>
              <a:t>‹#›</a:t>
            </a:fld>
            <a:endParaRPr lang="en-US"/>
          </a:p>
        </p:txBody>
      </p:sp>
    </p:spTree>
    <p:extLst>
      <p:ext uri="{BB962C8B-B14F-4D97-AF65-F5344CB8AC3E}">
        <p14:creationId xmlns:p14="http://schemas.microsoft.com/office/powerpoint/2010/main" val="200671473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lvl1pPr>
          </a:lstStyle>
          <a:p>
            <a:pPr>
              <a:defRPr/>
            </a:pPr>
            <a:fld id="{87AB7825-E235-434C-AC02-01E9786BE5D1}" type="slidenum">
              <a:rPr lang="en-US"/>
              <a:pPr>
                <a:defRPr/>
              </a:pPr>
              <a:t>‹#›</a:t>
            </a:fld>
            <a:endParaRPr lang="en-US"/>
          </a:p>
        </p:txBody>
      </p:sp>
    </p:spTree>
    <p:extLst>
      <p:ext uri="{BB962C8B-B14F-4D97-AF65-F5344CB8AC3E}">
        <p14:creationId xmlns:p14="http://schemas.microsoft.com/office/powerpoint/2010/main" val="1986789976"/>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30"/>
          <p:cNvSpPr>
            <a:spLocks noGrp="1" noChangeArrowheads="1"/>
          </p:cNvSpPr>
          <p:nvPr>
            <p:ph type="sldNum" sz="quarter" idx="12"/>
          </p:nvPr>
        </p:nvSpPr>
        <p:spPr/>
        <p:txBody>
          <a:bodyPr/>
          <a:lstStyle>
            <a:lvl1pPr eaLnBrk="0" hangingPunct="0">
              <a:defRPr/>
            </a:lvl1pPr>
          </a:lstStyle>
          <a:p>
            <a:pPr>
              <a:defRPr/>
            </a:pPr>
            <a:fld id="{326AA79E-2789-3642-A412-5B38314518BB}" type="slidenum">
              <a:rPr lang="en-US"/>
              <a:pPr>
                <a:defRPr/>
              </a:pPr>
              <a:t>‹#›</a:t>
            </a:fld>
            <a:endParaRPr lang="en-US"/>
          </a:p>
        </p:txBody>
      </p:sp>
    </p:spTree>
    <p:extLst>
      <p:ext uri="{BB962C8B-B14F-4D97-AF65-F5344CB8AC3E}">
        <p14:creationId xmlns:p14="http://schemas.microsoft.com/office/powerpoint/2010/main" val="650843098"/>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030"/>
          <p:cNvSpPr>
            <a:spLocks noGrp="1" noChangeArrowheads="1"/>
          </p:cNvSpPr>
          <p:nvPr>
            <p:ph type="sldNum" sz="quarter" idx="12"/>
          </p:nvPr>
        </p:nvSpPr>
        <p:spPr/>
        <p:txBody>
          <a:bodyPr/>
          <a:lstStyle>
            <a:lvl1pPr eaLnBrk="0" hangingPunct="0">
              <a:defRPr/>
            </a:lvl1pPr>
          </a:lstStyle>
          <a:p>
            <a:pPr>
              <a:defRPr/>
            </a:pPr>
            <a:fld id="{F81780B8-9114-F645-B758-A4E6D9D9C4B1}" type="slidenum">
              <a:rPr lang="en-US"/>
              <a:pPr>
                <a:defRPr/>
              </a:pPr>
              <a:t>‹#›</a:t>
            </a:fld>
            <a:endParaRPr lang="en-US"/>
          </a:p>
        </p:txBody>
      </p:sp>
    </p:spTree>
    <p:extLst>
      <p:ext uri="{BB962C8B-B14F-4D97-AF65-F5344CB8AC3E}">
        <p14:creationId xmlns:p14="http://schemas.microsoft.com/office/powerpoint/2010/main" val="4148982352"/>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030"/>
          <p:cNvSpPr>
            <a:spLocks noGrp="1" noChangeArrowheads="1"/>
          </p:cNvSpPr>
          <p:nvPr>
            <p:ph type="sldNum" sz="quarter" idx="12"/>
          </p:nvPr>
        </p:nvSpPr>
        <p:spPr/>
        <p:txBody>
          <a:bodyPr/>
          <a:lstStyle>
            <a:lvl1pPr eaLnBrk="0" hangingPunct="0">
              <a:defRPr/>
            </a:lvl1pPr>
          </a:lstStyle>
          <a:p>
            <a:pPr>
              <a:defRPr/>
            </a:pPr>
            <a:fld id="{38E6BC8A-B55F-CB48-B357-5EBCAB35E2D5}" type="slidenum">
              <a:rPr lang="en-US"/>
              <a:pPr>
                <a:defRPr/>
              </a:pPr>
              <a:t>‹#›</a:t>
            </a:fld>
            <a:endParaRPr lang="en-US"/>
          </a:p>
        </p:txBody>
      </p:sp>
    </p:spTree>
    <p:extLst>
      <p:ext uri="{BB962C8B-B14F-4D97-AF65-F5344CB8AC3E}">
        <p14:creationId xmlns:p14="http://schemas.microsoft.com/office/powerpoint/2010/main" val="376591236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30"/>
          <p:cNvSpPr>
            <a:spLocks noGrp="1" noChangeArrowheads="1"/>
          </p:cNvSpPr>
          <p:nvPr>
            <p:ph type="sldNum" sz="quarter" idx="12"/>
          </p:nvPr>
        </p:nvSpPr>
        <p:spPr/>
        <p:txBody>
          <a:bodyPr/>
          <a:lstStyle>
            <a:lvl1pPr eaLnBrk="0" hangingPunct="0">
              <a:defRPr/>
            </a:lvl1pPr>
          </a:lstStyle>
          <a:p>
            <a:pPr>
              <a:defRPr/>
            </a:pPr>
            <a:fld id="{18DD6318-F229-944A-AA44-181520CA1925}" type="slidenum">
              <a:rPr lang="en-US"/>
              <a:pPr>
                <a:defRPr/>
              </a:pPr>
              <a:t>‹#›</a:t>
            </a:fld>
            <a:endParaRPr lang="en-US"/>
          </a:p>
        </p:txBody>
      </p:sp>
    </p:spTree>
    <p:extLst>
      <p:ext uri="{BB962C8B-B14F-4D97-AF65-F5344CB8AC3E}">
        <p14:creationId xmlns:p14="http://schemas.microsoft.com/office/powerpoint/2010/main" val="314727914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30"/>
          <p:cNvSpPr>
            <a:spLocks noGrp="1" noChangeArrowheads="1"/>
          </p:cNvSpPr>
          <p:nvPr>
            <p:ph type="sldNum" sz="quarter" idx="12"/>
          </p:nvPr>
        </p:nvSpPr>
        <p:spPr/>
        <p:txBody>
          <a:bodyPr/>
          <a:lstStyle>
            <a:lvl1pPr eaLnBrk="0" hangingPunct="0">
              <a:defRPr/>
            </a:lvl1pPr>
          </a:lstStyle>
          <a:p>
            <a:pPr>
              <a:defRPr/>
            </a:pPr>
            <a:fld id="{A8432BE5-71CD-F948-90E7-E326F65A8183}" type="slidenum">
              <a:rPr lang="en-US"/>
              <a:pPr>
                <a:defRPr/>
              </a:pPr>
              <a:t>‹#›</a:t>
            </a:fld>
            <a:endParaRPr lang="en-US"/>
          </a:p>
        </p:txBody>
      </p:sp>
    </p:spTree>
    <p:extLst>
      <p:ext uri="{BB962C8B-B14F-4D97-AF65-F5344CB8AC3E}">
        <p14:creationId xmlns:p14="http://schemas.microsoft.com/office/powerpoint/2010/main" val="990203631"/>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30"/>
          <p:cNvSpPr>
            <a:spLocks noGrp="1" noChangeArrowheads="1"/>
          </p:cNvSpPr>
          <p:nvPr>
            <p:ph type="sldNum" sz="quarter" idx="12"/>
          </p:nvPr>
        </p:nvSpPr>
        <p:spPr/>
        <p:txBody>
          <a:bodyPr/>
          <a:lstStyle>
            <a:lvl1pPr eaLnBrk="0" hangingPunct="0">
              <a:defRPr/>
            </a:lvl1pPr>
          </a:lstStyle>
          <a:p>
            <a:pPr>
              <a:defRPr/>
            </a:pPr>
            <a:fld id="{4D428DBA-020C-7949-B5AD-4FBAB6667F5B}" type="slidenum">
              <a:rPr lang="en-US"/>
              <a:pPr>
                <a:defRPr/>
              </a:pPr>
              <a:t>‹#›</a:t>
            </a:fld>
            <a:endParaRPr lang="en-US"/>
          </a:p>
        </p:txBody>
      </p:sp>
    </p:spTree>
    <p:extLst>
      <p:ext uri="{BB962C8B-B14F-4D97-AF65-F5344CB8AC3E}">
        <p14:creationId xmlns:p14="http://schemas.microsoft.com/office/powerpoint/2010/main" val="3498647529"/>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lvl1pPr>
          </a:lstStyle>
          <a:p>
            <a:pPr>
              <a:defRPr/>
            </a:pPr>
            <a:fld id="{E35B6EA8-95E9-D742-9FBC-4491C601A471}" type="slidenum">
              <a:rPr lang="en-US"/>
              <a:pPr>
                <a:defRPr/>
              </a:pPr>
              <a:t>‹#›</a:t>
            </a:fld>
            <a:endParaRPr lang="en-US"/>
          </a:p>
        </p:txBody>
      </p:sp>
    </p:spTree>
    <p:extLst>
      <p:ext uri="{BB962C8B-B14F-4D97-AF65-F5344CB8AC3E}">
        <p14:creationId xmlns:p14="http://schemas.microsoft.com/office/powerpoint/2010/main" val="19834296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lvl1pPr>
          </a:lstStyle>
          <a:p>
            <a:pPr>
              <a:defRPr/>
            </a:pPr>
            <a:fld id="{D4168C64-F989-9B49-B73B-3B9E1A913382}" type="slidenum">
              <a:rPr lang="en-US"/>
              <a:pPr>
                <a:defRPr/>
              </a:pPr>
              <a:t>‹#›</a:t>
            </a:fld>
            <a:endParaRPr lang="en-US"/>
          </a:p>
        </p:txBody>
      </p:sp>
    </p:spTree>
    <p:extLst>
      <p:ext uri="{BB962C8B-B14F-4D97-AF65-F5344CB8AC3E}">
        <p14:creationId xmlns:p14="http://schemas.microsoft.com/office/powerpoint/2010/main" val="24757404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28DE7E9-6D54-3A4E-AF9D-9405CC0EEB89}" type="slidenum">
              <a:rPr lang="en-US"/>
              <a:pPr>
                <a:defRPr/>
              </a:pPr>
              <a:t>‹#›</a:t>
            </a:fld>
            <a:endParaRPr lang="en-US"/>
          </a:p>
        </p:txBody>
      </p:sp>
    </p:spTree>
    <p:extLst>
      <p:ext uri="{BB962C8B-B14F-4D97-AF65-F5344CB8AC3E}">
        <p14:creationId xmlns:p14="http://schemas.microsoft.com/office/powerpoint/2010/main" val="4123209478"/>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35815B-C516-CF42-9385-11D829BF762D}" type="slidenum">
              <a:rPr lang="en-US"/>
              <a:pPr>
                <a:defRPr/>
              </a:pPr>
              <a:t>‹#›</a:t>
            </a:fld>
            <a:endParaRPr lang="en-US"/>
          </a:p>
        </p:txBody>
      </p:sp>
    </p:spTree>
    <p:extLst>
      <p:ext uri="{BB962C8B-B14F-4D97-AF65-F5344CB8AC3E}">
        <p14:creationId xmlns:p14="http://schemas.microsoft.com/office/powerpoint/2010/main" val="2474757592"/>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14D15D-BD52-4946-981E-77E227B7BF32}" type="slidenum">
              <a:rPr lang="en-US"/>
              <a:pPr>
                <a:defRPr/>
              </a:pPr>
              <a:t>‹#›</a:t>
            </a:fld>
            <a:endParaRPr lang="en-US"/>
          </a:p>
        </p:txBody>
      </p:sp>
    </p:spTree>
    <p:extLst>
      <p:ext uri="{BB962C8B-B14F-4D97-AF65-F5344CB8AC3E}">
        <p14:creationId xmlns:p14="http://schemas.microsoft.com/office/powerpoint/2010/main" val="3838175293"/>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094989-3D54-294A-A0E7-BA8F68B3E632}" type="slidenum">
              <a:rPr lang="en-US"/>
              <a:pPr>
                <a:defRPr/>
              </a:pPr>
              <a:t>‹#›</a:t>
            </a:fld>
            <a:endParaRPr lang="en-US"/>
          </a:p>
        </p:txBody>
      </p:sp>
    </p:spTree>
    <p:extLst>
      <p:ext uri="{BB962C8B-B14F-4D97-AF65-F5344CB8AC3E}">
        <p14:creationId xmlns:p14="http://schemas.microsoft.com/office/powerpoint/2010/main" val="17665700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B6F98B-EE7F-E64A-A995-B82DFFD0B3FB}" type="slidenum">
              <a:rPr lang="en-US"/>
              <a:pPr>
                <a:defRPr/>
              </a:pPr>
              <a:t>‹#›</a:t>
            </a:fld>
            <a:endParaRPr lang="en-US"/>
          </a:p>
        </p:txBody>
      </p:sp>
    </p:spTree>
    <p:extLst>
      <p:ext uri="{BB962C8B-B14F-4D97-AF65-F5344CB8AC3E}">
        <p14:creationId xmlns:p14="http://schemas.microsoft.com/office/powerpoint/2010/main" val="671514669"/>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9C3299C-1C73-2B45-94AB-7CF28E54DDD8}" type="slidenum">
              <a:rPr lang="en-US"/>
              <a:pPr>
                <a:defRPr/>
              </a:pPr>
              <a:t>‹#›</a:t>
            </a:fld>
            <a:endParaRPr lang="en-US"/>
          </a:p>
        </p:txBody>
      </p:sp>
    </p:spTree>
    <p:extLst>
      <p:ext uri="{BB962C8B-B14F-4D97-AF65-F5344CB8AC3E}">
        <p14:creationId xmlns:p14="http://schemas.microsoft.com/office/powerpoint/2010/main" val="3301718519"/>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D25C3FB-17BC-D742-AC2B-42E6B9524C80}" type="slidenum">
              <a:rPr lang="en-US"/>
              <a:pPr>
                <a:defRPr/>
              </a:pPr>
              <a:t>‹#›</a:t>
            </a:fld>
            <a:endParaRPr lang="en-US"/>
          </a:p>
        </p:txBody>
      </p:sp>
    </p:spTree>
    <p:extLst>
      <p:ext uri="{BB962C8B-B14F-4D97-AF65-F5344CB8AC3E}">
        <p14:creationId xmlns:p14="http://schemas.microsoft.com/office/powerpoint/2010/main" val="1933941320"/>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A505C76-D2D3-F844-842D-E2F85969D111}" type="slidenum">
              <a:rPr lang="en-US"/>
              <a:pPr>
                <a:defRPr/>
              </a:pPr>
              <a:t>‹#›</a:t>
            </a:fld>
            <a:endParaRPr lang="en-US"/>
          </a:p>
        </p:txBody>
      </p:sp>
    </p:spTree>
    <p:extLst>
      <p:ext uri="{BB962C8B-B14F-4D97-AF65-F5344CB8AC3E}">
        <p14:creationId xmlns:p14="http://schemas.microsoft.com/office/powerpoint/2010/main" val="256068136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A2927AD-D41D-C34C-862D-59218600BCFB}" type="slidenum">
              <a:rPr lang="en-US"/>
              <a:pPr>
                <a:defRPr/>
              </a:pPr>
              <a:t>‹#›</a:t>
            </a:fld>
            <a:endParaRPr lang="en-US"/>
          </a:p>
        </p:txBody>
      </p:sp>
    </p:spTree>
    <p:extLst>
      <p:ext uri="{BB962C8B-B14F-4D97-AF65-F5344CB8AC3E}">
        <p14:creationId xmlns:p14="http://schemas.microsoft.com/office/powerpoint/2010/main" val="316197791"/>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94EC88-D667-6E4C-9D65-A534C8D9A994}" type="slidenum">
              <a:rPr lang="en-US"/>
              <a:pPr>
                <a:defRPr/>
              </a:pPr>
              <a:t>‹#›</a:t>
            </a:fld>
            <a:endParaRPr lang="en-US"/>
          </a:p>
        </p:txBody>
      </p:sp>
    </p:spTree>
    <p:extLst>
      <p:ext uri="{BB962C8B-B14F-4D97-AF65-F5344CB8AC3E}">
        <p14:creationId xmlns:p14="http://schemas.microsoft.com/office/powerpoint/2010/main" val="3694833910"/>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DABF3F-FB17-3143-AE7C-7A12F83385AE}" type="slidenum">
              <a:rPr lang="en-US"/>
              <a:pPr>
                <a:defRPr/>
              </a:pPr>
              <a:t>‹#›</a:t>
            </a:fld>
            <a:endParaRPr lang="en-US"/>
          </a:p>
        </p:txBody>
      </p:sp>
    </p:spTree>
    <p:extLst>
      <p:ext uri="{BB962C8B-B14F-4D97-AF65-F5344CB8AC3E}">
        <p14:creationId xmlns:p14="http://schemas.microsoft.com/office/powerpoint/2010/main" val="32771680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B662C59-B2D8-0F41-BA8B-DF5BBF072CC6}" type="slidenum">
              <a:rPr lang="en-US"/>
              <a:pPr>
                <a:defRPr/>
              </a:pPr>
              <a:t>‹#›</a:t>
            </a:fld>
            <a:endParaRPr lang="en-US"/>
          </a:p>
        </p:txBody>
      </p:sp>
    </p:spTree>
    <p:extLst>
      <p:ext uri="{BB962C8B-B14F-4D97-AF65-F5344CB8AC3E}">
        <p14:creationId xmlns:p14="http://schemas.microsoft.com/office/powerpoint/2010/main" val="265437237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317739-2BA9-0B46-95F5-42C4EDE3C37A}" type="slidenum">
              <a:rPr lang="en-US"/>
              <a:pPr>
                <a:defRPr/>
              </a:pPr>
              <a:t>‹#›</a:t>
            </a:fld>
            <a:endParaRPr lang="en-US"/>
          </a:p>
        </p:txBody>
      </p:sp>
    </p:spTree>
    <p:extLst>
      <p:ext uri="{BB962C8B-B14F-4D97-AF65-F5344CB8AC3E}">
        <p14:creationId xmlns:p14="http://schemas.microsoft.com/office/powerpoint/2010/main" val="183162569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B7A65738-C98C-0F40-9078-F33F449B2400}" type="slidenum">
              <a:rPr lang="en-US"/>
              <a:pPr>
                <a:defRPr/>
              </a:pPr>
              <a:t>‹#›</a:t>
            </a:fld>
            <a:endParaRPr lang="en-US"/>
          </a:p>
        </p:txBody>
      </p:sp>
    </p:spTree>
    <p:extLst>
      <p:ext uri="{BB962C8B-B14F-4D97-AF65-F5344CB8AC3E}">
        <p14:creationId xmlns:p14="http://schemas.microsoft.com/office/powerpoint/2010/main" val="231993861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E7B385CE-8E42-8E49-B5A0-19BE6C08E444}" type="slidenum">
              <a:rPr lang="en-US"/>
              <a:pPr>
                <a:defRPr/>
              </a:pPr>
              <a:t>‹#›</a:t>
            </a:fld>
            <a:endParaRPr lang="en-US"/>
          </a:p>
        </p:txBody>
      </p:sp>
    </p:spTree>
    <p:extLst>
      <p:ext uri="{BB962C8B-B14F-4D97-AF65-F5344CB8AC3E}">
        <p14:creationId xmlns:p14="http://schemas.microsoft.com/office/powerpoint/2010/main" val="3110862395"/>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2CA80858-DD40-0E44-B490-304657EE78FB}" type="slidenum">
              <a:rPr lang="en-US"/>
              <a:pPr>
                <a:defRPr/>
              </a:pPr>
              <a:t>‹#›</a:t>
            </a:fld>
            <a:endParaRPr lang="en-US"/>
          </a:p>
        </p:txBody>
      </p:sp>
    </p:spTree>
    <p:extLst>
      <p:ext uri="{BB962C8B-B14F-4D97-AF65-F5344CB8AC3E}">
        <p14:creationId xmlns:p14="http://schemas.microsoft.com/office/powerpoint/2010/main" val="2970560425"/>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888EB1D3-C9FA-FF44-A0CA-E7619CE7FBB0}" type="slidenum">
              <a:rPr lang="en-US"/>
              <a:pPr>
                <a:defRPr/>
              </a:pPr>
              <a:t>‹#›</a:t>
            </a:fld>
            <a:endParaRPr lang="en-US"/>
          </a:p>
        </p:txBody>
      </p:sp>
    </p:spTree>
    <p:extLst>
      <p:ext uri="{BB962C8B-B14F-4D97-AF65-F5344CB8AC3E}">
        <p14:creationId xmlns:p14="http://schemas.microsoft.com/office/powerpoint/2010/main" val="1242532293"/>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DA3D7A34-EC9F-E440-AE31-7FEC5ED14A08}" type="slidenum">
              <a:rPr lang="en-US"/>
              <a:pPr>
                <a:defRPr/>
              </a:pPr>
              <a:t>‹#›</a:t>
            </a:fld>
            <a:endParaRPr lang="en-US"/>
          </a:p>
        </p:txBody>
      </p:sp>
    </p:spTree>
    <p:extLst>
      <p:ext uri="{BB962C8B-B14F-4D97-AF65-F5344CB8AC3E}">
        <p14:creationId xmlns:p14="http://schemas.microsoft.com/office/powerpoint/2010/main" val="1666610259"/>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a:defRPr>
            </a:lvl1pPr>
          </a:lstStyle>
          <a:p>
            <a:pPr>
              <a:defRPr/>
            </a:pPr>
            <a:fld id="{0B8465CB-60A3-8D43-83E1-26CA375FBBF1}" type="slidenum">
              <a:rPr lang="en-US"/>
              <a:pPr>
                <a:defRPr/>
              </a:pPr>
              <a:t>‹#›</a:t>
            </a:fld>
            <a:endParaRPr lang="en-US"/>
          </a:p>
        </p:txBody>
      </p:sp>
    </p:spTree>
    <p:extLst>
      <p:ext uri="{BB962C8B-B14F-4D97-AF65-F5344CB8AC3E}">
        <p14:creationId xmlns:p14="http://schemas.microsoft.com/office/powerpoint/2010/main" val="4106839244"/>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a:defRPr>
            </a:lvl1pPr>
          </a:lstStyle>
          <a:p>
            <a:pPr>
              <a:defRPr/>
            </a:pPr>
            <a:fld id="{79EB1B05-6A74-5449-A4C8-2CE71E635815}" type="slidenum">
              <a:rPr lang="en-US"/>
              <a:pPr>
                <a:defRPr/>
              </a:pPr>
              <a:t>‹#›</a:t>
            </a:fld>
            <a:endParaRPr lang="en-US"/>
          </a:p>
        </p:txBody>
      </p:sp>
    </p:spTree>
    <p:extLst>
      <p:ext uri="{BB962C8B-B14F-4D97-AF65-F5344CB8AC3E}">
        <p14:creationId xmlns:p14="http://schemas.microsoft.com/office/powerpoint/2010/main" val="3788054471"/>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a:defRPr>
            </a:lvl1pPr>
          </a:lstStyle>
          <a:p>
            <a:pPr>
              <a:defRPr/>
            </a:pPr>
            <a:fld id="{D713C6D0-907F-5142-9C68-1B03CBF89844}" type="slidenum">
              <a:rPr lang="en-US"/>
              <a:pPr>
                <a:defRPr/>
              </a:pPr>
              <a:t>‹#›</a:t>
            </a:fld>
            <a:endParaRPr lang="en-US"/>
          </a:p>
        </p:txBody>
      </p:sp>
    </p:spTree>
    <p:extLst>
      <p:ext uri="{BB962C8B-B14F-4D97-AF65-F5344CB8AC3E}">
        <p14:creationId xmlns:p14="http://schemas.microsoft.com/office/powerpoint/2010/main" val="2245656503"/>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D7427ED7-E514-1843-9841-16E3B15F406A}" type="slidenum">
              <a:rPr lang="en-US"/>
              <a:pPr>
                <a:defRPr/>
              </a:pPr>
              <a:t>‹#›</a:t>
            </a:fld>
            <a:endParaRPr lang="en-US"/>
          </a:p>
        </p:txBody>
      </p:sp>
    </p:spTree>
    <p:extLst>
      <p:ext uri="{BB962C8B-B14F-4D97-AF65-F5344CB8AC3E}">
        <p14:creationId xmlns:p14="http://schemas.microsoft.com/office/powerpoint/2010/main" val="647134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F9BA243-40AC-B144-A6AB-A16884A72F46}" type="slidenum">
              <a:rPr lang="en-US"/>
              <a:pPr>
                <a:defRPr/>
              </a:pPr>
              <a:t>‹#›</a:t>
            </a:fld>
            <a:endParaRPr lang="en-US"/>
          </a:p>
        </p:txBody>
      </p:sp>
    </p:spTree>
    <p:extLst>
      <p:ext uri="{BB962C8B-B14F-4D97-AF65-F5344CB8AC3E}">
        <p14:creationId xmlns:p14="http://schemas.microsoft.com/office/powerpoint/2010/main" val="38787882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BB1BE03-12CC-7D40-AFA3-DAA8B19BD9EA}" type="slidenum">
              <a:rPr lang="en-US"/>
              <a:pPr>
                <a:defRPr/>
              </a:pPr>
              <a:t>‹#›</a:t>
            </a:fld>
            <a:endParaRPr lang="en-US"/>
          </a:p>
        </p:txBody>
      </p:sp>
    </p:spTree>
    <p:extLst>
      <p:ext uri="{BB962C8B-B14F-4D97-AF65-F5344CB8AC3E}">
        <p14:creationId xmlns:p14="http://schemas.microsoft.com/office/powerpoint/2010/main" val="2307094758"/>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9A0B9BD2-F962-7E49-B527-4C241F136B7B}" type="slidenum">
              <a:rPr lang="en-US"/>
              <a:pPr>
                <a:defRPr/>
              </a:pPr>
              <a:t>‹#›</a:t>
            </a:fld>
            <a:endParaRPr lang="en-US"/>
          </a:p>
        </p:txBody>
      </p:sp>
    </p:spTree>
    <p:extLst>
      <p:ext uri="{BB962C8B-B14F-4D97-AF65-F5344CB8AC3E}">
        <p14:creationId xmlns:p14="http://schemas.microsoft.com/office/powerpoint/2010/main" val="327960031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70E6BE92-C1C8-8943-9389-976359C2B59C}" type="slidenum">
              <a:rPr lang="en-US"/>
              <a:pPr>
                <a:defRPr/>
              </a:pPr>
              <a:t>‹#›</a:t>
            </a:fld>
            <a:endParaRPr lang="en-US"/>
          </a:p>
        </p:txBody>
      </p:sp>
    </p:spTree>
    <p:extLst>
      <p:ext uri="{BB962C8B-B14F-4D97-AF65-F5344CB8AC3E}">
        <p14:creationId xmlns:p14="http://schemas.microsoft.com/office/powerpoint/2010/main" val="2554045503"/>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DD48AD30-6C86-984A-8E34-8FB636ACF4A5}" type="slidenum">
              <a:rPr lang="en-US"/>
              <a:pPr>
                <a:defRPr/>
              </a:pPr>
              <a:t>‹#›</a:t>
            </a:fld>
            <a:endParaRPr lang="en-US"/>
          </a:p>
        </p:txBody>
      </p:sp>
    </p:spTree>
    <p:extLst>
      <p:ext uri="{BB962C8B-B14F-4D97-AF65-F5344CB8AC3E}">
        <p14:creationId xmlns:p14="http://schemas.microsoft.com/office/powerpoint/2010/main" val="1326657181"/>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DAB106-E99E-3447-B63F-326A89B4E890}" type="slidenum">
              <a:rPr lang="en-US"/>
              <a:pPr>
                <a:defRPr/>
              </a:pPr>
              <a:t>‹#›</a:t>
            </a:fld>
            <a:endParaRPr lang="en-US"/>
          </a:p>
        </p:txBody>
      </p:sp>
    </p:spTree>
    <p:extLst>
      <p:ext uri="{BB962C8B-B14F-4D97-AF65-F5344CB8AC3E}">
        <p14:creationId xmlns:p14="http://schemas.microsoft.com/office/powerpoint/2010/main" val="1526795372"/>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BA01F5-D503-194C-BEC6-EA5633BBAD28}" type="slidenum">
              <a:rPr lang="en-US"/>
              <a:pPr>
                <a:defRPr/>
              </a:pPr>
              <a:t>‹#›</a:t>
            </a:fld>
            <a:endParaRPr lang="en-US"/>
          </a:p>
        </p:txBody>
      </p:sp>
    </p:spTree>
    <p:extLst>
      <p:ext uri="{BB962C8B-B14F-4D97-AF65-F5344CB8AC3E}">
        <p14:creationId xmlns:p14="http://schemas.microsoft.com/office/powerpoint/2010/main" val="78107730"/>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FBCE95-0638-B448-93C5-8582439EB1BD}" type="slidenum">
              <a:rPr lang="en-US"/>
              <a:pPr>
                <a:defRPr/>
              </a:pPr>
              <a:t>‹#›</a:t>
            </a:fld>
            <a:endParaRPr lang="en-US"/>
          </a:p>
        </p:txBody>
      </p:sp>
    </p:spTree>
    <p:extLst>
      <p:ext uri="{BB962C8B-B14F-4D97-AF65-F5344CB8AC3E}">
        <p14:creationId xmlns:p14="http://schemas.microsoft.com/office/powerpoint/2010/main" val="3622069587"/>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9DB2536-5086-7846-B3F3-6554C042BFD4}" type="slidenum">
              <a:rPr lang="en-US"/>
              <a:pPr>
                <a:defRPr/>
              </a:pPr>
              <a:t>‹#›</a:t>
            </a:fld>
            <a:endParaRPr lang="en-US"/>
          </a:p>
        </p:txBody>
      </p:sp>
    </p:spTree>
    <p:extLst>
      <p:ext uri="{BB962C8B-B14F-4D97-AF65-F5344CB8AC3E}">
        <p14:creationId xmlns:p14="http://schemas.microsoft.com/office/powerpoint/2010/main" val="1494764981"/>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5F304D4-A3B2-9A45-936B-C6D7581688AE}" type="slidenum">
              <a:rPr lang="en-US"/>
              <a:pPr>
                <a:defRPr/>
              </a:pPr>
              <a:t>‹#›</a:t>
            </a:fld>
            <a:endParaRPr lang="en-US"/>
          </a:p>
        </p:txBody>
      </p:sp>
    </p:spTree>
    <p:extLst>
      <p:ext uri="{BB962C8B-B14F-4D97-AF65-F5344CB8AC3E}">
        <p14:creationId xmlns:p14="http://schemas.microsoft.com/office/powerpoint/2010/main" val="3645776063"/>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4F79F5D-F4D9-C443-AE4B-94F2D7EF5044}" type="slidenum">
              <a:rPr lang="en-US"/>
              <a:pPr>
                <a:defRPr/>
              </a:pPr>
              <a:t>‹#›</a:t>
            </a:fld>
            <a:endParaRPr lang="en-US"/>
          </a:p>
        </p:txBody>
      </p:sp>
    </p:spTree>
    <p:extLst>
      <p:ext uri="{BB962C8B-B14F-4D97-AF65-F5344CB8AC3E}">
        <p14:creationId xmlns:p14="http://schemas.microsoft.com/office/powerpoint/2010/main" val="4013756550"/>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6ED957C-248F-C24A-9106-1328BBA1528A}" type="slidenum">
              <a:rPr lang="en-US"/>
              <a:pPr>
                <a:defRPr/>
              </a:pPr>
              <a:t>‹#›</a:t>
            </a:fld>
            <a:endParaRPr lang="en-US"/>
          </a:p>
        </p:txBody>
      </p:sp>
    </p:spTree>
    <p:extLst>
      <p:ext uri="{BB962C8B-B14F-4D97-AF65-F5344CB8AC3E}">
        <p14:creationId xmlns:p14="http://schemas.microsoft.com/office/powerpoint/2010/main" val="29418210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F794AF-DC86-9C4A-8028-CD9625A5B80B}" type="slidenum">
              <a:rPr lang="en-US"/>
              <a:pPr>
                <a:defRPr/>
              </a:pPr>
              <a:t>‹#›</a:t>
            </a:fld>
            <a:endParaRPr lang="en-US"/>
          </a:p>
        </p:txBody>
      </p:sp>
    </p:spTree>
    <p:extLst>
      <p:ext uri="{BB962C8B-B14F-4D97-AF65-F5344CB8AC3E}">
        <p14:creationId xmlns:p14="http://schemas.microsoft.com/office/powerpoint/2010/main" val="2256555502"/>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5FE6ED2-0898-294A-BA16-2823DA46A2B1}" type="slidenum">
              <a:rPr lang="en-US"/>
              <a:pPr>
                <a:defRPr/>
              </a:pPr>
              <a:t>‹#›</a:t>
            </a:fld>
            <a:endParaRPr lang="en-US"/>
          </a:p>
        </p:txBody>
      </p:sp>
    </p:spTree>
    <p:extLst>
      <p:ext uri="{BB962C8B-B14F-4D97-AF65-F5344CB8AC3E}">
        <p14:creationId xmlns:p14="http://schemas.microsoft.com/office/powerpoint/2010/main" val="1646063345"/>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9F9EDF8-0870-C446-A5DB-C562296DD5E1}" type="slidenum">
              <a:rPr lang="en-US"/>
              <a:pPr>
                <a:defRPr/>
              </a:pPr>
              <a:t>‹#›</a:t>
            </a:fld>
            <a:endParaRPr lang="en-US"/>
          </a:p>
        </p:txBody>
      </p:sp>
    </p:spTree>
    <p:extLst>
      <p:ext uri="{BB962C8B-B14F-4D97-AF65-F5344CB8AC3E}">
        <p14:creationId xmlns:p14="http://schemas.microsoft.com/office/powerpoint/2010/main" val="570842245"/>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3FA788-F47B-3544-BD8B-5978672F735C}" type="slidenum">
              <a:rPr lang="en-US"/>
              <a:pPr>
                <a:defRPr/>
              </a:pPr>
              <a:t>‹#›</a:t>
            </a:fld>
            <a:endParaRPr lang="en-US"/>
          </a:p>
        </p:txBody>
      </p:sp>
    </p:spTree>
    <p:extLst>
      <p:ext uri="{BB962C8B-B14F-4D97-AF65-F5344CB8AC3E}">
        <p14:creationId xmlns:p14="http://schemas.microsoft.com/office/powerpoint/2010/main" val="1021893578"/>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D5DF6A-18BE-D349-880D-FC25FF377C2B}" type="slidenum">
              <a:rPr lang="en-US"/>
              <a:pPr>
                <a:defRPr/>
              </a:pPr>
              <a:t>‹#›</a:t>
            </a:fld>
            <a:endParaRPr lang="en-US"/>
          </a:p>
        </p:txBody>
      </p:sp>
    </p:spTree>
    <p:extLst>
      <p:ext uri="{BB962C8B-B14F-4D97-AF65-F5344CB8AC3E}">
        <p14:creationId xmlns:p14="http://schemas.microsoft.com/office/powerpoint/2010/main" val="3614978253"/>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7E60C8-31EA-F448-9D5B-3BC56EE8EAE5}" type="slidenum">
              <a:rPr lang="en-US"/>
              <a:pPr>
                <a:defRPr/>
              </a:pPr>
              <a:t>‹#›</a:t>
            </a:fld>
            <a:endParaRPr lang="en-US"/>
          </a:p>
        </p:txBody>
      </p:sp>
    </p:spTree>
    <p:extLst>
      <p:ext uri="{BB962C8B-B14F-4D97-AF65-F5344CB8AC3E}">
        <p14:creationId xmlns:p14="http://schemas.microsoft.com/office/powerpoint/2010/main" val="2906817517"/>
      </p:ext>
    </p:extLst>
  </p:cSld>
  <p:clrMapOvr>
    <a:masterClrMapping/>
  </p:clrMapOvr>
  <p:transition spd="med">
    <p:randomBar dir="vert"/>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A5724D-0C1B-6D46-95A3-B9AADA01EED7}" type="slidenum">
              <a:rPr lang="en-US"/>
              <a:pPr>
                <a:defRPr/>
              </a:pPr>
              <a:t>‹#›</a:t>
            </a:fld>
            <a:endParaRPr lang="en-US"/>
          </a:p>
        </p:txBody>
      </p:sp>
    </p:spTree>
    <p:extLst>
      <p:ext uri="{BB962C8B-B14F-4D97-AF65-F5344CB8AC3E}">
        <p14:creationId xmlns:p14="http://schemas.microsoft.com/office/powerpoint/2010/main" val="889091851"/>
      </p:ext>
    </p:extLst>
  </p:cSld>
  <p:clrMapOvr>
    <a:masterClrMapping/>
  </p:clrMapOvr>
  <p:transition spd="med">
    <p:randomBar dir="vert"/>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F9F0D4-2FB1-EC4E-82A4-8EAEDD9593E4}" type="slidenum">
              <a:rPr lang="en-US"/>
              <a:pPr>
                <a:defRPr/>
              </a:pPr>
              <a:t>‹#›</a:t>
            </a:fld>
            <a:endParaRPr lang="en-US"/>
          </a:p>
        </p:txBody>
      </p:sp>
    </p:spTree>
    <p:extLst>
      <p:ext uri="{BB962C8B-B14F-4D97-AF65-F5344CB8AC3E}">
        <p14:creationId xmlns:p14="http://schemas.microsoft.com/office/powerpoint/2010/main" val="4078996031"/>
      </p:ext>
    </p:extLst>
  </p:cSld>
  <p:clrMapOvr>
    <a:masterClrMapping/>
  </p:clrMapOvr>
  <p:transition spd="med">
    <p:randomBar dir="vert"/>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4B58C3B-5723-3B45-9306-E51ED82252CC}" type="slidenum">
              <a:rPr lang="en-US"/>
              <a:pPr>
                <a:defRPr/>
              </a:pPr>
              <a:t>‹#›</a:t>
            </a:fld>
            <a:endParaRPr lang="en-US"/>
          </a:p>
        </p:txBody>
      </p:sp>
    </p:spTree>
    <p:extLst>
      <p:ext uri="{BB962C8B-B14F-4D97-AF65-F5344CB8AC3E}">
        <p14:creationId xmlns:p14="http://schemas.microsoft.com/office/powerpoint/2010/main" val="1788632789"/>
      </p:ext>
    </p:extLst>
  </p:cSld>
  <p:clrMapOvr>
    <a:masterClrMapping/>
  </p:clrMapOvr>
  <p:transition spd="med">
    <p:randomBar dir="vert"/>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BA97431-5FF8-E545-818D-8BB38A6CC6B2}" type="slidenum">
              <a:rPr lang="en-US"/>
              <a:pPr>
                <a:defRPr/>
              </a:pPr>
              <a:t>‹#›</a:t>
            </a:fld>
            <a:endParaRPr lang="en-US"/>
          </a:p>
        </p:txBody>
      </p:sp>
    </p:spTree>
    <p:extLst>
      <p:ext uri="{BB962C8B-B14F-4D97-AF65-F5344CB8AC3E}">
        <p14:creationId xmlns:p14="http://schemas.microsoft.com/office/powerpoint/2010/main" val="2017624185"/>
      </p:ext>
    </p:extLst>
  </p:cSld>
  <p:clrMapOvr>
    <a:masterClrMapping/>
  </p:clrMapOvr>
  <p:transition spd="med">
    <p:randomBar dir="vert"/>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0956180-8C93-4148-BA5A-FDF7A48E949B}" type="slidenum">
              <a:rPr lang="en-US"/>
              <a:pPr>
                <a:defRPr/>
              </a:pPr>
              <a:t>‹#›</a:t>
            </a:fld>
            <a:endParaRPr lang="en-US"/>
          </a:p>
        </p:txBody>
      </p:sp>
    </p:spTree>
    <p:extLst>
      <p:ext uri="{BB962C8B-B14F-4D97-AF65-F5344CB8AC3E}">
        <p14:creationId xmlns:p14="http://schemas.microsoft.com/office/powerpoint/2010/main" val="717528648"/>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EA82784-97A2-B44B-A6D5-1DADECF58F72}" type="slidenum">
              <a:rPr lang="en-US"/>
              <a:pPr>
                <a:defRPr/>
              </a:pPr>
              <a:t>‹#›</a:t>
            </a:fld>
            <a:endParaRPr lang="en-US"/>
          </a:p>
        </p:txBody>
      </p:sp>
    </p:spTree>
    <p:extLst>
      <p:ext uri="{BB962C8B-B14F-4D97-AF65-F5344CB8AC3E}">
        <p14:creationId xmlns:p14="http://schemas.microsoft.com/office/powerpoint/2010/main" val="2248434286"/>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7DA048F-BD4B-4C46-BA04-7BD21F553A02}" type="slidenum">
              <a:rPr lang="en-US"/>
              <a:pPr>
                <a:defRPr/>
              </a:pPr>
              <a:t>‹#›</a:t>
            </a:fld>
            <a:endParaRPr lang="en-US"/>
          </a:p>
        </p:txBody>
      </p:sp>
    </p:spTree>
    <p:extLst>
      <p:ext uri="{BB962C8B-B14F-4D97-AF65-F5344CB8AC3E}">
        <p14:creationId xmlns:p14="http://schemas.microsoft.com/office/powerpoint/2010/main" val="1767736927"/>
      </p:ext>
    </p:extLst>
  </p:cSld>
  <p:clrMapOvr>
    <a:masterClrMapping/>
  </p:clrMapOvr>
  <p:transition spd="med">
    <p:randomBar dir="vert"/>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C2EB93-AB1A-4448-B71E-726CEDE3B119}" type="slidenum">
              <a:rPr lang="en-US"/>
              <a:pPr>
                <a:defRPr/>
              </a:pPr>
              <a:t>‹#›</a:t>
            </a:fld>
            <a:endParaRPr lang="en-US"/>
          </a:p>
        </p:txBody>
      </p:sp>
    </p:spTree>
    <p:extLst>
      <p:ext uri="{BB962C8B-B14F-4D97-AF65-F5344CB8AC3E}">
        <p14:creationId xmlns:p14="http://schemas.microsoft.com/office/powerpoint/2010/main" val="203395718"/>
      </p:ext>
    </p:extLst>
  </p:cSld>
  <p:clrMapOvr>
    <a:masterClrMapping/>
  </p:clrMapOvr>
  <p:transition spd="med">
    <p:randomBar dir="vert"/>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2B9183-A907-8C40-B394-98FC42F3E091}" type="slidenum">
              <a:rPr lang="en-US"/>
              <a:pPr>
                <a:defRPr/>
              </a:pPr>
              <a:t>‹#›</a:t>
            </a:fld>
            <a:endParaRPr lang="en-US"/>
          </a:p>
        </p:txBody>
      </p:sp>
    </p:spTree>
    <p:extLst>
      <p:ext uri="{BB962C8B-B14F-4D97-AF65-F5344CB8AC3E}">
        <p14:creationId xmlns:p14="http://schemas.microsoft.com/office/powerpoint/2010/main" val="2509348936"/>
      </p:ext>
    </p:extLst>
  </p:cSld>
  <p:clrMapOvr>
    <a:masterClrMapping/>
  </p:clrMapOvr>
  <p:transition spd="med">
    <p:randomBar dir="vert"/>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2D15B0-E18C-DF4E-9293-B1E11DA29160}" type="slidenum">
              <a:rPr lang="en-US"/>
              <a:pPr>
                <a:defRPr/>
              </a:pPr>
              <a:t>‹#›</a:t>
            </a:fld>
            <a:endParaRPr lang="en-US"/>
          </a:p>
        </p:txBody>
      </p:sp>
    </p:spTree>
    <p:extLst>
      <p:ext uri="{BB962C8B-B14F-4D97-AF65-F5344CB8AC3E}">
        <p14:creationId xmlns:p14="http://schemas.microsoft.com/office/powerpoint/2010/main" val="3255002569"/>
      </p:ext>
    </p:extLst>
  </p:cSld>
  <p:clrMapOvr>
    <a:masterClrMapping/>
  </p:clrMapOvr>
  <p:transition spd="med">
    <p:randomBar dir="vert"/>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1E3733-F001-0A4B-9D60-4C7EDFEFADB5}" type="slidenum">
              <a:rPr lang="en-US"/>
              <a:pPr>
                <a:defRPr/>
              </a:pPr>
              <a:t>‹#›</a:t>
            </a:fld>
            <a:endParaRPr lang="en-US"/>
          </a:p>
        </p:txBody>
      </p:sp>
    </p:spTree>
    <p:extLst>
      <p:ext uri="{BB962C8B-B14F-4D97-AF65-F5344CB8AC3E}">
        <p14:creationId xmlns:p14="http://schemas.microsoft.com/office/powerpoint/2010/main" val="3990082953"/>
      </p:ext>
    </p:extLst>
  </p:cSld>
  <p:clrMapOvr>
    <a:masterClrMapping/>
  </p:clrMapOvr>
  <p:transition spd="med">
    <p:randomBar dir="vert"/>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defTabSz="914400" fontAlgn="base">
              <a:spcBef>
                <a:spcPct val="0"/>
              </a:spcBef>
              <a:spcAft>
                <a:spcPct val="0"/>
              </a:spcAft>
            </a:pPr>
            <a:endParaRPr kumimoji="1" lang="en-US" sz="2400">
              <a:solidFill>
                <a:srgbClr val="FFFFCC"/>
              </a:solidFill>
              <a:latin typeface="Times New Roman" charset="0"/>
              <a:ea typeface="ＭＳ Ｐゴシック" charset="0"/>
              <a:cs typeface="ＭＳ Ｐゴシック" charset="0"/>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4D061387-E582-7B49-A3EE-09A2C02D11A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86444167"/>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5961FBD-E4FF-DE46-9DE5-7F835453B32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51429983"/>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7D160B5-FD5B-6144-85C2-5DDF1BFED38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85000512"/>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9158D35C-588E-9848-81DB-5DBA6F7B4BA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92014793"/>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FCCA7404-6CF8-AB44-9A34-1185E6387DB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1165260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C4AFD5-11D4-6D40-969F-04C1317D6135}" type="slidenum">
              <a:rPr lang="en-US"/>
              <a:pPr>
                <a:defRPr/>
              </a:pPr>
              <a:t>‹#›</a:t>
            </a:fld>
            <a:endParaRPr lang="en-US"/>
          </a:p>
        </p:txBody>
      </p:sp>
    </p:spTree>
    <p:extLst>
      <p:ext uri="{BB962C8B-B14F-4D97-AF65-F5344CB8AC3E}">
        <p14:creationId xmlns:p14="http://schemas.microsoft.com/office/powerpoint/2010/main" val="830927071"/>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E38AD507-372A-5E42-A07B-DB59564C7C8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88644309"/>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3061B68A-32DE-E74D-B9E2-8AD55025142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245926213"/>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751CA32B-0D4B-4949-98F8-F91A095A31E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94574809"/>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8F704E5-BB7F-454B-A07A-5ABE75181F0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7451285"/>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3FE78DB-8621-E84E-89D7-77999C969BD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2425196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319FA49D-A9AA-E44E-B3E0-24196053B02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94163660"/>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A879E90-F2BB-0547-B97E-2EC20B932A1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40294456"/>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7E60C8-31EA-F448-9D5B-3BC56EE8EAE5}" type="slidenum">
              <a:rPr lang="en-US"/>
              <a:pPr>
                <a:defRPr/>
              </a:pPr>
              <a:t>‹#›</a:t>
            </a:fld>
            <a:endParaRPr lang="en-US"/>
          </a:p>
        </p:txBody>
      </p:sp>
    </p:spTree>
    <p:extLst>
      <p:ext uri="{BB962C8B-B14F-4D97-AF65-F5344CB8AC3E}">
        <p14:creationId xmlns:p14="http://schemas.microsoft.com/office/powerpoint/2010/main" val="2799187252"/>
      </p:ext>
    </p:extLst>
  </p:cSld>
  <p:clrMapOvr>
    <a:masterClrMapping/>
  </p:clrMapOvr>
  <p:transition spd="med">
    <p:randomBar dir="vert"/>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A5724D-0C1B-6D46-95A3-B9AADA01EED7}" type="slidenum">
              <a:rPr lang="en-US"/>
              <a:pPr>
                <a:defRPr/>
              </a:pPr>
              <a:t>‹#›</a:t>
            </a:fld>
            <a:endParaRPr lang="en-US"/>
          </a:p>
        </p:txBody>
      </p:sp>
    </p:spTree>
    <p:extLst>
      <p:ext uri="{BB962C8B-B14F-4D97-AF65-F5344CB8AC3E}">
        <p14:creationId xmlns:p14="http://schemas.microsoft.com/office/powerpoint/2010/main" val="4076419605"/>
      </p:ext>
    </p:extLst>
  </p:cSld>
  <p:clrMapOvr>
    <a:masterClrMapping/>
  </p:clrMapOvr>
  <p:transition spd="med">
    <p:randomBar dir="vert"/>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F9F0D4-2FB1-EC4E-82A4-8EAEDD9593E4}" type="slidenum">
              <a:rPr lang="en-US"/>
              <a:pPr>
                <a:defRPr/>
              </a:pPr>
              <a:t>‹#›</a:t>
            </a:fld>
            <a:endParaRPr lang="en-US"/>
          </a:p>
        </p:txBody>
      </p:sp>
    </p:spTree>
    <p:extLst>
      <p:ext uri="{BB962C8B-B14F-4D97-AF65-F5344CB8AC3E}">
        <p14:creationId xmlns:p14="http://schemas.microsoft.com/office/powerpoint/2010/main" val="3772139038"/>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BEEF1E-9C46-864F-A9C4-2E9F4C5BA69E}" type="slidenum">
              <a:rPr lang="en-US"/>
              <a:pPr>
                <a:defRPr/>
              </a:pPr>
              <a:t>‹#›</a:t>
            </a:fld>
            <a:endParaRPr lang="en-US"/>
          </a:p>
        </p:txBody>
      </p:sp>
    </p:spTree>
    <p:extLst>
      <p:ext uri="{BB962C8B-B14F-4D97-AF65-F5344CB8AC3E}">
        <p14:creationId xmlns:p14="http://schemas.microsoft.com/office/powerpoint/2010/main" val="2536723606"/>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4B58C3B-5723-3B45-9306-E51ED82252CC}" type="slidenum">
              <a:rPr lang="en-US"/>
              <a:pPr>
                <a:defRPr/>
              </a:pPr>
              <a:t>‹#›</a:t>
            </a:fld>
            <a:endParaRPr lang="en-US"/>
          </a:p>
        </p:txBody>
      </p:sp>
    </p:spTree>
    <p:extLst>
      <p:ext uri="{BB962C8B-B14F-4D97-AF65-F5344CB8AC3E}">
        <p14:creationId xmlns:p14="http://schemas.microsoft.com/office/powerpoint/2010/main" val="1595789198"/>
      </p:ext>
    </p:extLst>
  </p:cSld>
  <p:clrMapOvr>
    <a:masterClrMapping/>
  </p:clrMapOvr>
  <p:transition spd="med">
    <p:randomBar dir="vert"/>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BA97431-5FF8-E545-818D-8BB38A6CC6B2}" type="slidenum">
              <a:rPr lang="en-US"/>
              <a:pPr>
                <a:defRPr/>
              </a:pPr>
              <a:t>‹#›</a:t>
            </a:fld>
            <a:endParaRPr lang="en-US"/>
          </a:p>
        </p:txBody>
      </p:sp>
    </p:spTree>
    <p:extLst>
      <p:ext uri="{BB962C8B-B14F-4D97-AF65-F5344CB8AC3E}">
        <p14:creationId xmlns:p14="http://schemas.microsoft.com/office/powerpoint/2010/main" val="628159557"/>
      </p:ext>
    </p:extLst>
  </p:cSld>
  <p:clrMapOvr>
    <a:masterClrMapping/>
  </p:clrMapOvr>
  <p:transition spd="med">
    <p:randomBar dir="vert"/>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0956180-8C93-4148-BA5A-FDF7A48E949B}" type="slidenum">
              <a:rPr lang="en-US"/>
              <a:pPr>
                <a:defRPr/>
              </a:pPr>
              <a:t>‹#›</a:t>
            </a:fld>
            <a:endParaRPr lang="en-US"/>
          </a:p>
        </p:txBody>
      </p:sp>
    </p:spTree>
    <p:extLst>
      <p:ext uri="{BB962C8B-B14F-4D97-AF65-F5344CB8AC3E}">
        <p14:creationId xmlns:p14="http://schemas.microsoft.com/office/powerpoint/2010/main" val="3948676883"/>
      </p:ext>
    </p:extLst>
  </p:cSld>
  <p:clrMapOvr>
    <a:masterClrMapping/>
  </p:clrMapOvr>
  <p:transition spd="med">
    <p:randomBar dir="vert"/>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7DA048F-BD4B-4C46-BA04-7BD21F553A02}" type="slidenum">
              <a:rPr lang="en-US"/>
              <a:pPr>
                <a:defRPr/>
              </a:pPr>
              <a:t>‹#›</a:t>
            </a:fld>
            <a:endParaRPr lang="en-US"/>
          </a:p>
        </p:txBody>
      </p:sp>
    </p:spTree>
    <p:extLst>
      <p:ext uri="{BB962C8B-B14F-4D97-AF65-F5344CB8AC3E}">
        <p14:creationId xmlns:p14="http://schemas.microsoft.com/office/powerpoint/2010/main" val="4139583434"/>
      </p:ext>
    </p:extLst>
  </p:cSld>
  <p:clrMapOvr>
    <a:masterClrMapping/>
  </p:clrMapOvr>
  <p:transition spd="med">
    <p:randomBar dir="vert"/>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C2EB93-AB1A-4448-B71E-726CEDE3B119}" type="slidenum">
              <a:rPr lang="en-US"/>
              <a:pPr>
                <a:defRPr/>
              </a:pPr>
              <a:t>‹#›</a:t>
            </a:fld>
            <a:endParaRPr lang="en-US"/>
          </a:p>
        </p:txBody>
      </p:sp>
    </p:spTree>
    <p:extLst>
      <p:ext uri="{BB962C8B-B14F-4D97-AF65-F5344CB8AC3E}">
        <p14:creationId xmlns:p14="http://schemas.microsoft.com/office/powerpoint/2010/main" val="1488789472"/>
      </p:ext>
    </p:extLst>
  </p:cSld>
  <p:clrMapOvr>
    <a:masterClrMapping/>
  </p:clrMapOvr>
  <p:transition spd="med">
    <p:randomBar dir="vert"/>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2B9183-A907-8C40-B394-98FC42F3E091}" type="slidenum">
              <a:rPr lang="en-US"/>
              <a:pPr>
                <a:defRPr/>
              </a:pPr>
              <a:t>‹#›</a:t>
            </a:fld>
            <a:endParaRPr lang="en-US"/>
          </a:p>
        </p:txBody>
      </p:sp>
    </p:spTree>
    <p:extLst>
      <p:ext uri="{BB962C8B-B14F-4D97-AF65-F5344CB8AC3E}">
        <p14:creationId xmlns:p14="http://schemas.microsoft.com/office/powerpoint/2010/main" val="425234866"/>
      </p:ext>
    </p:extLst>
  </p:cSld>
  <p:clrMapOvr>
    <a:masterClrMapping/>
  </p:clrMapOvr>
  <p:transition spd="med">
    <p:randomBar dir="vert"/>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2D15B0-E18C-DF4E-9293-B1E11DA29160}" type="slidenum">
              <a:rPr lang="en-US"/>
              <a:pPr>
                <a:defRPr/>
              </a:pPr>
              <a:t>‹#›</a:t>
            </a:fld>
            <a:endParaRPr lang="en-US"/>
          </a:p>
        </p:txBody>
      </p:sp>
    </p:spTree>
    <p:extLst>
      <p:ext uri="{BB962C8B-B14F-4D97-AF65-F5344CB8AC3E}">
        <p14:creationId xmlns:p14="http://schemas.microsoft.com/office/powerpoint/2010/main" val="1196608539"/>
      </p:ext>
    </p:extLst>
  </p:cSld>
  <p:clrMapOvr>
    <a:masterClrMapping/>
  </p:clrMapOvr>
  <p:transition spd="med">
    <p:randomBar dir="vert"/>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1E3733-F001-0A4B-9D60-4C7EDFEFADB5}" type="slidenum">
              <a:rPr lang="en-US"/>
              <a:pPr>
                <a:defRPr/>
              </a:pPr>
              <a:t>‹#›</a:t>
            </a:fld>
            <a:endParaRPr lang="en-US"/>
          </a:p>
        </p:txBody>
      </p:sp>
    </p:spTree>
    <p:extLst>
      <p:ext uri="{BB962C8B-B14F-4D97-AF65-F5344CB8AC3E}">
        <p14:creationId xmlns:p14="http://schemas.microsoft.com/office/powerpoint/2010/main" val="1485696647"/>
      </p:ext>
    </p:extLst>
  </p:cSld>
  <p:clrMapOvr>
    <a:masterClrMapping/>
  </p:clrMapOvr>
  <p:transition spd="med">
    <p:randomBar dir="vert"/>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8" name="Freeform 1030"/>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10" name="Freeform 1032"/>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1033"/>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3" name="Freeform 1035"/>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5" name="Freeform 1037"/>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7" name="Freeform 1039"/>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grpSp>
      </p:grpSp>
      <p:sp>
        <p:nvSpPr>
          <p:cNvPr id="103466" name="Rectangle 1066"/>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0346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en-US"/>
          </a:p>
        </p:txBody>
      </p:sp>
      <p:sp>
        <p:nvSpPr>
          <p:cNvPr id="45" name="Rectangle 1069"/>
          <p:cNvSpPr>
            <a:spLocks noGrp="1" noChangeArrowheads="1"/>
          </p:cNvSpPr>
          <p:nvPr>
            <p:ph type="ftr" sz="quarter" idx="11"/>
          </p:nvPr>
        </p:nvSpPr>
        <p:spPr/>
        <p:txBody>
          <a:bodyPr/>
          <a:lstStyle>
            <a:lvl1pPr>
              <a:defRPr/>
            </a:lvl1pPr>
          </a:lstStyle>
          <a:p>
            <a:pPr>
              <a:defRPr/>
            </a:pPr>
            <a:endParaRPr lang="en-US"/>
          </a:p>
        </p:txBody>
      </p:sp>
      <p:sp>
        <p:nvSpPr>
          <p:cNvPr id="46" name="Rectangle 1070"/>
          <p:cNvSpPr>
            <a:spLocks noGrp="1" noChangeArrowheads="1"/>
          </p:cNvSpPr>
          <p:nvPr>
            <p:ph type="sldNum" sz="quarter" idx="12"/>
          </p:nvPr>
        </p:nvSpPr>
        <p:spPr/>
        <p:txBody>
          <a:bodyPr/>
          <a:lstStyle>
            <a:lvl1pPr>
              <a:defRPr/>
            </a:lvl1pPr>
          </a:lstStyle>
          <a:p>
            <a:pPr>
              <a:defRPr/>
            </a:pPr>
            <a:fld id="{65942D50-732B-0749-A3D3-9A7AB51B3B40}" type="slidenum">
              <a:rPr lang="en-US"/>
              <a:pPr>
                <a:defRPr/>
              </a:pPr>
              <a:t>‹#›</a:t>
            </a:fld>
            <a:endParaRPr lang="en-US"/>
          </a:p>
        </p:txBody>
      </p:sp>
    </p:spTree>
    <p:extLst>
      <p:ext uri="{BB962C8B-B14F-4D97-AF65-F5344CB8AC3E}">
        <p14:creationId xmlns:p14="http://schemas.microsoft.com/office/powerpoint/2010/main" val="2787744993"/>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F6C7ED6C-6A9B-7B4F-A78E-37508CC4BB5E}" type="slidenum">
              <a:rPr lang="en-US"/>
              <a:pPr>
                <a:defRPr/>
              </a:pPr>
              <a:t>‹#›</a:t>
            </a:fld>
            <a:endParaRPr lang="en-US"/>
          </a:p>
        </p:txBody>
      </p:sp>
    </p:spTree>
    <p:extLst>
      <p:ext uri="{BB962C8B-B14F-4D97-AF65-F5344CB8AC3E}">
        <p14:creationId xmlns:p14="http://schemas.microsoft.com/office/powerpoint/2010/main" val="11368242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39780"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1139781"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11"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chemeClr val="tx2"/>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chemeClr val="tx2"/>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a:lvl1pPr>
          </a:lstStyle>
          <a:p>
            <a:pPr>
              <a:defRPr/>
            </a:pPr>
            <a:fld id="{C423BA5A-FD3A-5642-AC05-4818BEF7A9BD}" type="slidenum">
              <a:rPr lang="en-US" altLang="ja-JP"/>
              <a:pPr>
                <a:defRPr/>
              </a:pPr>
              <a:t>‹#›</a:t>
            </a:fld>
            <a:endParaRPr lang="en-US" altLang="ja-JP"/>
          </a:p>
        </p:txBody>
      </p:sp>
    </p:spTree>
    <p:extLst>
      <p:ext uri="{BB962C8B-B14F-4D97-AF65-F5344CB8AC3E}">
        <p14:creationId xmlns:p14="http://schemas.microsoft.com/office/powerpoint/2010/main" val="2785947559"/>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88AA525D-1ECF-4B48-8944-3D6324548D04}" type="slidenum">
              <a:rPr lang="en-US"/>
              <a:pPr>
                <a:defRPr/>
              </a:pPr>
              <a:t>‹#›</a:t>
            </a:fld>
            <a:endParaRPr lang="en-US"/>
          </a:p>
        </p:txBody>
      </p:sp>
    </p:spTree>
    <p:extLst>
      <p:ext uri="{BB962C8B-B14F-4D97-AF65-F5344CB8AC3E}">
        <p14:creationId xmlns:p14="http://schemas.microsoft.com/office/powerpoint/2010/main" val="47408855"/>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BE1FD1F1-8A2E-EC4C-B618-830E4E839961}" type="slidenum">
              <a:rPr lang="en-US"/>
              <a:pPr>
                <a:defRPr/>
              </a:pPr>
              <a:t>‹#›</a:t>
            </a:fld>
            <a:endParaRPr lang="en-US"/>
          </a:p>
        </p:txBody>
      </p:sp>
    </p:spTree>
    <p:extLst>
      <p:ext uri="{BB962C8B-B14F-4D97-AF65-F5344CB8AC3E}">
        <p14:creationId xmlns:p14="http://schemas.microsoft.com/office/powerpoint/2010/main" val="1758723648"/>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A651EDD4-A4B4-9341-9274-278CD25C3317}" type="slidenum">
              <a:rPr lang="en-US"/>
              <a:pPr>
                <a:defRPr/>
              </a:pPr>
              <a:t>‹#›</a:t>
            </a:fld>
            <a:endParaRPr lang="en-US"/>
          </a:p>
        </p:txBody>
      </p:sp>
    </p:spTree>
    <p:extLst>
      <p:ext uri="{BB962C8B-B14F-4D97-AF65-F5344CB8AC3E}">
        <p14:creationId xmlns:p14="http://schemas.microsoft.com/office/powerpoint/2010/main" val="3386087497"/>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4B557A31-A867-4740-8E87-08920FA8183D}" type="slidenum">
              <a:rPr lang="en-US"/>
              <a:pPr>
                <a:defRPr/>
              </a:pPr>
              <a:t>‹#›</a:t>
            </a:fld>
            <a:endParaRPr lang="en-US"/>
          </a:p>
        </p:txBody>
      </p:sp>
    </p:spTree>
    <p:extLst>
      <p:ext uri="{BB962C8B-B14F-4D97-AF65-F5344CB8AC3E}">
        <p14:creationId xmlns:p14="http://schemas.microsoft.com/office/powerpoint/2010/main" val="1981984473"/>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A0221CEB-5F3F-D94E-983F-0A50EA681DDC}" type="slidenum">
              <a:rPr lang="en-US"/>
              <a:pPr>
                <a:defRPr/>
              </a:pPr>
              <a:t>‹#›</a:t>
            </a:fld>
            <a:endParaRPr lang="en-US"/>
          </a:p>
        </p:txBody>
      </p:sp>
    </p:spTree>
    <p:extLst>
      <p:ext uri="{BB962C8B-B14F-4D97-AF65-F5344CB8AC3E}">
        <p14:creationId xmlns:p14="http://schemas.microsoft.com/office/powerpoint/2010/main" val="3545042282"/>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0C91BE97-DF07-5E43-AB55-395428E64E73}" type="slidenum">
              <a:rPr lang="en-US"/>
              <a:pPr>
                <a:defRPr/>
              </a:pPr>
              <a:t>‹#›</a:t>
            </a:fld>
            <a:endParaRPr lang="en-US"/>
          </a:p>
        </p:txBody>
      </p:sp>
    </p:spTree>
    <p:extLst>
      <p:ext uri="{BB962C8B-B14F-4D97-AF65-F5344CB8AC3E}">
        <p14:creationId xmlns:p14="http://schemas.microsoft.com/office/powerpoint/2010/main" val="3367451821"/>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2ED5AA2B-5FEB-7A4C-B760-4F21AC369A2B}" type="slidenum">
              <a:rPr lang="en-US"/>
              <a:pPr>
                <a:defRPr/>
              </a:pPr>
              <a:t>‹#›</a:t>
            </a:fld>
            <a:endParaRPr lang="en-US"/>
          </a:p>
        </p:txBody>
      </p:sp>
    </p:spTree>
    <p:extLst>
      <p:ext uri="{BB962C8B-B14F-4D97-AF65-F5344CB8AC3E}">
        <p14:creationId xmlns:p14="http://schemas.microsoft.com/office/powerpoint/2010/main" val="317104550"/>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D5AB9C94-24F2-5843-A4F5-F3240D6EBC73}" type="slidenum">
              <a:rPr lang="en-US"/>
              <a:pPr>
                <a:defRPr/>
              </a:pPr>
              <a:t>‹#›</a:t>
            </a:fld>
            <a:endParaRPr lang="en-US"/>
          </a:p>
        </p:txBody>
      </p:sp>
    </p:spTree>
    <p:extLst>
      <p:ext uri="{BB962C8B-B14F-4D97-AF65-F5344CB8AC3E}">
        <p14:creationId xmlns:p14="http://schemas.microsoft.com/office/powerpoint/2010/main" val="1486901776"/>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4356B941-9D4D-6649-BCB2-E06D79FC4B5F}" type="slidenum">
              <a:rPr lang="en-US"/>
              <a:pPr>
                <a:defRPr/>
              </a:pPr>
              <a:t>‹#›</a:t>
            </a:fld>
            <a:endParaRPr lang="en-US"/>
          </a:p>
        </p:txBody>
      </p:sp>
    </p:spTree>
    <p:extLst>
      <p:ext uri="{BB962C8B-B14F-4D97-AF65-F5344CB8AC3E}">
        <p14:creationId xmlns:p14="http://schemas.microsoft.com/office/powerpoint/2010/main" val="1745537566"/>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pPr>
                <a:defRPr/>
              </a:pPr>
              <a:t>‹#›</a:t>
            </a:fld>
            <a:endParaRPr lang="en-US"/>
          </a:p>
        </p:txBody>
      </p:sp>
    </p:spTree>
    <p:extLst>
      <p:ext uri="{BB962C8B-B14F-4D97-AF65-F5344CB8AC3E}">
        <p14:creationId xmlns:p14="http://schemas.microsoft.com/office/powerpoint/2010/main" val="87743197"/>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894F3BEA-2768-FB45-B4B1-EADF55CD1108}" type="slidenum">
              <a:rPr lang="en-US" altLang="ja-JP"/>
              <a:pPr>
                <a:defRPr/>
              </a:pPr>
              <a:t>‹#›</a:t>
            </a:fld>
            <a:endParaRPr lang="en-US" altLang="ja-JP"/>
          </a:p>
        </p:txBody>
      </p:sp>
    </p:spTree>
    <p:extLst>
      <p:ext uri="{BB962C8B-B14F-4D97-AF65-F5344CB8AC3E}">
        <p14:creationId xmlns:p14="http://schemas.microsoft.com/office/powerpoint/2010/main" val="3403992033"/>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pPr>
                <a:defRPr/>
              </a:pPr>
              <a:t>‹#›</a:t>
            </a:fld>
            <a:endParaRPr lang="en-US"/>
          </a:p>
        </p:txBody>
      </p:sp>
    </p:spTree>
    <p:extLst>
      <p:ext uri="{BB962C8B-B14F-4D97-AF65-F5344CB8AC3E}">
        <p14:creationId xmlns:p14="http://schemas.microsoft.com/office/powerpoint/2010/main" val="969007087"/>
      </p:ext>
    </p:extLst>
  </p:cSld>
  <p:clrMapOvr>
    <a:masterClrMapping/>
  </p:clrMapOvr>
  <p:transition spd="med">
    <p:randomBar dir="vert"/>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pPr>
                <a:defRPr/>
              </a:pPr>
              <a:t>‹#›</a:t>
            </a:fld>
            <a:endParaRPr lang="en-US"/>
          </a:p>
        </p:txBody>
      </p:sp>
    </p:spTree>
    <p:extLst>
      <p:ext uri="{BB962C8B-B14F-4D97-AF65-F5344CB8AC3E}">
        <p14:creationId xmlns:p14="http://schemas.microsoft.com/office/powerpoint/2010/main" val="4087553780"/>
      </p:ext>
    </p:extLst>
  </p:cSld>
  <p:clrMapOvr>
    <a:masterClrMapping/>
  </p:clrMapOvr>
  <p:transition spd="med">
    <p:randomBar dir="vert"/>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pPr>
                <a:defRPr/>
              </a:pPr>
              <a:t>‹#›</a:t>
            </a:fld>
            <a:endParaRPr lang="en-US"/>
          </a:p>
        </p:txBody>
      </p:sp>
    </p:spTree>
    <p:extLst>
      <p:ext uri="{BB962C8B-B14F-4D97-AF65-F5344CB8AC3E}">
        <p14:creationId xmlns:p14="http://schemas.microsoft.com/office/powerpoint/2010/main" val="2083293292"/>
      </p:ext>
    </p:extLst>
  </p:cSld>
  <p:clrMapOvr>
    <a:masterClrMapping/>
  </p:clrMapOvr>
  <p:transition spd="med">
    <p:randomBar dir="vert"/>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pPr>
                <a:defRPr/>
              </a:pPr>
              <a:t>‹#›</a:t>
            </a:fld>
            <a:endParaRPr lang="en-US"/>
          </a:p>
        </p:txBody>
      </p:sp>
    </p:spTree>
    <p:extLst>
      <p:ext uri="{BB962C8B-B14F-4D97-AF65-F5344CB8AC3E}">
        <p14:creationId xmlns:p14="http://schemas.microsoft.com/office/powerpoint/2010/main" val="649221986"/>
      </p:ext>
    </p:extLst>
  </p:cSld>
  <p:clrMapOvr>
    <a:masterClrMapping/>
  </p:clrMapOvr>
  <p:transition spd="med">
    <p:randomBar dir="vert"/>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pPr>
                <a:defRPr/>
              </a:pPr>
              <a:t>‹#›</a:t>
            </a:fld>
            <a:endParaRPr lang="en-US"/>
          </a:p>
        </p:txBody>
      </p:sp>
    </p:spTree>
    <p:extLst>
      <p:ext uri="{BB962C8B-B14F-4D97-AF65-F5344CB8AC3E}">
        <p14:creationId xmlns:p14="http://schemas.microsoft.com/office/powerpoint/2010/main" val="17181446"/>
      </p:ext>
    </p:extLst>
  </p:cSld>
  <p:clrMapOvr>
    <a:masterClrMapping/>
  </p:clrMapOvr>
  <p:transition spd="med">
    <p:randomBar dir="vert"/>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pPr>
                <a:defRPr/>
              </a:pPr>
              <a:t>‹#›</a:t>
            </a:fld>
            <a:endParaRPr lang="en-US"/>
          </a:p>
        </p:txBody>
      </p:sp>
    </p:spTree>
    <p:extLst>
      <p:ext uri="{BB962C8B-B14F-4D97-AF65-F5344CB8AC3E}">
        <p14:creationId xmlns:p14="http://schemas.microsoft.com/office/powerpoint/2010/main" val="1076463224"/>
      </p:ext>
    </p:extLst>
  </p:cSld>
  <p:clrMapOvr>
    <a:masterClrMapping/>
  </p:clrMapOvr>
  <p:transition spd="med">
    <p:randomBar dir="vert"/>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pPr>
                <a:defRPr/>
              </a:pPr>
              <a:t>‹#›</a:t>
            </a:fld>
            <a:endParaRPr lang="en-US"/>
          </a:p>
        </p:txBody>
      </p:sp>
    </p:spTree>
    <p:extLst>
      <p:ext uri="{BB962C8B-B14F-4D97-AF65-F5344CB8AC3E}">
        <p14:creationId xmlns:p14="http://schemas.microsoft.com/office/powerpoint/2010/main" val="1488162998"/>
      </p:ext>
    </p:extLst>
  </p:cSld>
  <p:clrMapOvr>
    <a:masterClrMapping/>
  </p:clrMapOvr>
  <p:transition spd="med">
    <p:randomBar dir="vert"/>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pPr>
                <a:defRPr/>
              </a:pPr>
              <a:t>‹#›</a:t>
            </a:fld>
            <a:endParaRPr lang="en-US"/>
          </a:p>
        </p:txBody>
      </p:sp>
    </p:spTree>
    <p:extLst>
      <p:ext uri="{BB962C8B-B14F-4D97-AF65-F5344CB8AC3E}">
        <p14:creationId xmlns:p14="http://schemas.microsoft.com/office/powerpoint/2010/main" val="4278661901"/>
      </p:ext>
    </p:extLst>
  </p:cSld>
  <p:clrMapOvr>
    <a:masterClrMapping/>
  </p:clrMapOvr>
  <p:transition spd="med">
    <p:randomBar dir="vert"/>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pPr>
                <a:defRPr/>
              </a:pPr>
              <a:t>‹#›</a:t>
            </a:fld>
            <a:endParaRPr lang="en-US"/>
          </a:p>
        </p:txBody>
      </p:sp>
    </p:spTree>
    <p:extLst>
      <p:ext uri="{BB962C8B-B14F-4D97-AF65-F5344CB8AC3E}">
        <p14:creationId xmlns:p14="http://schemas.microsoft.com/office/powerpoint/2010/main" val="2575314276"/>
      </p:ext>
    </p:extLst>
  </p:cSld>
  <p:clrMapOvr>
    <a:masterClrMapping/>
  </p:clrMapOvr>
  <p:transition spd="med">
    <p:randomBar dir="vert"/>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pPr>
                <a:defRPr/>
              </a:pPr>
              <a:t>‹#›</a:t>
            </a:fld>
            <a:endParaRPr lang="en-US"/>
          </a:p>
        </p:txBody>
      </p:sp>
    </p:spTree>
    <p:extLst>
      <p:ext uri="{BB962C8B-B14F-4D97-AF65-F5344CB8AC3E}">
        <p14:creationId xmlns:p14="http://schemas.microsoft.com/office/powerpoint/2010/main" val="464749760"/>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B19387ED-BAB2-224E-8AA7-44DB5F9C71A8}" type="slidenum">
              <a:rPr lang="en-US" altLang="ja-JP"/>
              <a:pPr>
                <a:defRPr/>
              </a:pPr>
              <a:t>‹#›</a:t>
            </a:fld>
            <a:endParaRPr lang="en-US" altLang="ja-JP"/>
          </a:p>
        </p:txBody>
      </p:sp>
    </p:spTree>
    <p:extLst>
      <p:ext uri="{BB962C8B-B14F-4D97-AF65-F5344CB8AC3E}">
        <p14:creationId xmlns:p14="http://schemas.microsoft.com/office/powerpoint/2010/main" val="3267592831"/>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9AB1491-20D2-4D4A-8D9D-CB1098DCA28E}"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725149145"/>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3103510"/>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515337"/>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498346"/>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3884960"/>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2834515"/>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2739337"/>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4454311"/>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7006415"/>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843835"/>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6CF598F4-7ED7-7F41-80CC-F2E48FA6BE4F}" type="slidenum">
              <a:rPr lang="en-US" altLang="ja-JP"/>
              <a:pPr>
                <a:defRPr/>
              </a:pPr>
              <a:t>‹#›</a:t>
            </a:fld>
            <a:endParaRPr lang="en-US" altLang="ja-JP"/>
          </a:p>
        </p:txBody>
      </p:sp>
    </p:spTree>
    <p:extLst>
      <p:ext uri="{BB962C8B-B14F-4D97-AF65-F5344CB8AC3E}">
        <p14:creationId xmlns:p14="http://schemas.microsoft.com/office/powerpoint/2010/main" val="3988754446"/>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5992374"/>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7015582"/>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8067359"/>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1369735"/>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B87AEAF-063C-6F4C-82AD-87D58630C74F}" type="slidenum">
              <a:rPr lang="en-US"/>
              <a:pPr>
                <a:defRPr/>
              </a:pPr>
              <a:t>‹#›</a:t>
            </a:fld>
            <a:endParaRPr lang="en-US"/>
          </a:p>
        </p:txBody>
      </p:sp>
    </p:spTree>
    <p:extLst>
      <p:ext uri="{BB962C8B-B14F-4D97-AF65-F5344CB8AC3E}">
        <p14:creationId xmlns:p14="http://schemas.microsoft.com/office/powerpoint/2010/main" val="3220775163"/>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D7A1356-6872-9642-8AFB-09203EE7B424}" type="slidenum">
              <a:rPr lang="en-US"/>
              <a:pPr>
                <a:defRPr/>
              </a:pPr>
              <a:t>‹#›</a:t>
            </a:fld>
            <a:endParaRPr lang="en-US"/>
          </a:p>
        </p:txBody>
      </p:sp>
    </p:spTree>
    <p:extLst>
      <p:ext uri="{BB962C8B-B14F-4D97-AF65-F5344CB8AC3E}">
        <p14:creationId xmlns:p14="http://schemas.microsoft.com/office/powerpoint/2010/main" val="3056707607"/>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94AE1DC-7E46-A640-90E6-C6B11B548EEE}" type="slidenum">
              <a:rPr lang="en-US"/>
              <a:pPr>
                <a:defRPr/>
              </a:pPr>
              <a:t>‹#›</a:t>
            </a:fld>
            <a:endParaRPr lang="en-US"/>
          </a:p>
        </p:txBody>
      </p:sp>
    </p:spTree>
    <p:extLst>
      <p:ext uri="{BB962C8B-B14F-4D97-AF65-F5344CB8AC3E}">
        <p14:creationId xmlns:p14="http://schemas.microsoft.com/office/powerpoint/2010/main" val="1882111822"/>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4219F53-DF26-D94F-AE8A-195ACFD92D08}" type="slidenum">
              <a:rPr lang="en-US"/>
              <a:pPr>
                <a:defRPr/>
              </a:pPr>
              <a:t>‹#›</a:t>
            </a:fld>
            <a:endParaRPr lang="en-US"/>
          </a:p>
        </p:txBody>
      </p:sp>
    </p:spTree>
    <p:extLst>
      <p:ext uri="{BB962C8B-B14F-4D97-AF65-F5344CB8AC3E}">
        <p14:creationId xmlns:p14="http://schemas.microsoft.com/office/powerpoint/2010/main" val="508477844"/>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A426824-74F9-9847-8BB0-E0A54E1BEBBE}" type="slidenum">
              <a:rPr lang="en-US"/>
              <a:pPr>
                <a:defRPr/>
              </a:pPr>
              <a:t>‹#›</a:t>
            </a:fld>
            <a:endParaRPr lang="en-US"/>
          </a:p>
        </p:txBody>
      </p:sp>
    </p:spTree>
    <p:extLst>
      <p:ext uri="{BB962C8B-B14F-4D97-AF65-F5344CB8AC3E}">
        <p14:creationId xmlns:p14="http://schemas.microsoft.com/office/powerpoint/2010/main" val="1270933251"/>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E14663F-D19B-2947-BBA4-BA64BB940B9B}" type="slidenum">
              <a:rPr lang="en-US"/>
              <a:pPr>
                <a:defRPr/>
              </a:pPr>
              <a:t>‹#›</a:t>
            </a:fld>
            <a:endParaRPr lang="en-US"/>
          </a:p>
        </p:txBody>
      </p:sp>
    </p:spTree>
    <p:extLst>
      <p:ext uri="{BB962C8B-B14F-4D97-AF65-F5344CB8AC3E}">
        <p14:creationId xmlns:p14="http://schemas.microsoft.com/office/powerpoint/2010/main" val="17852946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pPr>
              <a:defRPr/>
            </a:pPr>
            <a:fld id="{9B772C45-B2B9-544A-8BFB-7996DE169D1E}" type="slidenum">
              <a:rPr lang="en-US" altLang="ja-JP"/>
              <a:pPr>
                <a:defRPr/>
              </a:pPr>
              <a:t>‹#›</a:t>
            </a:fld>
            <a:endParaRPr lang="en-US" altLang="ja-JP"/>
          </a:p>
        </p:txBody>
      </p:sp>
    </p:spTree>
    <p:extLst>
      <p:ext uri="{BB962C8B-B14F-4D97-AF65-F5344CB8AC3E}">
        <p14:creationId xmlns:p14="http://schemas.microsoft.com/office/powerpoint/2010/main" val="4187062784"/>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FAC4ADBD-A693-4E44-A3C5-0497ABD5FD23}" type="slidenum">
              <a:rPr lang="en-US"/>
              <a:pPr>
                <a:defRPr/>
              </a:pPr>
              <a:t>‹#›</a:t>
            </a:fld>
            <a:endParaRPr lang="en-US"/>
          </a:p>
        </p:txBody>
      </p:sp>
    </p:spTree>
    <p:extLst>
      <p:ext uri="{BB962C8B-B14F-4D97-AF65-F5344CB8AC3E}">
        <p14:creationId xmlns:p14="http://schemas.microsoft.com/office/powerpoint/2010/main" val="4146004715"/>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C770A7A-005F-0744-880B-888534749407}" type="slidenum">
              <a:rPr lang="en-US"/>
              <a:pPr>
                <a:defRPr/>
              </a:pPr>
              <a:t>‹#›</a:t>
            </a:fld>
            <a:endParaRPr lang="en-US"/>
          </a:p>
        </p:txBody>
      </p:sp>
    </p:spTree>
    <p:extLst>
      <p:ext uri="{BB962C8B-B14F-4D97-AF65-F5344CB8AC3E}">
        <p14:creationId xmlns:p14="http://schemas.microsoft.com/office/powerpoint/2010/main" val="35653090"/>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10C94C7-2BDC-7042-B6CD-828FB1A90C49}" type="slidenum">
              <a:rPr lang="en-US"/>
              <a:pPr>
                <a:defRPr/>
              </a:pPr>
              <a:t>‹#›</a:t>
            </a:fld>
            <a:endParaRPr lang="en-US"/>
          </a:p>
        </p:txBody>
      </p:sp>
    </p:spTree>
    <p:extLst>
      <p:ext uri="{BB962C8B-B14F-4D97-AF65-F5344CB8AC3E}">
        <p14:creationId xmlns:p14="http://schemas.microsoft.com/office/powerpoint/2010/main" val="3316717171"/>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ADF7986-6304-0B41-ADAC-64C3F74215DF}" type="slidenum">
              <a:rPr lang="en-US"/>
              <a:pPr>
                <a:defRPr/>
              </a:pPr>
              <a:t>‹#›</a:t>
            </a:fld>
            <a:endParaRPr lang="en-US"/>
          </a:p>
        </p:txBody>
      </p:sp>
    </p:spTree>
    <p:extLst>
      <p:ext uri="{BB962C8B-B14F-4D97-AF65-F5344CB8AC3E}">
        <p14:creationId xmlns:p14="http://schemas.microsoft.com/office/powerpoint/2010/main" val="2058191078"/>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47D6074-A244-5943-AA0D-F029C35BA0E1}" type="slidenum">
              <a:rPr lang="en-US"/>
              <a:pPr>
                <a:defRPr/>
              </a:pPr>
              <a:t>‹#›</a:t>
            </a:fld>
            <a:endParaRPr lang="en-US"/>
          </a:p>
        </p:txBody>
      </p:sp>
    </p:spTree>
    <p:extLst>
      <p:ext uri="{BB962C8B-B14F-4D97-AF65-F5344CB8AC3E}">
        <p14:creationId xmlns:p14="http://schemas.microsoft.com/office/powerpoint/2010/main" val="2352910696"/>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019DD537-CCAA-E948-A588-D9A67026571A}" type="slidenum">
              <a:rPr lang="en-US"/>
              <a:pPr>
                <a:defRPr/>
              </a:pPr>
              <a:t>‹#›</a:t>
            </a:fld>
            <a:endParaRPr lang="en-US"/>
          </a:p>
        </p:txBody>
      </p:sp>
    </p:spTree>
    <p:extLst>
      <p:ext uri="{BB962C8B-B14F-4D97-AF65-F5344CB8AC3E}">
        <p14:creationId xmlns:p14="http://schemas.microsoft.com/office/powerpoint/2010/main" val="2185675351"/>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3F6411C-37A0-DD40-9009-FA7264CB0043}" type="slidenum">
              <a:rPr lang="en-US"/>
              <a:pPr>
                <a:defRPr/>
              </a:pPr>
              <a:t>‹#›</a:t>
            </a:fld>
            <a:endParaRPr lang="en-US"/>
          </a:p>
        </p:txBody>
      </p:sp>
    </p:spTree>
    <p:extLst>
      <p:ext uri="{BB962C8B-B14F-4D97-AF65-F5344CB8AC3E}">
        <p14:creationId xmlns:p14="http://schemas.microsoft.com/office/powerpoint/2010/main" val="2594767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7E38855-FE57-1B40-BA0F-9E42F3E2FC5E}" type="slidenum">
              <a:rPr lang="en-US"/>
              <a:pPr>
                <a:defRPr/>
              </a:pPr>
              <a:t>‹#›</a:t>
            </a:fld>
            <a:endParaRPr lang="en-US"/>
          </a:p>
        </p:txBody>
      </p:sp>
    </p:spTree>
    <p:extLst>
      <p:ext uri="{BB962C8B-B14F-4D97-AF65-F5344CB8AC3E}">
        <p14:creationId xmlns:p14="http://schemas.microsoft.com/office/powerpoint/2010/main" val="23499080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pPr>
              <a:defRPr/>
            </a:pPr>
            <a:fld id="{D3B9B496-EA9A-1B46-8B7E-2D10E06CFC57}" type="slidenum">
              <a:rPr lang="en-US" altLang="ja-JP"/>
              <a:pPr>
                <a:defRPr/>
              </a:pPr>
              <a:t>‹#›</a:t>
            </a:fld>
            <a:endParaRPr lang="en-US" altLang="ja-JP"/>
          </a:p>
        </p:txBody>
      </p:sp>
    </p:spTree>
    <p:extLst>
      <p:ext uri="{BB962C8B-B14F-4D97-AF65-F5344CB8AC3E}">
        <p14:creationId xmlns:p14="http://schemas.microsoft.com/office/powerpoint/2010/main" val="22321171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pPr>
              <a:defRPr/>
            </a:pPr>
            <a:fld id="{6F90FF35-8ACE-0E46-8C8F-C55A953A9B9E}" type="slidenum">
              <a:rPr lang="en-US" altLang="ja-JP"/>
              <a:pPr>
                <a:defRPr/>
              </a:pPr>
              <a:t>‹#›</a:t>
            </a:fld>
            <a:endParaRPr lang="en-US" altLang="ja-JP"/>
          </a:p>
        </p:txBody>
      </p:sp>
    </p:spTree>
    <p:extLst>
      <p:ext uri="{BB962C8B-B14F-4D97-AF65-F5344CB8AC3E}">
        <p14:creationId xmlns:p14="http://schemas.microsoft.com/office/powerpoint/2010/main" val="14797674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830753FF-73AE-8341-A71B-B386A52A7D2D}" type="slidenum">
              <a:rPr lang="en-US" altLang="ja-JP"/>
              <a:pPr>
                <a:defRPr/>
              </a:pPr>
              <a:t>‹#›</a:t>
            </a:fld>
            <a:endParaRPr lang="en-US" altLang="ja-JP"/>
          </a:p>
        </p:txBody>
      </p:sp>
    </p:spTree>
    <p:extLst>
      <p:ext uri="{BB962C8B-B14F-4D97-AF65-F5344CB8AC3E}">
        <p14:creationId xmlns:p14="http://schemas.microsoft.com/office/powerpoint/2010/main" val="34107903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71EC2AE3-E683-C842-BC44-9F7AE9D5465D}" type="slidenum">
              <a:rPr lang="en-US" altLang="ja-JP"/>
              <a:pPr>
                <a:defRPr/>
              </a:pPr>
              <a:t>‹#›</a:t>
            </a:fld>
            <a:endParaRPr lang="en-US" altLang="ja-JP"/>
          </a:p>
        </p:txBody>
      </p:sp>
    </p:spTree>
    <p:extLst>
      <p:ext uri="{BB962C8B-B14F-4D97-AF65-F5344CB8AC3E}">
        <p14:creationId xmlns:p14="http://schemas.microsoft.com/office/powerpoint/2010/main" val="27547468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76219EAC-49F3-FF48-83F1-EB266816EA30}" type="slidenum">
              <a:rPr lang="en-US" altLang="ja-JP"/>
              <a:pPr>
                <a:defRPr/>
              </a:pPr>
              <a:t>‹#›</a:t>
            </a:fld>
            <a:endParaRPr lang="en-US" altLang="ja-JP"/>
          </a:p>
        </p:txBody>
      </p:sp>
    </p:spTree>
    <p:extLst>
      <p:ext uri="{BB962C8B-B14F-4D97-AF65-F5344CB8AC3E}">
        <p14:creationId xmlns:p14="http://schemas.microsoft.com/office/powerpoint/2010/main" val="31962227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6C130F40-9DFE-FE40-A06D-12D35D487C0F}" type="slidenum">
              <a:rPr lang="en-US" altLang="ja-JP"/>
              <a:pPr>
                <a:defRPr/>
              </a:pPr>
              <a:t>‹#›</a:t>
            </a:fld>
            <a:endParaRPr lang="en-US" altLang="ja-JP"/>
          </a:p>
        </p:txBody>
      </p:sp>
    </p:spTree>
    <p:extLst>
      <p:ext uri="{BB962C8B-B14F-4D97-AF65-F5344CB8AC3E}">
        <p14:creationId xmlns:p14="http://schemas.microsoft.com/office/powerpoint/2010/main" val="12488562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788D0D-48D7-8A4B-B1B4-1E6CFDCE2097}" type="slidenum">
              <a:rPr lang="en-US"/>
              <a:pPr>
                <a:defRPr/>
              </a:pPr>
              <a:t>‹#›</a:t>
            </a:fld>
            <a:endParaRPr lang="en-US"/>
          </a:p>
        </p:txBody>
      </p:sp>
    </p:spTree>
    <p:extLst>
      <p:ext uri="{BB962C8B-B14F-4D97-AF65-F5344CB8AC3E}">
        <p14:creationId xmlns:p14="http://schemas.microsoft.com/office/powerpoint/2010/main" val="39404808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074F98-4923-334F-8310-F664BBFB5181}" type="slidenum">
              <a:rPr lang="en-US"/>
              <a:pPr>
                <a:defRPr/>
              </a:pPr>
              <a:t>‹#›</a:t>
            </a:fld>
            <a:endParaRPr lang="en-US"/>
          </a:p>
        </p:txBody>
      </p:sp>
    </p:spTree>
    <p:extLst>
      <p:ext uri="{BB962C8B-B14F-4D97-AF65-F5344CB8AC3E}">
        <p14:creationId xmlns:p14="http://schemas.microsoft.com/office/powerpoint/2010/main" val="28984410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475019-B974-5B4A-B9DC-10F89D627AA8}" type="slidenum">
              <a:rPr lang="en-US"/>
              <a:pPr>
                <a:defRPr/>
              </a:pPr>
              <a:t>‹#›</a:t>
            </a:fld>
            <a:endParaRPr lang="en-US"/>
          </a:p>
        </p:txBody>
      </p:sp>
    </p:spTree>
    <p:extLst>
      <p:ext uri="{BB962C8B-B14F-4D97-AF65-F5344CB8AC3E}">
        <p14:creationId xmlns:p14="http://schemas.microsoft.com/office/powerpoint/2010/main" val="33703188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54B3174-7C52-874D-8FCF-B9857DB518D7}" type="slidenum">
              <a:rPr lang="en-US"/>
              <a:pPr>
                <a:defRPr/>
              </a:pPr>
              <a:t>‹#›</a:t>
            </a:fld>
            <a:endParaRPr lang="en-US"/>
          </a:p>
        </p:txBody>
      </p:sp>
    </p:spTree>
    <p:extLst>
      <p:ext uri="{BB962C8B-B14F-4D97-AF65-F5344CB8AC3E}">
        <p14:creationId xmlns:p14="http://schemas.microsoft.com/office/powerpoint/2010/main" val="3012477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773FCAE-160B-3B42-8656-ABB37301493A}" type="slidenum">
              <a:rPr lang="en-US"/>
              <a:pPr>
                <a:defRPr/>
              </a:pPr>
              <a:t>‹#›</a:t>
            </a:fld>
            <a:endParaRPr lang="en-US"/>
          </a:p>
        </p:txBody>
      </p:sp>
    </p:spTree>
    <p:extLst>
      <p:ext uri="{BB962C8B-B14F-4D97-AF65-F5344CB8AC3E}">
        <p14:creationId xmlns:p14="http://schemas.microsoft.com/office/powerpoint/2010/main" val="6045528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77A77A5-0E8B-054E-995D-8CA3C202959A}" type="slidenum">
              <a:rPr lang="en-US"/>
              <a:pPr>
                <a:defRPr/>
              </a:pPr>
              <a:t>‹#›</a:t>
            </a:fld>
            <a:endParaRPr lang="en-US"/>
          </a:p>
        </p:txBody>
      </p:sp>
    </p:spTree>
    <p:extLst>
      <p:ext uri="{BB962C8B-B14F-4D97-AF65-F5344CB8AC3E}">
        <p14:creationId xmlns:p14="http://schemas.microsoft.com/office/powerpoint/2010/main" val="32666713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6302842-AE02-2641-9FD0-8422487581D8}" type="slidenum">
              <a:rPr lang="en-US"/>
              <a:pPr>
                <a:defRPr/>
              </a:pPr>
              <a:t>‹#›</a:t>
            </a:fld>
            <a:endParaRPr lang="en-US"/>
          </a:p>
        </p:txBody>
      </p:sp>
    </p:spTree>
    <p:extLst>
      <p:ext uri="{BB962C8B-B14F-4D97-AF65-F5344CB8AC3E}">
        <p14:creationId xmlns:p14="http://schemas.microsoft.com/office/powerpoint/2010/main" val="4521336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8C85661-D792-F64F-AA24-1BB62C2F2A88}" type="slidenum">
              <a:rPr lang="en-US"/>
              <a:pPr>
                <a:defRPr/>
              </a:pPr>
              <a:t>‹#›</a:t>
            </a:fld>
            <a:endParaRPr lang="en-US"/>
          </a:p>
        </p:txBody>
      </p:sp>
    </p:spTree>
    <p:extLst>
      <p:ext uri="{BB962C8B-B14F-4D97-AF65-F5344CB8AC3E}">
        <p14:creationId xmlns:p14="http://schemas.microsoft.com/office/powerpoint/2010/main" val="33435259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CF1E523-FDC0-784E-8F7B-B18FBD661324}" type="slidenum">
              <a:rPr lang="en-US"/>
              <a:pPr>
                <a:defRPr/>
              </a:pPr>
              <a:t>‹#›</a:t>
            </a:fld>
            <a:endParaRPr lang="en-US"/>
          </a:p>
        </p:txBody>
      </p:sp>
    </p:spTree>
    <p:extLst>
      <p:ext uri="{BB962C8B-B14F-4D97-AF65-F5344CB8AC3E}">
        <p14:creationId xmlns:p14="http://schemas.microsoft.com/office/powerpoint/2010/main" val="564683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63D160-0080-C545-81CE-D65151C2D630}" type="slidenum">
              <a:rPr lang="en-US"/>
              <a:pPr>
                <a:defRPr/>
              </a:pPr>
              <a:t>‹#›</a:t>
            </a:fld>
            <a:endParaRPr lang="en-US"/>
          </a:p>
        </p:txBody>
      </p:sp>
    </p:spTree>
    <p:extLst>
      <p:ext uri="{BB962C8B-B14F-4D97-AF65-F5344CB8AC3E}">
        <p14:creationId xmlns:p14="http://schemas.microsoft.com/office/powerpoint/2010/main" val="17313033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E8BED0-C75D-8F41-BE3E-D8BD6C0D9657}" type="slidenum">
              <a:rPr lang="en-US"/>
              <a:pPr>
                <a:defRPr/>
              </a:pPr>
              <a:t>‹#›</a:t>
            </a:fld>
            <a:endParaRPr lang="en-US"/>
          </a:p>
        </p:txBody>
      </p:sp>
    </p:spTree>
    <p:extLst>
      <p:ext uri="{BB962C8B-B14F-4D97-AF65-F5344CB8AC3E}">
        <p14:creationId xmlns:p14="http://schemas.microsoft.com/office/powerpoint/2010/main" val="6431240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638CDF-CD6B-1445-8CFD-162C68287139}" type="slidenum">
              <a:rPr lang="en-US"/>
              <a:pPr>
                <a:defRPr/>
              </a:pPr>
              <a:t>‹#›</a:t>
            </a:fld>
            <a:endParaRPr lang="en-US"/>
          </a:p>
        </p:txBody>
      </p:sp>
    </p:spTree>
    <p:extLst>
      <p:ext uri="{BB962C8B-B14F-4D97-AF65-F5344CB8AC3E}">
        <p14:creationId xmlns:p14="http://schemas.microsoft.com/office/powerpoint/2010/main" val="3210055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AF4517-352A-1741-A3AD-09DA88C045AA}" type="slidenum">
              <a:rPr lang="en-US"/>
              <a:pPr>
                <a:defRPr/>
              </a:pPr>
              <a:t>‹#›</a:t>
            </a:fld>
            <a:endParaRPr lang="en-US"/>
          </a:p>
        </p:txBody>
      </p:sp>
    </p:spTree>
    <p:extLst>
      <p:ext uri="{BB962C8B-B14F-4D97-AF65-F5344CB8AC3E}">
        <p14:creationId xmlns:p14="http://schemas.microsoft.com/office/powerpoint/2010/main" val="7031797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B3C3E3B6-B2B9-C44F-B6D6-D9B409062BF6}" type="slidenum">
              <a:rPr lang="en-US"/>
              <a:pPr>
                <a:defRPr/>
              </a:pPr>
              <a:t>‹#›</a:t>
            </a:fld>
            <a:endParaRPr lang="en-US"/>
          </a:p>
        </p:txBody>
      </p:sp>
    </p:spTree>
    <p:extLst>
      <p:ext uri="{BB962C8B-B14F-4D97-AF65-F5344CB8AC3E}">
        <p14:creationId xmlns:p14="http://schemas.microsoft.com/office/powerpoint/2010/main" val="27788784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p>
        </p:txBody>
      </p:sp>
      <p:sp>
        <p:nvSpPr>
          <p:cNvPr id="3" name="Rectangle 5"/>
          <p:cNvSpPr>
            <a:spLocks noGrp="1" noChangeArrowheads="1"/>
          </p:cNvSpPr>
          <p:nvPr>
            <p:ph type="ftr" sz="quarter" idx="11"/>
          </p:nvPr>
        </p:nvSpPr>
        <p:spPr>
          <a:ln/>
        </p:spPr>
        <p:txBody>
          <a:bodyPr/>
          <a:lstStyle>
            <a:lvl1pPr>
              <a:defRPr/>
            </a:lvl1pPr>
          </a:lstStyle>
          <a:p>
            <a:pPr>
              <a:defRPr/>
            </a:pPr>
            <a:endParaRPr lang="pt-BR"/>
          </a:p>
        </p:txBody>
      </p:sp>
      <p:sp>
        <p:nvSpPr>
          <p:cNvPr id="4" name="Rectangle 6"/>
          <p:cNvSpPr>
            <a:spLocks noGrp="1" noChangeArrowheads="1"/>
          </p:cNvSpPr>
          <p:nvPr>
            <p:ph type="sldNum" sz="quarter" idx="12"/>
          </p:nvPr>
        </p:nvSpPr>
        <p:spPr>
          <a:ln/>
        </p:spPr>
        <p:txBody>
          <a:bodyPr/>
          <a:lstStyle>
            <a:lvl1pPr>
              <a:defRPr/>
            </a:lvl1pPr>
          </a:lstStyle>
          <a:p>
            <a:pPr>
              <a:defRPr/>
            </a:pPr>
            <a:fld id="{985E57E6-E907-B04D-9127-D49676CC8FFC}" type="slidenum">
              <a:rPr lang="pt-BR"/>
              <a:pPr>
                <a:defRPr/>
              </a:pPr>
              <a:t>‹#›</a:t>
            </a:fld>
            <a:endParaRPr lang="pt-BR"/>
          </a:p>
        </p:txBody>
      </p:sp>
    </p:spTree>
    <p:extLst>
      <p:ext uri="{BB962C8B-B14F-4D97-AF65-F5344CB8AC3E}">
        <p14:creationId xmlns:p14="http://schemas.microsoft.com/office/powerpoint/2010/main" val="4036007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F900555-3F71-2341-9CE9-EAB8B120048F}" type="slidenum">
              <a:rPr lang="en-US"/>
              <a:pPr>
                <a:defRPr/>
              </a:pPr>
              <a:t>‹#›</a:t>
            </a:fld>
            <a:endParaRPr lang="en-US"/>
          </a:p>
        </p:txBody>
      </p:sp>
    </p:spTree>
    <p:extLst>
      <p:ext uri="{BB962C8B-B14F-4D97-AF65-F5344CB8AC3E}">
        <p14:creationId xmlns:p14="http://schemas.microsoft.com/office/powerpoint/2010/main" val="6235873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61263A-E1BC-634C-92F0-A799A0637026}" type="slidenum">
              <a:rPr lang="en-US"/>
              <a:pPr>
                <a:defRPr/>
              </a:pPr>
              <a:t>‹#›</a:t>
            </a:fld>
            <a:endParaRPr lang="en-US"/>
          </a:p>
        </p:txBody>
      </p:sp>
    </p:spTree>
    <p:extLst>
      <p:ext uri="{BB962C8B-B14F-4D97-AF65-F5344CB8AC3E}">
        <p14:creationId xmlns:p14="http://schemas.microsoft.com/office/powerpoint/2010/main" val="42576464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8D0B74-FCDF-6343-90CD-129C47EAEA8F}" type="slidenum">
              <a:rPr lang="en-US"/>
              <a:pPr>
                <a:defRPr/>
              </a:pPr>
              <a:t>‹#›</a:t>
            </a:fld>
            <a:endParaRPr lang="en-US"/>
          </a:p>
        </p:txBody>
      </p:sp>
    </p:spTree>
    <p:extLst>
      <p:ext uri="{BB962C8B-B14F-4D97-AF65-F5344CB8AC3E}">
        <p14:creationId xmlns:p14="http://schemas.microsoft.com/office/powerpoint/2010/main" val="36918658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60EC00-E2ED-0249-BDC7-15023D38D461}" type="slidenum">
              <a:rPr lang="en-US"/>
              <a:pPr>
                <a:defRPr/>
              </a:pPr>
              <a:t>‹#›</a:t>
            </a:fld>
            <a:endParaRPr lang="en-US"/>
          </a:p>
        </p:txBody>
      </p:sp>
    </p:spTree>
    <p:extLst>
      <p:ext uri="{BB962C8B-B14F-4D97-AF65-F5344CB8AC3E}">
        <p14:creationId xmlns:p14="http://schemas.microsoft.com/office/powerpoint/2010/main" val="2885352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DAF1F7-ECA8-BB4B-A840-E8A75F10EE5E}" type="slidenum">
              <a:rPr lang="en-US"/>
              <a:pPr>
                <a:defRPr/>
              </a:pPr>
              <a:t>‹#›</a:t>
            </a:fld>
            <a:endParaRPr lang="en-US"/>
          </a:p>
        </p:txBody>
      </p:sp>
    </p:spTree>
    <p:extLst>
      <p:ext uri="{BB962C8B-B14F-4D97-AF65-F5344CB8AC3E}">
        <p14:creationId xmlns:p14="http://schemas.microsoft.com/office/powerpoint/2010/main" val="13640490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7933502-7617-5E4A-811E-71A9D3F56CD7}" type="slidenum">
              <a:rPr lang="en-US"/>
              <a:pPr>
                <a:defRPr/>
              </a:pPr>
              <a:t>‹#›</a:t>
            </a:fld>
            <a:endParaRPr lang="en-US"/>
          </a:p>
        </p:txBody>
      </p:sp>
    </p:spTree>
    <p:extLst>
      <p:ext uri="{BB962C8B-B14F-4D97-AF65-F5344CB8AC3E}">
        <p14:creationId xmlns:p14="http://schemas.microsoft.com/office/powerpoint/2010/main" val="33135618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52D565D-2710-054D-8529-12577144EC68}" type="slidenum">
              <a:rPr lang="en-US"/>
              <a:pPr>
                <a:defRPr/>
              </a:pPr>
              <a:t>‹#›</a:t>
            </a:fld>
            <a:endParaRPr lang="en-US"/>
          </a:p>
        </p:txBody>
      </p:sp>
    </p:spTree>
    <p:extLst>
      <p:ext uri="{BB962C8B-B14F-4D97-AF65-F5344CB8AC3E}">
        <p14:creationId xmlns:p14="http://schemas.microsoft.com/office/powerpoint/2010/main" val="7848516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4B0B9B1-3BCC-9742-A95A-8F3AF5ACCE35}" type="slidenum">
              <a:rPr lang="en-US"/>
              <a:pPr>
                <a:defRPr/>
              </a:pPr>
              <a:t>‹#›</a:t>
            </a:fld>
            <a:endParaRPr lang="en-US"/>
          </a:p>
        </p:txBody>
      </p:sp>
    </p:spTree>
    <p:extLst>
      <p:ext uri="{BB962C8B-B14F-4D97-AF65-F5344CB8AC3E}">
        <p14:creationId xmlns:p14="http://schemas.microsoft.com/office/powerpoint/2010/main" val="21671687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16A66E-F506-0A49-A4E3-E4180972A8A3}" type="slidenum">
              <a:rPr lang="en-US"/>
              <a:pPr>
                <a:defRPr/>
              </a:pPr>
              <a:t>‹#›</a:t>
            </a:fld>
            <a:endParaRPr lang="en-US"/>
          </a:p>
        </p:txBody>
      </p:sp>
    </p:spTree>
    <p:extLst>
      <p:ext uri="{BB962C8B-B14F-4D97-AF65-F5344CB8AC3E}">
        <p14:creationId xmlns:p14="http://schemas.microsoft.com/office/powerpoint/2010/main" val="19247338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AC39B2-8438-A141-8DF2-7837E6A33F1E}" type="slidenum">
              <a:rPr lang="en-US"/>
              <a:pPr>
                <a:defRPr/>
              </a:pPr>
              <a:t>‹#›</a:t>
            </a:fld>
            <a:endParaRPr lang="en-US"/>
          </a:p>
        </p:txBody>
      </p:sp>
    </p:spTree>
    <p:extLst>
      <p:ext uri="{BB962C8B-B14F-4D97-AF65-F5344CB8AC3E}">
        <p14:creationId xmlns:p14="http://schemas.microsoft.com/office/powerpoint/2010/main" val="13221867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4174C8-5128-0F4C-88B5-8D69A0ED505B}" type="slidenum">
              <a:rPr lang="en-US"/>
              <a:pPr>
                <a:defRPr/>
              </a:pPr>
              <a:t>‹#›</a:t>
            </a:fld>
            <a:endParaRPr lang="en-US"/>
          </a:p>
        </p:txBody>
      </p:sp>
    </p:spTree>
    <p:extLst>
      <p:ext uri="{BB962C8B-B14F-4D97-AF65-F5344CB8AC3E}">
        <p14:creationId xmlns:p14="http://schemas.microsoft.com/office/powerpoint/2010/main" val="1754895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75E58B-8665-D343-A18A-AF42A0944049}" type="slidenum">
              <a:rPr lang="en-US"/>
              <a:pPr>
                <a:defRPr/>
              </a:pPr>
              <a:t>‹#›</a:t>
            </a:fld>
            <a:endParaRPr lang="en-US"/>
          </a:p>
        </p:txBody>
      </p:sp>
    </p:spTree>
    <p:extLst>
      <p:ext uri="{BB962C8B-B14F-4D97-AF65-F5344CB8AC3E}">
        <p14:creationId xmlns:p14="http://schemas.microsoft.com/office/powerpoint/2010/main" val="2399266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100BAE-4D90-D644-848A-F043B0E36D78}" type="slidenum">
              <a:rPr lang="en-US"/>
              <a:pPr>
                <a:defRPr/>
              </a:pPr>
              <a:t>‹#›</a:t>
            </a:fld>
            <a:endParaRPr lang="en-US"/>
          </a:p>
        </p:txBody>
      </p:sp>
    </p:spTree>
    <p:extLst>
      <p:ext uri="{BB962C8B-B14F-4D97-AF65-F5344CB8AC3E}">
        <p14:creationId xmlns:p14="http://schemas.microsoft.com/office/powerpoint/2010/main" val="13802872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84CFE64-4042-484F-ACEB-D9E319994B70}" type="slidenum">
              <a:rPr lang="en-US"/>
              <a:pPr>
                <a:defRPr/>
              </a:pPr>
              <a:t>‹#›</a:t>
            </a:fld>
            <a:endParaRPr lang="en-US"/>
          </a:p>
        </p:txBody>
      </p:sp>
    </p:spTree>
    <p:extLst>
      <p:ext uri="{BB962C8B-B14F-4D97-AF65-F5344CB8AC3E}">
        <p14:creationId xmlns:p14="http://schemas.microsoft.com/office/powerpoint/2010/main" val="142491172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BC64FCC9-BC0A-264D-8E41-BEEDCF65A2C5}" type="slidenum">
              <a:rPr lang="en-US"/>
              <a:pPr>
                <a:defRPr/>
              </a:pPr>
              <a:t>‹#›</a:t>
            </a:fld>
            <a:endParaRPr lang="en-US"/>
          </a:p>
        </p:txBody>
      </p:sp>
    </p:spTree>
    <p:extLst>
      <p:ext uri="{BB962C8B-B14F-4D97-AF65-F5344CB8AC3E}">
        <p14:creationId xmlns:p14="http://schemas.microsoft.com/office/powerpoint/2010/main" val="23574126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0E09C4-424D-8742-8EE1-814DCE5A8A69}" type="slidenum">
              <a:rPr lang="en-US"/>
              <a:pPr>
                <a:defRPr/>
              </a:pPr>
              <a:t>‹#›</a:t>
            </a:fld>
            <a:endParaRPr lang="en-US"/>
          </a:p>
        </p:txBody>
      </p:sp>
    </p:spTree>
    <p:extLst>
      <p:ext uri="{BB962C8B-B14F-4D97-AF65-F5344CB8AC3E}">
        <p14:creationId xmlns:p14="http://schemas.microsoft.com/office/powerpoint/2010/main" val="172007400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CC6004-6285-E044-B274-714E3E8F0CEA}" type="slidenum">
              <a:rPr lang="en-US"/>
              <a:pPr>
                <a:defRPr/>
              </a:pPr>
              <a:t>‹#›</a:t>
            </a:fld>
            <a:endParaRPr lang="en-US"/>
          </a:p>
        </p:txBody>
      </p:sp>
    </p:spTree>
    <p:extLst>
      <p:ext uri="{BB962C8B-B14F-4D97-AF65-F5344CB8AC3E}">
        <p14:creationId xmlns:p14="http://schemas.microsoft.com/office/powerpoint/2010/main" val="91913500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DC56110-11FE-1C4A-91A3-5F5AE86AD085}" type="slidenum">
              <a:rPr lang="en-US"/>
              <a:pPr>
                <a:defRPr/>
              </a:pPr>
              <a:t>‹#›</a:t>
            </a:fld>
            <a:endParaRPr lang="en-US"/>
          </a:p>
        </p:txBody>
      </p:sp>
    </p:spTree>
    <p:extLst>
      <p:ext uri="{BB962C8B-B14F-4D97-AF65-F5344CB8AC3E}">
        <p14:creationId xmlns:p14="http://schemas.microsoft.com/office/powerpoint/2010/main" val="16786524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1407F2-0958-F841-8903-36DDC66B3B1B}" type="slidenum">
              <a:rPr lang="en-US"/>
              <a:pPr>
                <a:defRPr/>
              </a:pPr>
              <a:t>‹#›</a:t>
            </a:fld>
            <a:endParaRPr lang="en-US"/>
          </a:p>
        </p:txBody>
      </p:sp>
    </p:spTree>
    <p:extLst>
      <p:ext uri="{BB962C8B-B14F-4D97-AF65-F5344CB8AC3E}">
        <p14:creationId xmlns:p14="http://schemas.microsoft.com/office/powerpoint/2010/main" val="357726795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4273352-62AF-6D4D-81DF-7917B47DE0B6}" type="slidenum">
              <a:rPr lang="en-US"/>
              <a:pPr>
                <a:defRPr/>
              </a:pPr>
              <a:t>‹#›</a:t>
            </a:fld>
            <a:endParaRPr lang="en-US"/>
          </a:p>
        </p:txBody>
      </p:sp>
    </p:spTree>
    <p:extLst>
      <p:ext uri="{BB962C8B-B14F-4D97-AF65-F5344CB8AC3E}">
        <p14:creationId xmlns:p14="http://schemas.microsoft.com/office/powerpoint/2010/main" val="20042100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C7898EE-B8C5-3F44-868B-1B2C43E3B2A6}" type="slidenum">
              <a:rPr lang="en-US"/>
              <a:pPr>
                <a:defRPr/>
              </a:pPr>
              <a:t>‹#›</a:t>
            </a:fld>
            <a:endParaRPr lang="en-US"/>
          </a:p>
        </p:txBody>
      </p:sp>
    </p:spTree>
    <p:extLst>
      <p:ext uri="{BB962C8B-B14F-4D97-AF65-F5344CB8AC3E}">
        <p14:creationId xmlns:p14="http://schemas.microsoft.com/office/powerpoint/2010/main" val="10932677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95BCD56-5A58-4549-ADFF-8F47977DD449}" type="slidenum">
              <a:rPr lang="en-US"/>
              <a:pPr>
                <a:defRPr/>
              </a:pPr>
              <a:t>‹#›</a:t>
            </a:fld>
            <a:endParaRPr lang="en-US"/>
          </a:p>
        </p:txBody>
      </p:sp>
    </p:spTree>
    <p:extLst>
      <p:ext uri="{BB962C8B-B14F-4D97-AF65-F5344CB8AC3E}">
        <p14:creationId xmlns:p14="http://schemas.microsoft.com/office/powerpoint/2010/main" val="1739060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DA05F41-980A-F246-9151-FA6A0B2C226C}" type="slidenum">
              <a:rPr lang="en-US"/>
              <a:pPr>
                <a:defRPr/>
              </a:pPr>
              <a:t>‹#›</a:t>
            </a:fld>
            <a:endParaRPr lang="en-US"/>
          </a:p>
        </p:txBody>
      </p:sp>
    </p:spTree>
    <p:extLst>
      <p:ext uri="{BB962C8B-B14F-4D97-AF65-F5344CB8AC3E}">
        <p14:creationId xmlns:p14="http://schemas.microsoft.com/office/powerpoint/2010/main" val="30251352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2E6C64-F5E7-4341-BDAE-05D4AC8A7ACB}" type="slidenum">
              <a:rPr lang="en-US"/>
              <a:pPr>
                <a:defRPr/>
              </a:pPr>
              <a:t>‹#›</a:t>
            </a:fld>
            <a:endParaRPr lang="en-US"/>
          </a:p>
        </p:txBody>
      </p:sp>
    </p:spTree>
    <p:extLst>
      <p:ext uri="{BB962C8B-B14F-4D97-AF65-F5344CB8AC3E}">
        <p14:creationId xmlns:p14="http://schemas.microsoft.com/office/powerpoint/2010/main" val="130248772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B7580C4-7CCA-6D42-93BC-9F989819D00C}" type="slidenum">
              <a:rPr lang="en-US"/>
              <a:pPr>
                <a:defRPr/>
              </a:pPr>
              <a:t>‹#›</a:t>
            </a:fld>
            <a:endParaRPr lang="en-US"/>
          </a:p>
        </p:txBody>
      </p:sp>
    </p:spTree>
    <p:extLst>
      <p:ext uri="{BB962C8B-B14F-4D97-AF65-F5344CB8AC3E}">
        <p14:creationId xmlns:p14="http://schemas.microsoft.com/office/powerpoint/2010/main" val="309535942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12E4A7-E2FE-D540-ACFB-C19751E1918C}" type="slidenum">
              <a:rPr lang="en-US"/>
              <a:pPr>
                <a:defRPr/>
              </a:pPr>
              <a:t>‹#›</a:t>
            </a:fld>
            <a:endParaRPr lang="en-US"/>
          </a:p>
        </p:txBody>
      </p:sp>
    </p:spTree>
    <p:extLst>
      <p:ext uri="{BB962C8B-B14F-4D97-AF65-F5344CB8AC3E}">
        <p14:creationId xmlns:p14="http://schemas.microsoft.com/office/powerpoint/2010/main" val="13319214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7CA9A6-D4EF-5D41-8F00-0C563858EFBD}" type="slidenum">
              <a:rPr lang="en-US"/>
              <a:pPr>
                <a:defRPr/>
              </a:pPr>
              <a:t>‹#›</a:t>
            </a:fld>
            <a:endParaRPr lang="en-US"/>
          </a:p>
        </p:txBody>
      </p:sp>
    </p:spTree>
    <p:extLst>
      <p:ext uri="{BB962C8B-B14F-4D97-AF65-F5344CB8AC3E}">
        <p14:creationId xmlns:p14="http://schemas.microsoft.com/office/powerpoint/2010/main" val="283140975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7699" name="Rectangle 3"/>
          <p:cNvSpPr>
            <a:spLocks noGrp="1" noChangeArrowheads="1"/>
          </p:cNvSpPr>
          <p:nvPr>
            <p:ph type="ctrTitle"/>
          </p:nvPr>
        </p:nvSpPr>
        <p:spPr>
          <a:xfrm>
            <a:off x="1143000" y="1295400"/>
            <a:ext cx="7772400" cy="1143000"/>
          </a:xfrm>
        </p:spPr>
        <p:txBody>
          <a:bodyPr/>
          <a:lstStyle>
            <a:lvl1pPr algn="r">
              <a:defRPr/>
            </a:lvl1pPr>
          </a:lstStyle>
          <a:p>
            <a:r>
              <a:rPr lang="en-US"/>
              <a:t>Click to edit Master title style</a:t>
            </a:r>
          </a:p>
        </p:txBody>
      </p:sp>
      <p:sp>
        <p:nvSpPr>
          <p:cNvPr id="797700" name="Rectangle 4"/>
          <p:cNvSpPr>
            <a:spLocks noGrp="1" noChangeArrowheads="1"/>
          </p:cNvSpPr>
          <p:nvPr>
            <p:ph type="subTitle" idx="1"/>
          </p:nvPr>
        </p:nvSpPr>
        <p:spPr>
          <a:xfrm>
            <a:off x="2514600" y="2819400"/>
            <a:ext cx="6400800" cy="1752600"/>
          </a:xfrm>
        </p:spPr>
        <p:txBody>
          <a:bodyPr/>
          <a:lstStyle>
            <a:lvl1pPr marL="0" indent="0" algn="r">
              <a:buFontTx/>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3276600" y="6248400"/>
            <a:ext cx="3581400" cy="457200"/>
          </a:xfrm>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6858D6D7-AA79-0848-A893-FB2590B0ECBD}" type="slidenum">
              <a:rPr lang="en-US"/>
              <a:pPr>
                <a:defRPr/>
              </a:pPr>
              <a:t>‹#›</a:t>
            </a:fld>
            <a:endParaRPr lang="en-US"/>
          </a:p>
        </p:txBody>
      </p:sp>
    </p:spTree>
    <p:extLst>
      <p:ext uri="{BB962C8B-B14F-4D97-AF65-F5344CB8AC3E}">
        <p14:creationId xmlns:p14="http://schemas.microsoft.com/office/powerpoint/2010/main" val="3629948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p:txBody>
          <a:bodyPr/>
          <a:lstStyle>
            <a:lvl1pPr>
              <a:defRPr/>
            </a:lvl1pPr>
          </a:lstStyle>
          <a:p>
            <a:pPr>
              <a:defRPr/>
            </a:pPr>
            <a:endParaRPr lang="en-US"/>
          </a:p>
        </p:txBody>
      </p:sp>
      <p:sp>
        <p:nvSpPr>
          <p:cNvPr id="5" name="Rectangle 1030"/>
          <p:cNvSpPr>
            <a:spLocks noGrp="1" noChangeArrowheads="1"/>
          </p:cNvSpPr>
          <p:nvPr>
            <p:ph type="ftr" sz="quarter" idx="11"/>
          </p:nvPr>
        </p:nvSpPr>
        <p:spPr/>
        <p:txBody>
          <a:bodyPr/>
          <a:lstStyle>
            <a:lvl1pPr>
              <a:defRPr/>
            </a:lvl1pPr>
          </a:lstStyle>
          <a:p>
            <a:pPr>
              <a:defRPr/>
            </a:pPr>
            <a:endParaRPr lang="en-US"/>
          </a:p>
        </p:txBody>
      </p:sp>
      <p:sp>
        <p:nvSpPr>
          <p:cNvPr id="6"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4FCDB65D-00BA-1D4A-BDAD-FB415FB62C43}" type="slidenum">
              <a:rPr lang="en-US"/>
              <a:pPr>
                <a:defRPr/>
              </a:pPr>
              <a:t>‹#›</a:t>
            </a:fld>
            <a:endParaRPr lang="en-US"/>
          </a:p>
        </p:txBody>
      </p:sp>
    </p:spTree>
    <p:extLst>
      <p:ext uri="{BB962C8B-B14F-4D97-AF65-F5344CB8AC3E}">
        <p14:creationId xmlns:p14="http://schemas.microsoft.com/office/powerpoint/2010/main" val="42019448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dt" sz="half" idx="10"/>
          </p:nvPr>
        </p:nvSpPr>
        <p:spPr/>
        <p:txBody>
          <a:bodyPr/>
          <a:lstStyle>
            <a:lvl1pPr>
              <a:defRPr/>
            </a:lvl1pPr>
          </a:lstStyle>
          <a:p>
            <a:pPr>
              <a:defRPr/>
            </a:pPr>
            <a:endParaRPr lang="en-US"/>
          </a:p>
        </p:txBody>
      </p:sp>
      <p:sp>
        <p:nvSpPr>
          <p:cNvPr id="5" name="Rectangle 1030"/>
          <p:cNvSpPr>
            <a:spLocks noGrp="1" noChangeArrowheads="1"/>
          </p:cNvSpPr>
          <p:nvPr>
            <p:ph type="ftr" sz="quarter" idx="11"/>
          </p:nvPr>
        </p:nvSpPr>
        <p:spPr/>
        <p:txBody>
          <a:bodyPr/>
          <a:lstStyle>
            <a:lvl1pPr>
              <a:defRPr/>
            </a:lvl1pPr>
          </a:lstStyle>
          <a:p>
            <a:pPr>
              <a:defRPr/>
            </a:pPr>
            <a:endParaRPr lang="en-US"/>
          </a:p>
        </p:txBody>
      </p:sp>
      <p:sp>
        <p:nvSpPr>
          <p:cNvPr id="6"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D6F013A-EFF2-8243-A3E3-28FA6E03ADBF}" type="slidenum">
              <a:rPr lang="en-US"/>
              <a:pPr>
                <a:defRPr/>
              </a:pPr>
              <a:t>‹#›</a:t>
            </a:fld>
            <a:endParaRPr lang="en-US"/>
          </a:p>
        </p:txBody>
      </p:sp>
    </p:spTree>
    <p:extLst>
      <p:ext uri="{BB962C8B-B14F-4D97-AF65-F5344CB8AC3E}">
        <p14:creationId xmlns:p14="http://schemas.microsoft.com/office/powerpoint/2010/main" val="305558937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dt" sz="half" idx="10"/>
          </p:nvPr>
        </p:nvSpPr>
        <p:spPr/>
        <p:txBody>
          <a:bodyPr/>
          <a:lstStyle>
            <a:lvl1pPr>
              <a:defRPr/>
            </a:lvl1pPr>
          </a:lstStyle>
          <a:p>
            <a:pPr>
              <a:defRPr/>
            </a:pPr>
            <a:endParaRPr lang="en-US"/>
          </a:p>
        </p:txBody>
      </p:sp>
      <p:sp>
        <p:nvSpPr>
          <p:cNvPr id="6" name="Rectangle 1030"/>
          <p:cNvSpPr>
            <a:spLocks noGrp="1" noChangeArrowheads="1"/>
          </p:cNvSpPr>
          <p:nvPr>
            <p:ph type="ftr" sz="quarter" idx="11"/>
          </p:nvPr>
        </p:nvSpPr>
        <p:spPr/>
        <p:txBody>
          <a:bodyPr/>
          <a:lstStyle>
            <a:lvl1pPr>
              <a:defRPr/>
            </a:lvl1pPr>
          </a:lstStyle>
          <a:p>
            <a:pPr>
              <a:defRPr/>
            </a:pPr>
            <a:endParaRPr lang="en-US"/>
          </a:p>
        </p:txBody>
      </p:sp>
      <p:sp>
        <p:nvSpPr>
          <p:cNvPr id="7"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5E40796-01C0-9744-B0DA-C980260FC8D0}" type="slidenum">
              <a:rPr lang="en-US"/>
              <a:pPr>
                <a:defRPr/>
              </a:pPr>
              <a:t>‹#›</a:t>
            </a:fld>
            <a:endParaRPr lang="en-US"/>
          </a:p>
        </p:txBody>
      </p:sp>
    </p:spTree>
    <p:extLst>
      <p:ext uri="{BB962C8B-B14F-4D97-AF65-F5344CB8AC3E}">
        <p14:creationId xmlns:p14="http://schemas.microsoft.com/office/powerpoint/2010/main" val="178973257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dt" sz="half" idx="10"/>
          </p:nvPr>
        </p:nvSpPr>
        <p:spPr/>
        <p:txBody>
          <a:bodyPr/>
          <a:lstStyle>
            <a:lvl1pPr>
              <a:defRPr/>
            </a:lvl1pPr>
          </a:lstStyle>
          <a:p>
            <a:pPr>
              <a:defRPr/>
            </a:pPr>
            <a:endParaRPr lang="en-US"/>
          </a:p>
        </p:txBody>
      </p:sp>
      <p:sp>
        <p:nvSpPr>
          <p:cNvPr id="8" name="Rectangle 1030"/>
          <p:cNvSpPr>
            <a:spLocks noGrp="1" noChangeArrowheads="1"/>
          </p:cNvSpPr>
          <p:nvPr>
            <p:ph type="ftr" sz="quarter" idx="11"/>
          </p:nvPr>
        </p:nvSpPr>
        <p:spPr/>
        <p:txBody>
          <a:bodyPr/>
          <a:lstStyle>
            <a:lvl1pPr>
              <a:defRPr/>
            </a:lvl1pPr>
          </a:lstStyle>
          <a:p>
            <a:pPr>
              <a:defRPr/>
            </a:pPr>
            <a:endParaRPr lang="en-US"/>
          </a:p>
        </p:txBody>
      </p:sp>
      <p:sp>
        <p:nvSpPr>
          <p:cNvPr id="9"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FE7F5D4-80FF-FC4B-B6E0-8F40D4E2616C}" type="slidenum">
              <a:rPr lang="en-US"/>
              <a:pPr>
                <a:defRPr/>
              </a:pPr>
              <a:t>‹#›</a:t>
            </a:fld>
            <a:endParaRPr lang="en-US"/>
          </a:p>
        </p:txBody>
      </p:sp>
    </p:spTree>
    <p:extLst>
      <p:ext uri="{BB962C8B-B14F-4D97-AF65-F5344CB8AC3E}">
        <p14:creationId xmlns:p14="http://schemas.microsoft.com/office/powerpoint/2010/main" val="240663906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p:txBody>
          <a:bodyPr/>
          <a:lstStyle>
            <a:lvl1pPr>
              <a:defRPr/>
            </a:lvl1pPr>
          </a:lstStyle>
          <a:p>
            <a:pPr>
              <a:defRPr/>
            </a:pPr>
            <a:endParaRPr lang="en-US"/>
          </a:p>
        </p:txBody>
      </p:sp>
      <p:sp>
        <p:nvSpPr>
          <p:cNvPr id="4" name="Rectangle 1030"/>
          <p:cNvSpPr>
            <a:spLocks noGrp="1" noChangeArrowheads="1"/>
          </p:cNvSpPr>
          <p:nvPr>
            <p:ph type="ftr" sz="quarter" idx="11"/>
          </p:nvPr>
        </p:nvSpPr>
        <p:spPr/>
        <p:txBody>
          <a:bodyPr/>
          <a:lstStyle>
            <a:lvl1pPr>
              <a:defRPr/>
            </a:lvl1pPr>
          </a:lstStyle>
          <a:p>
            <a:pPr>
              <a:defRPr/>
            </a:pPr>
            <a:endParaRPr lang="en-US"/>
          </a:p>
        </p:txBody>
      </p:sp>
      <p:sp>
        <p:nvSpPr>
          <p:cNvPr id="5"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45984AB-77D7-CD4D-921A-DFC2BD7EB62F}" type="slidenum">
              <a:rPr lang="en-US"/>
              <a:pPr>
                <a:defRPr/>
              </a:pPr>
              <a:t>‹#›</a:t>
            </a:fld>
            <a:endParaRPr lang="en-US"/>
          </a:p>
        </p:txBody>
      </p:sp>
    </p:spTree>
    <p:extLst>
      <p:ext uri="{BB962C8B-B14F-4D97-AF65-F5344CB8AC3E}">
        <p14:creationId xmlns:p14="http://schemas.microsoft.com/office/powerpoint/2010/main" val="1085228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image" Target="../media/image7.jpeg"/><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image" Target="../media/image9.jpeg"/><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image" Target="../media/image8.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image" Target="../media/image11.jpeg"/><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1.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image" Target="../media/image12.jpeg"/><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2.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image" Target="../media/image13.jpe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image" Target="../media/image15.jpeg"/><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3.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image" Target="../media/image16.jpeg"/><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4.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image" Target="../media/image18.jpeg"/><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5.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6.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slideLayout" Target="../slideLayouts/slideLayout183.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18.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19.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3.xml"/><Relationship Id="rId13" Type="http://schemas.openxmlformats.org/officeDocument/2006/relationships/slideLayout" Target="../slideLayouts/slideLayout218.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slideLayout" Target="../slideLayouts/slideLayout217.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6.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theme" Target="../theme/theme21.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7.xml"/><Relationship Id="rId13" Type="http://schemas.openxmlformats.org/officeDocument/2006/relationships/slideLayout" Target="../slideLayouts/slideLayout242.xml"/><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slideLayout" Target="../slideLayouts/slideLayout241.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image" Target="../media/image19.png"/><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slideLayout" Target="../slideLayouts/slideLayout266.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slideLayout" Target="../slideLayouts/slideLayout265.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5" Type="http://schemas.openxmlformats.org/officeDocument/2006/relationships/image" Target="../media/image19.png"/><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4.xml"/><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theme" Target="../theme/theme25.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5.xml"/><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6.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6.xml"/><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7.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image" Target="../media/image19.png"/><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8.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theme" Target="../theme/theme29.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 Id="rId14" Type="http://schemas.openxmlformats.org/officeDocument/2006/relationships/image" Target="../media/image20.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4.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pn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theme" Target="../theme/theme30.xml"/><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slideLayout" Target="../slideLayouts/slideLayout334.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2.xml"/><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theme" Target="../theme/theme31.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3.xml"/><Relationship Id="rId13" Type="http://schemas.openxmlformats.org/officeDocument/2006/relationships/image" Target="../media/image2.png"/><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theme" Target="../theme/theme32.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5" Type="http://schemas.openxmlformats.org/officeDocument/2006/relationships/image" Target="../media/image4.png"/><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 Id="rId14" Type="http://schemas.openxmlformats.org/officeDocument/2006/relationships/image" Target="../media/image3.png"/></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4.xml"/><Relationship Id="rId13" Type="http://schemas.openxmlformats.org/officeDocument/2006/relationships/theme" Target="../theme/theme33.xml"/><Relationship Id="rId3" Type="http://schemas.openxmlformats.org/officeDocument/2006/relationships/slideLayout" Target="../slideLayouts/slideLayout359.xml"/><Relationship Id="rId7" Type="http://schemas.openxmlformats.org/officeDocument/2006/relationships/slideLayout" Target="../slideLayouts/slideLayout363.xml"/><Relationship Id="rId12" Type="http://schemas.openxmlformats.org/officeDocument/2006/relationships/slideLayout" Target="../slideLayouts/slideLayout368.xml"/><Relationship Id="rId2" Type="http://schemas.openxmlformats.org/officeDocument/2006/relationships/slideLayout" Target="../slideLayouts/slideLayout358.xml"/><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5" Type="http://schemas.openxmlformats.org/officeDocument/2006/relationships/slideLayout" Target="../slideLayouts/slideLayout361.xml"/><Relationship Id="rId10" Type="http://schemas.openxmlformats.org/officeDocument/2006/relationships/slideLayout" Target="../slideLayouts/slideLayout366.xml"/><Relationship Id="rId4" Type="http://schemas.openxmlformats.org/officeDocument/2006/relationships/slideLayout" Target="../slideLayouts/slideLayout360.xml"/><Relationship Id="rId9" Type="http://schemas.openxmlformats.org/officeDocument/2006/relationships/slideLayout" Target="../slideLayouts/slideLayout365.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6.xml"/><Relationship Id="rId3" Type="http://schemas.openxmlformats.org/officeDocument/2006/relationships/slideLayout" Target="../slideLayouts/slideLayout371.xml"/><Relationship Id="rId7" Type="http://schemas.openxmlformats.org/officeDocument/2006/relationships/slideLayout" Target="../slideLayouts/slideLayout375.xml"/><Relationship Id="rId12" Type="http://schemas.openxmlformats.org/officeDocument/2006/relationships/theme" Target="../theme/theme34.xml"/><Relationship Id="rId2" Type="http://schemas.openxmlformats.org/officeDocument/2006/relationships/slideLayout" Target="../slideLayouts/slideLayout370.xml"/><Relationship Id="rId1" Type="http://schemas.openxmlformats.org/officeDocument/2006/relationships/slideLayout" Target="../slideLayouts/slideLayout369.xml"/><Relationship Id="rId6" Type="http://schemas.openxmlformats.org/officeDocument/2006/relationships/slideLayout" Target="../slideLayouts/slideLayout374.xml"/><Relationship Id="rId11" Type="http://schemas.openxmlformats.org/officeDocument/2006/relationships/slideLayout" Target="../slideLayouts/slideLayout379.xml"/><Relationship Id="rId5" Type="http://schemas.openxmlformats.org/officeDocument/2006/relationships/slideLayout" Target="../slideLayouts/slideLayout373.xml"/><Relationship Id="rId10" Type="http://schemas.openxmlformats.org/officeDocument/2006/relationships/slideLayout" Target="../slideLayouts/slideLayout378.xml"/><Relationship Id="rId4" Type="http://schemas.openxmlformats.org/officeDocument/2006/relationships/slideLayout" Target="../slideLayouts/slideLayout372.xml"/><Relationship Id="rId9" Type="http://schemas.openxmlformats.org/officeDocument/2006/relationships/slideLayout" Target="../slideLayouts/slideLayout377.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7.xml"/><Relationship Id="rId13" Type="http://schemas.openxmlformats.org/officeDocument/2006/relationships/theme" Target="../theme/theme35.xml"/><Relationship Id="rId3" Type="http://schemas.openxmlformats.org/officeDocument/2006/relationships/slideLayout" Target="../slideLayouts/slideLayout382.xml"/><Relationship Id="rId7" Type="http://schemas.openxmlformats.org/officeDocument/2006/relationships/slideLayout" Target="../slideLayouts/slideLayout386.xml"/><Relationship Id="rId12" Type="http://schemas.openxmlformats.org/officeDocument/2006/relationships/slideLayout" Target="../slideLayouts/slideLayout391.xml"/><Relationship Id="rId2" Type="http://schemas.openxmlformats.org/officeDocument/2006/relationships/slideLayout" Target="../slideLayouts/slideLayout381.xml"/><Relationship Id="rId1" Type="http://schemas.openxmlformats.org/officeDocument/2006/relationships/slideLayout" Target="../slideLayouts/slideLayout380.xml"/><Relationship Id="rId6" Type="http://schemas.openxmlformats.org/officeDocument/2006/relationships/slideLayout" Target="../slideLayouts/slideLayout385.xml"/><Relationship Id="rId11" Type="http://schemas.openxmlformats.org/officeDocument/2006/relationships/slideLayout" Target="../slideLayouts/slideLayout390.xml"/><Relationship Id="rId5" Type="http://schemas.openxmlformats.org/officeDocument/2006/relationships/slideLayout" Target="../slideLayouts/slideLayout384.xml"/><Relationship Id="rId10" Type="http://schemas.openxmlformats.org/officeDocument/2006/relationships/slideLayout" Target="../slideLayouts/slideLayout389.xml"/><Relationship Id="rId4" Type="http://schemas.openxmlformats.org/officeDocument/2006/relationships/slideLayout" Target="../slideLayouts/slideLayout383.xml"/><Relationship Id="rId9" Type="http://schemas.openxmlformats.org/officeDocument/2006/relationships/slideLayout" Target="../slideLayouts/slideLayout388.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9.xml"/><Relationship Id="rId3" Type="http://schemas.openxmlformats.org/officeDocument/2006/relationships/slideLayout" Target="../slideLayouts/slideLayout394.xml"/><Relationship Id="rId7" Type="http://schemas.openxmlformats.org/officeDocument/2006/relationships/slideLayout" Target="../slideLayouts/slideLayout398.xml"/><Relationship Id="rId12" Type="http://schemas.openxmlformats.org/officeDocument/2006/relationships/theme" Target="../theme/theme36.xml"/><Relationship Id="rId2" Type="http://schemas.openxmlformats.org/officeDocument/2006/relationships/slideLayout" Target="../slideLayouts/slideLayout393.xml"/><Relationship Id="rId1" Type="http://schemas.openxmlformats.org/officeDocument/2006/relationships/slideLayout" Target="../slideLayouts/slideLayout392.xml"/><Relationship Id="rId6" Type="http://schemas.openxmlformats.org/officeDocument/2006/relationships/slideLayout" Target="../slideLayouts/slideLayout397.xml"/><Relationship Id="rId11" Type="http://schemas.openxmlformats.org/officeDocument/2006/relationships/slideLayout" Target="../slideLayouts/slideLayout402.xml"/><Relationship Id="rId5" Type="http://schemas.openxmlformats.org/officeDocument/2006/relationships/slideLayout" Target="../slideLayouts/slideLayout396.xml"/><Relationship Id="rId10" Type="http://schemas.openxmlformats.org/officeDocument/2006/relationships/slideLayout" Target="../slideLayouts/slideLayout401.xml"/><Relationship Id="rId4" Type="http://schemas.openxmlformats.org/officeDocument/2006/relationships/slideLayout" Target="../slideLayouts/slideLayout395.xml"/><Relationship Id="rId9" Type="http://schemas.openxmlformats.org/officeDocument/2006/relationships/slideLayout" Target="../slideLayouts/slideLayout400.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10.xml"/><Relationship Id="rId3" Type="http://schemas.openxmlformats.org/officeDocument/2006/relationships/slideLayout" Target="../slideLayouts/slideLayout405.xml"/><Relationship Id="rId7" Type="http://schemas.openxmlformats.org/officeDocument/2006/relationships/slideLayout" Target="../slideLayouts/slideLayout409.xml"/><Relationship Id="rId12" Type="http://schemas.openxmlformats.org/officeDocument/2006/relationships/theme" Target="../theme/theme37.xml"/><Relationship Id="rId2" Type="http://schemas.openxmlformats.org/officeDocument/2006/relationships/slideLayout" Target="../slideLayouts/slideLayout404.xml"/><Relationship Id="rId1" Type="http://schemas.openxmlformats.org/officeDocument/2006/relationships/slideLayout" Target="../slideLayouts/slideLayout403.xml"/><Relationship Id="rId6" Type="http://schemas.openxmlformats.org/officeDocument/2006/relationships/slideLayout" Target="../slideLayouts/slideLayout408.xml"/><Relationship Id="rId11" Type="http://schemas.openxmlformats.org/officeDocument/2006/relationships/slideLayout" Target="../slideLayouts/slideLayout413.xml"/><Relationship Id="rId5" Type="http://schemas.openxmlformats.org/officeDocument/2006/relationships/slideLayout" Target="../slideLayouts/slideLayout407.xml"/><Relationship Id="rId10" Type="http://schemas.openxmlformats.org/officeDocument/2006/relationships/slideLayout" Target="../slideLayouts/slideLayout412.xml"/><Relationship Id="rId4" Type="http://schemas.openxmlformats.org/officeDocument/2006/relationships/slideLayout" Target="../slideLayouts/slideLayout406.xml"/><Relationship Id="rId9" Type="http://schemas.openxmlformats.org/officeDocument/2006/relationships/slideLayout" Target="../slideLayouts/slideLayout411.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21.xml"/><Relationship Id="rId3" Type="http://schemas.openxmlformats.org/officeDocument/2006/relationships/slideLayout" Target="../slideLayouts/slideLayout416.xml"/><Relationship Id="rId7" Type="http://schemas.openxmlformats.org/officeDocument/2006/relationships/slideLayout" Target="../slideLayouts/slideLayout420.xml"/><Relationship Id="rId12" Type="http://schemas.openxmlformats.org/officeDocument/2006/relationships/theme" Target="../theme/theme38.xml"/><Relationship Id="rId2" Type="http://schemas.openxmlformats.org/officeDocument/2006/relationships/slideLayout" Target="../slideLayouts/slideLayout415.xml"/><Relationship Id="rId1" Type="http://schemas.openxmlformats.org/officeDocument/2006/relationships/slideLayout" Target="../slideLayouts/slideLayout414.xml"/><Relationship Id="rId6" Type="http://schemas.openxmlformats.org/officeDocument/2006/relationships/slideLayout" Target="../slideLayouts/slideLayout419.xml"/><Relationship Id="rId11" Type="http://schemas.openxmlformats.org/officeDocument/2006/relationships/slideLayout" Target="../slideLayouts/slideLayout424.xml"/><Relationship Id="rId5" Type="http://schemas.openxmlformats.org/officeDocument/2006/relationships/slideLayout" Target="../slideLayouts/slideLayout418.xml"/><Relationship Id="rId10" Type="http://schemas.openxmlformats.org/officeDocument/2006/relationships/slideLayout" Target="../slideLayouts/slideLayout423.xml"/><Relationship Id="rId4" Type="http://schemas.openxmlformats.org/officeDocument/2006/relationships/slideLayout" Target="../slideLayouts/slideLayout417.xml"/><Relationship Id="rId9" Type="http://schemas.openxmlformats.org/officeDocument/2006/relationships/slideLayout" Target="../slideLayouts/slideLayout422.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32.xml"/><Relationship Id="rId13" Type="http://schemas.openxmlformats.org/officeDocument/2006/relationships/theme" Target="../theme/theme39.xml"/><Relationship Id="rId3" Type="http://schemas.openxmlformats.org/officeDocument/2006/relationships/slideLayout" Target="../slideLayouts/slideLayout427.xml"/><Relationship Id="rId7" Type="http://schemas.openxmlformats.org/officeDocument/2006/relationships/slideLayout" Target="../slideLayouts/slideLayout431.xml"/><Relationship Id="rId12" Type="http://schemas.openxmlformats.org/officeDocument/2006/relationships/slideLayout" Target="../slideLayouts/slideLayout436.xml"/><Relationship Id="rId2" Type="http://schemas.openxmlformats.org/officeDocument/2006/relationships/slideLayout" Target="../slideLayouts/slideLayout426.xml"/><Relationship Id="rId1" Type="http://schemas.openxmlformats.org/officeDocument/2006/relationships/slideLayout" Target="../slideLayouts/slideLayout425.xml"/><Relationship Id="rId6" Type="http://schemas.openxmlformats.org/officeDocument/2006/relationships/slideLayout" Target="../slideLayouts/slideLayout430.xml"/><Relationship Id="rId11" Type="http://schemas.openxmlformats.org/officeDocument/2006/relationships/slideLayout" Target="../slideLayouts/slideLayout435.xml"/><Relationship Id="rId5" Type="http://schemas.openxmlformats.org/officeDocument/2006/relationships/slideLayout" Target="../slideLayouts/slideLayout429.xml"/><Relationship Id="rId10" Type="http://schemas.openxmlformats.org/officeDocument/2006/relationships/slideLayout" Target="../slideLayouts/slideLayout434.xml"/><Relationship Id="rId4" Type="http://schemas.openxmlformats.org/officeDocument/2006/relationships/slideLayout" Target="../slideLayouts/slideLayout428.xml"/><Relationship Id="rId9" Type="http://schemas.openxmlformats.org/officeDocument/2006/relationships/slideLayout" Target="../slideLayouts/slideLayout4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5.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44.xml"/><Relationship Id="rId3" Type="http://schemas.openxmlformats.org/officeDocument/2006/relationships/slideLayout" Target="../slideLayouts/slideLayout439.xml"/><Relationship Id="rId7" Type="http://schemas.openxmlformats.org/officeDocument/2006/relationships/slideLayout" Target="../slideLayouts/slideLayout443.xml"/><Relationship Id="rId12" Type="http://schemas.openxmlformats.org/officeDocument/2006/relationships/theme" Target="../theme/theme40.xml"/><Relationship Id="rId2" Type="http://schemas.openxmlformats.org/officeDocument/2006/relationships/slideLayout" Target="../slideLayouts/slideLayout438.xml"/><Relationship Id="rId1" Type="http://schemas.openxmlformats.org/officeDocument/2006/relationships/slideLayout" Target="../slideLayouts/slideLayout437.xml"/><Relationship Id="rId6" Type="http://schemas.openxmlformats.org/officeDocument/2006/relationships/slideLayout" Target="../slideLayouts/slideLayout442.xml"/><Relationship Id="rId11" Type="http://schemas.openxmlformats.org/officeDocument/2006/relationships/slideLayout" Target="../slideLayouts/slideLayout447.xml"/><Relationship Id="rId5" Type="http://schemas.openxmlformats.org/officeDocument/2006/relationships/slideLayout" Target="../slideLayouts/slideLayout441.xml"/><Relationship Id="rId10" Type="http://schemas.openxmlformats.org/officeDocument/2006/relationships/slideLayout" Target="../slideLayouts/slideLayout446.xml"/><Relationship Id="rId4" Type="http://schemas.openxmlformats.org/officeDocument/2006/relationships/slideLayout" Target="../slideLayouts/slideLayout440.xml"/><Relationship Id="rId9" Type="http://schemas.openxmlformats.org/officeDocument/2006/relationships/slideLayout" Target="../slideLayouts/slideLayout445.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55.xml"/><Relationship Id="rId13" Type="http://schemas.openxmlformats.org/officeDocument/2006/relationships/image" Target="../media/image2.png"/><Relationship Id="rId3" Type="http://schemas.openxmlformats.org/officeDocument/2006/relationships/slideLayout" Target="../slideLayouts/slideLayout450.xml"/><Relationship Id="rId7" Type="http://schemas.openxmlformats.org/officeDocument/2006/relationships/slideLayout" Target="../slideLayouts/slideLayout454.xml"/><Relationship Id="rId12" Type="http://schemas.openxmlformats.org/officeDocument/2006/relationships/theme" Target="../theme/theme41.xml"/><Relationship Id="rId2" Type="http://schemas.openxmlformats.org/officeDocument/2006/relationships/slideLayout" Target="../slideLayouts/slideLayout449.xml"/><Relationship Id="rId1" Type="http://schemas.openxmlformats.org/officeDocument/2006/relationships/slideLayout" Target="../slideLayouts/slideLayout448.xml"/><Relationship Id="rId6" Type="http://schemas.openxmlformats.org/officeDocument/2006/relationships/slideLayout" Target="../slideLayouts/slideLayout453.xml"/><Relationship Id="rId11" Type="http://schemas.openxmlformats.org/officeDocument/2006/relationships/slideLayout" Target="../slideLayouts/slideLayout458.xml"/><Relationship Id="rId5" Type="http://schemas.openxmlformats.org/officeDocument/2006/relationships/slideLayout" Target="../slideLayouts/slideLayout452.xml"/><Relationship Id="rId15" Type="http://schemas.openxmlformats.org/officeDocument/2006/relationships/image" Target="../media/image4.png"/><Relationship Id="rId10" Type="http://schemas.openxmlformats.org/officeDocument/2006/relationships/slideLayout" Target="../slideLayouts/slideLayout457.xml"/><Relationship Id="rId4" Type="http://schemas.openxmlformats.org/officeDocument/2006/relationships/slideLayout" Target="../slideLayouts/slideLayout451.xml"/><Relationship Id="rId9" Type="http://schemas.openxmlformats.org/officeDocument/2006/relationships/slideLayout" Target="../slideLayouts/slideLayout456.xml"/><Relationship Id="rId14" Type="http://schemas.openxmlformats.org/officeDocument/2006/relationships/image" Target="../media/image3.png"/></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66.xml"/><Relationship Id="rId3" Type="http://schemas.openxmlformats.org/officeDocument/2006/relationships/slideLayout" Target="../slideLayouts/slideLayout461.xml"/><Relationship Id="rId7" Type="http://schemas.openxmlformats.org/officeDocument/2006/relationships/slideLayout" Target="../slideLayouts/slideLayout465.xml"/><Relationship Id="rId12" Type="http://schemas.openxmlformats.org/officeDocument/2006/relationships/theme" Target="../theme/theme42.xml"/><Relationship Id="rId2" Type="http://schemas.openxmlformats.org/officeDocument/2006/relationships/slideLayout" Target="../slideLayouts/slideLayout460.xml"/><Relationship Id="rId1" Type="http://schemas.openxmlformats.org/officeDocument/2006/relationships/slideLayout" Target="../slideLayouts/slideLayout459.xml"/><Relationship Id="rId6" Type="http://schemas.openxmlformats.org/officeDocument/2006/relationships/slideLayout" Target="../slideLayouts/slideLayout464.xml"/><Relationship Id="rId11" Type="http://schemas.openxmlformats.org/officeDocument/2006/relationships/slideLayout" Target="../slideLayouts/slideLayout469.xml"/><Relationship Id="rId5" Type="http://schemas.openxmlformats.org/officeDocument/2006/relationships/slideLayout" Target="../slideLayouts/slideLayout463.xml"/><Relationship Id="rId10" Type="http://schemas.openxmlformats.org/officeDocument/2006/relationships/slideLayout" Target="../slideLayouts/slideLayout468.xml"/><Relationship Id="rId4" Type="http://schemas.openxmlformats.org/officeDocument/2006/relationships/slideLayout" Target="../slideLayouts/slideLayout462.xml"/><Relationship Id="rId9" Type="http://schemas.openxmlformats.org/officeDocument/2006/relationships/slideLayout" Target="../slideLayouts/slideLayout467.xml"/></Relationships>
</file>

<file path=ppt/slideMasters/_rels/slideMaster43.xml.rels><?xml version="1.0" encoding="UTF-8" standalone="yes"?>
<Relationships xmlns="http://schemas.openxmlformats.org/package/2006/relationships"><Relationship Id="rId2" Type="http://schemas.openxmlformats.org/officeDocument/2006/relationships/theme" Target="../theme/theme43.xml"/><Relationship Id="rId1" Type="http://schemas.openxmlformats.org/officeDocument/2006/relationships/slideLayout" Target="../slideLayouts/slideLayout470.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8.xml"/><Relationship Id="rId13" Type="http://schemas.openxmlformats.org/officeDocument/2006/relationships/slideLayout" Target="../slideLayouts/slideLayout483.xml"/><Relationship Id="rId3" Type="http://schemas.openxmlformats.org/officeDocument/2006/relationships/slideLayout" Target="../slideLayouts/slideLayout473.xml"/><Relationship Id="rId7" Type="http://schemas.openxmlformats.org/officeDocument/2006/relationships/slideLayout" Target="../slideLayouts/slideLayout477.xml"/><Relationship Id="rId12" Type="http://schemas.openxmlformats.org/officeDocument/2006/relationships/slideLayout" Target="../slideLayouts/slideLayout482.xml"/><Relationship Id="rId2" Type="http://schemas.openxmlformats.org/officeDocument/2006/relationships/slideLayout" Target="../slideLayouts/slideLayout472.xml"/><Relationship Id="rId1" Type="http://schemas.openxmlformats.org/officeDocument/2006/relationships/slideLayout" Target="../slideLayouts/slideLayout471.xml"/><Relationship Id="rId6" Type="http://schemas.openxmlformats.org/officeDocument/2006/relationships/slideLayout" Target="../slideLayouts/slideLayout476.xml"/><Relationship Id="rId11" Type="http://schemas.openxmlformats.org/officeDocument/2006/relationships/slideLayout" Target="../slideLayouts/slideLayout481.xml"/><Relationship Id="rId5" Type="http://schemas.openxmlformats.org/officeDocument/2006/relationships/slideLayout" Target="../slideLayouts/slideLayout475.xml"/><Relationship Id="rId10" Type="http://schemas.openxmlformats.org/officeDocument/2006/relationships/slideLayout" Target="../slideLayouts/slideLayout480.xml"/><Relationship Id="rId4" Type="http://schemas.openxmlformats.org/officeDocument/2006/relationships/slideLayout" Target="../slideLayouts/slideLayout474.xml"/><Relationship Id="rId9" Type="http://schemas.openxmlformats.org/officeDocument/2006/relationships/slideLayout" Target="../slideLayouts/slideLayout479.xml"/><Relationship Id="rId14" Type="http://schemas.openxmlformats.org/officeDocument/2006/relationships/theme" Target="../theme/theme4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91.xml"/><Relationship Id="rId13" Type="http://schemas.openxmlformats.org/officeDocument/2006/relationships/slideLayout" Target="../slideLayouts/slideLayout496.xml"/><Relationship Id="rId3" Type="http://schemas.openxmlformats.org/officeDocument/2006/relationships/slideLayout" Target="../slideLayouts/slideLayout486.xml"/><Relationship Id="rId7" Type="http://schemas.openxmlformats.org/officeDocument/2006/relationships/slideLayout" Target="../slideLayouts/slideLayout490.xml"/><Relationship Id="rId12" Type="http://schemas.openxmlformats.org/officeDocument/2006/relationships/slideLayout" Target="../slideLayouts/slideLayout495.xml"/><Relationship Id="rId2" Type="http://schemas.openxmlformats.org/officeDocument/2006/relationships/slideLayout" Target="../slideLayouts/slideLayout485.xml"/><Relationship Id="rId1" Type="http://schemas.openxmlformats.org/officeDocument/2006/relationships/slideLayout" Target="../slideLayouts/slideLayout484.xml"/><Relationship Id="rId6" Type="http://schemas.openxmlformats.org/officeDocument/2006/relationships/slideLayout" Target="../slideLayouts/slideLayout489.xml"/><Relationship Id="rId11" Type="http://schemas.openxmlformats.org/officeDocument/2006/relationships/slideLayout" Target="../slideLayouts/slideLayout494.xml"/><Relationship Id="rId5" Type="http://schemas.openxmlformats.org/officeDocument/2006/relationships/slideLayout" Target="../slideLayouts/slideLayout488.xml"/><Relationship Id="rId10" Type="http://schemas.openxmlformats.org/officeDocument/2006/relationships/slideLayout" Target="../slideLayouts/slideLayout493.xml"/><Relationship Id="rId4" Type="http://schemas.openxmlformats.org/officeDocument/2006/relationships/slideLayout" Target="../slideLayouts/slideLayout487.xml"/><Relationship Id="rId9" Type="http://schemas.openxmlformats.org/officeDocument/2006/relationships/slideLayout" Target="../slideLayouts/slideLayout492.xml"/><Relationship Id="rId14" Type="http://schemas.openxmlformats.org/officeDocument/2006/relationships/theme" Target="../theme/theme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6.emf"/><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52CEEB2E-12AC-4A4B-932F-60DBCA00C11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172" r:id="rId1"/>
    <p:sldLayoutId id="2147487173" r:id="rId2"/>
    <p:sldLayoutId id="2147487174" r:id="rId3"/>
    <p:sldLayoutId id="2147487175" r:id="rId4"/>
    <p:sldLayoutId id="2147487176" r:id="rId5"/>
    <p:sldLayoutId id="2147487177" r:id="rId6"/>
    <p:sldLayoutId id="2147487178" r:id="rId7"/>
    <p:sldLayoutId id="2147487179" r:id="rId8"/>
    <p:sldLayoutId id="2147487180" r:id="rId9"/>
    <p:sldLayoutId id="2147487181" r:id="rId10"/>
    <p:sldLayoutId id="214748718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ctr" rtl="0" eaLnBrk="0" fontAlgn="base" hangingPunct="0">
        <a:spcBef>
          <a:spcPct val="0"/>
        </a:spcBef>
        <a:spcAft>
          <a:spcPct val="0"/>
        </a:spcAft>
        <a:defRPr sz="4400">
          <a:solidFill>
            <a:schemeClr val="tx2"/>
          </a:solidFill>
          <a:latin typeface="Times New Roman" pitchFamily="-111" charset="0"/>
        </a:defRPr>
      </a:lvl6pPr>
      <a:lvl7pPr marL="914400" algn="ctr" rtl="0" eaLnBrk="0" fontAlgn="base" hangingPunct="0">
        <a:spcBef>
          <a:spcPct val="0"/>
        </a:spcBef>
        <a:spcAft>
          <a:spcPct val="0"/>
        </a:spcAft>
        <a:defRPr sz="4400">
          <a:solidFill>
            <a:schemeClr val="tx2"/>
          </a:solidFill>
          <a:latin typeface="Times New Roman" pitchFamily="-111" charset="0"/>
        </a:defRPr>
      </a:lvl7pPr>
      <a:lvl8pPr marL="1371600" algn="ctr" rtl="0" eaLnBrk="0" fontAlgn="base" hangingPunct="0">
        <a:spcBef>
          <a:spcPct val="0"/>
        </a:spcBef>
        <a:spcAft>
          <a:spcPct val="0"/>
        </a:spcAft>
        <a:defRPr sz="4400">
          <a:solidFill>
            <a:schemeClr val="tx2"/>
          </a:solidFill>
          <a:latin typeface="Times New Roman" pitchFamily="-111" charset="0"/>
        </a:defRPr>
      </a:lvl8pPr>
      <a:lvl9pPr marL="1828800" algn="ctr" rtl="0" eaLnBrk="0" fontAlgn="base" hangingPunct="0">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7762" name="Picture 1026"/>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7763" name="Rectangle 1027"/>
          <p:cNvSpPr>
            <a:spLocks noGrp="1" noChangeArrowheads="1"/>
          </p:cNvSpPr>
          <p:nvPr>
            <p:ph type="title"/>
          </p:nvPr>
        </p:nvSpPr>
        <p:spPr bwMode="auto">
          <a:xfrm>
            <a:off x="1219200" y="5334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7764" name="Rectangle 1028"/>
          <p:cNvSpPr>
            <a:spLocks noGrp="1" noChangeArrowheads="1"/>
          </p:cNvSpPr>
          <p:nvPr>
            <p:ph type="body" idx="1"/>
          </p:nvPr>
        </p:nvSpPr>
        <p:spPr bwMode="auto">
          <a:xfrm>
            <a:off x="12192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6677" name="Rectangle 1029"/>
          <p:cNvSpPr>
            <a:spLocks noGrp="1" noChangeArrowheads="1"/>
          </p:cNvSpPr>
          <p:nvPr>
            <p:ph type="dt" sz="half" idx="2"/>
          </p:nvPr>
        </p:nvSpPr>
        <p:spPr bwMode="auto">
          <a:xfrm>
            <a:off x="1219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000000"/>
                </a:solidFill>
                <a:latin typeface="Courier" pitchFamily="21" charset="0"/>
                <a:ea typeface="ＭＳ Ｐゴシック"/>
                <a:cs typeface="ＭＳ Ｐゴシック"/>
              </a:defRPr>
            </a:lvl1pPr>
          </a:lstStyle>
          <a:p>
            <a:pPr>
              <a:defRPr/>
            </a:pPr>
            <a:endParaRPr lang="en-US"/>
          </a:p>
        </p:txBody>
      </p:sp>
      <p:sp>
        <p:nvSpPr>
          <p:cNvPr id="796678" name="Rectangle 1030"/>
          <p:cNvSpPr>
            <a:spLocks noGrp="1" noChangeArrowheads="1"/>
          </p:cNvSpPr>
          <p:nvPr>
            <p:ph type="ftr" sz="quarter" idx="3"/>
          </p:nvPr>
        </p:nvSpPr>
        <p:spPr bwMode="auto">
          <a:xfrm>
            <a:off x="3352800" y="6248400"/>
            <a:ext cx="3505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000000"/>
                </a:solidFill>
                <a:latin typeface="Courier" pitchFamily="21" charset="0"/>
                <a:ea typeface="ＭＳ Ｐゴシック"/>
                <a:cs typeface="ＭＳ Ｐゴシック"/>
              </a:defRPr>
            </a:lvl1pPr>
          </a:lstStyle>
          <a:p>
            <a:pPr>
              <a:defRPr/>
            </a:pPr>
            <a:endParaRPr lang="en-US"/>
          </a:p>
        </p:txBody>
      </p:sp>
      <p:sp>
        <p:nvSpPr>
          <p:cNvPr id="796679" name="Rectangle 1031"/>
          <p:cNvSpPr>
            <a:spLocks noGrp="1" noChangeArrowheads="1"/>
          </p:cNvSpPr>
          <p:nvPr>
            <p:ph type="sldNum" sz="quarter" idx="4"/>
          </p:nvPr>
        </p:nvSpPr>
        <p:spPr bwMode="auto">
          <a:xfrm>
            <a:off x="7086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1" sz="1400">
                <a:solidFill>
                  <a:srgbClr val="000000"/>
                </a:solidFill>
                <a:latin typeface="Courier" charset="0"/>
              </a:defRPr>
            </a:lvl1pPr>
          </a:lstStyle>
          <a:p>
            <a:pPr>
              <a:defRPr/>
            </a:pPr>
            <a:fld id="{518FB2AF-CD62-A548-A6F0-EA8F192BFC1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80" r:id="rId1"/>
    <p:sldLayoutId id="2147487381" r:id="rId2"/>
    <p:sldLayoutId id="2147487382" r:id="rId3"/>
    <p:sldLayoutId id="2147487383" r:id="rId4"/>
    <p:sldLayoutId id="2147487384" r:id="rId5"/>
    <p:sldLayoutId id="2147487385" r:id="rId6"/>
    <p:sldLayoutId id="2147487386" r:id="rId7"/>
    <p:sldLayoutId id="2147487387" r:id="rId8"/>
    <p:sldLayoutId id="2147487388" r:id="rId9"/>
    <p:sldLayoutId id="2147487389" r:id="rId10"/>
    <p:sldLayoutId id="2147487390" r:id="rId11"/>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5pPr>
      <a:lvl6pPr marL="457200" algn="l" rtl="0" fontAlgn="base">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6pPr>
      <a:lvl7pPr marL="914400" algn="l" rtl="0" fontAlgn="base">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7pPr>
      <a:lvl8pPr marL="1371600" algn="l" rtl="0" fontAlgn="base">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8pPr>
      <a:lvl9pPr marL="1828800" algn="l" rtl="0" fontAlgn="base">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SzPct val="135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12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110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SzPct val="90000"/>
        <a:buBlip>
          <a:blip r:embed="rId14"/>
        </a:buBlip>
        <a:defRPr kumimoji="1" sz="2000">
          <a:solidFill>
            <a:schemeClr val="tx1"/>
          </a:solidFill>
          <a:latin typeface="+mn-lt"/>
          <a:ea typeface="+mn-ea"/>
        </a:defRPr>
      </a:lvl5pPr>
      <a:lvl6pPr marL="2514600" indent="-228600" algn="l" rtl="0" fontAlgn="base">
        <a:spcBef>
          <a:spcPct val="20000"/>
        </a:spcBef>
        <a:spcAft>
          <a:spcPct val="0"/>
        </a:spcAft>
        <a:buSzPct val="90000"/>
        <a:buBlip>
          <a:blip r:embed="rId14"/>
        </a:buBlip>
        <a:defRPr kumimoji="1" sz="2000">
          <a:solidFill>
            <a:schemeClr val="tx1"/>
          </a:solidFill>
          <a:latin typeface="+mn-lt"/>
          <a:ea typeface="+mn-ea"/>
        </a:defRPr>
      </a:lvl6pPr>
      <a:lvl7pPr marL="2971800" indent="-228600" algn="l" rtl="0" fontAlgn="base">
        <a:spcBef>
          <a:spcPct val="20000"/>
        </a:spcBef>
        <a:spcAft>
          <a:spcPct val="0"/>
        </a:spcAft>
        <a:buSzPct val="90000"/>
        <a:buBlip>
          <a:blip r:embed="rId14"/>
        </a:buBlip>
        <a:defRPr kumimoji="1" sz="2000">
          <a:solidFill>
            <a:schemeClr val="tx1"/>
          </a:solidFill>
          <a:latin typeface="+mn-lt"/>
          <a:ea typeface="+mn-ea"/>
        </a:defRPr>
      </a:lvl7pPr>
      <a:lvl8pPr marL="3429000" indent="-228600" algn="l" rtl="0" fontAlgn="base">
        <a:spcBef>
          <a:spcPct val="20000"/>
        </a:spcBef>
        <a:spcAft>
          <a:spcPct val="0"/>
        </a:spcAft>
        <a:buSzPct val="90000"/>
        <a:buBlip>
          <a:blip r:embed="rId14"/>
        </a:buBlip>
        <a:defRPr kumimoji="1" sz="2000">
          <a:solidFill>
            <a:schemeClr val="tx1"/>
          </a:solidFill>
          <a:latin typeface="+mn-lt"/>
          <a:ea typeface="+mn-ea"/>
        </a:defRPr>
      </a:lvl8pPr>
      <a:lvl9pPr marL="3886200" indent="-228600" algn="l" rtl="0" fontAlgn="base">
        <a:spcBef>
          <a:spcPct val="20000"/>
        </a:spcBef>
        <a:spcAft>
          <a:spcPct val="0"/>
        </a:spcAft>
        <a:buSzPct val="90000"/>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bwMode="auto">
          <a:xfrm>
            <a:off x="1905000" y="609600"/>
            <a:ext cx="6781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0051" name="Rectangle 3"/>
          <p:cNvSpPr>
            <a:spLocks noGrp="1" noChangeArrowheads="1"/>
          </p:cNvSpPr>
          <p:nvPr>
            <p:ph type="body" idx="1"/>
          </p:nvPr>
        </p:nvSpPr>
        <p:spPr bwMode="auto">
          <a:xfrm>
            <a:off x="2133600" y="1981200"/>
            <a:ext cx="65532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8724" name="Rectangle 4"/>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Verdana" pitchFamily="21" charset="0"/>
                <a:ea typeface="ＭＳ Ｐゴシック"/>
                <a:cs typeface="ＭＳ Ｐゴシック"/>
              </a:defRPr>
            </a:lvl1pPr>
          </a:lstStyle>
          <a:p>
            <a:pPr>
              <a:defRPr/>
            </a:pPr>
            <a:endParaRPr lang="en-US"/>
          </a:p>
        </p:txBody>
      </p:sp>
      <p:sp>
        <p:nvSpPr>
          <p:cNvPr id="798725" name="Rectangle 5"/>
          <p:cNvSpPr>
            <a:spLocks noGrp="1" noChangeArrowheads="1"/>
          </p:cNvSpPr>
          <p:nvPr>
            <p:ph type="ftr" sz="quarter" idx="3"/>
          </p:nvPr>
        </p:nvSpPr>
        <p:spPr bwMode="auto">
          <a:xfrm>
            <a:off x="33528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Verdana" pitchFamily="21" charset="0"/>
                <a:ea typeface="ＭＳ Ｐゴシック"/>
                <a:cs typeface="ＭＳ Ｐゴシック"/>
              </a:defRPr>
            </a:lvl1pPr>
          </a:lstStyle>
          <a:p>
            <a:pPr>
              <a:defRPr/>
            </a:pPr>
            <a:endParaRPr lang="en-US"/>
          </a:p>
        </p:txBody>
      </p:sp>
      <p:sp>
        <p:nvSpPr>
          <p:cNvPr id="798726" name="Rectangle 6"/>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Verdana" charset="0"/>
              </a:defRPr>
            </a:lvl1pPr>
          </a:lstStyle>
          <a:p>
            <a:pPr>
              <a:defRPr/>
            </a:pPr>
            <a:fld id="{9C15E6F6-2AC8-B148-858E-6ABF250F6CE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91" r:id="rId1"/>
    <p:sldLayoutId id="2147487392" r:id="rId2"/>
    <p:sldLayoutId id="2147487393" r:id="rId3"/>
    <p:sldLayoutId id="2147487394" r:id="rId4"/>
    <p:sldLayoutId id="2147487395" r:id="rId5"/>
    <p:sldLayoutId id="2147487396" r:id="rId6"/>
    <p:sldLayoutId id="2147487397" r:id="rId7"/>
    <p:sldLayoutId id="2147487398" r:id="rId8"/>
    <p:sldLayoutId id="2147487399" r:id="rId9"/>
    <p:sldLayoutId id="2147487400" r:id="rId10"/>
    <p:sldLayoutId id="214748740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2338"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2339"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19200" y="1600200"/>
            <a:ext cx="5926138"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2340" name="Rectangle 4"/>
          <p:cNvSpPr>
            <a:spLocks noGrp="1" noChangeArrowheads="1"/>
          </p:cNvSpPr>
          <p:nvPr>
            <p:ph type="title"/>
          </p:nvPr>
        </p:nvSpPr>
        <p:spPr bwMode="auto">
          <a:xfrm>
            <a:off x="685800" y="457200"/>
            <a:ext cx="7772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42341" name="Rectangle 5"/>
          <p:cNvSpPr>
            <a:spLocks noGrp="1" noChangeArrowheads="1"/>
          </p:cNvSpPr>
          <p:nvPr>
            <p:ph type="body" idx="1"/>
          </p:nvPr>
        </p:nvSpPr>
        <p:spPr bwMode="auto">
          <a:xfrm>
            <a:off x="685800" y="1981200"/>
            <a:ext cx="7772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2582" name="Rectangle 6"/>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272776"/>
                </a:solidFill>
                <a:latin typeface="Arial" pitchFamily="21" charset="0"/>
                <a:ea typeface="ＭＳ Ｐゴシック"/>
                <a:cs typeface="ＭＳ Ｐゴシック"/>
              </a:defRPr>
            </a:lvl1pPr>
          </a:lstStyle>
          <a:p>
            <a:pPr>
              <a:defRPr/>
            </a:pPr>
            <a:endParaRPr lang="en-US"/>
          </a:p>
        </p:txBody>
      </p:sp>
      <p:sp>
        <p:nvSpPr>
          <p:cNvPr id="792583" name="Rectangle 7"/>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272776"/>
                </a:solidFill>
                <a:latin typeface="Arial" pitchFamily="21" charset="0"/>
                <a:ea typeface="ＭＳ Ｐゴシック"/>
                <a:cs typeface="ＭＳ Ｐゴシック"/>
              </a:defRPr>
            </a:lvl1pPr>
          </a:lstStyle>
          <a:p>
            <a:pPr>
              <a:defRPr/>
            </a:pPr>
            <a:endParaRPr lang="en-US"/>
          </a:p>
        </p:txBody>
      </p:sp>
      <p:sp>
        <p:nvSpPr>
          <p:cNvPr id="792584" name="Rectangle 8"/>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272776"/>
                </a:solidFill>
                <a:latin typeface="Arial" charset="0"/>
              </a:defRPr>
            </a:lvl1pPr>
          </a:lstStyle>
          <a:p>
            <a:pPr>
              <a:defRPr/>
            </a:pPr>
            <a:fld id="{7326D1BA-7328-2C49-B781-149B2719C0B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402" r:id="rId1"/>
    <p:sldLayoutId id="2147487403" r:id="rId2"/>
    <p:sldLayoutId id="2147487404" r:id="rId3"/>
    <p:sldLayoutId id="2147487405" r:id="rId4"/>
    <p:sldLayoutId id="2147487406" r:id="rId5"/>
    <p:sldLayoutId id="2147487407" r:id="rId6"/>
    <p:sldLayoutId id="2147487408" r:id="rId7"/>
    <p:sldLayoutId id="2147487409" r:id="rId8"/>
    <p:sldLayoutId id="2147487410" r:id="rId9"/>
    <p:sldLayoutId id="2147487411" r:id="rId10"/>
    <p:sldLayoutId id="2147487412" r:id="rId1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5pPr>
      <a:lvl6pPr marL="4572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26722"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50800" dist="25399" dir="16200000"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6723"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162000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672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ahoma" pitchFamily="21" charset="-52"/>
                <a:ea typeface="ＭＳ Ｐゴシック"/>
                <a:cs typeface="ＭＳ Ｐゴシック"/>
              </a:defRPr>
            </a:lvl1pPr>
          </a:lstStyle>
          <a:p>
            <a:pPr>
              <a:defRPr/>
            </a:pPr>
            <a:endParaRPr lang="en-US"/>
          </a:p>
        </p:txBody>
      </p:sp>
      <p:sp>
        <p:nvSpPr>
          <p:cNvPr id="92672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ahoma" pitchFamily="21" charset="-52"/>
                <a:ea typeface="ＭＳ Ｐゴシック"/>
                <a:cs typeface="ＭＳ Ｐゴシック"/>
              </a:defRPr>
            </a:lvl1pPr>
          </a:lstStyle>
          <a:p>
            <a:pPr>
              <a:defRPr/>
            </a:pPr>
            <a:endParaRPr lang="en-US"/>
          </a:p>
        </p:txBody>
      </p:sp>
      <p:sp>
        <p:nvSpPr>
          <p:cNvPr id="92672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ahoma" charset="0"/>
              </a:defRPr>
            </a:lvl1pPr>
          </a:lstStyle>
          <a:p>
            <a:pPr>
              <a:defRPr/>
            </a:pPr>
            <a:fld id="{6BDC1D56-9600-DE4D-89C7-4981D98DF35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413" r:id="rId1"/>
    <p:sldLayoutId id="2147487414" r:id="rId2"/>
    <p:sldLayoutId id="2147487415" r:id="rId3"/>
    <p:sldLayoutId id="2147487416" r:id="rId4"/>
    <p:sldLayoutId id="2147487417" r:id="rId5"/>
    <p:sldLayoutId id="2147487418" r:id="rId6"/>
    <p:sldLayoutId id="2147487419" r:id="rId7"/>
    <p:sldLayoutId id="2147487420" r:id="rId8"/>
    <p:sldLayoutId id="2147487421" r:id="rId9"/>
    <p:sldLayoutId id="2147487422" r:id="rId10"/>
    <p:sldLayoutId id="2147487423"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88834" name="Rectangle 1026"/>
          <p:cNvSpPr>
            <a:spLocks noGrp="1" noChangeArrowheads="1"/>
          </p:cNvSpPr>
          <p:nvPr>
            <p:ph type="title"/>
          </p:nvPr>
        </p:nvSpPr>
        <p:spPr bwMode="auto">
          <a:xfrm>
            <a:off x="685800" y="609600"/>
            <a:ext cx="8077200" cy="1143000"/>
          </a:xfrm>
          <a:prstGeom prst="rect">
            <a:avLst/>
          </a:prstGeom>
          <a:noFill/>
          <a:ln w="9525">
            <a:noFill/>
            <a:miter lim="800000"/>
            <a:headEnd/>
            <a:tailEnd/>
          </a:ln>
          <a:effectLst>
            <a:outerShdw blurRad="88900" algn="ctr" rotWithShape="0">
              <a:srgbClr val="FFFFFF">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66915" name="Rectangle 1027"/>
          <p:cNvSpPr>
            <a:spLocks noGrp="1" noChangeArrowheads="1"/>
          </p:cNvSpPr>
          <p:nvPr>
            <p:ph type="body" idx="1"/>
          </p:nvPr>
        </p:nvSpPr>
        <p:spPr bwMode="auto">
          <a:xfrm>
            <a:off x="1905000" y="1981200"/>
            <a:ext cx="6858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88836" name="Rectangle 1028"/>
          <p:cNvSpPr>
            <a:spLocks noGrp="1" noChangeArrowheads="1"/>
          </p:cNvSpPr>
          <p:nvPr>
            <p:ph type="dt" sz="half" idx="2"/>
          </p:nvPr>
        </p:nvSpPr>
        <p:spPr bwMode="auto">
          <a:xfrm>
            <a:off x="1524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rebuchet MS" pitchFamily="21" charset="0"/>
                <a:ea typeface="ＭＳ Ｐゴシック"/>
                <a:cs typeface="ＭＳ Ｐゴシック"/>
              </a:defRPr>
            </a:lvl1pPr>
          </a:lstStyle>
          <a:p>
            <a:pPr>
              <a:defRPr/>
            </a:pPr>
            <a:endParaRPr lang="en-US"/>
          </a:p>
        </p:txBody>
      </p:sp>
      <p:sp>
        <p:nvSpPr>
          <p:cNvPr id="888837" name="Rectangle 1029"/>
          <p:cNvSpPr>
            <a:spLocks noGrp="1" noChangeArrowheads="1"/>
          </p:cNvSpPr>
          <p:nvPr>
            <p:ph type="ftr" sz="quarter" idx="3"/>
          </p:nvPr>
        </p:nvSpPr>
        <p:spPr bwMode="auto">
          <a:xfrm>
            <a:off x="3122613"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rebuchet MS" pitchFamily="21" charset="0"/>
                <a:ea typeface="ＭＳ Ｐゴシック"/>
                <a:cs typeface="ＭＳ Ｐゴシック"/>
              </a:defRPr>
            </a:lvl1pPr>
          </a:lstStyle>
          <a:p>
            <a:pPr>
              <a:defRPr/>
            </a:pPr>
            <a:endParaRPr lang="en-US"/>
          </a:p>
        </p:txBody>
      </p:sp>
      <p:sp>
        <p:nvSpPr>
          <p:cNvPr id="888838" name="Rectangle 1030"/>
          <p:cNvSpPr>
            <a:spLocks noGrp="1" noChangeArrowheads="1"/>
          </p:cNvSpPr>
          <p:nvPr>
            <p:ph type="sldNum" sz="quarter" idx="4"/>
          </p:nvPr>
        </p:nvSpPr>
        <p:spPr bwMode="auto">
          <a:xfrm>
            <a:off x="68580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rebuchet MS" charset="0"/>
              </a:defRPr>
            </a:lvl1pPr>
          </a:lstStyle>
          <a:p>
            <a:pPr>
              <a:defRPr/>
            </a:pPr>
            <a:fld id="{48C64B4A-D458-5547-B65F-FF662123701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424" r:id="rId1"/>
    <p:sldLayoutId id="2147487425" r:id="rId2"/>
    <p:sldLayoutId id="2147487426" r:id="rId3"/>
    <p:sldLayoutId id="2147487427" r:id="rId4"/>
    <p:sldLayoutId id="2147487428" r:id="rId5"/>
    <p:sldLayoutId id="2147487429" r:id="rId6"/>
    <p:sldLayoutId id="2147487430" r:id="rId7"/>
    <p:sldLayoutId id="2147487431" r:id="rId8"/>
    <p:sldLayoutId id="2147487432" r:id="rId9"/>
    <p:sldLayoutId id="2147487433" r:id="rId10"/>
    <p:sldLayoutId id="2147487434"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2pPr>
      <a:lvl3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3pPr>
      <a:lvl4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4pPr>
      <a:lvl5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5pPr>
      <a:lvl6pPr marL="4572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6pPr>
      <a:lvl7pPr marL="9144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7pPr>
      <a:lvl8pPr marL="13716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8pPr>
      <a:lvl9pPr marL="18288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570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570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570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ahoma" pitchFamily="21" charset="-52"/>
                <a:ea typeface="ＭＳ Ｐゴシック"/>
                <a:cs typeface="ＭＳ Ｐゴシック"/>
              </a:defRPr>
            </a:lvl1pPr>
          </a:lstStyle>
          <a:p>
            <a:pPr>
              <a:defRPr/>
            </a:pPr>
            <a:endParaRPr lang="en-US"/>
          </a:p>
        </p:txBody>
      </p:sp>
      <p:sp>
        <p:nvSpPr>
          <p:cNvPr id="8570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ahoma" pitchFamily="21" charset="-52"/>
                <a:ea typeface="ＭＳ Ｐゴシック"/>
                <a:cs typeface="ＭＳ Ｐゴシック"/>
              </a:defRPr>
            </a:lvl1pPr>
          </a:lstStyle>
          <a:p>
            <a:pPr>
              <a:defRPr/>
            </a:pPr>
            <a:endParaRPr lang="en-US"/>
          </a:p>
        </p:txBody>
      </p:sp>
      <p:sp>
        <p:nvSpPr>
          <p:cNvPr id="8570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ahoma" charset="0"/>
              </a:defRPr>
            </a:lvl1pPr>
          </a:lstStyle>
          <a:p>
            <a:pPr>
              <a:defRPr/>
            </a:pPr>
            <a:fld id="{51718A61-3ADC-BF44-BFB4-F10ACDAE19D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435" r:id="rId1"/>
    <p:sldLayoutId id="2147487436" r:id="rId2"/>
    <p:sldLayoutId id="2147487437" r:id="rId3"/>
    <p:sldLayoutId id="2147487438" r:id="rId4"/>
    <p:sldLayoutId id="2147487439" r:id="rId5"/>
    <p:sldLayoutId id="2147487440" r:id="rId6"/>
    <p:sldLayoutId id="2147487441" r:id="rId7"/>
    <p:sldLayoutId id="2147487442" r:id="rId8"/>
    <p:sldLayoutId id="2147487443" r:id="rId9"/>
    <p:sldLayoutId id="2147487444" r:id="rId10"/>
    <p:sldLayoutId id="2147487445"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1490" name="Group 2"/>
          <p:cNvGrpSpPr>
            <a:grpSpLocks/>
          </p:cNvGrpSpPr>
          <p:nvPr/>
        </p:nvGrpSpPr>
        <p:grpSpPr bwMode="auto">
          <a:xfrm>
            <a:off x="228600" y="228600"/>
            <a:ext cx="8686800" cy="5943600"/>
            <a:chOff x="144" y="144"/>
            <a:chExt cx="5472" cy="3744"/>
          </a:xfrm>
        </p:grpSpPr>
        <p:sp>
          <p:nvSpPr>
            <p:cNvPr id="191496"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p>
              <a:pPr algn="ctr" eaLnBrk="1" hangingPunct="1"/>
              <a:endParaRPr lang="en-US">
                <a:solidFill>
                  <a:srgbClr val="FFFFFF"/>
                </a:solidFill>
                <a:latin typeface="Times New Roman" charset="0"/>
              </a:endParaRPr>
            </a:p>
          </p:txBody>
        </p:sp>
        <p:sp>
          <p:nvSpPr>
            <p:cNvPr id="191497"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p>
              <a:pPr algn="ctr" eaLnBrk="1" hangingPunct="1"/>
              <a:endParaRPr lang="en-US">
                <a:solidFill>
                  <a:srgbClr val="FFFFFF"/>
                </a:solidFill>
                <a:latin typeface="Times New Roman" charset="0"/>
              </a:endParaRPr>
            </a:p>
          </p:txBody>
        </p:sp>
        <p:sp>
          <p:nvSpPr>
            <p:cNvPr id="191498" name="Line 5"/>
            <p:cNvSpPr>
              <a:spLocks noChangeShapeType="1"/>
            </p:cNvSpPr>
            <p:nvPr/>
          </p:nvSpPr>
          <p:spPr bwMode="auto">
            <a:xfrm>
              <a:off x="336" y="1092"/>
              <a:ext cx="5136" cy="0"/>
            </a:xfrm>
            <a:prstGeom prst="line">
              <a:avLst/>
            </a:prstGeom>
            <a:noFill/>
            <a:ln w="12700">
              <a:solidFill>
                <a:schemeClr val="accent2"/>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191491" name="Rectangle 6"/>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91492" name="Rectangle 7"/>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4632"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a:solidFill>
                  <a:srgbClr val="FFFFFF"/>
                </a:solidFill>
                <a:latin typeface="Arial" pitchFamily="21" charset="0"/>
                <a:ea typeface="+mn-ea"/>
                <a:cs typeface="+mn-cs"/>
              </a:defRPr>
            </a:lvl1pPr>
          </a:lstStyle>
          <a:p>
            <a:pPr>
              <a:defRPr/>
            </a:pPr>
            <a:endParaRPr lang="en-US"/>
          </a:p>
        </p:txBody>
      </p:sp>
      <p:sp>
        <p:nvSpPr>
          <p:cNvPr id="794633"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a:solidFill>
                  <a:srgbClr val="FFFFFF"/>
                </a:solidFill>
                <a:latin typeface="Arial" pitchFamily="21" charset="0"/>
                <a:ea typeface="+mn-ea"/>
                <a:cs typeface="+mn-cs"/>
              </a:defRPr>
            </a:lvl1pPr>
          </a:lstStyle>
          <a:p>
            <a:pPr>
              <a:defRPr/>
            </a:pPr>
            <a:endParaRPr lang="en-US"/>
          </a:p>
        </p:txBody>
      </p:sp>
      <p:sp>
        <p:nvSpPr>
          <p:cNvPr id="794634"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a:solidFill>
                  <a:srgbClr val="FFFFFF"/>
                </a:solidFill>
                <a:latin typeface="Arial" charset="0"/>
              </a:defRPr>
            </a:lvl1pPr>
          </a:lstStyle>
          <a:p>
            <a:pPr>
              <a:defRPr/>
            </a:pPr>
            <a:fld id="{A9C8BB31-E293-454D-8112-CC985EECDE5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446" r:id="rId1"/>
    <p:sldLayoutId id="2147487273" r:id="rId2"/>
    <p:sldLayoutId id="2147487274" r:id="rId3"/>
    <p:sldLayoutId id="2147487275" r:id="rId4"/>
    <p:sldLayoutId id="2147487276" r:id="rId5"/>
    <p:sldLayoutId id="2147487277" r:id="rId6"/>
    <p:sldLayoutId id="2147487278" r:id="rId7"/>
    <p:sldLayoutId id="2147487279" r:id="rId8"/>
    <p:sldLayoutId id="2147487280" r:id="rId9"/>
    <p:sldLayoutId id="2147487281" r:id="rId10"/>
    <p:sldLayoutId id="2147487282" r:id="rId11"/>
  </p:sldLayoutIdLst>
  <p:txStyles>
    <p:titleStyle>
      <a:lvl1pPr algn="l" rtl="0" eaLnBrk="0" fontAlgn="base" hangingPunct="0">
        <a:lnSpc>
          <a:spcPct val="80000"/>
        </a:lnSpc>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l" rtl="0" fontAlgn="base">
        <a:lnSpc>
          <a:spcPct val="80000"/>
        </a:lnSpc>
        <a:spcBef>
          <a:spcPct val="0"/>
        </a:spcBef>
        <a:spcAft>
          <a:spcPct val="0"/>
        </a:spcAft>
        <a:defRPr sz="4400">
          <a:solidFill>
            <a:schemeClr val="tx2"/>
          </a:solidFill>
          <a:latin typeface="Times New Roman" pitchFamily="-111" charset="0"/>
        </a:defRPr>
      </a:lvl6pPr>
      <a:lvl7pPr marL="914400" algn="l" rtl="0" fontAlgn="base">
        <a:lnSpc>
          <a:spcPct val="80000"/>
        </a:lnSpc>
        <a:spcBef>
          <a:spcPct val="0"/>
        </a:spcBef>
        <a:spcAft>
          <a:spcPct val="0"/>
        </a:spcAft>
        <a:defRPr sz="4400">
          <a:solidFill>
            <a:schemeClr val="tx2"/>
          </a:solidFill>
          <a:latin typeface="Times New Roman" pitchFamily="-111" charset="0"/>
        </a:defRPr>
      </a:lvl7pPr>
      <a:lvl8pPr marL="1371600" algn="l" rtl="0" fontAlgn="base">
        <a:lnSpc>
          <a:spcPct val="80000"/>
        </a:lnSpc>
        <a:spcBef>
          <a:spcPct val="0"/>
        </a:spcBef>
        <a:spcAft>
          <a:spcPct val="0"/>
        </a:spcAft>
        <a:defRPr sz="4400">
          <a:solidFill>
            <a:schemeClr val="tx2"/>
          </a:solidFill>
          <a:latin typeface="Times New Roman" pitchFamily="-111" charset="0"/>
        </a:defRPr>
      </a:lvl8pPr>
      <a:lvl9pPr marL="1828800" algn="l" rtl="0" fontAlgn="base">
        <a:lnSpc>
          <a:spcPct val="80000"/>
        </a:lnSpc>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3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F4CBDC99-1ABE-FD41-A2AC-66F0E5570EF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283" r:id="rId1"/>
    <p:sldLayoutId id="2147487284" r:id="rId2"/>
    <p:sldLayoutId id="2147487285" r:id="rId3"/>
    <p:sldLayoutId id="2147487286" r:id="rId4"/>
    <p:sldLayoutId id="2147487287" r:id="rId5"/>
    <p:sldLayoutId id="2147487288" r:id="rId6"/>
    <p:sldLayoutId id="2147487289" r:id="rId7"/>
    <p:sldLayoutId id="2147487290" r:id="rId8"/>
    <p:sldLayoutId id="2147487291" r:id="rId9"/>
    <p:sldLayoutId id="2147487292" r:id="rId10"/>
    <p:sldLayoutId id="2147487293" r:id="rId11"/>
    <p:sldLayoutId id="2147487294" r:id="rId12"/>
    <p:sldLayoutId id="214748729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8114"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1812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1812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1812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03114FF6-B9B3-9C4A-8A6A-42175D5C18E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447" r:id="rId1"/>
    <p:sldLayoutId id="2147487448" r:id="rId2"/>
    <p:sldLayoutId id="2147487449" r:id="rId3"/>
    <p:sldLayoutId id="2147487450" r:id="rId4"/>
    <p:sldLayoutId id="2147487451" r:id="rId5"/>
    <p:sldLayoutId id="2147487452" r:id="rId6"/>
    <p:sldLayoutId id="2147487453" r:id="rId7"/>
    <p:sldLayoutId id="2147487454" r:id="rId8"/>
    <p:sldLayoutId id="2147487455" r:id="rId9"/>
    <p:sldLayoutId id="2147487456" r:id="rId10"/>
    <p:sldLayoutId id="214748745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304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C42F9E9B-40B5-3D46-B10C-05F3FDC0A02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458" r:id="rId1"/>
    <p:sldLayoutId id="2147487459" r:id="rId2"/>
    <p:sldLayoutId id="2147487460" r:id="rId3"/>
    <p:sldLayoutId id="2147487461" r:id="rId4"/>
    <p:sldLayoutId id="2147487462" r:id="rId5"/>
    <p:sldLayoutId id="2147487463" r:id="rId6"/>
    <p:sldLayoutId id="2147487464" r:id="rId7"/>
    <p:sldLayoutId id="2147487465" r:id="rId8"/>
    <p:sldLayoutId id="2147487466" r:id="rId9"/>
    <p:sldLayoutId id="2147487467" r:id="rId10"/>
    <p:sldLayoutId id="2147487468"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3314"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243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21" charset="0"/>
                <a:ea typeface="+mn-ea"/>
                <a:cs typeface="+mn-cs"/>
              </a:defRPr>
            </a:lvl1pPr>
          </a:lstStyle>
          <a:p>
            <a:pPr>
              <a:defRPr/>
            </a:pPr>
            <a:endParaRPr lang="en-US"/>
          </a:p>
        </p:txBody>
      </p:sp>
      <p:sp>
        <p:nvSpPr>
          <p:cNvPr id="104243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21" charset="0"/>
                <a:ea typeface="+mn-ea"/>
                <a:cs typeface="+mn-cs"/>
              </a:defRPr>
            </a:lvl1pPr>
          </a:lstStyle>
          <a:p>
            <a:pPr>
              <a:defRPr/>
            </a:pPr>
            <a:endParaRPr lang="en-US"/>
          </a:p>
        </p:txBody>
      </p:sp>
      <p:sp>
        <p:nvSpPr>
          <p:cNvPr id="104243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F258B924-7B65-C74D-BE6D-9E981AB6252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183" r:id="rId1"/>
    <p:sldLayoutId id="2147487184" r:id="rId2"/>
    <p:sldLayoutId id="2147487185" r:id="rId3"/>
    <p:sldLayoutId id="2147487186" r:id="rId4"/>
    <p:sldLayoutId id="2147487187" r:id="rId5"/>
    <p:sldLayoutId id="2147487188" r:id="rId6"/>
    <p:sldLayoutId id="2147487189" r:id="rId7"/>
    <p:sldLayoutId id="2147487190" r:id="rId8"/>
    <p:sldLayoutId id="2147487191" r:id="rId9"/>
    <p:sldLayoutId id="2147487192" r:id="rId10"/>
    <p:sldLayoutId id="214748719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26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575C3E57-2674-B043-A4A2-ED6B65C1C60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296" r:id="rId1"/>
    <p:sldLayoutId id="2147487297" r:id="rId2"/>
    <p:sldLayoutId id="2147487298" r:id="rId3"/>
    <p:sldLayoutId id="2147487299" r:id="rId4"/>
    <p:sldLayoutId id="2147487300" r:id="rId5"/>
    <p:sldLayoutId id="2147487301" r:id="rId6"/>
    <p:sldLayoutId id="2147487302" r:id="rId7"/>
    <p:sldLayoutId id="2147487303" r:id="rId8"/>
    <p:sldLayoutId id="2147487304" r:id="rId9"/>
    <p:sldLayoutId id="2147487305" r:id="rId10"/>
    <p:sldLayoutId id="2147487306" r:id="rId11"/>
    <p:sldLayoutId id="2147487307" r:id="rId12"/>
    <p:sldLayoutId id="214748730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7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2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2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8A871BD-58C0-B843-8F49-57FD52A2EBF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09" r:id="rId1"/>
    <p:sldLayoutId id="2147487310" r:id="rId2"/>
    <p:sldLayoutId id="2147487311" r:id="rId3"/>
    <p:sldLayoutId id="2147487312" r:id="rId4"/>
    <p:sldLayoutId id="2147487313" r:id="rId5"/>
    <p:sldLayoutId id="2147487314" r:id="rId6"/>
    <p:sldLayoutId id="2147487315" r:id="rId7"/>
    <p:sldLayoutId id="2147487316" r:id="rId8"/>
    <p:sldLayoutId id="2147487317" r:id="rId9"/>
    <p:sldLayoutId id="2147487318" r:id="rId10"/>
    <p:sldLayoutId id="214748731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ctr" rtl="0" eaLnBrk="0" fontAlgn="base" hangingPunct="0">
        <a:spcBef>
          <a:spcPct val="0"/>
        </a:spcBef>
        <a:spcAft>
          <a:spcPct val="0"/>
        </a:spcAft>
        <a:defRPr sz="4400">
          <a:solidFill>
            <a:schemeClr val="tx2"/>
          </a:solidFill>
          <a:latin typeface="Times New Roman" pitchFamily="-111" charset="0"/>
        </a:defRPr>
      </a:lvl6pPr>
      <a:lvl7pPr marL="914400" algn="ctr" rtl="0" eaLnBrk="0" fontAlgn="base" hangingPunct="0">
        <a:spcBef>
          <a:spcPct val="0"/>
        </a:spcBef>
        <a:spcAft>
          <a:spcPct val="0"/>
        </a:spcAft>
        <a:defRPr sz="4400">
          <a:solidFill>
            <a:schemeClr val="tx2"/>
          </a:solidFill>
          <a:latin typeface="Times New Roman" pitchFamily="-111" charset="0"/>
        </a:defRPr>
      </a:lvl7pPr>
      <a:lvl8pPr marL="1371600" algn="ctr" rtl="0" eaLnBrk="0" fontAlgn="base" hangingPunct="0">
        <a:spcBef>
          <a:spcPct val="0"/>
        </a:spcBef>
        <a:spcAft>
          <a:spcPct val="0"/>
        </a:spcAft>
        <a:defRPr sz="4400">
          <a:solidFill>
            <a:schemeClr val="tx2"/>
          </a:solidFill>
          <a:latin typeface="Times New Roman" pitchFamily="-111" charset="0"/>
        </a:defRPr>
      </a:lvl8pPr>
      <a:lvl9pPr marL="1828800" algn="ctr" rtl="0" eaLnBrk="0" fontAlgn="base" hangingPunct="0">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9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0340B75D-9EA7-034F-8D0C-E33CED27F1E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20" r:id="rId1"/>
    <p:sldLayoutId id="2147487321" r:id="rId2"/>
    <p:sldLayoutId id="2147487322" r:id="rId3"/>
    <p:sldLayoutId id="2147487323" r:id="rId4"/>
    <p:sldLayoutId id="2147487324" r:id="rId5"/>
    <p:sldLayoutId id="2147487325" r:id="rId6"/>
    <p:sldLayoutId id="2147487326" r:id="rId7"/>
    <p:sldLayoutId id="2147487327" r:id="rId8"/>
    <p:sldLayoutId id="2147487328" r:id="rId9"/>
    <p:sldLayoutId id="2147487329" r:id="rId10"/>
    <p:sldLayoutId id="2147487330" r:id="rId11"/>
    <p:sldLayoutId id="2147487331" r:id="rId12"/>
    <p:sldLayoutId id="214748733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cs typeface="+mn-cs"/>
              </a:defRPr>
            </a:lvl1pPr>
          </a:lstStyle>
          <a:p>
            <a:pPr>
              <a:defRPr/>
            </a:pPr>
            <a:fld id="{9BE8602F-12D4-A84B-A3FA-4CC1E37A92C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469" r:id="rId1"/>
    <p:sldLayoutId id="2147487470" r:id="rId2"/>
    <p:sldLayoutId id="2147487471" r:id="rId3"/>
    <p:sldLayoutId id="2147487472" r:id="rId4"/>
    <p:sldLayoutId id="2147487473" r:id="rId5"/>
    <p:sldLayoutId id="2147487474" r:id="rId6"/>
    <p:sldLayoutId id="2147487475" r:id="rId7"/>
    <p:sldLayoutId id="2147487476" r:id="rId8"/>
    <p:sldLayoutId id="2147487477" r:id="rId9"/>
    <p:sldLayoutId id="2147487478" r:id="rId10"/>
    <p:sldLayoutId id="2147487479"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59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2" charset="0"/>
                <a:ea typeface="+mn-ea"/>
                <a:cs typeface="+mn-cs"/>
              </a:defRPr>
            </a:lvl1pPr>
          </a:lstStyle>
          <a:p>
            <a:pPr>
              <a:defRPr/>
            </a:pPr>
            <a:endParaRPr lang="en-US"/>
          </a:p>
        </p:txBody>
      </p:sp>
      <p:sp>
        <p:nvSpPr>
          <p:cNvPr id="1239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239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9625250C-50B2-7C43-A36D-45BC363AC88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480" r:id="rId1"/>
    <p:sldLayoutId id="2147487481" r:id="rId2"/>
    <p:sldLayoutId id="2147487482" r:id="rId3"/>
    <p:sldLayoutId id="2147487483" r:id="rId4"/>
    <p:sldLayoutId id="2147487484" r:id="rId5"/>
    <p:sldLayoutId id="2147487485" r:id="rId6"/>
    <p:sldLayoutId id="2147487486" r:id="rId7"/>
    <p:sldLayoutId id="2147487487" r:id="rId8"/>
    <p:sldLayoutId id="2147487488" r:id="rId9"/>
    <p:sldLayoutId id="2147487489" r:id="rId10"/>
    <p:sldLayoutId id="2147487490" r:id="rId11"/>
    <p:sldLayoutId id="2147487491" r:id="rId12"/>
    <p:sldLayoutId id="2147487492"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0274"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0275"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637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1" charset="0"/>
                <a:ea typeface="+mn-ea"/>
                <a:cs typeface="+mn-cs"/>
              </a:defRPr>
            </a:lvl1pPr>
          </a:lstStyle>
          <a:p>
            <a:pPr>
              <a:defRPr/>
            </a:pPr>
            <a:endParaRPr lang="en-US"/>
          </a:p>
        </p:txBody>
      </p:sp>
      <p:sp>
        <p:nvSpPr>
          <p:cNvPr id="82637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1" charset="0"/>
                <a:ea typeface="+mn-ea"/>
                <a:cs typeface="+mn-cs"/>
              </a:defRPr>
            </a:lvl1pPr>
          </a:lstStyle>
          <a:p>
            <a:pPr>
              <a:defRPr/>
            </a:pPr>
            <a:endParaRPr lang="en-US"/>
          </a:p>
        </p:txBody>
      </p:sp>
      <p:sp>
        <p:nvSpPr>
          <p:cNvPr id="82637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121799D1-ED9D-CD4C-9C9C-C41057DAD07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33" r:id="rId1"/>
    <p:sldLayoutId id="2147487334" r:id="rId2"/>
    <p:sldLayoutId id="2147487335" r:id="rId3"/>
    <p:sldLayoutId id="2147487336" r:id="rId4"/>
    <p:sldLayoutId id="2147487337" r:id="rId5"/>
    <p:sldLayoutId id="2147487338" r:id="rId6"/>
    <p:sldLayoutId id="2147487339" r:id="rId7"/>
    <p:sldLayoutId id="2147487340" r:id="rId8"/>
    <p:sldLayoutId id="2147487341" r:id="rId9"/>
    <p:sldLayoutId id="2147487342" r:id="rId10"/>
    <p:sldLayoutId id="2147487343" r:id="rId11"/>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2562"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7493" r:id="rId1"/>
    <p:sldLayoutId id="2147487494" r:id="rId2"/>
    <p:sldLayoutId id="2147487495" r:id="rId3"/>
    <p:sldLayoutId id="2147487496" r:id="rId4"/>
    <p:sldLayoutId id="2147487497" r:id="rId5"/>
    <p:sldLayoutId id="2147487498" r:id="rId6"/>
    <p:sldLayoutId id="2147487499" r:id="rId7"/>
    <p:sldLayoutId id="2147487500" r:id="rId8"/>
    <p:sldLayoutId id="2147487501" r:id="rId9"/>
    <p:sldLayoutId id="2147487502" r:id="rId10"/>
    <p:sldLayoutId id="2147487503"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48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48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1860"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ＭＳ Ｐゴシック" charset="0"/>
                <a:cs typeface="ＭＳ Ｐゴシック" charset="0"/>
              </a:defRPr>
            </a:lvl1pPr>
          </a:lstStyle>
          <a:p>
            <a:pPr>
              <a:defRPr/>
            </a:pPr>
            <a:endParaRPr lang="en-US"/>
          </a:p>
        </p:txBody>
      </p:sp>
      <p:sp>
        <p:nvSpPr>
          <p:cNvPr id="121861"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ＭＳ Ｐゴシック" charset="0"/>
                <a:cs typeface="ＭＳ Ｐゴシック" charset="0"/>
              </a:defRPr>
            </a:lvl1pPr>
          </a:lstStyle>
          <a:p>
            <a:pPr>
              <a:defRPr/>
            </a:pPr>
            <a:endParaRPr lang="en-US"/>
          </a:p>
        </p:txBody>
      </p:sp>
      <p:sp>
        <p:nvSpPr>
          <p:cNvPr id="121862"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459A7E3C-7C3A-0449-9265-249947A7545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504" r:id="rId1"/>
    <p:sldLayoutId id="2147487505" r:id="rId2"/>
    <p:sldLayoutId id="2147487506" r:id="rId3"/>
    <p:sldLayoutId id="2147487507" r:id="rId4"/>
    <p:sldLayoutId id="2147487508" r:id="rId5"/>
    <p:sldLayoutId id="2147487509" r:id="rId6"/>
    <p:sldLayoutId id="2147487510" r:id="rId7"/>
    <p:sldLayoutId id="2147487511" r:id="rId8"/>
    <p:sldLayoutId id="2147487512" r:id="rId9"/>
    <p:sldLayoutId id="2147487513" r:id="rId10"/>
    <p:sldLayoutId id="2147487514"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cs typeface="+mn-cs"/>
              </a:defRPr>
            </a:lvl1pPr>
          </a:lstStyle>
          <a:p>
            <a:pPr>
              <a:defRPr/>
            </a:pPr>
            <a:fld id="{B1100324-858C-0F4D-8DBA-FAB9B5CA12C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515" r:id="rId1"/>
    <p:sldLayoutId id="2147487516" r:id="rId2"/>
    <p:sldLayoutId id="2147487517" r:id="rId3"/>
    <p:sldLayoutId id="2147487518" r:id="rId4"/>
    <p:sldLayoutId id="2147487519" r:id="rId5"/>
    <p:sldLayoutId id="2147487520" r:id="rId6"/>
    <p:sldLayoutId id="2147487521" r:id="rId7"/>
    <p:sldLayoutId id="2147487522" r:id="rId8"/>
    <p:sldLayoutId id="2147487523" r:id="rId9"/>
    <p:sldLayoutId id="2147487524" r:id="rId10"/>
    <p:sldLayoutId id="214748752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94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Arial"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9F37B64C-F2DE-6A4F-931D-745AA63B329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526" r:id="rId1"/>
    <p:sldLayoutId id="2147487527" r:id="rId2"/>
    <p:sldLayoutId id="2147487528" r:id="rId3"/>
    <p:sldLayoutId id="2147487529" r:id="rId4"/>
    <p:sldLayoutId id="2147487530" r:id="rId5"/>
    <p:sldLayoutId id="2147487531" r:id="rId6"/>
    <p:sldLayoutId id="2147487532" r:id="rId7"/>
    <p:sldLayoutId id="2147487533" r:id="rId8"/>
    <p:sldLayoutId id="2147487534" r:id="rId9"/>
    <p:sldLayoutId id="2147487535" r:id="rId10"/>
    <p:sldLayoutId id="2147487536" r:id="rId11"/>
    <p:sldLayoutId id="2147487537"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44000" cy="6856413"/>
            <a:chOff x="0" y="0"/>
            <a:chExt cx="5760" cy="4319"/>
          </a:xfrm>
        </p:grpSpPr>
        <p:sp>
          <p:nvSpPr>
            <p:cNvPr id="9697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9697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9697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37899" name="Freeform 6"/>
            <p:cNvSpPr>
              <a:spLocks/>
            </p:cNvSpPr>
            <p:nvPr/>
          </p:nvSpPr>
          <p:spPr bwMode="hidden">
            <a:xfrm>
              <a:off x="4038" y="3577"/>
              <a:ext cx="1720" cy="65"/>
            </a:xfrm>
            <a:custGeom>
              <a:avLst/>
              <a:gdLst>
                <a:gd name="T0" fmla="*/ 1708 w 1722"/>
                <a:gd name="T1" fmla="*/ 59 h 66"/>
                <a:gd name="T2" fmla="*/ 1708 w 1722"/>
                <a:gd name="T3" fmla="*/ 53 h 66"/>
                <a:gd name="T4" fmla="*/ 0 w 1722"/>
                <a:gd name="T5" fmla="*/ 0 h 66"/>
                <a:gd name="T6" fmla="*/ 0 w 1722"/>
                <a:gd name="T7" fmla="*/ 41 h 66"/>
                <a:gd name="T8" fmla="*/ 1708 w 1722"/>
                <a:gd name="T9" fmla="*/ 59 h 66"/>
                <a:gd name="T10" fmla="*/ 1708 w 1722"/>
                <a:gd name="T11" fmla="*/ 5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Comic Sans MS" pitchFamily="21" charset="0"/>
                <a:ea typeface="+mn-ea"/>
                <a:cs typeface="+mn-cs"/>
              </a:endParaRPr>
            </a:p>
          </p:txBody>
        </p:sp>
        <p:sp>
          <p:nvSpPr>
            <p:cNvPr id="37901" name="Freeform 8"/>
            <p:cNvSpPr>
              <a:spLocks/>
            </p:cNvSpPr>
            <p:nvPr/>
          </p:nvSpPr>
          <p:spPr bwMode="hidden">
            <a:xfrm>
              <a:off x="4784" y="3702"/>
              <a:ext cx="974" cy="101"/>
            </a:xfrm>
            <a:custGeom>
              <a:avLst/>
              <a:gdLst>
                <a:gd name="T0" fmla="*/ 968 w 975"/>
                <a:gd name="T1" fmla="*/ 48 h 101"/>
                <a:gd name="T2" fmla="*/ 968 w 975"/>
                <a:gd name="T3" fmla="*/ 0 h 101"/>
                <a:gd name="T4" fmla="*/ 0 w 975"/>
                <a:gd name="T5" fmla="*/ 24 h 101"/>
                <a:gd name="T6" fmla="*/ 0 w 975"/>
                <a:gd name="T7" fmla="*/ 101 h 101"/>
                <a:gd name="T8" fmla="*/ 968 w 975"/>
                <a:gd name="T9" fmla="*/ 48 h 101"/>
                <a:gd name="T10" fmla="*/ 96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7902" name="Freeform 9"/>
            <p:cNvSpPr>
              <a:spLocks/>
            </p:cNvSpPr>
            <p:nvPr/>
          </p:nvSpPr>
          <p:spPr bwMode="hidden">
            <a:xfrm>
              <a:off x="3619" y="3815"/>
              <a:ext cx="2139" cy="198"/>
            </a:xfrm>
            <a:custGeom>
              <a:avLst/>
              <a:gdLst>
                <a:gd name="T0" fmla="*/ 2127 w 2141"/>
                <a:gd name="T1" fmla="*/ 0 h 198"/>
                <a:gd name="T2" fmla="*/ 0 w 2141"/>
                <a:gd name="T3" fmla="*/ 156 h 198"/>
                <a:gd name="T4" fmla="*/ 0 w 2141"/>
                <a:gd name="T5" fmla="*/ 198 h 198"/>
                <a:gd name="T6" fmla="*/ 2127 w 2141"/>
                <a:gd name="T7" fmla="*/ 0 h 198"/>
                <a:gd name="T8" fmla="*/ 212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37904" name="Freeform 11"/>
            <p:cNvSpPr>
              <a:spLocks/>
            </p:cNvSpPr>
            <p:nvPr/>
          </p:nvSpPr>
          <p:spPr bwMode="hidden">
            <a:xfrm>
              <a:off x="2097" y="4043"/>
              <a:ext cx="2514" cy="276"/>
            </a:xfrm>
            <a:custGeom>
              <a:avLst/>
              <a:gdLst>
                <a:gd name="T0" fmla="*/ 2161 w 2517"/>
                <a:gd name="T1" fmla="*/ 276 h 276"/>
                <a:gd name="T2" fmla="*/ 2496 w 2517"/>
                <a:gd name="T3" fmla="*/ 204 h 276"/>
                <a:gd name="T4" fmla="*/ 2239 w 2517"/>
                <a:gd name="T5" fmla="*/ 0 h 276"/>
                <a:gd name="T6" fmla="*/ 0 w 2517"/>
                <a:gd name="T7" fmla="*/ 276 h 276"/>
                <a:gd name="T8" fmla="*/ 2161 w 2517"/>
                <a:gd name="T9" fmla="*/ 276 h 276"/>
                <a:gd name="T10" fmla="*/ 216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37906" name="Freeform 13"/>
            <p:cNvSpPr>
              <a:spLocks/>
            </p:cNvSpPr>
            <p:nvPr/>
          </p:nvSpPr>
          <p:spPr bwMode="hidden">
            <a:xfrm>
              <a:off x="5030" y="3151"/>
              <a:ext cx="728" cy="240"/>
            </a:xfrm>
            <a:custGeom>
              <a:avLst/>
              <a:gdLst>
                <a:gd name="T0" fmla="*/ 722 w 729"/>
                <a:gd name="T1" fmla="*/ 240 h 240"/>
                <a:gd name="T2" fmla="*/ 0 w 729"/>
                <a:gd name="T3" fmla="*/ 0 h 240"/>
                <a:gd name="T4" fmla="*/ 0 w 729"/>
                <a:gd name="T5" fmla="*/ 6 h 240"/>
                <a:gd name="T6" fmla="*/ 722 w 729"/>
                <a:gd name="T7" fmla="*/ 240 h 240"/>
                <a:gd name="T8" fmla="*/ 72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7908" name="Freeform 15"/>
            <p:cNvSpPr>
              <a:spLocks/>
            </p:cNvSpPr>
            <p:nvPr/>
          </p:nvSpPr>
          <p:spPr bwMode="hidden">
            <a:xfrm>
              <a:off x="5030" y="3049"/>
              <a:ext cx="728" cy="318"/>
            </a:xfrm>
            <a:custGeom>
              <a:avLst/>
              <a:gdLst>
                <a:gd name="T0" fmla="*/ 722 w 729"/>
                <a:gd name="T1" fmla="*/ 318 h 318"/>
                <a:gd name="T2" fmla="*/ 722 w 729"/>
                <a:gd name="T3" fmla="*/ 312 h 318"/>
                <a:gd name="T4" fmla="*/ 0 w 729"/>
                <a:gd name="T5" fmla="*/ 0 h 318"/>
                <a:gd name="T6" fmla="*/ 0 w 729"/>
                <a:gd name="T7" fmla="*/ 54 h 318"/>
                <a:gd name="T8" fmla="*/ 722 w 729"/>
                <a:gd name="T9" fmla="*/ 318 h 318"/>
                <a:gd name="T10" fmla="*/ 72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9697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9697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791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791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9697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Comic Sans MS" pitchFamily="21" charset="0"/>
                <a:ea typeface="+mn-ea"/>
                <a:cs typeface="+mn-cs"/>
              </a:endParaRPr>
            </a:p>
          </p:txBody>
        </p:sp>
        <p:sp>
          <p:nvSpPr>
            <p:cNvPr id="9697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791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Comic Sans MS" pitchFamily="21" charset="0"/>
                <a:ea typeface="+mn-ea"/>
                <a:cs typeface="+mn-cs"/>
              </a:endParaRPr>
            </a:p>
          </p:txBody>
        </p:sp>
        <p:sp>
          <p:nvSpPr>
            <p:cNvPr id="9697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7921" name="Freeform 28"/>
            <p:cNvSpPr>
              <a:spLocks/>
            </p:cNvSpPr>
            <p:nvPr/>
          </p:nvSpPr>
          <p:spPr bwMode="hidden">
            <a:xfrm>
              <a:off x="5698" y="653"/>
              <a:ext cx="60" cy="311"/>
            </a:xfrm>
            <a:custGeom>
              <a:avLst/>
              <a:gdLst>
                <a:gd name="T0" fmla="*/ 0 w 60"/>
                <a:gd name="T1" fmla="*/ 144 h 312"/>
                <a:gd name="T2" fmla="*/ 60 w 60"/>
                <a:gd name="T3" fmla="*/ 30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792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9697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9697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9697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9697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Comic Sans MS" pitchFamily="21" charset="0"/>
                <a:ea typeface="+mn-ea"/>
                <a:cs typeface="+mn-cs"/>
              </a:endParaRPr>
            </a:p>
          </p:txBody>
        </p:sp>
        <p:sp>
          <p:nvSpPr>
            <p:cNvPr id="9697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9697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9697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grpSp>
          <p:nvGrpSpPr>
            <p:cNvPr id="37932" name="Group 39"/>
            <p:cNvGrpSpPr>
              <a:grpSpLocks/>
            </p:cNvGrpSpPr>
            <p:nvPr userDrawn="1"/>
          </p:nvGrpSpPr>
          <p:grpSpPr bwMode="auto">
            <a:xfrm>
              <a:off x="0" y="1632"/>
              <a:ext cx="5758" cy="1858"/>
              <a:chOff x="0" y="1632"/>
              <a:chExt cx="5758" cy="1858"/>
            </a:xfrm>
          </p:grpSpPr>
          <p:sp>
            <p:nvSpPr>
              <p:cNvPr id="9697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9697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Comic Sans MS" pitchFamily="21" charset="0"/>
                  <a:ea typeface="+mn-ea"/>
                  <a:cs typeface="+mn-cs"/>
                </a:endParaRPr>
              </a:p>
            </p:txBody>
          </p:sp>
        </p:grpSp>
      </p:grpSp>
      <p:sp>
        <p:nvSpPr>
          <p:cNvPr id="96977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977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977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21" charset="0"/>
                <a:ea typeface="+mn-ea"/>
                <a:cs typeface="+mn-cs"/>
              </a:defRPr>
            </a:lvl1pPr>
          </a:lstStyle>
          <a:p>
            <a:pPr>
              <a:defRPr/>
            </a:pPr>
            <a:endParaRPr lang="en-US"/>
          </a:p>
        </p:txBody>
      </p:sp>
      <p:sp>
        <p:nvSpPr>
          <p:cNvPr id="96977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21" charset="0"/>
                <a:ea typeface="+mn-ea"/>
                <a:cs typeface="+mn-cs"/>
              </a:defRPr>
            </a:lvl1pPr>
          </a:lstStyle>
          <a:p>
            <a:pPr>
              <a:defRPr/>
            </a:pPr>
            <a:endParaRPr lang="en-US"/>
          </a:p>
        </p:txBody>
      </p:sp>
      <p:sp>
        <p:nvSpPr>
          <p:cNvPr id="9697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charset="0"/>
              </a:defRPr>
            </a:lvl1pPr>
          </a:lstStyle>
          <a:p>
            <a:pPr>
              <a:defRPr/>
            </a:pPr>
            <a:fld id="{E00960D4-49A9-2943-B436-72CF814A2DC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377" r:id="rId1"/>
    <p:sldLayoutId id="2147487205" r:id="rId2"/>
    <p:sldLayoutId id="2147487206" r:id="rId3"/>
    <p:sldLayoutId id="2147487207" r:id="rId4"/>
    <p:sldLayoutId id="2147487208" r:id="rId5"/>
    <p:sldLayoutId id="2147487209" r:id="rId6"/>
    <p:sldLayoutId id="2147487210" r:id="rId7"/>
    <p:sldLayoutId id="2147487211" r:id="rId8"/>
    <p:sldLayoutId id="2147487212" r:id="rId9"/>
    <p:sldLayoutId id="2147487213" r:id="rId10"/>
    <p:sldLayoutId id="214748721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3B45EFC8-3439-594A-A514-7460ED13153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538" r:id="rId1"/>
    <p:sldLayoutId id="2147487539" r:id="rId2"/>
    <p:sldLayoutId id="2147487540" r:id="rId3"/>
    <p:sldLayoutId id="2147487541" r:id="rId4"/>
    <p:sldLayoutId id="2147487542" r:id="rId5"/>
    <p:sldLayoutId id="2147487543" r:id="rId6"/>
    <p:sldLayoutId id="2147487544" r:id="rId7"/>
    <p:sldLayoutId id="2147487545" r:id="rId8"/>
    <p:sldLayoutId id="2147487546" r:id="rId9"/>
    <p:sldLayoutId id="2147487547" r:id="rId10"/>
    <p:sldLayoutId id="2147487548" r:id="rId11"/>
    <p:sldLayoutId id="2147487549" r:id="rId12"/>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5026" name="Group 2"/>
          <p:cNvGrpSpPr>
            <a:grpSpLocks/>
          </p:cNvGrpSpPr>
          <p:nvPr/>
        </p:nvGrpSpPr>
        <p:grpSpPr bwMode="auto">
          <a:xfrm>
            <a:off x="0" y="0"/>
            <a:ext cx="9159875" cy="6858000"/>
            <a:chOff x="0" y="0"/>
            <a:chExt cx="5770" cy="4320"/>
          </a:xfrm>
        </p:grpSpPr>
        <p:sp>
          <p:nvSpPr>
            <p:cNvPr id="66563"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eaLnBrk="1" hangingPunct="1">
                <a:defRPr/>
              </a:pPr>
              <a:endParaRPr lang="en-US">
                <a:solidFill>
                  <a:srgbClr val="FFFFFF"/>
                </a:solidFill>
                <a:latin typeface="Times New Roman" pitchFamily="-112" charset="0"/>
              </a:endParaRPr>
            </a:p>
          </p:txBody>
        </p:sp>
        <p:sp>
          <p:nvSpPr>
            <p:cNvPr id="385033"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solidFill>
                  <a:srgbClr val="FFFFFF"/>
                </a:solidFill>
                <a:latin typeface="Times New Roman" charset="0"/>
              </a:endParaRPr>
            </a:p>
          </p:txBody>
        </p:sp>
        <p:sp>
          <p:nvSpPr>
            <p:cNvPr id="385034"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solidFill>
                  <a:srgbClr val="FFFFFF"/>
                </a:solidFill>
                <a:latin typeface="Times New Roman" charset="0"/>
              </a:endParaRPr>
            </a:p>
          </p:txBody>
        </p:sp>
        <p:sp>
          <p:nvSpPr>
            <p:cNvPr id="385035"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solidFill>
                  <a:srgbClr val="FFFFFF"/>
                </a:solidFill>
                <a:latin typeface="Times New Roman" charset="0"/>
              </a:endParaRPr>
            </a:p>
          </p:txBody>
        </p:sp>
        <p:sp>
          <p:nvSpPr>
            <p:cNvPr id="385036"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solidFill>
                  <a:srgbClr val="FFFFFF"/>
                </a:solidFill>
                <a:latin typeface="Times New Roman" charset="0"/>
              </a:endParaRPr>
            </a:p>
          </p:txBody>
        </p:sp>
        <p:sp>
          <p:nvSpPr>
            <p:cNvPr id="385037"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solidFill>
                  <a:srgbClr val="FFFFFF"/>
                </a:solidFill>
                <a:latin typeface="Times New Roman" charset="0"/>
              </a:endParaRPr>
            </a:p>
          </p:txBody>
        </p:sp>
        <p:sp>
          <p:nvSpPr>
            <p:cNvPr id="66569"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eaLnBrk="1" hangingPunct="1">
                <a:defRPr/>
              </a:pPr>
              <a:endParaRPr lang="en-US">
                <a:solidFill>
                  <a:srgbClr val="FFFFFF"/>
                </a:solidFill>
                <a:latin typeface="Times New Roman" pitchFamily="-112" charset="0"/>
              </a:endParaRPr>
            </a:p>
          </p:txBody>
        </p:sp>
        <p:sp>
          <p:nvSpPr>
            <p:cNvPr id="66570"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eaLnBrk="1" hangingPunct="1">
                <a:defRPr/>
              </a:pPr>
              <a:endParaRPr lang="en-US">
                <a:solidFill>
                  <a:srgbClr val="FFFFFF"/>
                </a:solidFill>
                <a:latin typeface="Times New Roman" pitchFamily="-112" charset="0"/>
              </a:endParaRPr>
            </a:p>
          </p:txBody>
        </p:sp>
        <p:sp>
          <p:nvSpPr>
            <p:cNvPr id="385040"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solidFill>
                  <a:srgbClr val="FFFFFF"/>
                </a:solidFill>
                <a:latin typeface="Times New Roman" charset="0"/>
              </a:endParaRPr>
            </a:p>
          </p:txBody>
        </p:sp>
        <p:sp>
          <p:nvSpPr>
            <p:cNvPr id="385041"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solidFill>
                  <a:srgbClr val="FFFFFF"/>
                </a:solidFill>
                <a:latin typeface="Times New Roman" charset="0"/>
              </a:endParaRPr>
            </a:p>
          </p:txBody>
        </p:sp>
        <p:sp>
          <p:nvSpPr>
            <p:cNvPr id="385042"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solidFill>
                  <a:srgbClr val="FFFFFF"/>
                </a:solidFill>
                <a:latin typeface="Times New Roman" charset="0"/>
              </a:endParaRPr>
            </a:p>
          </p:txBody>
        </p:sp>
        <p:sp>
          <p:nvSpPr>
            <p:cNvPr id="385043"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solidFill>
                  <a:srgbClr val="FFFFFF"/>
                </a:solidFill>
                <a:latin typeface="Times New Roman" charset="0"/>
              </a:endParaRPr>
            </a:p>
          </p:txBody>
        </p:sp>
        <p:sp>
          <p:nvSpPr>
            <p:cNvPr id="66575"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eaLnBrk="1" hangingPunct="1">
                <a:defRPr/>
              </a:pPr>
              <a:endParaRPr lang="en-US">
                <a:solidFill>
                  <a:srgbClr val="FFFFFF"/>
                </a:solidFill>
                <a:latin typeface="Times New Roman" pitchFamily="-112" charset="0"/>
              </a:endParaRPr>
            </a:p>
          </p:txBody>
        </p:sp>
        <p:sp>
          <p:nvSpPr>
            <p:cNvPr id="385045"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solidFill>
                  <a:srgbClr val="FFFFFF"/>
                </a:solidFill>
                <a:latin typeface="Times New Roman" charset="0"/>
              </a:endParaRPr>
            </a:p>
          </p:txBody>
        </p:sp>
        <p:sp>
          <p:nvSpPr>
            <p:cNvPr id="66577"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eaLnBrk="1" hangingPunct="1">
                <a:defRPr/>
              </a:pPr>
              <a:endParaRPr lang="en-US">
                <a:solidFill>
                  <a:srgbClr val="FFFFFF"/>
                </a:solidFill>
                <a:latin typeface="Times New Roman" pitchFamily="-112" charset="0"/>
              </a:endParaRPr>
            </a:p>
          </p:txBody>
        </p:sp>
        <p:sp>
          <p:nvSpPr>
            <p:cNvPr id="385047"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solidFill>
                  <a:srgbClr val="FFFFFF"/>
                </a:solidFill>
                <a:latin typeface="Times New Roman" charset="0"/>
              </a:endParaRPr>
            </a:p>
          </p:txBody>
        </p:sp>
        <p:sp>
          <p:nvSpPr>
            <p:cNvPr id="66579"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eaLnBrk="1" hangingPunct="1">
                <a:defRPr/>
              </a:pPr>
              <a:endParaRPr lang="en-US">
                <a:solidFill>
                  <a:srgbClr val="FFFFFF"/>
                </a:solidFill>
                <a:latin typeface="Times New Roman" pitchFamily="-112" charset="0"/>
              </a:endParaRPr>
            </a:p>
          </p:txBody>
        </p:sp>
        <p:sp>
          <p:nvSpPr>
            <p:cNvPr id="385049"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solidFill>
                  <a:srgbClr val="FFFFFF"/>
                </a:solidFill>
                <a:latin typeface="Times New Roman" charset="0"/>
              </a:endParaRPr>
            </a:p>
          </p:txBody>
        </p:sp>
        <p:sp>
          <p:nvSpPr>
            <p:cNvPr id="385050"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solidFill>
                  <a:srgbClr val="FFFFFF"/>
                </a:solidFill>
                <a:latin typeface="Times New Roman" charset="0"/>
              </a:endParaRPr>
            </a:p>
          </p:txBody>
        </p:sp>
        <p:sp>
          <p:nvSpPr>
            <p:cNvPr id="385051"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xmlns="" w="9525">
                  <a:solidFill>
                    <a:srgbClr val="000000"/>
                  </a:solidFill>
                  <a:prstDash val="solid"/>
                  <a:round/>
                  <a:headEnd/>
                  <a:tailEnd/>
                </a14:hiddenLine>
              </a:ext>
            </a:extLst>
          </p:spPr>
          <p:txBody>
            <a:bodyPr/>
            <a:lstStyle/>
            <a:p>
              <a:endParaRPr lang="en-US"/>
            </a:p>
          </p:txBody>
        </p:sp>
        <p:sp>
          <p:nvSpPr>
            <p:cNvPr id="66583"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eaLnBrk="1" hangingPunct="1">
                <a:defRPr/>
              </a:pPr>
              <a:endParaRPr lang="en-US">
                <a:solidFill>
                  <a:srgbClr val="FFFFFF"/>
                </a:solidFill>
                <a:latin typeface="Times New Roman" pitchFamily="-112" charset="0"/>
              </a:endParaRPr>
            </a:p>
          </p:txBody>
        </p:sp>
      </p:grpSp>
      <p:sp>
        <p:nvSpPr>
          <p:cNvPr id="66584"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66585"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586"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Tahoma"/>
                <a:ea typeface="+mn-ea"/>
                <a:cs typeface="+mn-cs"/>
              </a:defRPr>
            </a:lvl1pPr>
          </a:lstStyle>
          <a:p>
            <a:pPr>
              <a:defRPr/>
            </a:pPr>
            <a:endParaRPr lang="en-US"/>
          </a:p>
        </p:txBody>
      </p:sp>
      <p:sp>
        <p:nvSpPr>
          <p:cNvPr id="66587"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Tahoma" charset="0"/>
              </a:defRPr>
            </a:lvl1pPr>
          </a:lstStyle>
          <a:p>
            <a:pPr>
              <a:defRPr/>
            </a:pPr>
            <a:fld id="{7BA3E6A5-3EA1-C340-B886-3C18C405F318}" type="slidenum">
              <a:rPr lang="en-US"/>
              <a:pPr>
                <a:defRPr/>
              </a:pPr>
              <a:t>‹#›</a:t>
            </a:fld>
            <a:endParaRPr lang="en-US"/>
          </a:p>
        </p:txBody>
      </p:sp>
      <p:sp>
        <p:nvSpPr>
          <p:cNvPr id="66588"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Tahoma"/>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7550" r:id="rId1"/>
    <p:sldLayoutId id="2147487551" r:id="rId2"/>
    <p:sldLayoutId id="2147487552" r:id="rId3"/>
    <p:sldLayoutId id="2147487553" r:id="rId4"/>
    <p:sldLayoutId id="2147487554" r:id="rId5"/>
    <p:sldLayoutId id="2147487555" r:id="rId6"/>
    <p:sldLayoutId id="2147487556" r:id="rId7"/>
    <p:sldLayoutId id="2147487557" r:id="rId8"/>
    <p:sldLayoutId id="2147487558" r:id="rId9"/>
    <p:sldLayoutId id="2147487559" r:id="rId10"/>
    <p:sldLayoutId id="2147487560" r:id="rId11"/>
  </p:sldLayoutIdLst>
  <p:txStyles>
    <p:title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b="1">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folHlink"/>
        </a:buClr>
        <a:buSzPct val="80000"/>
        <a:buFont typeface="Wingdings" charset="0"/>
        <a:buChar char="l"/>
        <a:defRPr sz="2800" b="1">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80000"/>
        <a:buFont typeface="Wingdings" charset="0"/>
        <a:buChar char="l"/>
        <a:defRPr sz="2400" b="1">
          <a:solidFill>
            <a:schemeClr val="tx1"/>
          </a:solidFill>
          <a:effectLst>
            <a:outerShdw blurRad="38100" dist="38100" dir="2700000" algn="tl">
              <a:srgbClr val="000000"/>
            </a:outerShdw>
          </a:effectLst>
          <a:latin typeface="Arial"/>
          <a:ea typeface="ＭＳ Ｐゴシック" charset="0"/>
          <a:cs typeface="Arial"/>
        </a:defRPr>
      </a:lvl3pPr>
      <a:lvl4pPr marL="1600200" indent="-228600" algn="l" rtl="0" eaLnBrk="0" fontAlgn="base" hangingPunct="0">
        <a:spcBef>
          <a:spcPct val="20000"/>
        </a:spcBef>
        <a:spcAft>
          <a:spcPct val="0"/>
        </a:spcAft>
        <a:buClr>
          <a:schemeClr val="hlink"/>
        </a:buClr>
        <a:buSzPct val="80000"/>
        <a:buFont typeface="Wingdings" charset="0"/>
        <a:buChar char="l"/>
        <a:defRPr sz="2000" b="1">
          <a:solidFill>
            <a:schemeClr val="tx1"/>
          </a:solidFill>
          <a:effectLst>
            <a:outerShdw blurRad="38100" dist="38100" dir="2700000" algn="tl">
              <a:srgbClr val="000000"/>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SzPct val="80000"/>
        <a:buFont typeface="Wingdings" charset="0"/>
        <a:buChar char="l"/>
        <a:defRPr sz="2000" b="1">
          <a:solidFill>
            <a:schemeClr val="tx1"/>
          </a:solidFill>
          <a:effectLst>
            <a:outerShdw blurRad="38100" dist="38100" dir="2700000" algn="tl">
              <a:srgbClr val="000000"/>
            </a:outerShdw>
          </a:effectLst>
          <a:latin typeface="Arial"/>
          <a:ea typeface="Geneva" charset="-128"/>
          <a:cs typeface="Arial"/>
        </a:defRPr>
      </a:lvl5pPr>
      <a:lvl6pPr marL="25146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97314" name="Group 2"/>
          <p:cNvGrpSpPr>
            <a:grpSpLocks/>
          </p:cNvGrpSpPr>
          <p:nvPr/>
        </p:nvGrpSpPr>
        <p:grpSpPr bwMode="auto">
          <a:xfrm>
            <a:off x="0" y="0"/>
            <a:ext cx="9144000" cy="6856413"/>
            <a:chOff x="0" y="0"/>
            <a:chExt cx="5760" cy="4319"/>
          </a:xfrm>
        </p:grpSpPr>
        <p:sp>
          <p:nvSpPr>
            <p:cNvPr id="9697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9697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9697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397323" name="Freeform 6"/>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Comic Sans MS" pitchFamily="21" charset="0"/>
              </a:endParaRPr>
            </a:p>
          </p:txBody>
        </p:sp>
        <p:sp>
          <p:nvSpPr>
            <p:cNvPr id="397325" name="Freeform 8"/>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97326" name="Freeform 9"/>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397328" name="Freeform 11"/>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397330" name="Freeform 13"/>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397332" name="Freeform 15"/>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9697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9697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39733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39733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9697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Comic Sans MS" pitchFamily="21" charset="0"/>
              </a:endParaRPr>
            </a:p>
          </p:txBody>
        </p:sp>
        <p:sp>
          <p:nvSpPr>
            <p:cNvPr id="9697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39734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9697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397345" name="Freeform 28"/>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39734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9697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9697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9697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9697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9697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9697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9697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grpSp>
          <p:nvGrpSpPr>
            <p:cNvPr id="397356" name="Group 39"/>
            <p:cNvGrpSpPr>
              <a:grpSpLocks/>
            </p:cNvGrpSpPr>
            <p:nvPr userDrawn="1"/>
          </p:nvGrpSpPr>
          <p:grpSpPr bwMode="auto">
            <a:xfrm>
              <a:off x="0" y="1632"/>
              <a:ext cx="5758" cy="1858"/>
              <a:chOff x="0" y="1632"/>
              <a:chExt cx="5758" cy="1858"/>
            </a:xfrm>
          </p:grpSpPr>
          <p:sp>
            <p:nvSpPr>
              <p:cNvPr id="9697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9697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Comic Sans MS" pitchFamily="21" charset="0"/>
                </a:endParaRPr>
              </a:p>
            </p:txBody>
          </p:sp>
        </p:grpSp>
      </p:grpSp>
      <p:sp>
        <p:nvSpPr>
          <p:cNvPr id="96977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977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977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21" charset="0"/>
                <a:ea typeface="+mn-ea"/>
                <a:cs typeface="+mn-cs"/>
              </a:defRPr>
            </a:lvl1pPr>
          </a:lstStyle>
          <a:p>
            <a:pPr>
              <a:defRPr/>
            </a:pPr>
            <a:endParaRPr lang="en-US"/>
          </a:p>
        </p:txBody>
      </p:sp>
      <p:sp>
        <p:nvSpPr>
          <p:cNvPr id="96977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21" charset="0"/>
                <a:ea typeface="+mn-ea"/>
                <a:cs typeface="+mn-cs"/>
              </a:defRPr>
            </a:lvl1pPr>
          </a:lstStyle>
          <a:p>
            <a:pPr>
              <a:defRPr/>
            </a:pPr>
            <a:endParaRPr lang="en-US"/>
          </a:p>
        </p:txBody>
      </p:sp>
      <p:sp>
        <p:nvSpPr>
          <p:cNvPr id="9697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51F56979-BF03-E948-B3C8-2B98D2EC80A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561" r:id="rId1"/>
    <p:sldLayoutId id="2147487344" r:id="rId2"/>
    <p:sldLayoutId id="2147487345" r:id="rId3"/>
    <p:sldLayoutId id="2147487346" r:id="rId4"/>
    <p:sldLayoutId id="2147487347" r:id="rId5"/>
    <p:sldLayoutId id="2147487348" r:id="rId6"/>
    <p:sldLayoutId id="2147487349" r:id="rId7"/>
    <p:sldLayoutId id="2147487350" r:id="rId8"/>
    <p:sldLayoutId id="2147487351" r:id="rId9"/>
    <p:sldLayoutId id="2147487352" r:id="rId10"/>
    <p:sldLayoutId id="214748735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096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4096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F4992CB9-B611-CE40-B9B9-3CD7D245A616}" type="slidenum">
              <a:rPr lang="en-US"/>
              <a:pPr>
                <a:defRPr/>
              </a:pPr>
              <a:t>‹#›</a:t>
            </a:fld>
            <a:endParaRPr lang="en-US"/>
          </a:p>
        </p:txBody>
      </p:sp>
      <p:sp>
        <p:nvSpPr>
          <p:cNvPr id="4096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562" r:id="rId1"/>
    <p:sldLayoutId id="2147487563" r:id="rId2"/>
    <p:sldLayoutId id="2147487564" r:id="rId3"/>
    <p:sldLayoutId id="2147487565" r:id="rId4"/>
    <p:sldLayoutId id="2147487566" r:id="rId5"/>
    <p:sldLayoutId id="2147487567" r:id="rId6"/>
    <p:sldLayoutId id="2147487568" r:id="rId7"/>
    <p:sldLayoutId id="2147487569" r:id="rId8"/>
    <p:sldLayoutId id="2147487570" r:id="rId9"/>
    <p:sldLayoutId id="2147487571" r:id="rId10"/>
    <p:sldLayoutId id="2147487572" r:id="rId11"/>
    <p:sldLayoutId id="2147487573"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22914"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22915"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20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1720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1720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ABDAF86F-5746-2340-B13A-2820315E7B6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574" r:id="rId1"/>
    <p:sldLayoutId id="2147487575" r:id="rId2"/>
    <p:sldLayoutId id="2147487576" r:id="rId3"/>
    <p:sldLayoutId id="2147487577" r:id="rId4"/>
    <p:sldLayoutId id="2147487578" r:id="rId5"/>
    <p:sldLayoutId id="2147487579" r:id="rId6"/>
    <p:sldLayoutId id="2147487580" r:id="rId7"/>
    <p:sldLayoutId id="2147487581" r:id="rId8"/>
    <p:sldLayoutId id="2147487582" r:id="rId9"/>
    <p:sldLayoutId id="2147487583" r:id="rId10"/>
    <p:sldLayoutId id="214748758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52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52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25F443C9-F19F-8344-9E9A-286B48A4755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354" r:id="rId1"/>
    <p:sldLayoutId id="2147487355" r:id="rId2"/>
    <p:sldLayoutId id="2147487356" r:id="rId3"/>
    <p:sldLayoutId id="2147487357" r:id="rId4"/>
    <p:sldLayoutId id="2147487358" r:id="rId5"/>
    <p:sldLayoutId id="2147487359" r:id="rId6"/>
    <p:sldLayoutId id="2147487360" r:id="rId7"/>
    <p:sldLayoutId id="2147487361" r:id="rId8"/>
    <p:sldLayoutId id="2147487362" r:id="rId9"/>
    <p:sldLayoutId id="2147487363" r:id="rId10"/>
    <p:sldLayoutId id="2147487364" r:id="rId11"/>
    <p:sldLayoutId id="2147487365"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85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485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4CCBAC21-6631-2145-8AC1-98D1D030416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585" r:id="rId1"/>
    <p:sldLayoutId id="2147487586" r:id="rId2"/>
    <p:sldLayoutId id="2147487587" r:id="rId3"/>
    <p:sldLayoutId id="2147487588" r:id="rId4"/>
    <p:sldLayoutId id="2147487589" r:id="rId5"/>
    <p:sldLayoutId id="2147487590" r:id="rId6"/>
    <p:sldLayoutId id="2147487591" r:id="rId7"/>
    <p:sldLayoutId id="2147487592" r:id="rId8"/>
    <p:sldLayoutId id="2147487593" r:id="rId9"/>
    <p:sldLayoutId id="2147487594" r:id="rId10"/>
    <p:sldLayoutId id="2147487595"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0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2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2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63CAF1ED-EF2E-4942-A622-C9313E02EDE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66" r:id="rId1"/>
    <p:sldLayoutId id="2147487367" r:id="rId2"/>
    <p:sldLayoutId id="2147487368" r:id="rId3"/>
    <p:sldLayoutId id="2147487369" r:id="rId4"/>
    <p:sldLayoutId id="2147487370" r:id="rId5"/>
    <p:sldLayoutId id="2147487371" r:id="rId6"/>
    <p:sldLayoutId id="2147487372" r:id="rId7"/>
    <p:sldLayoutId id="2147487373" r:id="rId8"/>
    <p:sldLayoutId id="2147487374" r:id="rId9"/>
    <p:sldLayoutId id="2147487375" r:id="rId10"/>
    <p:sldLayoutId id="214748737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ctr" rtl="0" eaLnBrk="0" fontAlgn="base" hangingPunct="0">
        <a:spcBef>
          <a:spcPct val="0"/>
        </a:spcBef>
        <a:spcAft>
          <a:spcPct val="0"/>
        </a:spcAft>
        <a:defRPr sz="4400">
          <a:solidFill>
            <a:schemeClr val="tx2"/>
          </a:solidFill>
          <a:latin typeface="Times New Roman" pitchFamily="-111" charset="0"/>
        </a:defRPr>
      </a:lvl6pPr>
      <a:lvl7pPr marL="914400" algn="ctr" rtl="0" eaLnBrk="0" fontAlgn="base" hangingPunct="0">
        <a:spcBef>
          <a:spcPct val="0"/>
        </a:spcBef>
        <a:spcAft>
          <a:spcPct val="0"/>
        </a:spcAft>
        <a:defRPr sz="4400">
          <a:solidFill>
            <a:schemeClr val="tx2"/>
          </a:solidFill>
          <a:latin typeface="Times New Roman" pitchFamily="-111" charset="0"/>
        </a:defRPr>
      </a:lvl7pPr>
      <a:lvl8pPr marL="1371600" algn="ctr" rtl="0" eaLnBrk="0" fontAlgn="base" hangingPunct="0">
        <a:spcBef>
          <a:spcPct val="0"/>
        </a:spcBef>
        <a:spcAft>
          <a:spcPct val="0"/>
        </a:spcAft>
        <a:defRPr sz="4400">
          <a:solidFill>
            <a:schemeClr val="tx2"/>
          </a:solidFill>
          <a:latin typeface="Times New Roman" pitchFamily="-111" charset="0"/>
        </a:defRPr>
      </a:lvl8pPr>
      <a:lvl9pPr marL="1828800" algn="ctr" rtl="0" eaLnBrk="0" fontAlgn="base" hangingPunct="0">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98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defTabSz="914400" fontAlgn="base">
              <a:spcBef>
                <a:spcPct val="0"/>
              </a:spcBef>
              <a:spcAft>
                <a:spcPct val="0"/>
              </a:spcAft>
              <a:defRPr/>
            </a:pPr>
            <a:fld id="{1B726CB0-4C56-164F-8FF4-786E5231F762}"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92264309"/>
      </p:ext>
    </p:extLst>
  </p:cSld>
  <p:clrMap bg1="lt1" tx1="dk1" bg2="lt2" tx2="dk2" accent1="accent1" accent2="accent2" accent3="accent3" accent4="accent4" accent5="accent5" accent6="accent6" hlink="hlink" folHlink="folHlink"/>
  <p:sldLayoutIdLst>
    <p:sldLayoutId id="2147487611" r:id="rId1"/>
    <p:sldLayoutId id="2147487612" r:id="rId2"/>
    <p:sldLayoutId id="2147487613" r:id="rId3"/>
    <p:sldLayoutId id="2147487614" r:id="rId4"/>
    <p:sldLayoutId id="2147487615" r:id="rId5"/>
    <p:sldLayoutId id="2147487616" r:id="rId6"/>
    <p:sldLayoutId id="2147487617" r:id="rId7"/>
    <p:sldLayoutId id="2147487618" r:id="rId8"/>
    <p:sldLayoutId id="2147487619" r:id="rId9"/>
    <p:sldLayoutId id="2147487620" r:id="rId10"/>
    <p:sldLayoutId id="2147487621"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defTabSz="914400" fontAlgn="base">
              <a:spcBef>
                <a:spcPct val="0"/>
              </a:spcBef>
              <a:spcAft>
                <a:spcPct val="0"/>
              </a:spcAft>
            </a:pPr>
            <a:endParaRPr kumimoji="1" lang="en-US" sz="2400">
              <a:solidFill>
                <a:srgbClr val="FFFFCC"/>
              </a:solidFill>
              <a:latin typeface="Times New Roman" charset="0"/>
              <a:ea typeface="ＭＳ Ｐゴシック" charset="0"/>
              <a:cs typeface="ＭＳ Ｐゴシック" charset="0"/>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defTabSz="914400" fontAlgn="base">
              <a:spcBef>
                <a:spcPct val="0"/>
              </a:spcBef>
              <a:spcAft>
                <a:spcPct val="0"/>
              </a:spcAft>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defTabSz="914400" fontAlgn="base">
              <a:spcBef>
                <a:spcPct val="0"/>
              </a:spcBef>
              <a:spcAft>
                <a:spcPct val="0"/>
              </a:spcAft>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defTabSz="914400" fontAlgn="base">
              <a:spcBef>
                <a:spcPct val="0"/>
              </a:spcBef>
              <a:spcAft>
                <a:spcPct val="0"/>
              </a:spcAft>
              <a:defRPr/>
            </a:pPr>
            <a:fld id="{2F6B1075-834B-CC4D-A129-39EA7510AD91}" type="slidenum">
              <a:rPr lang="en-US">
                <a:solidFill>
                  <a:srgbClr val="FFFFCC"/>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FFFFCC"/>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42858165"/>
      </p:ext>
    </p:extLst>
  </p:cSld>
  <p:clrMap bg1="dk2" tx1="lt1" bg2="dk1" tx2="lt2" accent1="accent1" accent2="accent2" accent3="accent3" accent4="accent4" accent5="accent5" accent6="accent6" hlink="hlink" folHlink="folHlink"/>
  <p:sldLayoutIdLst>
    <p:sldLayoutId id="2147487623" r:id="rId1"/>
    <p:sldLayoutId id="2147487624" r:id="rId2"/>
    <p:sldLayoutId id="2147487625" r:id="rId3"/>
    <p:sldLayoutId id="2147487626" r:id="rId4"/>
    <p:sldLayoutId id="2147487627" r:id="rId5"/>
    <p:sldLayoutId id="2147487628" r:id="rId6"/>
    <p:sldLayoutId id="2147487629" r:id="rId7"/>
    <p:sldLayoutId id="2147487630" r:id="rId8"/>
    <p:sldLayoutId id="2147487631" r:id="rId9"/>
    <p:sldLayoutId id="2147487632" r:id="rId10"/>
    <p:sldLayoutId id="2147487633" r:id="rId11"/>
    <p:sldLayoutId id="2147487634"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4550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4550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55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lvl1pPr>
              <a:defRPr sz="1400">
                <a:latin typeface="Century Gothic" pitchFamily="21" charset="0"/>
                <a:ea typeface="+mn-ea"/>
                <a:cs typeface="+mn-cs"/>
              </a:defRPr>
            </a:lvl1pPr>
          </a:lstStyle>
          <a:p>
            <a:pPr>
              <a:defRPr/>
            </a:pPr>
            <a:endParaRPr lang="en-US"/>
          </a:p>
        </p:txBody>
      </p:sp>
      <p:sp>
        <p:nvSpPr>
          <p:cNvPr id="10455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lvl1pPr algn="ctr">
              <a:defRPr sz="1400">
                <a:latin typeface="Century Gothic" pitchFamily="21" charset="0"/>
                <a:ea typeface="+mn-ea"/>
                <a:cs typeface="+mn-cs"/>
              </a:defRPr>
            </a:lvl1pPr>
          </a:lstStyle>
          <a:p>
            <a:pPr>
              <a:defRPr/>
            </a:pPr>
            <a:endParaRPr lang="en-US"/>
          </a:p>
        </p:txBody>
      </p:sp>
      <p:sp>
        <p:nvSpPr>
          <p:cNvPr id="10455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lvl1pPr algn="r">
              <a:defRPr sz="1400">
                <a:latin typeface="Century Gothic" charset="0"/>
                <a:ea typeface="Osaka" charset="0"/>
                <a:cs typeface="Osaka" charset="0"/>
              </a:defRPr>
            </a:lvl1pPr>
          </a:lstStyle>
          <a:p>
            <a:pPr>
              <a:defRPr/>
            </a:pPr>
            <a:fld id="{5AAFE0FD-29EB-A24F-BF78-B7C3B131F42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78" r:id="rId1"/>
    <p:sldLayoutId id="2147487215" r:id="rId2"/>
    <p:sldLayoutId id="2147487216" r:id="rId3"/>
    <p:sldLayoutId id="2147487217" r:id="rId4"/>
    <p:sldLayoutId id="2147487218" r:id="rId5"/>
    <p:sldLayoutId id="2147487219" r:id="rId6"/>
    <p:sldLayoutId id="2147487220" r:id="rId7"/>
    <p:sldLayoutId id="2147487221" r:id="rId8"/>
    <p:sldLayoutId id="2147487222" r:id="rId9"/>
    <p:sldLayoutId id="2147487223" r:id="rId10"/>
    <p:sldLayoutId id="2147487224"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entury Gothic"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Century Gothic"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Century Gothic"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Century Gothic"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Font typeface="Monotype Sorts" charset="0"/>
        <a:buChar char="k"/>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i"/>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charset="0"/>
        <a:buChar char="k"/>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Monotype Sorts" charset="0"/>
        <a:buChar char="i"/>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charset="0"/>
        <a:buChar char="k"/>
        <a:defRPr sz="2000">
          <a:solidFill>
            <a:schemeClr val="tx1"/>
          </a:solidFill>
          <a:latin typeface="+mn-lt"/>
          <a:ea typeface="+mn-ea"/>
          <a:cs typeface="+mn-cs"/>
        </a:defRPr>
      </a:lvl5pPr>
      <a:lvl6pPr marL="2514600" indent="-228600" algn="l" rtl="0" fontAlgn="base">
        <a:spcBef>
          <a:spcPct val="20000"/>
        </a:spcBef>
        <a:spcAft>
          <a:spcPct val="0"/>
        </a:spcAft>
        <a:buFont typeface="Monotype Sorts" pitchFamily="-111" charset="2"/>
        <a:buChar char="k"/>
        <a:defRPr sz="2000">
          <a:solidFill>
            <a:schemeClr val="tx1"/>
          </a:solidFill>
          <a:latin typeface="+mn-lt"/>
          <a:ea typeface="+mn-ea"/>
          <a:cs typeface="+mn-cs"/>
        </a:defRPr>
      </a:lvl6pPr>
      <a:lvl7pPr marL="2971800" indent="-228600" algn="l" rtl="0" fontAlgn="base">
        <a:spcBef>
          <a:spcPct val="20000"/>
        </a:spcBef>
        <a:spcAft>
          <a:spcPct val="0"/>
        </a:spcAft>
        <a:buFont typeface="Monotype Sorts" pitchFamily="-111" charset="2"/>
        <a:buChar char="k"/>
        <a:defRPr sz="2000">
          <a:solidFill>
            <a:schemeClr val="tx1"/>
          </a:solidFill>
          <a:latin typeface="+mn-lt"/>
          <a:ea typeface="+mn-ea"/>
          <a:cs typeface="+mn-cs"/>
        </a:defRPr>
      </a:lvl7pPr>
      <a:lvl8pPr marL="3429000" indent="-228600" algn="l" rtl="0" fontAlgn="base">
        <a:spcBef>
          <a:spcPct val="20000"/>
        </a:spcBef>
        <a:spcAft>
          <a:spcPct val="0"/>
        </a:spcAft>
        <a:buFont typeface="Monotype Sorts" pitchFamily="-111" charset="2"/>
        <a:buChar char="k"/>
        <a:defRPr sz="2000">
          <a:solidFill>
            <a:schemeClr val="tx1"/>
          </a:solidFill>
          <a:latin typeface="+mn-lt"/>
          <a:ea typeface="+mn-ea"/>
          <a:cs typeface="+mn-cs"/>
        </a:defRPr>
      </a:lvl8pPr>
      <a:lvl9pPr marL="3886200" indent="-228600" algn="l" rtl="0" fontAlgn="base">
        <a:spcBef>
          <a:spcPct val="20000"/>
        </a:spcBef>
        <a:spcAft>
          <a:spcPct val="0"/>
        </a:spcAft>
        <a:buFont typeface="Monotype Sorts" pitchFamily="-111" charset="2"/>
        <a:buChar char="k"/>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98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a:defRPr/>
            </a:pPr>
            <a:endParaRPr lang="en-US"/>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1B726CB0-4C56-164F-8FF4-786E5231F762}" type="slidenum">
              <a:rPr lang="en-US"/>
              <a:pPr>
                <a:defRPr/>
              </a:pPr>
              <a:t>‹#›</a:t>
            </a:fld>
            <a:endParaRPr lang="en-US"/>
          </a:p>
        </p:txBody>
      </p:sp>
    </p:spTree>
    <p:extLst>
      <p:ext uri="{BB962C8B-B14F-4D97-AF65-F5344CB8AC3E}">
        <p14:creationId xmlns:p14="http://schemas.microsoft.com/office/powerpoint/2010/main" val="1384103536"/>
      </p:ext>
    </p:extLst>
  </p:cSld>
  <p:clrMap bg1="lt1" tx1="dk1" bg2="lt2" tx2="dk2" accent1="accent1" accent2="accent2" accent3="accent3" accent4="accent4" accent5="accent5" accent6="accent6" hlink="hlink" folHlink="folHlink"/>
  <p:sldLayoutIdLst>
    <p:sldLayoutId id="2147487636" r:id="rId1"/>
    <p:sldLayoutId id="2147487637" r:id="rId2"/>
    <p:sldLayoutId id="2147487638" r:id="rId3"/>
    <p:sldLayoutId id="2147487639" r:id="rId4"/>
    <p:sldLayoutId id="2147487640" r:id="rId5"/>
    <p:sldLayoutId id="2147487641" r:id="rId6"/>
    <p:sldLayoutId id="2147487642" r:id="rId7"/>
    <p:sldLayoutId id="2147487643" r:id="rId8"/>
    <p:sldLayoutId id="2147487644" r:id="rId9"/>
    <p:sldLayoutId id="2147487645" r:id="rId10"/>
    <p:sldLayoutId id="2147487646"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0"/>
            <a:ext cx="9144000" cy="6856413"/>
            <a:chOff x="0" y="0"/>
            <a:chExt cx="5760" cy="4319"/>
          </a:xfrm>
        </p:grpSpPr>
        <p:sp>
          <p:nvSpPr>
            <p:cNvPr id="10240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0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0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11" name="Freeform 6"/>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0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51213" name="Freeform 8"/>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1214" name="Freeform 9"/>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1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16" name="Freeform 11"/>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1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18" name="Freeform 13"/>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1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20" name="Freeform 15"/>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1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1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1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2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2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2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10242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2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2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33" name="Freeform 28"/>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2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3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grpSp>
          <p:nvGrpSpPr>
            <p:cNvPr id="51244" name="Group 39"/>
            <p:cNvGrpSpPr>
              <a:grpSpLocks/>
            </p:cNvGrpSpPr>
            <p:nvPr userDrawn="1"/>
          </p:nvGrpSpPr>
          <p:grpSpPr bwMode="auto">
            <a:xfrm>
              <a:off x="0" y="1632"/>
              <a:ext cx="5758" cy="1858"/>
              <a:chOff x="0" y="1632"/>
              <a:chExt cx="5758" cy="1858"/>
            </a:xfrm>
          </p:grpSpPr>
          <p:sp>
            <p:nvSpPr>
              <p:cNvPr id="10244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4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grpSp>
      </p:grpSp>
      <p:sp>
        <p:nvSpPr>
          <p:cNvPr id="10244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4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4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mn-ea"/>
                <a:cs typeface="+mn-cs"/>
              </a:defRPr>
            </a:lvl1pPr>
          </a:lstStyle>
          <a:p>
            <a:pPr>
              <a:defRPr/>
            </a:pPr>
            <a:endParaRPr lang="en-US"/>
          </a:p>
        </p:txBody>
      </p:sp>
      <p:sp>
        <p:nvSpPr>
          <p:cNvPr id="10244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mn-ea"/>
                <a:cs typeface="+mn-cs"/>
              </a:defRPr>
            </a:lvl1pPr>
          </a:lstStyle>
          <a:p>
            <a:pPr>
              <a:defRPr/>
            </a:pPr>
            <a:endParaRPr lang="en-US"/>
          </a:p>
        </p:txBody>
      </p:sp>
      <p:sp>
        <p:nvSpPr>
          <p:cNvPr id="10244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a:defRPr/>
            </a:pPr>
            <a:fld id="{EA069ED4-E982-1E4A-947C-63F350557FE8}" type="slidenum">
              <a:rPr lang="en-US"/>
              <a:pPr>
                <a:defRPr/>
              </a:pPr>
              <a:t>‹#›</a:t>
            </a:fld>
            <a:endParaRPr lang="en-US"/>
          </a:p>
        </p:txBody>
      </p:sp>
    </p:spTree>
    <p:extLst>
      <p:ext uri="{BB962C8B-B14F-4D97-AF65-F5344CB8AC3E}">
        <p14:creationId xmlns:p14="http://schemas.microsoft.com/office/powerpoint/2010/main" val="2377076704"/>
      </p:ext>
    </p:extLst>
  </p:cSld>
  <p:clrMap bg1="dk2" tx1="lt1" bg2="dk1" tx2="lt2" accent1="accent1" accent2="accent2" accent3="accent3" accent4="accent4" accent5="accent5" accent6="accent6" hlink="hlink" folHlink="folHlink"/>
  <p:sldLayoutIdLst>
    <p:sldLayoutId id="2147487648" r:id="rId1"/>
    <p:sldLayoutId id="2147487649" r:id="rId2"/>
    <p:sldLayoutId id="2147487650" r:id="rId3"/>
    <p:sldLayoutId id="2147487651" r:id="rId4"/>
    <p:sldLayoutId id="2147487652" r:id="rId5"/>
    <p:sldLayoutId id="2147487653" r:id="rId6"/>
    <p:sldLayoutId id="2147487654" r:id="rId7"/>
    <p:sldLayoutId id="2147487655" r:id="rId8"/>
    <p:sldLayoutId id="2147487656" r:id="rId9"/>
    <p:sldLayoutId id="2147487657" r:id="rId10"/>
    <p:sldLayoutId id="2147487658"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459FFFE-7C25-C541-A64A-3A8622D6DF6D}" type="slidenum">
              <a:rPr lang="en-US"/>
              <a:pPr>
                <a:defRPr/>
              </a:pPr>
              <a:t>‹#›</a:t>
            </a:fld>
            <a:endParaRPr lang="en-US"/>
          </a:p>
        </p:txBody>
      </p:sp>
    </p:spTree>
    <p:extLst>
      <p:ext uri="{BB962C8B-B14F-4D97-AF65-F5344CB8AC3E}">
        <p14:creationId xmlns:p14="http://schemas.microsoft.com/office/powerpoint/2010/main" val="2970644880"/>
      </p:ext>
    </p:extLst>
  </p:cSld>
  <p:clrMap bg1="lt1" tx1="dk1" bg2="lt2" tx2="dk2" accent1="accent1" accent2="accent2" accent3="accent3" accent4="accent4" accent5="accent5" accent6="accent6" hlink="hlink" folHlink="folHlink"/>
  <p:sldLayoutIdLst>
    <p:sldLayoutId id="2147487660" r:id="rId1"/>
    <p:sldLayoutId id="2147487661" r:id="rId2"/>
    <p:sldLayoutId id="2147487662" r:id="rId3"/>
    <p:sldLayoutId id="2147487663" r:id="rId4"/>
    <p:sldLayoutId id="2147487664" r:id="rId5"/>
    <p:sldLayoutId id="2147487665" r:id="rId6"/>
    <p:sldLayoutId id="2147487666" r:id="rId7"/>
    <p:sldLayoutId id="2147487667" r:id="rId8"/>
    <p:sldLayoutId id="2147487668" r:id="rId9"/>
    <p:sldLayoutId id="2147487669" r:id="rId10"/>
    <p:sldLayoutId id="2147487670"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54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A3CD96D7-8E16-2C48-B1B8-743FBA6F584F}" type="slidenum">
              <a:rPr lang="en-US"/>
              <a:pPr>
                <a:defRPr/>
              </a:pPr>
              <a:t>‹#›</a:t>
            </a:fld>
            <a:endParaRPr lang="en-US"/>
          </a:p>
        </p:txBody>
      </p:sp>
    </p:spTree>
    <p:extLst>
      <p:ext uri="{BB962C8B-B14F-4D97-AF65-F5344CB8AC3E}">
        <p14:creationId xmlns:p14="http://schemas.microsoft.com/office/powerpoint/2010/main" val="1617463047"/>
      </p:ext>
    </p:extLst>
  </p:cSld>
  <p:clrMap bg1="lt1" tx1="dk1" bg2="lt2" tx2="dk2" accent1="accent1" accent2="accent2" accent3="accent3" accent4="accent4" accent5="accent5" accent6="accent6" hlink="hlink" folHlink="folHlink"/>
  <p:sldLayoutIdLst>
    <p:sldLayoutId id="2147487672" r:id="rId1"/>
  </p:sldLayoutIdLst>
  <p:hf sldNum="0" hdr="0" ftr="0" dt="0"/>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eaLnBrk="0" hangingPunct="0">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eaLnBrk="0" hangingPunct="0">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eaLnBrk="0" hangingPunct="0">
              <a:defRPr/>
            </a:pPr>
            <a:fld id="{1086487F-A443-774C-B771-167E7F98E6D9}"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4119432945"/>
      </p:ext>
    </p:extLst>
  </p:cSld>
  <p:clrMap bg1="lt1" tx1="dk1" bg2="lt2" tx2="dk2" accent1="accent1" accent2="accent2" accent3="accent3" accent4="accent4" accent5="accent5" accent6="accent6" hlink="hlink" folHlink="folHlink"/>
  <p:sldLayoutIdLst>
    <p:sldLayoutId id="2147487674" r:id="rId1"/>
    <p:sldLayoutId id="2147487675" r:id="rId2"/>
    <p:sldLayoutId id="2147487676" r:id="rId3"/>
    <p:sldLayoutId id="2147487677" r:id="rId4"/>
    <p:sldLayoutId id="2147487678" r:id="rId5"/>
    <p:sldLayoutId id="2147487679" r:id="rId6"/>
    <p:sldLayoutId id="2147487680" r:id="rId7"/>
    <p:sldLayoutId id="2147487681" r:id="rId8"/>
    <p:sldLayoutId id="2147487682" r:id="rId9"/>
    <p:sldLayoutId id="2147487683" r:id="rId10"/>
    <p:sldLayoutId id="2147487684" r:id="rId11"/>
    <p:sldLayoutId id="2147487685" r:id="rId12"/>
    <p:sldLayoutId id="2147487686" r:id="rId13"/>
  </p:sldLayoutIdLst>
  <p:transition/>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8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628F6018-235F-A745-934C-2135D573D3C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205527523"/>
      </p:ext>
    </p:extLst>
  </p:cSld>
  <p:clrMap bg1="lt1" tx1="dk1" bg2="lt2" tx2="dk2" accent1="accent1" accent2="accent2" accent3="accent3" accent4="accent4" accent5="accent5" accent6="accent6" hlink="hlink" folHlink="folHlink"/>
  <p:sldLayoutIdLst>
    <p:sldLayoutId id="2147487688" r:id="rId1"/>
    <p:sldLayoutId id="2147487689" r:id="rId2"/>
    <p:sldLayoutId id="2147487690" r:id="rId3"/>
    <p:sldLayoutId id="2147487691" r:id="rId4"/>
    <p:sldLayoutId id="2147487692" r:id="rId5"/>
    <p:sldLayoutId id="2147487693" r:id="rId6"/>
    <p:sldLayoutId id="2147487694" r:id="rId7"/>
    <p:sldLayoutId id="2147487695" r:id="rId8"/>
    <p:sldLayoutId id="2147487696" r:id="rId9"/>
    <p:sldLayoutId id="2147487697" r:id="rId10"/>
    <p:sldLayoutId id="2147487698" r:id="rId11"/>
    <p:sldLayoutId id="2147487699" r:id="rId12"/>
    <p:sldLayoutId id="2147487700" r:id="rId13"/>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2286000"/>
            <a:ext cx="9144000" cy="3581400"/>
            <a:chOff x="0" y="1968"/>
            <a:chExt cx="5760" cy="2256"/>
          </a:xfrm>
        </p:grpSpPr>
        <p:sp>
          <p:nvSpPr>
            <p:cNvPr id="62473"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74"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75"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76"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77"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78"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79"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80"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81"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82"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83"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84"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85"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86"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87"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88"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89"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90"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91"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92"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93"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94"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95"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96"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97"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98"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99"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00"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01"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02"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03"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04"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05"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06"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07"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08"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09"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10"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11"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12"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13"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14"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15"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16"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17"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18"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19"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20"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21"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22"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23"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24"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25"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26"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27"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28"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29"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30"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31"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32"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33"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34"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35"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grpSp>
      <p:sp>
        <p:nvSpPr>
          <p:cNvPr id="62467"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62468"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138756"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latin typeface="Helvetica" pitchFamily="21" charset="0"/>
                <a:ea typeface="+mn-ea"/>
                <a:cs typeface="+mn-cs"/>
              </a:defRPr>
            </a:lvl1pPr>
          </a:lstStyle>
          <a:p>
            <a:pPr>
              <a:defRPr/>
            </a:pPr>
            <a:endParaRPr lang="en-US" altLang="ja-JP"/>
          </a:p>
        </p:txBody>
      </p:sp>
      <p:sp>
        <p:nvSpPr>
          <p:cNvPr id="1138757"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Helvetica" pitchFamily="21" charset="0"/>
                <a:ea typeface="+mn-ea"/>
                <a:cs typeface="+mn-cs"/>
              </a:defRPr>
            </a:lvl1pPr>
          </a:lstStyle>
          <a:p>
            <a:pPr>
              <a:defRPr/>
            </a:pPr>
            <a:endParaRPr lang="en-US" altLang="ja-JP"/>
          </a:p>
        </p:txBody>
      </p:sp>
      <p:sp>
        <p:nvSpPr>
          <p:cNvPr id="1138758"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Helvetica" charset="0"/>
                <a:ea typeface="Osaka" charset="0"/>
                <a:cs typeface="Osaka" charset="0"/>
              </a:defRPr>
            </a:lvl1pPr>
          </a:lstStyle>
          <a:p>
            <a:pPr>
              <a:defRPr/>
            </a:pPr>
            <a:fld id="{D4391CF5-0E6E-1340-B092-45340D8F5726}" type="slidenum">
              <a:rPr lang="en-US" altLang="ja-JP"/>
              <a:pPr>
                <a:defRPr/>
              </a:pPr>
              <a:t>‹#›</a:t>
            </a:fld>
            <a:endParaRPr lang="en-US" altLang="ja-JP"/>
          </a:p>
        </p:txBody>
      </p:sp>
      <p:pic>
        <p:nvPicPr>
          <p:cNvPr id="62472"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7379" r:id="rId1"/>
    <p:sldLayoutId id="2147487225" r:id="rId2"/>
    <p:sldLayoutId id="2147487226" r:id="rId3"/>
    <p:sldLayoutId id="2147487227" r:id="rId4"/>
    <p:sldLayoutId id="2147487228" r:id="rId5"/>
    <p:sldLayoutId id="2147487229" r:id="rId6"/>
    <p:sldLayoutId id="2147487230" r:id="rId7"/>
    <p:sldLayoutId id="2147487231" r:id="rId8"/>
    <p:sldLayoutId id="2147487232" r:id="rId9"/>
    <p:sldLayoutId id="2147487233" r:id="rId10"/>
    <p:sldLayoutId id="2147487234"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2pPr>
      <a:lvl3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3pPr>
      <a:lvl4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4pPr>
      <a:lvl5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5pPr>
      <a:lvl6pPr marL="4572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6pPr>
      <a:lvl7pPr marL="9144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7pPr>
      <a:lvl8pPr marL="13716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8pPr>
      <a:lvl9pPr marL="18288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E1C68756-0913-9742-BCE8-2F62C4AA458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235" r:id="rId1"/>
    <p:sldLayoutId id="2147487236" r:id="rId2"/>
    <p:sldLayoutId id="2147487237" r:id="rId3"/>
    <p:sldLayoutId id="2147487238" r:id="rId4"/>
    <p:sldLayoutId id="2147487239" r:id="rId5"/>
    <p:sldLayoutId id="2147487240" r:id="rId6"/>
    <p:sldLayoutId id="2147487241" r:id="rId7"/>
    <p:sldLayoutId id="2147487242" r:id="rId8"/>
    <p:sldLayoutId id="2147487243" r:id="rId9"/>
    <p:sldLayoutId id="2147487244" r:id="rId10"/>
    <p:sldLayoutId id="2147487245" r:id="rId11"/>
    <p:sldLayoutId id="2147487246" r:id="rId12"/>
    <p:sldLayoutId id="214748724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pt-BR"/>
              <a:t>Click to edit Master title style</a:t>
            </a:r>
          </a:p>
        </p:txBody>
      </p:sp>
      <p:sp>
        <p:nvSpPr>
          <p:cNvPr id="89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pt-BR"/>
              <a:t>Click to edit Master text styles</a:t>
            </a:r>
          </a:p>
          <a:p>
            <a:pPr lvl="1"/>
            <a:r>
              <a:rPr lang="pt-BR"/>
              <a:t>Second level</a:t>
            </a:r>
          </a:p>
          <a:p>
            <a:pPr lvl="2"/>
            <a:r>
              <a:rPr lang="pt-BR"/>
              <a:t>Third level</a:t>
            </a:r>
          </a:p>
          <a:p>
            <a:pPr lvl="3"/>
            <a:r>
              <a:rPr lang="pt-BR"/>
              <a:t>Fourth level</a:t>
            </a:r>
          </a:p>
          <a:p>
            <a:pPr lvl="4"/>
            <a:r>
              <a:rPr lang="pt-BR"/>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Comic Sans MS" pitchFamily="-111" charset="0"/>
                <a:ea typeface="+mn-ea"/>
                <a:cs typeface="+mn-cs"/>
              </a:defRPr>
            </a:lvl1pPr>
          </a:lstStyle>
          <a:p>
            <a:pPr>
              <a:defRPr/>
            </a:pPr>
            <a:endParaRPr lang="pt-B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Comic Sans MS" pitchFamily="-111" charset="0"/>
                <a:ea typeface="+mn-ea"/>
                <a:cs typeface="+mn-cs"/>
              </a:defRPr>
            </a:lvl1pPr>
          </a:lstStyle>
          <a:p>
            <a:pPr>
              <a:defRPr/>
            </a:pPr>
            <a:endParaRPr lang="pt-B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38BC6AF5-F7A8-C74F-90AC-0ED164DE0FCF}" type="slidenum">
              <a:rPr lang="pt-BR"/>
              <a:pPr>
                <a:defRPr/>
              </a:pPr>
              <a:t>‹#›</a:t>
            </a:fld>
            <a:endParaRPr lang="pt-BR"/>
          </a:p>
        </p:txBody>
      </p:sp>
    </p:spTree>
  </p:cSld>
  <p:clrMap bg1="lt1" tx1="dk1" bg2="lt2" tx2="dk2" accent1="accent1" accent2="accent2" accent3="accent3" accent4="accent4" accent5="accent5" accent6="accent6" hlink="hlink" folHlink="folHlink"/>
  <p:sldLayoutIdLst>
    <p:sldLayoutId id="2147487248"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Verdana" pitchFamily="-111" charset="0"/>
        </a:defRPr>
      </a:lvl6pPr>
      <a:lvl7pPr marL="914400" algn="ctr" rtl="0" eaLnBrk="0" fontAlgn="base" hangingPunct="0">
        <a:spcBef>
          <a:spcPct val="0"/>
        </a:spcBef>
        <a:spcAft>
          <a:spcPct val="0"/>
        </a:spcAft>
        <a:defRPr sz="4400">
          <a:solidFill>
            <a:schemeClr val="tx2"/>
          </a:solidFill>
          <a:latin typeface="Verdana" pitchFamily="-111" charset="0"/>
        </a:defRPr>
      </a:lvl7pPr>
      <a:lvl8pPr marL="1371600" algn="ctr" rtl="0" eaLnBrk="0" fontAlgn="base" hangingPunct="0">
        <a:spcBef>
          <a:spcPct val="0"/>
        </a:spcBef>
        <a:spcAft>
          <a:spcPct val="0"/>
        </a:spcAft>
        <a:defRPr sz="4400">
          <a:solidFill>
            <a:schemeClr val="tx2"/>
          </a:solidFill>
          <a:latin typeface="Verdana" pitchFamily="-111" charset="0"/>
        </a:defRPr>
      </a:lvl8pPr>
      <a:lvl9pPr marL="1828800" algn="ctr" rtl="0" eaLnBrk="0" fontAlgn="base" hangingPunct="0">
        <a:spcBef>
          <a:spcPct val="0"/>
        </a:spcBef>
        <a:spcAft>
          <a:spcPct val="0"/>
        </a:spcAft>
        <a:defRPr sz="4400">
          <a:solidFill>
            <a:schemeClr val="tx2"/>
          </a:solidFill>
          <a:latin typeface="Verdana"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A999FAAE-7030-0045-A51D-3B76C4F0FF6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249" r:id="rId1"/>
    <p:sldLayoutId id="2147487250" r:id="rId2"/>
    <p:sldLayoutId id="2147487251" r:id="rId3"/>
    <p:sldLayoutId id="2147487252" r:id="rId4"/>
    <p:sldLayoutId id="2147487253" r:id="rId5"/>
    <p:sldLayoutId id="2147487254" r:id="rId6"/>
    <p:sldLayoutId id="2147487255" r:id="rId7"/>
    <p:sldLayoutId id="2147487256" r:id="rId8"/>
    <p:sldLayoutId id="2147487257" r:id="rId9"/>
    <p:sldLayoutId id="2147487258" r:id="rId10"/>
    <p:sldLayoutId id="2147487259" r:id="rId11"/>
    <p:sldLayoutId id="2147487260" r:id="rId12"/>
    <p:sldLayoutId id="214748726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54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2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2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9FDE1D24-EC64-5245-B545-4FD44009717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262" r:id="rId1"/>
    <p:sldLayoutId id="2147487263" r:id="rId2"/>
    <p:sldLayoutId id="2147487264" r:id="rId3"/>
    <p:sldLayoutId id="2147487265" r:id="rId4"/>
    <p:sldLayoutId id="2147487266" r:id="rId5"/>
    <p:sldLayoutId id="2147487267" r:id="rId6"/>
    <p:sldLayoutId id="2147487268" r:id="rId7"/>
    <p:sldLayoutId id="2147487269" r:id="rId8"/>
    <p:sldLayoutId id="2147487270" r:id="rId9"/>
    <p:sldLayoutId id="2147487271" r:id="rId10"/>
    <p:sldLayoutId id="214748727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ctr" rtl="0" eaLnBrk="0" fontAlgn="base" hangingPunct="0">
        <a:spcBef>
          <a:spcPct val="0"/>
        </a:spcBef>
        <a:spcAft>
          <a:spcPct val="0"/>
        </a:spcAft>
        <a:defRPr sz="4400">
          <a:solidFill>
            <a:schemeClr val="tx2"/>
          </a:solidFill>
          <a:latin typeface="Times New Roman" pitchFamily="-111" charset="0"/>
        </a:defRPr>
      </a:lvl6pPr>
      <a:lvl7pPr marL="914400" algn="ctr" rtl="0" eaLnBrk="0" fontAlgn="base" hangingPunct="0">
        <a:spcBef>
          <a:spcPct val="0"/>
        </a:spcBef>
        <a:spcAft>
          <a:spcPct val="0"/>
        </a:spcAft>
        <a:defRPr sz="4400">
          <a:solidFill>
            <a:schemeClr val="tx2"/>
          </a:solidFill>
          <a:latin typeface="Times New Roman" pitchFamily="-111" charset="0"/>
        </a:defRPr>
      </a:lvl7pPr>
      <a:lvl8pPr marL="1371600" algn="ctr" rtl="0" eaLnBrk="0" fontAlgn="base" hangingPunct="0">
        <a:spcBef>
          <a:spcPct val="0"/>
        </a:spcBef>
        <a:spcAft>
          <a:spcPct val="0"/>
        </a:spcAft>
        <a:defRPr sz="4400">
          <a:solidFill>
            <a:schemeClr val="tx2"/>
          </a:solidFill>
          <a:latin typeface="Times New Roman" pitchFamily="-111" charset="0"/>
        </a:defRPr>
      </a:lvl8pPr>
      <a:lvl9pPr marL="1828800" algn="ctr" rtl="0" eaLnBrk="0" fontAlgn="base" hangingPunct="0">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409.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294.xml"/><Relationship Id="rId4" Type="http://schemas.openxmlformats.org/officeDocument/2006/relationships/image" Target="../media/image28.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88.xml"/></Relationships>
</file>

<file path=ppt/slides/_rels/slide10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0.xml"/><Relationship Id="rId1" Type="http://schemas.openxmlformats.org/officeDocument/2006/relationships/slideLayout" Target="../slideLayouts/slideLayout194.xml"/><Relationship Id="rId4" Type="http://schemas.openxmlformats.org/officeDocument/2006/relationships/image" Target="../media/image110.png"/></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78.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79.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78.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78.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78.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78.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78.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201.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201.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48.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265.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300.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176.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172.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57.xml"/><Relationship Id="rId4" Type="http://schemas.openxmlformats.org/officeDocument/2006/relationships/image" Target="../media/image51.jpeg"/></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56.xml"/></Relationships>
</file>

<file path=ppt/slides/_rels/slide2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0.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397.xml"/><Relationship Id="rId1" Type="http://schemas.openxmlformats.org/officeDocument/2006/relationships/themeOverride" Target="../theme/themeOverride1.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9.xml"/></Relationships>
</file>

<file path=ppt/slides/_rels/slide3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9.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30.xml"/><Relationship Id="rId1" Type="http://schemas.openxmlformats.org/officeDocument/2006/relationships/themeOverride" Target="../theme/themeOverride2.xml"/><Relationship Id="rId4" Type="http://schemas.openxmlformats.org/officeDocument/2006/relationships/image" Target="../media/image57.jpeg"/></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9.xml"/><Relationship Id="rId1" Type="http://schemas.openxmlformats.org/officeDocument/2006/relationships/slideLayout" Target="../slideLayouts/slideLayout230.xml"/></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0.xml"/><Relationship Id="rId1" Type="http://schemas.openxmlformats.org/officeDocument/2006/relationships/slideLayout" Target="../slideLayouts/slideLayout230.xml"/></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3.xml"/><Relationship Id="rId1" Type="http://schemas.openxmlformats.org/officeDocument/2006/relationships/slideLayout" Target="../slideLayouts/slideLayout24.xml"/><Relationship Id="rId4" Type="http://schemas.openxmlformats.org/officeDocument/2006/relationships/image" Target="../media/image63.jpeg"/></Relationships>
</file>

<file path=ppt/slides/_rels/slide3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4.xml"/><Relationship Id="rId1" Type="http://schemas.openxmlformats.org/officeDocument/2006/relationships/slideLayout" Target="../slideLayouts/slideLayout225.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20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30.xml"/><Relationship Id="rId1" Type="http://schemas.openxmlformats.org/officeDocument/2006/relationships/themeOverride" Target="../theme/themeOverride3.xml"/><Relationship Id="rId5" Type="http://schemas.openxmlformats.org/officeDocument/2006/relationships/image" Target="../media/image67.jpeg"/><Relationship Id="rId4" Type="http://schemas.openxmlformats.org/officeDocument/2006/relationships/image" Target="../media/image66.jpeg"/></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9.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9.xml"/><Relationship Id="rId1" Type="http://schemas.openxmlformats.org/officeDocument/2006/relationships/slideLayout" Target="../slideLayouts/slideLayout89.xml"/><Relationship Id="rId4" Type="http://schemas.openxmlformats.org/officeDocument/2006/relationships/image" Target="../media/image69.emf"/></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0.xml"/><Relationship Id="rId1" Type="http://schemas.openxmlformats.org/officeDocument/2006/relationships/slideLayout" Target="../slideLayouts/slideLayout89.xml"/></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1.xml"/><Relationship Id="rId1" Type="http://schemas.openxmlformats.org/officeDocument/2006/relationships/slideLayout" Target="../slideLayouts/slideLayout89.xml"/></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2.xml"/><Relationship Id="rId1" Type="http://schemas.openxmlformats.org/officeDocument/2006/relationships/slideLayout" Target="../slideLayouts/slideLayout89.xml"/></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3.xml"/><Relationship Id="rId1" Type="http://schemas.openxmlformats.org/officeDocument/2006/relationships/slideLayout" Target="../slideLayouts/slideLayout100.xml"/></Relationships>
</file>

<file path=ppt/slides/_rels/slide4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4.xml"/><Relationship Id="rId1" Type="http://schemas.openxmlformats.org/officeDocument/2006/relationships/slideLayout" Target="../slideLayouts/slideLayout111.xml"/></Relationships>
</file>

<file path=ppt/slides/_rels/slide4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5.xml"/><Relationship Id="rId1" Type="http://schemas.openxmlformats.org/officeDocument/2006/relationships/slideLayout" Target="../slideLayouts/slideLayout122.xml"/></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06.xml"/><Relationship Id="rId4" Type="http://schemas.openxmlformats.org/officeDocument/2006/relationships/image" Target="../media/image24.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7.xml"/></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7.xml"/><Relationship Id="rId1" Type="http://schemas.openxmlformats.org/officeDocument/2006/relationships/slideLayout" Target="../slideLayouts/slideLayout138.xml"/></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38.xml"/><Relationship Id="rId1" Type="http://schemas.openxmlformats.org/officeDocument/2006/relationships/slideLayout" Target="../slideLayouts/slideLayout150.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5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9.xml"/><Relationship Id="rId1" Type="http://schemas.openxmlformats.org/officeDocument/2006/relationships/slideLayout" Target="../slideLayouts/slideLayout166.xml"/><Relationship Id="rId5" Type="http://schemas.openxmlformats.org/officeDocument/2006/relationships/image" Target="../media/image84.jpeg"/><Relationship Id="rId4" Type="http://schemas.openxmlformats.org/officeDocument/2006/relationships/image" Target="../media/image83.jpeg"/></Relationships>
</file>

<file path=ppt/slides/_rels/slide5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0.xml"/><Relationship Id="rId1" Type="http://schemas.openxmlformats.org/officeDocument/2006/relationships/slideLayout" Target="../slideLayouts/slideLayout166.xml"/></Relationships>
</file>

<file path=ppt/slides/_rels/slide5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1.xml"/><Relationship Id="rId1" Type="http://schemas.openxmlformats.org/officeDocument/2006/relationships/slideLayout" Target="../slideLayouts/slideLayout166.xml"/></Relationships>
</file>

<file path=ppt/slides/_rels/slide5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3.xml"/><Relationship Id="rId1" Type="http://schemas.openxmlformats.org/officeDocument/2006/relationships/slideLayout" Target="../slideLayouts/slideLayout470.xml"/></Relationships>
</file>

<file path=ppt/slides/_rels/slide58.xml.rels><?xml version="1.0" encoding="UTF-8" standalone="yes"?>
<Relationships xmlns="http://schemas.openxmlformats.org/package/2006/relationships"><Relationship Id="rId3" Type="http://schemas.openxmlformats.org/officeDocument/2006/relationships/hyperlink" Target="http://images.google.com/imgres?imgurl=www.tanbible.com/images/int_rvv/int_rvv_c17.jpg&amp;imgrefurl=http://www.tanbible.com/int_rvv/int_rvv_0Menu.htm&amp;h=720&amp;w=960&amp;prev=/images?q=Harlot+of+Revelation+17&amp;svnum=10&amp;hl=en&amp;lr=&amp;ie=UTF-8&amp;oe=UTF-8" TargetMode="External"/><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88.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73.xml"/></Relationships>
</file>

<file path=ppt/slides/_rels/slide6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47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7.xml"/><Relationship Id="rId1" Type="http://schemas.openxmlformats.org/officeDocument/2006/relationships/slideLayout" Target="../slideLayouts/slideLayout420.xml"/></Relationships>
</file>

<file path=ppt/slides/_rels/slide6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8.xml"/><Relationship Id="rId1" Type="http://schemas.openxmlformats.org/officeDocument/2006/relationships/slideLayout" Target="../slideLayouts/slideLayout436.xml"/></Relationships>
</file>

<file path=ppt/slides/_rels/slide6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9.xml"/><Relationship Id="rId1" Type="http://schemas.openxmlformats.org/officeDocument/2006/relationships/slideLayout" Target="../slideLayouts/slideLayout443.xml"/></Relationships>
</file>

<file path=ppt/slides/_rels/slide6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0.xml"/><Relationship Id="rId1" Type="http://schemas.openxmlformats.org/officeDocument/2006/relationships/slideLayout" Target="../slideLayouts/slideLayout449.xml"/></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449.xml"/><Relationship Id="rId4" Type="http://schemas.openxmlformats.org/officeDocument/2006/relationships/image" Target="../media/image90.jpeg"/></Relationships>
</file>

<file path=ppt/slides/_rels/slide6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2.xml"/><Relationship Id="rId1" Type="http://schemas.openxmlformats.org/officeDocument/2006/relationships/slideLayout" Target="../slideLayouts/slideLayout449.xml"/></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449.xml"/><Relationship Id="rId4" Type="http://schemas.openxmlformats.org/officeDocument/2006/relationships/image" Target="../media/image90.jpeg"/></Relationships>
</file>

<file path=ppt/slides/_rels/slide6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4.xml"/><Relationship Id="rId1" Type="http://schemas.openxmlformats.org/officeDocument/2006/relationships/slideLayout" Target="../slideLayouts/slideLayout449.xml"/></Relationships>
</file>

<file path=ppt/slides/_rels/slide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78.xml"/></Relationships>
</file>

<file path=ppt/slides/_rels/slide7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5.xml"/><Relationship Id="rId1" Type="http://schemas.openxmlformats.org/officeDocument/2006/relationships/slideLayout" Target="../slideLayouts/slideLayout449.xml"/><Relationship Id="rId4" Type="http://schemas.openxmlformats.org/officeDocument/2006/relationships/image" Target="../media/image2.png"/></Relationships>
</file>

<file path=ppt/slides/_rels/slide7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6.xml"/><Relationship Id="rId1" Type="http://schemas.openxmlformats.org/officeDocument/2006/relationships/slideLayout" Target="../slideLayouts/slideLayout449.xml"/><Relationship Id="rId4" Type="http://schemas.openxmlformats.org/officeDocument/2006/relationships/image" Target="../media/image2.png"/></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449.xml"/><Relationship Id="rId4" Type="http://schemas.openxmlformats.org/officeDocument/2006/relationships/image" Target="../media/image90.jpeg"/></Relationships>
</file>

<file path=ppt/slides/_rels/slide7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8.xml"/><Relationship Id="rId1" Type="http://schemas.openxmlformats.org/officeDocument/2006/relationships/slideLayout" Target="../slideLayouts/slideLayout465.xml"/></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449.xml"/></Relationships>
</file>

<file path=ppt/slides/_rels/slide7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322.xml"/></Relationships>
</file>

<file path=ppt/slides/_rels/slide7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322.xml"/></Relationships>
</file>

<file path=ppt/slides/_rels/slide7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328.xml"/></Relationships>
</file>

<file path=ppt/slides/_rels/slide7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0.xml"/><Relationship Id="rId1" Type="http://schemas.openxmlformats.org/officeDocument/2006/relationships/slideLayout" Target="../slideLayouts/slideLayout32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28.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29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40.xml"/></Relationships>
</file>

<file path=ppt/slides/_rels/slide8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3.xml"/><Relationship Id="rId1" Type="http://schemas.openxmlformats.org/officeDocument/2006/relationships/slideLayout" Target="../slideLayouts/slideLayout32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4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2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28.xml"/></Relationships>
</file>

<file path=ppt/slides/_rels/slide8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7.xml"/><Relationship Id="rId1" Type="http://schemas.openxmlformats.org/officeDocument/2006/relationships/slideLayout" Target="../slideLayouts/slideLayout358.xml"/></Relationships>
</file>

<file path=ppt/slides/_rels/slide8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8.xml"/><Relationship Id="rId1" Type="http://schemas.openxmlformats.org/officeDocument/2006/relationships/slideLayout" Target="../slideLayouts/slideLayout370.xml"/><Relationship Id="rId4" Type="http://schemas.openxmlformats.org/officeDocument/2006/relationships/image" Target="../media/image100.jpeg"/></Relationships>
</file>

<file path=ppt/slides/_rels/slide8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9.xml"/><Relationship Id="rId1" Type="http://schemas.openxmlformats.org/officeDocument/2006/relationships/slideLayout" Target="../slideLayouts/slideLayout358.xml"/><Relationship Id="rId4" Type="http://schemas.openxmlformats.org/officeDocument/2006/relationships/image" Target="../media/image102.jpe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28.xml"/></Relationships>
</file>

<file path=ppt/slides/_rels/slide8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385.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294.xml"/><Relationship Id="rId4" Type="http://schemas.openxmlformats.org/officeDocument/2006/relationships/image" Target="../media/image28.png"/></Relationships>
</file>

<file path=ppt/slides/_rels/slide90.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385.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28.xml"/></Relationships>
</file>

<file path=ppt/slides/_rels/slide9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3.xml"/><Relationship Id="rId1" Type="http://schemas.openxmlformats.org/officeDocument/2006/relationships/slideLayout" Target="../slideLayouts/slideLayout176.xml"/><Relationship Id="rId4" Type="http://schemas.openxmlformats.org/officeDocument/2006/relationships/image" Target="../media/image47.png"/></Relationships>
</file>

<file path=ppt/slides/_rels/slide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4.xml"/><Relationship Id="rId1" Type="http://schemas.openxmlformats.org/officeDocument/2006/relationships/slideLayout" Target="../slideLayouts/slideLayout24.xml"/></Relationships>
</file>

<file path=ppt/slides/_rels/slide9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5.xml"/><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6.xml"/><Relationship Id="rId1" Type="http://schemas.openxmlformats.org/officeDocument/2006/relationships/slideLayout" Target="../slideLayouts/slideLayout24.xml"/></Relationships>
</file>

<file path=ppt/slides/_rels/slide9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7.xml"/><Relationship Id="rId1" Type="http://schemas.openxmlformats.org/officeDocument/2006/relationships/slideLayout" Target="../slideLayouts/slideLayout24.xml"/></Relationships>
</file>

<file path=ppt/slides/_rels/slide9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8.xml"/><Relationship Id="rId1" Type="http://schemas.openxmlformats.org/officeDocument/2006/relationships/slideLayout" Target="../slideLayouts/slideLayout24.xml"/></Relationships>
</file>

<file path=ppt/slides/_rels/slide9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9.xml"/><Relationship Id="rId1" Type="http://schemas.openxmlformats.org/officeDocument/2006/relationships/slideLayout" Target="../slideLayouts/slideLayout489.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solidFill>
          <a:schemeClr val="accent2"/>
        </a:solidFill>
        <a:effectLst/>
      </p:bgPr>
    </p:bg>
    <p:spTree>
      <p:nvGrpSpPr>
        <p:cNvPr id="1" name=""/>
        <p:cNvGrpSpPr/>
        <p:nvPr/>
      </p:nvGrpSpPr>
      <p:grpSpPr>
        <a:xfrm>
          <a:off x="0" y="0"/>
          <a:ext cx="0" cy="0"/>
          <a:chOff x="0" y="0"/>
          <a:chExt cx="0" cy="0"/>
        </a:xfrm>
      </p:grpSpPr>
      <p:pic>
        <p:nvPicPr>
          <p:cNvPr id="475138" name="Picture 13"/>
          <p:cNvPicPr>
            <a:picLocks noChangeAspect="1" noChangeArrowheads="1"/>
          </p:cNvPicPr>
          <p:nvPr/>
        </p:nvPicPr>
        <p:blipFill>
          <a:blip r:embed="rId3" cstate="screen">
            <a:extLst>
              <a:ext uri="{28A0092B-C50C-407E-A947-70E740481C1C}">
                <a14:useLocalDpi xmlns:a14="http://schemas.microsoft.com/office/drawing/2010/main"/>
              </a:ext>
            </a:extLst>
          </a:blip>
          <a:srcRect b="21545"/>
          <a:stretch>
            <a:fillRect/>
          </a:stretch>
        </p:blipFill>
        <p:spPr bwMode="auto">
          <a:xfrm>
            <a:off x="0" y="0"/>
            <a:ext cx="9144000" cy="687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sp>
        <p:nvSpPr>
          <p:cNvPr id="475139" name="Rectangle 12"/>
          <p:cNvSpPr>
            <a:spLocks noGrp="1" noChangeArrowheads="1"/>
          </p:cNvSpPr>
          <p:nvPr>
            <p:ph type="title" idx="4294967295"/>
          </p:nvPr>
        </p:nvSpPr>
        <p:spPr>
          <a:xfrm>
            <a:off x="4067175" y="1916113"/>
            <a:ext cx="4876800" cy="1698625"/>
          </a:xfrm>
          <a:solidFill>
            <a:srgbClr val="660066"/>
          </a:solidFill>
          <a:ln w="22225" cap="flat">
            <a:solidFill>
              <a:srgbClr val="FF0000"/>
            </a:solidFill>
            <a:miter lim="800000"/>
            <a:headEnd/>
            <a:tailEnd/>
          </a:ln>
        </p:spPr>
        <p:txBody>
          <a:bodyPr anchor="t">
            <a:spAutoFit/>
          </a:bodyPr>
          <a:lstStyle/>
          <a:p>
            <a:pPr>
              <a:spcBef>
                <a:spcPct val="50000"/>
              </a:spcBef>
            </a:pPr>
            <a:r>
              <a:rPr lang="en-US" sz="5200">
                <a:solidFill>
                  <a:schemeClr val="bg1"/>
                </a:solidFill>
                <a:latin typeface="Times New Roman" charset="0"/>
                <a:ea typeface="ＭＳ Ｐゴシック" charset="0"/>
                <a:cs typeface="ＭＳ Ｐゴシック" charset="0"/>
              </a:rPr>
              <a:t>The Antichrist &amp; Daniel 9</a:t>
            </a:r>
          </a:p>
        </p:txBody>
      </p:sp>
      <p:sp>
        <p:nvSpPr>
          <p:cNvPr id="679950" name="Text Box 14"/>
          <p:cNvSpPr txBox="1">
            <a:spLocks noChangeArrowheads="1"/>
          </p:cNvSpPr>
          <p:nvPr/>
        </p:nvSpPr>
        <p:spPr bwMode="auto">
          <a:xfrm>
            <a:off x="2763838" y="990600"/>
            <a:ext cx="6200775" cy="8334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i="1">
                <a:solidFill>
                  <a:srgbClr val="000000"/>
                </a:solidFill>
                <a:latin typeface="Arial" charset="0"/>
              </a:rPr>
              <a:t>The 4th Beast: Mask of the Antichrist</a:t>
            </a:r>
          </a:p>
          <a:p>
            <a:r>
              <a:rPr lang="en-US" b="1" i="1">
                <a:solidFill>
                  <a:srgbClr val="000000"/>
                </a:solidFill>
                <a:latin typeface="Arial" charset="0"/>
              </a:rPr>
              <a:t>(the only posttrib film — released 2005)</a:t>
            </a:r>
          </a:p>
        </p:txBody>
      </p:sp>
      <p:sp>
        <p:nvSpPr>
          <p:cNvPr id="6" name="Text Box 14"/>
          <p:cNvSpPr txBox="1">
            <a:spLocks noChangeArrowheads="1"/>
          </p:cNvSpPr>
          <p:nvPr/>
        </p:nvSpPr>
        <p:spPr bwMode="auto">
          <a:xfrm>
            <a:off x="2562225" y="46038"/>
            <a:ext cx="6577013" cy="833437"/>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a:r>
              <a:rPr lang="en-US" b="1">
                <a:solidFill>
                  <a:srgbClr val="FFFFFF"/>
                </a:solidFill>
                <a:latin typeface="Arial" charset="0"/>
              </a:rPr>
              <a:t>“They went out from us but were not of us.”</a:t>
            </a:r>
            <a:br>
              <a:rPr lang="en-US" b="1">
                <a:solidFill>
                  <a:srgbClr val="FFFFFF"/>
                </a:solidFill>
                <a:latin typeface="Arial" charset="0"/>
              </a:rPr>
            </a:br>
            <a:r>
              <a:rPr lang="en-US" b="1">
                <a:solidFill>
                  <a:srgbClr val="FFFFFF"/>
                </a:solidFill>
                <a:latin typeface="Arial" charset="0"/>
              </a:rPr>
              <a:t>1 John 2:19</a:t>
            </a:r>
          </a:p>
        </p:txBody>
      </p:sp>
      <p:sp>
        <p:nvSpPr>
          <p:cNvPr id="2" name="Rectangle 1">
            <a:extLst>
              <a:ext uri="{FF2B5EF4-FFF2-40B4-BE49-F238E27FC236}">
                <a16:creationId xmlns:a16="http://schemas.microsoft.com/office/drawing/2014/main" id="{2D5FB131-D0E5-8BF3-03E8-AE25DBF3F9FE}"/>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99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995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13881" cy="802771"/>
          </a:xfrm>
        </p:spPr>
        <p:txBody>
          <a:bodyPr/>
          <a:lstStyle/>
          <a:p>
            <a:pPr>
              <a:defRPr/>
            </a:pPr>
            <a:r>
              <a:rPr lang="en-US" sz="4000" b="1" dirty="0">
                <a:effectLst>
                  <a:glow rad="317500">
                    <a:schemeClr val="bg1"/>
                  </a:glow>
                </a:effectLst>
              </a:rPr>
              <a:t>Different Horsemen</a:t>
            </a:r>
          </a:p>
        </p:txBody>
      </p:sp>
      <p:pic>
        <p:nvPicPr>
          <p:cNvPr id="6" name="Picture 5" descr="Rev 6 horseman.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1082260"/>
            <a:ext cx="2208696" cy="5853043"/>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05832" y="1082260"/>
            <a:ext cx="2408049" cy="5853043"/>
          </a:xfrm>
          <a:prstGeom prst="ellipse">
            <a:avLst/>
          </a:prstGeom>
        </p:spPr>
      </p:pic>
      <p:sp>
        <p:nvSpPr>
          <p:cNvPr id="8" name="Title 1"/>
          <p:cNvSpPr txBox="1">
            <a:spLocks/>
          </p:cNvSpPr>
          <p:nvPr/>
        </p:nvSpPr>
        <p:spPr bwMode="auto">
          <a:xfrm>
            <a:off x="-11980" y="914517"/>
            <a:ext cx="2384089" cy="5946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en-US" sz="3600" b="1" dirty="0">
                <a:solidFill>
                  <a:srgbClr val="E3EBF1"/>
                </a:solidFill>
                <a:effectLst>
                  <a:glow rad="317500">
                    <a:srgbClr val="000000"/>
                  </a:glow>
                </a:effectLst>
                <a:ea typeface="ＭＳ Ｐゴシック"/>
              </a:rPr>
              <a:t>6:1-2</a:t>
            </a:r>
          </a:p>
        </p:txBody>
      </p:sp>
      <p:sp>
        <p:nvSpPr>
          <p:cNvPr id="9" name="Title 1"/>
          <p:cNvSpPr txBox="1">
            <a:spLocks/>
          </p:cNvSpPr>
          <p:nvPr/>
        </p:nvSpPr>
        <p:spPr bwMode="auto">
          <a:xfrm>
            <a:off x="6747931" y="914517"/>
            <a:ext cx="2384089" cy="5946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en-US" sz="3600" b="1" dirty="0">
                <a:solidFill>
                  <a:srgbClr val="E3EBF1"/>
                </a:solidFill>
                <a:effectLst>
                  <a:glow rad="317500">
                    <a:srgbClr val="000000"/>
                  </a:glow>
                </a:effectLst>
                <a:ea typeface="ＭＳ Ｐゴシック"/>
              </a:rPr>
              <a:t>19:11-16</a:t>
            </a:r>
          </a:p>
        </p:txBody>
      </p:sp>
      <p:sp>
        <p:nvSpPr>
          <p:cNvPr id="21" name="Title 1"/>
          <p:cNvSpPr txBox="1">
            <a:spLocks/>
          </p:cNvSpPr>
          <p:nvPr/>
        </p:nvSpPr>
        <p:spPr bwMode="auto">
          <a:xfrm>
            <a:off x="2372108" y="950462"/>
            <a:ext cx="4217083" cy="5907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defPPr>
              <a:defRPr lang="en-US"/>
            </a:defPPr>
            <a:lvl1pPr algn="ctr" defTabSz="914400" eaLnBrk="0" fontAlgn="base" hangingPunct="0">
              <a:spcBef>
                <a:spcPct val="0"/>
              </a:spcBef>
              <a:spcAft>
                <a:spcPct val="0"/>
              </a:spcAft>
              <a:defRPr sz="3200" b="1">
                <a:solidFill>
                  <a:srgbClr val="E3EBF1"/>
                </a:solidFill>
                <a:effectLst>
                  <a:glow rad="317500">
                    <a:schemeClr val="bg1"/>
                  </a:glow>
                </a:effectLst>
                <a:latin typeface="Arial"/>
                <a:ea typeface="ＭＳ Ｐゴシック"/>
                <a:cs typeface="Arial"/>
              </a:defRPr>
            </a:lvl1pPr>
            <a:lvl2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Arial Black" charset="0"/>
                <a:ea typeface="ＭＳ Ｐゴシック" charset="0"/>
              </a:defRPr>
            </a:lvl6pPr>
            <a:lvl7pPr marL="914400" algn="ctr" fontAlgn="base">
              <a:spcBef>
                <a:spcPct val="0"/>
              </a:spcBef>
              <a:spcAft>
                <a:spcPct val="0"/>
              </a:spcAft>
              <a:defRPr sz="4400">
                <a:solidFill>
                  <a:schemeClr val="tx2"/>
                </a:solidFill>
                <a:latin typeface="Arial Black" charset="0"/>
                <a:ea typeface="ＭＳ Ｐゴシック" charset="0"/>
              </a:defRPr>
            </a:lvl7pPr>
            <a:lvl8pPr marL="1371600" algn="ctr" fontAlgn="base">
              <a:spcBef>
                <a:spcPct val="0"/>
              </a:spcBef>
              <a:spcAft>
                <a:spcPct val="0"/>
              </a:spcAft>
              <a:defRPr sz="4400">
                <a:solidFill>
                  <a:schemeClr val="tx2"/>
                </a:solidFill>
                <a:latin typeface="Arial Black" charset="0"/>
                <a:ea typeface="ＭＳ Ｐゴシック" charset="0"/>
              </a:defRPr>
            </a:lvl8pPr>
            <a:lvl9pPr marL="1828800" algn="ctr" fontAlgn="base">
              <a:spcBef>
                <a:spcPct val="0"/>
              </a:spcBef>
              <a:spcAft>
                <a:spcPct val="0"/>
              </a:spcAft>
              <a:defRPr sz="4400">
                <a:solidFill>
                  <a:schemeClr val="tx2"/>
                </a:solidFill>
                <a:latin typeface="Arial Black" charset="0"/>
                <a:ea typeface="ＭＳ Ｐゴシック" charset="0"/>
              </a:defRPr>
            </a:lvl9pPr>
          </a:lstStyle>
          <a:p>
            <a:pPr>
              <a:defRPr/>
            </a:pPr>
            <a:r>
              <a:rPr lang="en-US" sz="2800" dirty="0">
                <a:effectLst>
                  <a:glow rad="317500">
                    <a:srgbClr val="000000"/>
                  </a:glow>
                </a:effectLst>
              </a:rPr>
              <a:t>"The word for crown in Revelation 6:2 is </a:t>
            </a:r>
            <a:r>
              <a:rPr lang="en-US" sz="2800" i="1" dirty="0" err="1">
                <a:effectLst>
                  <a:glow rad="317500">
                    <a:srgbClr val="000000"/>
                  </a:glow>
                </a:effectLst>
              </a:rPr>
              <a:t>stephanos</a:t>
            </a:r>
            <a:r>
              <a:rPr lang="en-US" sz="2800" dirty="0">
                <a:effectLst>
                  <a:glow rad="317500">
                    <a:srgbClr val="000000"/>
                  </a:glow>
                </a:effectLst>
              </a:rPr>
              <a:t>, which means </a:t>
            </a:r>
            <a:r>
              <a:rPr lang="fr-FR" sz="2800" dirty="0">
                <a:effectLst>
                  <a:glow rad="317500">
                    <a:srgbClr val="000000"/>
                  </a:glow>
                </a:effectLst>
              </a:rPr>
              <a:t>'</a:t>
            </a:r>
            <a:r>
              <a:rPr lang="en-US" sz="2800" dirty="0">
                <a:effectLst>
                  <a:glow rad="317500">
                    <a:srgbClr val="000000"/>
                  </a:glow>
                </a:effectLst>
              </a:rPr>
              <a:t>the victor</a:t>
            </a:r>
            <a:r>
              <a:rPr lang="fr-FR" sz="2800" dirty="0">
                <a:effectLst>
                  <a:glow rad="317500">
                    <a:srgbClr val="000000"/>
                  </a:glow>
                </a:effectLst>
              </a:rPr>
              <a:t>'</a:t>
            </a:r>
            <a:r>
              <a:rPr lang="en-US" sz="2800" dirty="0">
                <a:effectLst>
                  <a:glow rad="317500">
                    <a:srgbClr val="000000"/>
                  </a:glow>
                </a:effectLst>
              </a:rPr>
              <a:t>s crown.</a:t>
            </a:r>
            <a:r>
              <a:rPr lang="fr-FR" sz="2800" dirty="0">
                <a:effectLst>
                  <a:glow rad="317500">
                    <a:srgbClr val="000000"/>
                  </a:glow>
                </a:effectLst>
              </a:rPr>
              <a:t>'</a:t>
            </a:r>
            <a:r>
              <a:rPr lang="en-US" sz="2800" dirty="0">
                <a:effectLst>
                  <a:glow rad="317500">
                    <a:srgbClr val="000000"/>
                  </a:glow>
                </a:effectLst>
              </a:rPr>
              <a:t> The crown that Jesus Christ wears is </a:t>
            </a:r>
            <a:r>
              <a:rPr lang="en-US" sz="2800" i="1" dirty="0" err="1">
                <a:effectLst>
                  <a:glow rad="317500">
                    <a:srgbClr val="000000"/>
                  </a:glow>
                </a:effectLst>
              </a:rPr>
              <a:t>diadema</a:t>
            </a:r>
            <a:r>
              <a:rPr lang="en-US" sz="2800" dirty="0">
                <a:effectLst>
                  <a:glow rad="317500">
                    <a:srgbClr val="000000"/>
                  </a:glow>
                </a:effectLst>
              </a:rPr>
              <a:t>, </a:t>
            </a:r>
            <a:r>
              <a:rPr lang="fr-FR" sz="2800" dirty="0">
                <a:effectLst>
                  <a:glow rad="317500">
                    <a:srgbClr val="000000"/>
                  </a:glow>
                </a:effectLst>
              </a:rPr>
              <a:t>'</a:t>
            </a:r>
            <a:r>
              <a:rPr lang="en-US" sz="2800" dirty="0">
                <a:effectLst>
                  <a:glow rad="317500">
                    <a:srgbClr val="000000"/>
                  </a:glow>
                </a:effectLst>
              </a:rPr>
              <a:t>the kingly crown</a:t>
            </a:r>
            <a:r>
              <a:rPr lang="fr-FR" sz="2800" dirty="0">
                <a:effectLst>
                  <a:glow rad="317500">
                    <a:srgbClr val="000000"/>
                  </a:glow>
                </a:effectLst>
              </a:rPr>
              <a:t>'</a:t>
            </a:r>
            <a:r>
              <a:rPr lang="en-US" sz="2800" dirty="0">
                <a:effectLst>
                  <a:glow rad="317500">
                    <a:srgbClr val="000000"/>
                  </a:glow>
                </a:effectLst>
              </a:rPr>
              <a:t> (Rev. 19:12). Antichrist could never wear the diadem, because it belongs only to the Son of God" (Wiersbe).</a:t>
            </a:r>
          </a:p>
        </p:txBody>
      </p:sp>
      <p:sp>
        <p:nvSpPr>
          <p:cNvPr id="10" name="Text Box 60"/>
          <p:cNvSpPr txBox="1">
            <a:spLocks noChangeArrowheads="1"/>
          </p:cNvSpPr>
          <p:nvPr/>
        </p:nvSpPr>
        <p:spPr bwMode="auto">
          <a:xfrm>
            <a:off x="8243888" y="42863"/>
            <a:ext cx="820737" cy="463550"/>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b="1" dirty="0">
                <a:solidFill>
                  <a:srgbClr val="FFFFFF"/>
                </a:solidFill>
                <a:latin typeface="Arial"/>
                <a:ea typeface="Osaka" charset="0"/>
                <a:cs typeface="Arial"/>
              </a:rPr>
              <a:t>79 A</a:t>
            </a:r>
            <a:endParaRPr lang="en-US" sz="2000" b="1" dirty="0">
              <a:solidFill>
                <a:srgbClr val="FFFFFF"/>
              </a:solidFill>
              <a:latin typeface="Arial"/>
              <a:ea typeface="Osaka" charset="0"/>
              <a:cs typeface="Aria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Future (Eschatology)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5315756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3569"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525" y="0"/>
            <a:ext cx="9134475" cy="584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26" name="Rectangle 2"/>
          <p:cNvSpPr>
            <a:spLocks noGrp="1"/>
          </p:cNvSpPr>
          <p:nvPr>
            <p:ph type="ctrTitle"/>
          </p:nvPr>
        </p:nvSpPr>
        <p:spPr>
          <a:xfrm>
            <a:off x="1" y="-144016"/>
            <a:ext cx="8100391" cy="1340768"/>
          </a:xfrm>
        </p:spPr>
        <p:txBody>
          <a:bodyPr rtlCol="0">
            <a:normAutofit/>
          </a:bodyPr>
          <a:lstStyle/>
          <a:p>
            <a:pPr eaLnBrk="1" fontAlgn="auto" hangingPunct="1">
              <a:spcAft>
                <a:spcPts val="0"/>
              </a:spcAft>
              <a:defRPr/>
            </a:pPr>
            <a:r>
              <a:rPr lang="en-US" sz="4000" b="1" dirty="0">
                <a:effectLst>
                  <a:glow rad="228600">
                    <a:srgbClr val="000000"/>
                  </a:glow>
                </a:effectLst>
                <a:ea typeface="+mj-ea"/>
              </a:rPr>
              <a:t>Antichrist will make a 7-year treaty with Israel</a:t>
            </a:r>
          </a:p>
        </p:txBody>
      </p:sp>
      <p:sp>
        <p:nvSpPr>
          <p:cNvPr id="493571" name="Text Box 5"/>
          <p:cNvSpPr txBox="1">
            <a:spLocks noChangeArrowheads="1"/>
          </p:cNvSpPr>
          <p:nvPr/>
        </p:nvSpPr>
        <p:spPr bwMode="auto">
          <a:xfrm>
            <a:off x="2268538" y="6553200"/>
            <a:ext cx="26638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pPr>
            <a:r>
              <a:rPr lang="en-US" sz="1400" b="1">
                <a:solidFill>
                  <a:srgbClr val="000000"/>
                </a:solidFill>
              </a:rPr>
              <a:t>Artwork by Sunny Chandra</a:t>
            </a:r>
          </a:p>
        </p:txBody>
      </p:sp>
      <p:sp>
        <p:nvSpPr>
          <p:cNvPr id="493572" name="Rectangle 3"/>
          <p:cNvSpPr txBox="1">
            <a:spLocks/>
          </p:cNvSpPr>
          <p:nvPr/>
        </p:nvSpPr>
        <p:spPr bwMode="auto">
          <a:xfrm>
            <a:off x="0" y="5949950"/>
            <a:ext cx="9144000"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lnSpc>
                <a:spcPct val="90000"/>
              </a:lnSpc>
              <a:spcBef>
                <a:spcPct val="20000"/>
              </a:spcBef>
              <a:buFont typeface="Arial" charset="0"/>
              <a:buNone/>
            </a:pPr>
            <a:r>
              <a:rPr lang="en-US" sz="2800" b="1">
                <a:solidFill>
                  <a:srgbClr val="FFFFFF"/>
                </a:solidFill>
                <a:latin typeface="Arial" charset="0"/>
                <a:cs typeface="Arial" charset="0"/>
              </a:rPr>
              <a:t>This will likely enable the rebuilding of the Jerusalem temple</a:t>
            </a:r>
          </a:p>
        </p:txBody>
      </p:sp>
      <p:sp>
        <p:nvSpPr>
          <p:cNvPr id="8" name="Text Box 60"/>
          <p:cNvSpPr txBox="1">
            <a:spLocks noChangeArrowheads="1"/>
          </p:cNvSpPr>
          <p:nvPr/>
        </p:nvSpPr>
        <p:spPr bwMode="auto">
          <a:xfrm>
            <a:off x="8239125" y="42863"/>
            <a:ext cx="831850" cy="463550"/>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b="1" dirty="0">
                <a:solidFill>
                  <a:srgbClr val="FFFFFF"/>
                </a:solidFill>
                <a:latin typeface="Arial"/>
                <a:ea typeface="Osaka" charset="0"/>
                <a:cs typeface="Arial"/>
              </a:rPr>
              <a:t>79 B</a:t>
            </a:r>
            <a:endParaRPr lang="en-US" sz="2000" b="1" dirty="0">
              <a:solidFill>
                <a:srgbClr val="FFFFFF"/>
              </a:solidFill>
              <a:latin typeface="Arial"/>
              <a:ea typeface="Osaka" charset="0"/>
              <a:cs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377" name="Rectangle 2"/>
          <p:cNvSpPr>
            <a:spLocks noGrp="1" noChangeArrowheads="1"/>
          </p:cNvSpPr>
          <p:nvPr>
            <p:ph type="title"/>
          </p:nvPr>
        </p:nvSpPr>
        <p:spPr>
          <a:xfrm>
            <a:off x="457200" y="304800"/>
            <a:ext cx="3200400" cy="2057400"/>
          </a:xfrm>
        </p:spPr>
        <p:txBody>
          <a:bodyPr/>
          <a:lstStyle/>
          <a:p>
            <a:pPr eaLnBrk="1" hangingPunct="1"/>
            <a:r>
              <a:rPr lang="en-US">
                <a:latin typeface="Arial" charset="0"/>
                <a:cs typeface="ＭＳ Ｐゴシック" charset="0"/>
              </a:rPr>
              <a:t>Modern Temple Mount</a:t>
            </a:r>
          </a:p>
        </p:txBody>
      </p:sp>
      <p:pic>
        <p:nvPicPr>
          <p:cNvPr id="869378" name="Picture 3" descr="Temple Mount"/>
          <p:cNvPicPr>
            <a:picLocks noChangeAspect="1" noChangeArrowheads="1"/>
          </p:cNvPicPr>
          <p:nvPr/>
        </p:nvPicPr>
        <p:blipFill>
          <a:blip r:embed="rId3" cstate="screen">
            <a:extLst>
              <a:ext uri="{28A0092B-C50C-407E-A947-70E740481C1C}">
                <a14:useLocalDpi xmlns:a14="http://schemas.microsoft.com/office/drawing/2010/main"/>
              </a:ext>
            </a:extLst>
          </a:blip>
          <a:srcRect t="3871"/>
          <a:stretch>
            <a:fillRect/>
          </a:stretch>
        </p:blipFill>
        <p:spPr bwMode="auto">
          <a:xfrm>
            <a:off x="3951288" y="0"/>
            <a:ext cx="519271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9379" name="Text Box 4"/>
          <p:cNvSpPr txBox="1">
            <a:spLocks noChangeArrowheads="1"/>
          </p:cNvSpPr>
          <p:nvPr/>
        </p:nvSpPr>
        <p:spPr bwMode="auto">
          <a:xfrm>
            <a:off x="8458200" y="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chemeClr val="bg2"/>
                </a:solidFill>
                <a:latin typeface="Arial" charset="0"/>
              </a:rPr>
              <a:t>49a</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144016"/>
            <a:ext cx="8100391" cy="1340768"/>
          </a:xfrm>
        </p:spPr>
        <p:txBody>
          <a:bodyPr rtlCol="0">
            <a:normAutofit/>
          </a:bodyPr>
          <a:lstStyle/>
          <a:p>
            <a:pPr eaLnBrk="1" fontAlgn="auto" hangingPunct="1">
              <a:spcAft>
                <a:spcPts val="0"/>
              </a:spcAft>
              <a:defRPr/>
            </a:pPr>
            <a:r>
              <a:rPr lang="en-US" sz="4000" b="1" dirty="0">
                <a:effectLst>
                  <a:glow rad="228600">
                    <a:srgbClr val="000000"/>
                  </a:glow>
                </a:effectLst>
                <a:ea typeface="+mj-ea"/>
              </a:rPr>
              <a:t>Antichrist will make a 7-year treaty with Israel</a:t>
            </a:r>
          </a:p>
        </p:txBody>
      </p:sp>
      <p:sp>
        <p:nvSpPr>
          <p:cNvPr id="494594" name="Text Box 5"/>
          <p:cNvSpPr txBox="1">
            <a:spLocks noChangeArrowheads="1"/>
          </p:cNvSpPr>
          <p:nvPr/>
        </p:nvSpPr>
        <p:spPr bwMode="auto">
          <a:xfrm>
            <a:off x="2268538" y="6553200"/>
            <a:ext cx="26638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pPr>
            <a:r>
              <a:rPr lang="en-US" sz="1400" b="1">
                <a:solidFill>
                  <a:srgbClr val="000000"/>
                </a:solidFill>
              </a:rPr>
              <a:t>Artwork by Sunny Chandra</a:t>
            </a:r>
          </a:p>
        </p:txBody>
      </p:sp>
      <p:sp>
        <p:nvSpPr>
          <p:cNvPr id="494595" name="Rectangle 3"/>
          <p:cNvSpPr txBox="1">
            <a:spLocks/>
          </p:cNvSpPr>
          <p:nvPr/>
        </p:nvSpPr>
        <p:spPr bwMode="auto">
          <a:xfrm>
            <a:off x="0" y="5949950"/>
            <a:ext cx="9144000"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lnSpc>
                <a:spcPct val="90000"/>
              </a:lnSpc>
              <a:spcBef>
                <a:spcPct val="20000"/>
              </a:spcBef>
              <a:buFont typeface="Arial" charset="0"/>
              <a:buNone/>
            </a:pPr>
            <a:r>
              <a:rPr lang="en-US" sz="2800" b="1">
                <a:solidFill>
                  <a:srgbClr val="FFFFFF"/>
                </a:solidFill>
                <a:latin typeface="Arial" charset="0"/>
                <a:cs typeface="Arial" charset="0"/>
              </a:rPr>
              <a:t>This will likely enable the rebuilding of the Jerusalem temple</a:t>
            </a:r>
          </a:p>
        </p:txBody>
      </p:sp>
      <p:sp>
        <p:nvSpPr>
          <p:cNvPr id="8" name="Text Box 60"/>
          <p:cNvSpPr txBox="1">
            <a:spLocks noChangeArrowheads="1"/>
          </p:cNvSpPr>
          <p:nvPr/>
        </p:nvSpPr>
        <p:spPr bwMode="auto">
          <a:xfrm>
            <a:off x="8239125" y="42863"/>
            <a:ext cx="831850" cy="463550"/>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b="1" dirty="0">
                <a:solidFill>
                  <a:srgbClr val="FFFFFF"/>
                </a:solidFill>
                <a:latin typeface="Arial"/>
                <a:ea typeface="Osaka" charset="0"/>
                <a:cs typeface="Arial"/>
              </a:rPr>
              <a:t>79 B</a:t>
            </a:r>
            <a:endParaRPr lang="en-US" sz="2000" b="1" dirty="0">
              <a:solidFill>
                <a:srgbClr val="FFFFFF"/>
              </a:solidFill>
              <a:latin typeface="Arial"/>
              <a:ea typeface="Osaka" charset="0"/>
              <a:cs typeface="Arial"/>
            </a:endParaRPr>
          </a:p>
        </p:txBody>
      </p:sp>
      <p:pic>
        <p:nvPicPr>
          <p:cNvPr id="494597"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196975"/>
            <a:ext cx="9167813" cy="813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5617"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1125538"/>
            <a:ext cx="9288463" cy="6191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26" name="Rectangle 2"/>
          <p:cNvSpPr>
            <a:spLocks noGrp="1"/>
          </p:cNvSpPr>
          <p:nvPr>
            <p:ph type="ctrTitle"/>
          </p:nvPr>
        </p:nvSpPr>
        <p:spPr>
          <a:xfrm>
            <a:off x="1" y="-144016"/>
            <a:ext cx="8100391" cy="1340768"/>
          </a:xfrm>
        </p:spPr>
        <p:txBody>
          <a:bodyPr rtlCol="0">
            <a:normAutofit/>
          </a:bodyPr>
          <a:lstStyle/>
          <a:p>
            <a:pPr eaLnBrk="1" fontAlgn="auto" hangingPunct="1">
              <a:spcAft>
                <a:spcPts val="0"/>
              </a:spcAft>
              <a:defRPr/>
            </a:pPr>
            <a:r>
              <a:rPr lang="en-US" sz="4000" b="1" dirty="0">
                <a:effectLst>
                  <a:glow rad="228600">
                    <a:srgbClr val="000000"/>
                  </a:glow>
                </a:effectLst>
                <a:ea typeface="+mj-ea"/>
              </a:rPr>
              <a:t>Antichrist will make a 7-year treaty with Israel</a:t>
            </a:r>
          </a:p>
        </p:txBody>
      </p:sp>
      <p:sp>
        <p:nvSpPr>
          <p:cNvPr id="495619" name="Text Box 5"/>
          <p:cNvSpPr txBox="1">
            <a:spLocks noChangeArrowheads="1"/>
          </p:cNvSpPr>
          <p:nvPr/>
        </p:nvSpPr>
        <p:spPr bwMode="auto">
          <a:xfrm>
            <a:off x="2268538" y="6553200"/>
            <a:ext cx="26638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pPr>
            <a:r>
              <a:rPr lang="en-US" sz="1400" b="1">
                <a:solidFill>
                  <a:srgbClr val="000000"/>
                </a:solidFill>
              </a:rPr>
              <a:t>Artwork by Sunny Chandra</a:t>
            </a:r>
          </a:p>
        </p:txBody>
      </p:sp>
      <p:sp>
        <p:nvSpPr>
          <p:cNvPr id="495620" name="Rectangle 3"/>
          <p:cNvSpPr txBox="1">
            <a:spLocks/>
          </p:cNvSpPr>
          <p:nvPr/>
        </p:nvSpPr>
        <p:spPr bwMode="auto">
          <a:xfrm>
            <a:off x="0" y="5949950"/>
            <a:ext cx="9144000" cy="90805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lnSpc>
                <a:spcPct val="90000"/>
              </a:lnSpc>
              <a:spcBef>
                <a:spcPct val="20000"/>
              </a:spcBef>
              <a:buFont typeface="Arial" charset="0"/>
              <a:buNone/>
            </a:pPr>
            <a:r>
              <a:rPr lang="en-US" sz="2800" b="1">
                <a:solidFill>
                  <a:srgbClr val="FFFFFF"/>
                </a:solidFill>
                <a:latin typeface="Arial" charset="0"/>
                <a:cs typeface="Arial" charset="0"/>
              </a:rPr>
              <a:t>This will likely enable the rebuilding of the Jerusalem temple</a:t>
            </a:r>
          </a:p>
        </p:txBody>
      </p:sp>
      <p:sp>
        <p:nvSpPr>
          <p:cNvPr id="8" name="Text Box 60"/>
          <p:cNvSpPr txBox="1">
            <a:spLocks noChangeArrowheads="1"/>
          </p:cNvSpPr>
          <p:nvPr/>
        </p:nvSpPr>
        <p:spPr bwMode="auto">
          <a:xfrm>
            <a:off x="8239125" y="42863"/>
            <a:ext cx="831850" cy="463550"/>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b="1" dirty="0">
                <a:solidFill>
                  <a:srgbClr val="FFFFFF"/>
                </a:solidFill>
                <a:latin typeface="Arial"/>
                <a:ea typeface="Osaka" charset="0"/>
                <a:cs typeface="Arial"/>
              </a:rPr>
              <a:t>79 B</a:t>
            </a:r>
            <a:endParaRPr lang="en-US" sz="2000" b="1" dirty="0">
              <a:solidFill>
                <a:srgbClr val="FFFFFF"/>
              </a:solidFill>
              <a:latin typeface="Arial"/>
              <a:ea typeface="Osaka" charset="0"/>
              <a:cs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144016"/>
            <a:ext cx="8100391" cy="1340768"/>
          </a:xfrm>
        </p:spPr>
        <p:txBody>
          <a:bodyPr rtlCol="0">
            <a:normAutofit/>
          </a:bodyPr>
          <a:lstStyle/>
          <a:p>
            <a:pPr eaLnBrk="1" fontAlgn="auto" hangingPunct="1">
              <a:spcAft>
                <a:spcPts val="0"/>
              </a:spcAft>
              <a:defRPr/>
            </a:pPr>
            <a:r>
              <a:rPr lang="en-US" sz="4000" b="1" dirty="0">
                <a:effectLst>
                  <a:glow rad="228600">
                    <a:srgbClr val="000000"/>
                  </a:glow>
                </a:effectLst>
                <a:ea typeface="+mj-ea"/>
              </a:rPr>
              <a:t>Antichrist will make a 7-year treaty with Israel</a:t>
            </a:r>
          </a:p>
        </p:txBody>
      </p:sp>
      <p:sp>
        <p:nvSpPr>
          <p:cNvPr id="496642" name="Text Box 5"/>
          <p:cNvSpPr txBox="1">
            <a:spLocks noChangeArrowheads="1"/>
          </p:cNvSpPr>
          <p:nvPr/>
        </p:nvSpPr>
        <p:spPr bwMode="auto">
          <a:xfrm>
            <a:off x="2268538" y="6553200"/>
            <a:ext cx="26638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pPr>
            <a:r>
              <a:rPr lang="en-US" sz="1400" b="1">
                <a:solidFill>
                  <a:srgbClr val="000000"/>
                </a:solidFill>
              </a:rPr>
              <a:t>Artwork by Sunny Chandra</a:t>
            </a:r>
          </a:p>
        </p:txBody>
      </p:sp>
      <p:sp>
        <p:nvSpPr>
          <p:cNvPr id="496643" name="Rectangle 3"/>
          <p:cNvSpPr txBox="1">
            <a:spLocks/>
          </p:cNvSpPr>
          <p:nvPr/>
        </p:nvSpPr>
        <p:spPr bwMode="auto">
          <a:xfrm>
            <a:off x="0" y="5949950"/>
            <a:ext cx="9144000"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lnSpc>
                <a:spcPct val="90000"/>
              </a:lnSpc>
              <a:spcBef>
                <a:spcPct val="20000"/>
              </a:spcBef>
              <a:buFont typeface="Arial" charset="0"/>
              <a:buNone/>
            </a:pPr>
            <a:r>
              <a:rPr lang="en-US" sz="2800" b="1">
                <a:solidFill>
                  <a:srgbClr val="FFFFFF"/>
                </a:solidFill>
                <a:latin typeface="Arial" charset="0"/>
                <a:cs typeface="Arial" charset="0"/>
              </a:rPr>
              <a:t>This will likely enable the rebuilding of the Jerusalem temple</a:t>
            </a:r>
          </a:p>
        </p:txBody>
      </p:sp>
      <p:sp>
        <p:nvSpPr>
          <p:cNvPr id="8" name="Text Box 60"/>
          <p:cNvSpPr txBox="1">
            <a:spLocks noChangeArrowheads="1"/>
          </p:cNvSpPr>
          <p:nvPr/>
        </p:nvSpPr>
        <p:spPr bwMode="auto">
          <a:xfrm>
            <a:off x="8239125" y="42863"/>
            <a:ext cx="831850" cy="463550"/>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b="1" dirty="0">
                <a:solidFill>
                  <a:srgbClr val="FFFFFF"/>
                </a:solidFill>
                <a:latin typeface="Arial"/>
                <a:ea typeface="Osaka" charset="0"/>
                <a:cs typeface="Arial"/>
              </a:rPr>
              <a:t>79 B</a:t>
            </a:r>
            <a:endParaRPr lang="en-US" sz="2000" b="1" dirty="0">
              <a:solidFill>
                <a:srgbClr val="FFFFFF"/>
              </a:solidFill>
              <a:latin typeface="Arial"/>
              <a:ea typeface="Osaka" charset="0"/>
              <a:cs typeface="Arial"/>
            </a:endParaRPr>
          </a:p>
        </p:txBody>
      </p:sp>
      <p:pic>
        <p:nvPicPr>
          <p:cNvPr id="496645"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233488"/>
            <a:ext cx="9144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7665"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201738"/>
            <a:ext cx="9144000" cy="4792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26" name="Rectangle 2"/>
          <p:cNvSpPr>
            <a:spLocks noGrp="1"/>
          </p:cNvSpPr>
          <p:nvPr>
            <p:ph type="ctrTitle"/>
          </p:nvPr>
        </p:nvSpPr>
        <p:spPr>
          <a:xfrm>
            <a:off x="1" y="-144016"/>
            <a:ext cx="8100391" cy="1340768"/>
          </a:xfrm>
        </p:spPr>
        <p:txBody>
          <a:bodyPr rtlCol="0">
            <a:normAutofit/>
          </a:bodyPr>
          <a:lstStyle/>
          <a:p>
            <a:pPr eaLnBrk="1" fontAlgn="auto" hangingPunct="1">
              <a:spcAft>
                <a:spcPts val="0"/>
              </a:spcAft>
              <a:defRPr/>
            </a:pPr>
            <a:r>
              <a:rPr lang="en-US" sz="4000" b="1" dirty="0">
                <a:effectLst>
                  <a:glow rad="228600">
                    <a:srgbClr val="000000"/>
                  </a:glow>
                </a:effectLst>
                <a:ea typeface="+mj-ea"/>
              </a:rPr>
              <a:t>Antichrist will make a 7-year treaty with Israel</a:t>
            </a:r>
          </a:p>
        </p:txBody>
      </p:sp>
      <p:sp>
        <p:nvSpPr>
          <p:cNvPr id="497667" name="Text Box 5"/>
          <p:cNvSpPr txBox="1">
            <a:spLocks noChangeArrowheads="1"/>
          </p:cNvSpPr>
          <p:nvPr/>
        </p:nvSpPr>
        <p:spPr bwMode="auto">
          <a:xfrm>
            <a:off x="2268538" y="6553200"/>
            <a:ext cx="26638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pPr>
            <a:r>
              <a:rPr lang="en-US" sz="1400" b="1">
                <a:solidFill>
                  <a:srgbClr val="000000"/>
                </a:solidFill>
              </a:rPr>
              <a:t>Artwork by Sunny Chandra</a:t>
            </a:r>
          </a:p>
        </p:txBody>
      </p:sp>
      <p:sp>
        <p:nvSpPr>
          <p:cNvPr id="497668" name="Rectangle 3"/>
          <p:cNvSpPr txBox="1">
            <a:spLocks/>
          </p:cNvSpPr>
          <p:nvPr/>
        </p:nvSpPr>
        <p:spPr bwMode="auto">
          <a:xfrm>
            <a:off x="0" y="5949950"/>
            <a:ext cx="9144000"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lnSpc>
                <a:spcPct val="90000"/>
              </a:lnSpc>
              <a:spcBef>
                <a:spcPct val="20000"/>
              </a:spcBef>
              <a:buFont typeface="Arial" charset="0"/>
              <a:buNone/>
            </a:pPr>
            <a:r>
              <a:rPr lang="en-US" sz="2800" b="1">
                <a:solidFill>
                  <a:srgbClr val="FFFFFF"/>
                </a:solidFill>
                <a:latin typeface="Arial" charset="0"/>
                <a:cs typeface="Arial" charset="0"/>
              </a:rPr>
              <a:t>This will likely enable the rebuilding of the Jerusalem temple</a:t>
            </a:r>
          </a:p>
        </p:txBody>
      </p:sp>
      <p:sp>
        <p:nvSpPr>
          <p:cNvPr id="8" name="Text Box 60"/>
          <p:cNvSpPr txBox="1">
            <a:spLocks noChangeArrowheads="1"/>
          </p:cNvSpPr>
          <p:nvPr/>
        </p:nvSpPr>
        <p:spPr bwMode="auto">
          <a:xfrm>
            <a:off x="8239125" y="42863"/>
            <a:ext cx="831850" cy="463550"/>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b="1" dirty="0">
                <a:solidFill>
                  <a:srgbClr val="FFFFFF"/>
                </a:solidFill>
                <a:latin typeface="Arial"/>
                <a:ea typeface="Osaka" charset="0"/>
                <a:cs typeface="Arial"/>
              </a:rPr>
              <a:t>79 B</a:t>
            </a:r>
            <a:endParaRPr lang="en-US" sz="2000" b="1" dirty="0">
              <a:solidFill>
                <a:srgbClr val="FFFFFF"/>
              </a:solidFill>
              <a:latin typeface="Arial"/>
              <a:ea typeface="Osaka" charset="0"/>
              <a:cs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8689"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9050"/>
            <a:ext cx="47593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26" name="Rectangle 2"/>
          <p:cNvSpPr>
            <a:spLocks noGrp="1"/>
          </p:cNvSpPr>
          <p:nvPr>
            <p:ph type="ctrTitle"/>
          </p:nvPr>
        </p:nvSpPr>
        <p:spPr>
          <a:xfrm>
            <a:off x="4716016" y="1124744"/>
            <a:ext cx="4427984" cy="5400600"/>
          </a:xfrm>
        </p:spPr>
        <p:txBody>
          <a:bodyPr rtlCol="0">
            <a:normAutofit/>
          </a:bodyPr>
          <a:lstStyle/>
          <a:p>
            <a:pPr eaLnBrk="1" fontAlgn="auto" hangingPunct="1">
              <a:spcAft>
                <a:spcPts val="0"/>
              </a:spcAft>
              <a:defRPr/>
            </a:pPr>
            <a:r>
              <a:rPr lang="en-US" sz="4000" b="1" dirty="0">
                <a:effectLst>
                  <a:glow rad="228600">
                    <a:srgbClr val="000000"/>
                  </a:glow>
                </a:effectLst>
                <a:ea typeface="+mj-ea"/>
              </a:rPr>
              <a:t>Actually, a temple </a:t>
            </a:r>
            <a:r>
              <a:rPr lang="en-US" sz="4000" b="1" i="1" dirty="0">
                <a:effectLst>
                  <a:glow rad="228600">
                    <a:srgbClr val="000000"/>
                  </a:glow>
                </a:effectLst>
                <a:ea typeface="+mj-ea"/>
              </a:rPr>
              <a:t>could </a:t>
            </a:r>
            <a:r>
              <a:rPr lang="en-US" sz="4000" b="1" dirty="0">
                <a:effectLst>
                  <a:glow rad="228600">
                    <a:srgbClr val="000000"/>
                  </a:glow>
                </a:effectLst>
                <a:ea typeface="+mj-ea"/>
              </a:rPr>
              <a:t>be rebuilt above the Dome of the Rock without removing it!</a:t>
            </a:r>
          </a:p>
        </p:txBody>
      </p:sp>
      <p:sp>
        <p:nvSpPr>
          <p:cNvPr id="498691" name="Text Box 5"/>
          <p:cNvSpPr txBox="1">
            <a:spLocks noChangeArrowheads="1"/>
          </p:cNvSpPr>
          <p:nvPr/>
        </p:nvSpPr>
        <p:spPr bwMode="auto">
          <a:xfrm>
            <a:off x="2268538" y="6553200"/>
            <a:ext cx="26638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pPr>
            <a:r>
              <a:rPr lang="en-US" sz="1400" b="1">
                <a:solidFill>
                  <a:srgbClr val="000000"/>
                </a:solidFill>
              </a:rPr>
              <a:t>Artwork by Sunny Chandra</a:t>
            </a:r>
          </a:p>
        </p:txBody>
      </p:sp>
      <p:sp>
        <p:nvSpPr>
          <p:cNvPr id="8" name="Text Box 60"/>
          <p:cNvSpPr txBox="1">
            <a:spLocks noChangeArrowheads="1"/>
          </p:cNvSpPr>
          <p:nvPr/>
        </p:nvSpPr>
        <p:spPr bwMode="auto">
          <a:xfrm>
            <a:off x="8239125" y="42863"/>
            <a:ext cx="831850" cy="463550"/>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b="1" dirty="0">
                <a:solidFill>
                  <a:srgbClr val="FFFFFF"/>
                </a:solidFill>
                <a:latin typeface="Arial"/>
                <a:ea typeface="Osaka" charset="0"/>
                <a:cs typeface="Arial"/>
              </a:rPr>
              <a:t>79 B</a:t>
            </a:r>
            <a:endParaRPr lang="en-US" sz="2000" b="1" dirty="0">
              <a:solidFill>
                <a:srgbClr val="FFFFFF"/>
              </a:solidFill>
              <a:latin typeface="Arial"/>
              <a:ea typeface="Osaka" charset="0"/>
              <a:cs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3" name="Title 2"/>
          <p:cNvSpPr>
            <a:spLocks noGrp="1"/>
          </p:cNvSpPr>
          <p:nvPr>
            <p:ph type="title" idx="4294967295"/>
          </p:nvPr>
        </p:nvSpPr>
        <p:spPr>
          <a:xfrm>
            <a:off x="5580063" y="609600"/>
            <a:ext cx="3563937" cy="23876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ffectLst/>
                <a:latin typeface="Arial" charset="0"/>
                <a:ea typeface="ＭＳ Ｐゴシック" charset="0"/>
              </a:rPr>
              <a:t>Babylon</a:t>
            </a:r>
          </a:p>
        </p:txBody>
      </p:sp>
      <p:pic>
        <p:nvPicPr>
          <p:cNvPr id="499714" name="Picture 1" descr="Babylon - Stadtansicht - Zeichnu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22225"/>
            <a:ext cx="5575300" cy="681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60"/>
          <p:cNvSpPr txBox="1">
            <a:spLocks noChangeArrowheads="1"/>
          </p:cNvSpPr>
          <p:nvPr/>
        </p:nvSpPr>
        <p:spPr bwMode="auto">
          <a:xfrm>
            <a:off x="8239125" y="42863"/>
            <a:ext cx="831850" cy="463550"/>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b="1" dirty="0">
                <a:solidFill>
                  <a:srgbClr val="FFFFFF"/>
                </a:solidFill>
                <a:latin typeface="Arial"/>
                <a:ea typeface="Osaka" charset="0"/>
                <a:cs typeface="Arial"/>
              </a:rPr>
              <a:t>80 C</a:t>
            </a:r>
            <a:endParaRPr lang="en-US" sz="2000" b="1" dirty="0">
              <a:solidFill>
                <a:srgbClr val="FFFFFF"/>
              </a:solidFill>
              <a:latin typeface="Arial"/>
              <a:ea typeface="Osaka" charset="0"/>
              <a:cs typeface="Arial"/>
            </a:endParaRPr>
          </a:p>
        </p:txBody>
      </p:sp>
    </p:spTree>
  </p:cSld>
  <p:clrMapOvr>
    <a:masterClrMapping/>
  </p:clrMapOvr>
  <p:transition spd="med">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61" name="Picture 1" descr="dan 2 prophecy_statu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6411913" cy="6924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9315" name="Text Box 3"/>
          <p:cNvSpPr txBox="1">
            <a:spLocks noChangeArrowheads="1"/>
          </p:cNvSpPr>
          <p:nvPr/>
        </p:nvSpPr>
        <p:spPr bwMode="auto">
          <a:xfrm>
            <a:off x="684473" y="332656"/>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dirty="0">
                <a:solidFill>
                  <a:srgbClr val="FFFFFF"/>
                </a:solidFill>
                <a:effectLst>
                  <a:glow rad="101600">
                    <a:srgbClr val="000000">
                      <a:alpha val="75000"/>
                    </a:srgbClr>
                  </a:glow>
                </a:effectLst>
                <a:latin typeface="Arial"/>
                <a:cs typeface="Arial"/>
              </a:rPr>
              <a:t>Gold</a:t>
            </a:r>
          </a:p>
        </p:txBody>
      </p:sp>
      <p:sp>
        <p:nvSpPr>
          <p:cNvPr id="269316" name="Text Box 4"/>
          <p:cNvSpPr txBox="1">
            <a:spLocks noChangeArrowheads="1"/>
          </p:cNvSpPr>
          <p:nvPr/>
        </p:nvSpPr>
        <p:spPr bwMode="auto">
          <a:xfrm>
            <a:off x="684473" y="1538790"/>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dirty="0">
                <a:solidFill>
                  <a:srgbClr val="FFFFFF"/>
                </a:solidFill>
                <a:effectLst>
                  <a:glow rad="101600">
                    <a:srgbClr val="000000">
                      <a:alpha val="75000"/>
                    </a:srgbClr>
                  </a:glow>
                </a:effectLst>
                <a:latin typeface="Arial"/>
                <a:cs typeface="Arial"/>
              </a:rPr>
              <a:t>Silver</a:t>
            </a:r>
          </a:p>
        </p:txBody>
      </p:sp>
      <p:sp>
        <p:nvSpPr>
          <p:cNvPr id="269317" name="Text Box 5"/>
          <p:cNvSpPr txBox="1">
            <a:spLocks noChangeArrowheads="1"/>
          </p:cNvSpPr>
          <p:nvPr/>
        </p:nvSpPr>
        <p:spPr bwMode="auto">
          <a:xfrm>
            <a:off x="684473" y="2744924"/>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rgbClr val="FFFFFF"/>
                </a:solidFill>
                <a:effectLst>
                  <a:glow rad="101600">
                    <a:srgbClr val="000000">
                      <a:alpha val="75000"/>
                    </a:srgbClr>
                  </a:glow>
                </a:effectLst>
                <a:latin typeface="Arial"/>
                <a:cs typeface="Arial"/>
              </a:rPr>
              <a:t>Bronze</a:t>
            </a:r>
          </a:p>
        </p:txBody>
      </p:sp>
      <p:sp>
        <p:nvSpPr>
          <p:cNvPr id="269318" name="Text Box 6"/>
          <p:cNvSpPr txBox="1">
            <a:spLocks noChangeArrowheads="1"/>
          </p:cNvSpPr>
          <p:nvPr/>
        </p:nvSpPr>
        <p:spPr bwMode="auto">
          <a:xfrm>
            <a:off x="684473" y="3951058"/>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dirty="0">
                <a:solidFill>
                  <a:srgbClr val="FFFFFF"/>
                </a:solidFill>
                <a:effectLst>
                  <a:glow rad="101600">
                    <a:srgbClr val="000000">
                      <a:alpha val="75000"/>
                    </a:srgbClr>
                  </a:glow>
                </a:effectLst>
                <a:latin typeface="Arial"/>
                <a:cs typeface="Arial"/>
              </a:rPr>
              <a:t>Iron</a:t>
            </a:r>
          </a:p>
        </p:txBody>
      </p:sp>
      <p:sp>
        <p:nvSpPr>
          <p:cNvPr id="269319" name="Text Box 7"/>
          <p:cNvSpPr txBox="1">
            <a:spLocks noChangeArrowheads="1"/>
          </p:cNvSpPr>
          <p:nvPr/>
        </p:nvSpPr>
        <p:spPr bwMode="auto">
          <a:xfrm>
            <a:off x="0" y="5157192"/>
            <a:ext cx="3635896" cy="72008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lang="en-US" sz="4000" b="1" dirty="0">
                <a:solidFill>
                  <a:srgbClr val="FFFFFF"/>
                </a:solidFill>
                <a:effectLst>
                  <a:glow rad="101600">
                    <a:srgbClr val="000000">
                      <a:alpha val="75000"/>
                    </a:srgbClr>
                  </a:glow>
                </a:effectLst>
                <a:latin typeface="Arial"/>
                <a:cs typeface="Arial"/>
              </a:rPr>
              <a:t>Iron &amp; Clay</a:t>
            </a:r>
          </a:p>
        </p:txBody>
      </p:sp>
      <p:sp>
        <p:nvSpPr>
          <p:cNvPr id="269322" name="Text Box 10"/>
          <p:cNvSpPr txBox="1">
            <a:spLocks noChangeArrowheads="1"/>
          </p:cNvSpPr>
          <p:nvPr/>
        </p:nvSpPr>
        <p:spPr bwMode="auto">
          <a:xfrm>
            <a:off x="3926532" y="332656"/>
            <a:ext cx="226695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rgbClr val="FFFFFF"/>
                </a:solidFill>
                <a:effectLst>
                  <a:glow rad="101600">
                    <a:srgbClr val="000000">
                      <a:alpha val="75000"/>
                    </a:srgbClr>
                  </a:glow>
                </a:effectLst>
                <a:latin typeface="Arial"/>
                <a:cs typeface="Arial"/>
              </a:rPr>
              <a:t>Babylon</a:t>
            </a:r>
          </a:p>
        </p:txBody>
      </p:sp>
      <p:sp>
        <p:nvSpPr>
          <p:cNvPr id="269323" name="Text Box 11"/>
          <p:cNvSpPr txBox="1">
            <a:spLocks noChangeArrowheads="1"/>
          </p:cNvSpPr>
          <p:nvPr/>
        </p:nvSpPr>
        <p:spPr bwMode="auto">
          <a:xfrm>
            <a:off x="3926532" y="1543552"/>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rgbClr val="FFFFFF"/>
                </a:solidFill>
                <a:effectLst>
                  <a:glow rad="101600">
                    <a:srgbClr val="000000">
                      <a:alpha val="75000"/>
                    </a:srgbClr>
                  </a:glow>
                </a:effectLst>
                <a:latin typeface="Arial"/>
                <a:cs typeface="Arial"/>
              </a:rPr>
              <a:t>Persia</a:t>
            </a:r>
          </a:p>
        </p:txBody>
      </p:sp>
      <p:sp>
        <p:nvSpPr>
          <p:cNvPr id="269324" name="Text Box 12"/>
          <p:cNvSpPr txBox="1">
            <a:spLocks noChangeArrowheads="1"/>
          </p:cNvSpPr>
          <p:nvPr/>
        </p:nvSpPr>
        <p:spPr bwMode="auto">
          <a:xfrm>
            <a:off x="3926532" y="2748098"/>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dirty="0">
                <a:solidFill>
                  <a:srgbClr val="FFFFFF"/>
                </a:solidFill>
                <a:effectLst>
                  <a:glow rad="101600">
                    <a:srgbClr val="000000">
                      <a:alpha val="75000"/>
                    </a:srgbClr>
                  </a:glow>
                </a:effectLst>
                <a:latin typeface="Arial"/>
                <a:cs typeface="Arial"/>
              </a:rPr>
              <a:t>Greece</a:t>
            </a:r>
          </a:p>
        </p:txBody>
      </p:sp>
      <p:sp>
        <p:nvSpPr>
          <p:cNvPr id="269325" name="Text Box 13"/>
          <p:cNvSpPr txBox="1">
            <a:spLocks noChangeArrowheads="1"/>
          </p:cNvSpPr>
          <p:nvPr/>
        </p:nvSpPr>
        <p:spPr bwMode="auto">
          <a:xfrm>
            <a:off x="3926532" y="3952644"/>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dirty="0">
                <a:solidFill>
                  <a:srgbClr val="FFFFFF"/>
                </a:solidFill>
                <a:effectLst>
                  <a:glow rad="101600">
                    <a:srgbClr val="000000">
                      <a:alpha val="75000"/>
                    </a:srgbClr>
                  </a:glow>
                </a:effectLst>
                <a:latin typeface="Arial"/>
                <a:cs typeface="Arial"/>
              </a:rPr>
              <a:t>Rome</a:t>
            </a:r>
          </a:p>
        </p:txBody>
      </p:sp>
      <p:sp>
        <p:nvSpPr>
          <p:cNvPr id="269326" name="Text Box 14"/>
          <p:cNvSpPr txBox="1">
            <a:spLocks noChangeArrowheads="1"/>
          </p:cNvSpPr>
          <p:nvPr/>
        </p:nvSpPr>
        <p:spPr bwMode="auto">
          <a:xfrm>
            <a:off x="3315767" y="5157191"/>
            <a:ext cx="3488481"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lang="en-US" sz="4000" b="1" dirty="0">
                <a:solidFill>
                  <a:srgbClr val="FFFFFF"/>
                </a:solidFill>
                <a:effectLst>
                  <a:glow rad="101600">
                    <a:srgbClr val="000000">
                      <a:alpha val="75000"/>
                    </a:srgbClr>
                  </a:glow>
                </a:effectLst>
                <a:latin typeface="Arial"/>
                <a:cs typeface="Arial"/>
              </a:rPr>
              <a:t>Antichrist</a:t>
            </a:r>
          </a:p>
        </p:txBody>
      </p:sp>
      <p:sp>
        <p:nvSpPr>
          <p:cNvPr id="269327" name="Text Box 15"/>
          <p:cNvSpPr txBox="1">
            <a:spLocks noChangeArrowheads="1"/>
          </p:cNvSpPr>
          <p:nvPr/>
        </p:nvSpPr>
        <p:spPr bwMode="auto">
          <a:xfrm>
            <a:off x="6660232" y="6126995"/>
            <a:ext cx="2592288"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dirty="0">
                <a:solidFill>
                  <a:srgbClr val="FFFFFF"/>
                </a:solidFill>
                <a:effectLst>
                  <a:glow rad="101600">
                    <a:srgbClr val="000000">
                      <a:alpha val="75000"/>
                    </a:srgbClr>
                  </a:glow>
                </a:effectLst>
                <a:latin typeface="Arial"/>
                <a:cs typeface="Arial"/>
              </a:rPr>
              <a:t>Kingdom</a:t>
            </a:r>
          </a:p>
        </p:txBody>
      </p:sp>
      <p:sp>
        <p:nvSpPr>
          <p:cNvPr id="269328" name="Text Box 16"/>
          <p:cNvSpPr txBox="1">
            <a:spLocks noChangeArrowheads="1"/>
          </p:cNvSpPr>
          <p:nvPr/>
        </p:nvSpPr>
        <p:spPr bwMode="auto">
          <a:xfrm>
            <a:off x="0" y="6127940"/>
            <a:ext cx="205172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dirty="0">
                <a:solidFill>
                  <a:srgbClr val="FFFFFF"/>
                </a:solidFill>
                <a:effectLst>
                  <a:glow rad="101600">
                    <a:srgbClr val="000000">
                      <a:alpha val="75000"/>
                    </a:srgbClr>
                  </a:glow>
                </a:effectLst>
                <a:latin typeface="Arial"/>
                <a:cs typeface="Arial"/>
              </a:rPr>
              <a:t>Stone</a:t>
            </a:r>
          </a:p>
        </p:txBody>
      </p:sp>
      <p:sp>
        <p:nvSpPr>
          <p:cNvPr id="180240" name="Rectangle 17"/>
          <p:cNvSpPr>
            <a:spLocks noGrp="1" noChangeArrowheads="1"/>
          </p:cNvSpPr>
          <p:nvPr>
            <p:ph type="title" idx="4294967295"/>
          </p:nvPr>
        </p:nvSpPr>
        <p:spPr>
          <a:xfrm>
            <a:off x="6372225" y="215900"/>
            <a:ext cx="2771775" cy="2852738"/>
          </a:xfrm>
        </p:spPr>
        <p:txBody>
          <a:bodyPr/>
          <a:lstStyle/>
          <a:p>
            <a:pPr eaLnBrk="1" hangingPunct="1">
              <a:defRPr/>
            </a:pPr>
            <a:r>
              <a:rPr lang="en-US" dirty="0">
                <a:solidFill>
                  <a:schemeClr val="accent1">
                    <a:lumMod val="20000"/>
                    <a:lumOff val="80000"/>
                  </a:schemeClr>
                </a:solidFill>
                <a:effectLst/>
                <a:latin typeface="Arial" charset="0"/>
                <a:ea typeface="ＭＳ Ｐゴシック" charset="0"/>
                <a:cs typeface="Arial" charset="0"/>
              </a:rPr>
              <a:t>The Image of Daniel 2</a:t>
            </a:r>
          </a:p>
        </p:txBody>
      </p:sp>
      <p:pic>
        <p:nvPicPr>
          <p:cNvPr id="3" name="Picture 2" descr="dan 2 13547wet_ston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72575" y="-242888"/>
            <a:ext cx="1663700" cy="1109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 Box 60"/>
          <p:cNvSpPr txBox="1">
            <a:spLocks noChangeArrowheads="1"/>
          </p:cNvSpPr>
          <p:nvPr/>
        </p:nvSpPr>
        <p:spPr bwMode="auto">
          <a:xfrm>
            <a:off x="8239125" y="42863"/>
            <a:ext cx="831850" cy="463550"/>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b="1" dirty="0">
                <a:solidFill>
                  <a:srgbClr val="FFFFFF"/>
                </a:solidFill>
                <a:latin typeface="Arial"/>
                <a:ea typeface="Osaka" charset="0"/>
                <a:cs typeface="Arial"/>
              </a:rPr>
              <a:t>80 C</a:t>
            </a:r>
            <a:endParaRPr lang="en-US" sz="2000" b="1" dirty="0">
              <a:solidFill>
                <a:srgbClr val="FFFFFF"/>
              </a:solidFill>
              <a:latin typeface="Arial"/>
              <a:ea typeface="Osaka" charset="0"/>
              <a:cs typeface="Aria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269315"/>
                                        </p:tgtEl>
                                        <p:attrNameLst>
                                          <p:attrName>style.visibility</p:attrName>
                                        </p:attrNameLst>
                                      </p:cBhvr>
                                      <p:to>
                                        <p:strVal val="visible"/>
                                      </p:to>
                                    </p:set>
                                    <p:animEffect transition="in" filter="fade">
                                      <p:cBhvr>
                                        <p:cTn id="7" dur="2000"/>
                                        <p:tgtEl>
                                          <p:spTgt spid="269315"/>
                                        </p:tgtEl>
                                      </p:cBhvr>
                                    </p:animEffect>
                                    <p:anim calcmode="lin" valueType="num">
                                      <p:cBhvr>
                                        <p:cTn id="8" dur="2000" fill="hold"/>
                                        <p:tgtEl>
                                          <p:spTgt spid="269315"/>
                                        </p:tgtEl>
                                        <p:attrNameLst>
                                          <p:attrName>style.rotation</p:attrName>
                                        </p:attrNameLst>
                                      </p:cBhvr>
                                      <p:tavLst>
                                        <p:tav tm="0">
                                          <p:val>
                                            <p:fltVal val="720"/>
                                          </p:val>
                                        </p:tav>
                                        <p:tav tm="100000">
                                          <p:val>
                                            <p:fltVal val="0"/>
                                          </p:val>
                                        </p:tav>
                                      </p:tavLst>
                                    </p:anim>
                                    <p:anim calcmode="lin" valueType="num">
                                      <p:cBhvr>
                                        <p:cTn id="9" dur="2000" fill="hold"/>
                                        <p:tgtEl>
                                          <p:spTgt spid="269315"/>
                                        </p:tgtEl>
                                        <p:attrNameLst>
                                          <p:attrName>ppt_h</p:attrName>
                                        </p:attrNameLst>
                                      </p:cBhvr>
                                      <p:tavLst>
                                        <p:tav tm="0">
                                          <p:val>
                                            <p:fltVal val="0"/>
                                          </p:val>
                                        </p:tav>
                                        <p:tav tm="100000">
                                          <p:val>
                                            <p:strVal val="#ppt_h"/>
                                          </p:val>
                                        </p:tav>
                                      </p:tavLst>
                                    </p:anim>
                                    <p:anim calcmode="lin" valueType="num">
                                      <p:cBhvr>
                                        <p:cTn id="10" dur="2000" fill="hold"/>
                                        <p:tgtEl>
                                          <p:spTgt spid="269315"/>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nodeType="clickEffect">
                                  <p:stCondLst>
                                    <p:cond delay="0"/>
                                  </p:stCondLst>
                                  <p:childTnLst>
                                    <p:set>
                                      <p:cBhvr>
                                        <p:cTn id="14" dur="1" fill="hold">
                                          <p:stCondLst>
                                            <p:cond delay="0"/>
                                          </p:stCondLst>
                                        </p:cTn>
                                        <p:tgtEl>
                                          <p:spTgt spid="269316"/>
                                        </p:tgtEl>
                                        <p:attrNameLst>
                                          <p:attrName>style.visibility</p:attrName>
                                        </p:attrNameLst>
                                      </p:cBhvr>
                                      <p:to>
                                        <p:strVal val="visible"/>
                                      </p:to>
                                    </p:set>
                                    <p:animEffect transition="in" filter="fade">
                                      <p:cBhvr>
                                        <p:cTn id="15" dur="2000"/>
                                        <p:tgtEl>
                                          <p:spTgt spid="269316"/>
                                        </p:tgtEl>
                                      </p:cBhvr>
                                    </p:animEffect>
                                    <p:anim calcmode="lin" valueType="num">
                                      <p:cBhvr>
                                        <p:cTn id="16" dur="2000" fill="hold"/>
                                        <p:tgtEl>
                                          <p:spTgt spid="269316"/>
                                        </p:tgtEl>
                                        <p:attrNameLst>
                                          <p:attrName>style.rotation</p:attrName>
                                        </p:attrNameLst>
                                      </p:cBhvr>
                                      <p:tavLst>
                                        <p:tav tm="0">
                                          <p:val>
                                            <p:fltVal val="720"/>
                                          </p:val>
                                        </p:tav>
                                        <p:tav tm="100000">
                                          <p:val>
                                            <p:fltVal val="0"/>
                                          </p:val>
                                        </p:tav>
                                      </p:tavLst>
                                    </p:anim>
                                    <p:anim calcmode="lin" valueType="num">
                                      <p:cBhvr>
                                        <p:cTn id="17" dur="2000" fill="hold"/>
                                        <p:tgtEl>
                                          <p:spTgt spid="269316"/>
                                        </p:tgtEl>
                                        <p:attrNameLst>
                                          <p:attrName>ppt_h</p:attrName>
                                        </p:attrNameLst>
                                      </p:cBhvr>
                                      <p:tavLst>
                                        <p:tav tm="0">
                                          <p:val>
                                            <p:fltVal val="0"/>
                                          </p:val>
                                        </p:tav>
                                        <p:tav tm="100000">
                                          <p:val>
                                            <p:strVal val="#ppt_h"/>
                                          </p:val>
                                        </p:tav>
                                      </p:tavLst>
                                    </p:anim>
                                    <p:anim calcmode="lin" valueType="num">
                                      <p:cBhvr>
                                        <p:cTn id="18" dur="2000" fill="hold"/>
                                        <p:tgtEl>
                                          <p:spTgt spid="269316"/>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nodeType="clickEffect">
                                  <p:stCondLst>
                                    <p:cond delay="0"/>
                                  </p:stCondLst>
                                  <p:childTnLst>
                                    <p:set>
                                      <p:cBhvr>
                                        <p:cTn id="22" dur="1" fill="hold">
                                          <p:stCondLst>
                                            <p:cond delay="0"/>
                                          </p:stCondLst>
                                        </p:cTn>
                                        <p:tgtEl>
                                          <p:spTgt spid="269317"/>
                                        </p:tgtEl>
                                        <p:attrNameLst>
                                          <p:attrName>style.visibility</p:attrName>
                                        </p:attrNameLst>
                                      </p:cBhvr>
                                      <p:to>
                                        <p:strVal val="visible"/>
                                      </p:to>
                                    </p:set>
                                    <p:animEffect transition="in" filter="fade">
                                      <p:cBhvr>
                                        <p:cTn id="23" dur="2000"/>
                                        <p:tgtEl>
                                          <p:spTgt spid="269317"/>
                                        </p:tgtEl>
                                      </p:cBhvr>
                                    </p:animEffect>
                                    <p:anim calcmode="lin" valueType="num">
                                      <p:cBhvr>
                                        <p:cTn id="24" dur="2000" fill="hold"/>
                                        <p:tgtEl>
                                          <p:spTgt spid="269317"/>
                                        </p:tgtEl>
                                        <p:attrNameLst>
                                          <p:attrName>style.rotation</p:attrName>
                                        </p:attrNameLst>
                                      </p:cBhvr>
                                      <p:tavLst>
                                        <p:tav tm="0">
                                          <p:val>
                                            <p:fltVal val="720"/>
                                          </p:val>
                                        </p:tav>
                                        <p:tav tm="100000">
                                          <p:val>
                                            <p:fltVal val="0"/>
                                          </p:val>
                                        </p:tav>
                                      </p:tavLst>
                                    </p:anim>
                                    <p:anim calcmode="lin" valueType="num">
                                      <p:cBhvr>
                                        <p:cTn id="25" dur="2000" fill="hold"/>
                                        <p:tgtEl>
                                          <p:spTgt spid="269317"/>
                                        </p:tgtEl>
                                        <p:attrNameLst>
                                          <p:attrName>ppt_h</p:attrName>
                                        </p:attrNameLst>
                                      </p:cBhvr>
                                      <p:tavLst>
                                        <p:tav tm="0">
                                          <p:val>
                                            <p:fltVal val="0"/>
                                          </p:val>
                                        </p:tav>
                                        <p:tav tm="100000">
                                          <p:val>
                                            <p:strVal val="#ppt_h"/>
                                          </p:val>
                                        </p:tav>
                                      </p:tavLst>
                                    </p:anim>
                                    <p:anim calcmode="lin" valueType="num">
                                      <p:cBhvr>
                                        <p:cTn id="26" dur="2000" fill="hold"/>
                                        <p:tgtEl>
                                          <p:spTgt spid="269317"/>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ntr" presetSubtype="0" fill="hold" nodeType="clickEffect">
                                  <p:stCondLst>
                                    <p:cond delay="0"/>
                                  </p:stCondLst>
                                  <p:childTnLst>
                                    <p:set>
                                      <p:cBhvr>
                                        <p:cTn id="30" dur="1" fill="hold">
                                          <p:stCondLst>
                                            <p:cond delay="0"/>
                                          </p:stCondLst>
                                        </p:cTn>
                                        <p:tgtEl>
                                          <p:spTgt spid="269318"/>
                                        </p:tgtEl>
                                        <p:attrNameLst>
                                          <p:attrName>style.visibility</p:attrName>
                                        </p:attrNameLst>
                                      </p:cBhvr>
                                      <p:to>
                                        <p:strVal val="visible"/>
                                      </p:to>
                                    </p:set>
                                    <p:animEffect transition="in" filter="fade">
                                      <p:cBhvr>
                                        <p:cTn id="31" dur="2000"/>
                                        <p:tgtEl>
                                          <p:spTgt spid="269318"/>
                                        </p:tgtEl>
                                      </p:cBhvr>
                                    </p:animEffect>
                                    <p:anim calcmode="lin" valueType="num">
                                      <p:cBhvr>
                                        <p:cTn id="32" dur="2000" fill="hold"/>
                                        <p:tgtEl>
                                          <p:spTgt spid="269318"/>
                                        </p:tgtEl>
                                        <p:attrNameLst>
                                          <p:attrName>style.rotation</p:attrName>
                                        </p:attrNameLst>
                                      </p:cBhvr>
                                      <p:tavLst>
                                        <p:tav tm="0">
                                          <p:val>
                                            <p:fltVal val="720"/>
                                          </p:val>
                                        </p:tav>
                                        <p:tav tm="100000">
                                          <p:val>
                                            <p:fltVal val="0"/>
                                          </p:val>
                                        </p:tav>
                                      </p:tavLst>
                                    </p:anim>
                                    <p:anim calcmode="lin" valueType="num">
                                      <p:cBhvr>
                                        <p:cTn id="33" dur="2000" fill="hold"/>
                                        <p:tgtEl>
                                          <p:spTgt spid="269318"/>
                                        </p:tgtEl>
                                        <p:attrNameLst>
                                          <p:attrName>ppt_h</p:attrName>
                                        </p:attrNameLst>
                                      </p:cBhvr>
                                      <p:tavLst>
                                        <p:tav tm="0">
                                          <p:val>
                                            <p:fltVal val="0"/>
                                          </p:val>
                                        </p:tav>
                                        <p:tav tm="100000">
                                          <p:val>
                                            <p:strVal val="#ppt_h"/>
                                          </p:val>
                                        </p:tav>
                                      </p:tavLst>
                                    </p:anim>
                                    <p:anim calcmode="lin" valueType="num">
                                      <p:cBhvr>
                                        <p:cTn id="34" dur="2000" fill="hold"/>
                                        <p:tgtEl>
                                          <p:spTgt spid="269318"/>
                                        </p:tgtEl>
                                        <p:attrNameLst>
                                          <p:attrName>ppt_w</p:attrName>
                                        </p:attrNameLst>
                                      </p:cBhvr>
                                      <p:tavLst>
                                        <p:tav tm="0">
                                          <p:val>
                                            <p:fltVal val="0"/>
                                          </p:val>
                                        </p:tav>
                                        <p:tav tm="100000">
                                          <p:val>
                                            <p:strVal val="#ppt_w"/>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5" presetClass="entr" presetSubtype="0" fill="hold" nodeType="clickEffect">
                                  <p:stCondLst>
                                    <p:cond delay="0"/>
                                  </p:stCondLst>
                                  <p:childTnLst>
                                    <p:set>
                                      <p:cBhvr>
                                        <p:cTn id="38" dur="1" fill="hold">
                                          <p:stCondLst>
                                            <p:cond delay="0"/>
                                          </p:stCondLst>
                                        </p:cTn>
                                        <p:tgtEl>
                                          <p:spTgt spid="269319"/>
                                        </p:tgtEl>
                                        <p:attrNameLst>
                                          <p:attrName>style.visibility</p:attrName>
                                        </p:attrNameLst>
                                      </p:cBhvr>
                                      <p:to>
                                        <p:strVal val="visible"/>
                                      </p:to>
                                    </p:set>
                                    <p:animEffect transition="in" filter="fade">
                                      <p:cBhvr>
                                        <p:cTn id="39" dur="2000"/>
                                        <p:tgtEl>
                                          <p:spTgt spid="269319"/>
                                        </p:tgtEl>
                                      </p:cBhvr>
                                    </p:animEffect>
                                    <p:anim calcmode="lin" valueType="num">
                                      <p:cBhvr>
                                        <p:cTn id="40" dur="2000" fill="hold"/>
                                        <p:tgtEl>
                                          <p:spTgt spid="269319"/>
                                        </p:tgtEl>
                                        <p:attrNameLst>
                                          <p:attrName>style.rotation</p:attrName>
                                        </p:attrNameLst>
                                      </p:cBhvr>
                                      <p:tavLst>
                                        <p:tav tm="0">
                                          <p:val>
                                            <p:fltVal val="720"/>
                                          </p:val>
                                        </p:tav>
                                        <p:tav tm="100000">
                                          <p:val>
                                            <p:fltVal val="0"/>
                                          </p:val>
                                        </p:tav>
                                      </p:tavLst>
                                    </p:anim>
                                    <p:anim calcmode="lin" valueType="num">
                                      <p:cBhvr>
                                        <p:cTn id="41" dur="2000" fill="hold"/>
                                        <p:tgtEl>
                                          <p:spTgt spid="269319"/>
                                        </p:tgtEl>
                                        <p:attrNameLst>
                                          <p:attrName>ppt_h</p:attrName>
                                        </p:attrNameLst>
                                      </p:cBhvr>
                                      <p:tavLst>
                                        <p:tav tm="0">
                                          <p:val>
                                            <p:fltVal val="0"/>
                                          </p:val>
                                        </p:tav>
                                        <p:tav tm="100000">
                                          <p:val>
                                            <p:strVal val="#ppt_h"/>
                                          </p:val>
                                        </p:tav>
                                      </p:tavLst>
                                    </p:anim>
                                    <p:anim calcmode="lin" valueType="num">
                                      <p:cBhvr>
                                        <p:cTn id="42" dur="2000" fill="hold"/>
                                        <p:tgtEl>
                                          <p:spTgt spid="269319"/>
                                        </p:tgtEl>
                                        <p:attrNameLst>
                                          <p:attrName>ppt_w</p:attrName>
                                        </p:attrNameLst>
                                      </p:cBhvr>
                                      <p:tavLst>
                                        <p:tav tm="0">
                                          <p:val>
                                            <p:fltVal val="0"/>
                                          </p:val>
                                        </p:tav>
                                        <p:tav tm="100000">
                                          <p:val>
                                            <p:strVal val="#ppt_w"/>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nodeType="clickEffect">
                                  <p:stCondLst>
                                    <p:cond delay="0"/>
                                  </p:stCondLst>
                                  <p:childTnLst>
                                    <p:set>
                                      <p:cBhvr>
                                        <p:cTn id="46" dur="1" fill="hold">
                                          <p:stCondLst>
                                            <p:cond delay="0"/>
                                          </p:stCondLst>
                                        </p:cTn>
                                        <p:tgtEl>
                                          <p:spTgt spid="269328"/>
                                        </p:tgtEl>
                                        <p:attrNameLst>
                                          <p:attrName>style.visibility</p:attrName>
                                        </p:attrNameLst>
                                      </p:cBhvr>
                                      <p:to>
                                        <p:strVal val="visible"/>
                                      </p:to>
                                    </p:set>
                                    <p:anim calcmode="lin" valueType="num">
                                      <p:cBhvr>
                                        <p:cTn id="47" dur="1000" fill="hold"/>
                                        <p:tgtEl>
                                          <p:spTgt spid="269328"/>
                                        </p:tgtEl>
                                        <p:attrNameLst>
                                          <p:attrName>ppt_w</p:attrName>
                                        </p:attrNameLst>
                                      </p:cBhvr>
                                      <p:tavLst>
                                        <p:tav tm="0">
                                          <p:val>
                                            <p:fltVal val="0"/>
                                          </p:val>
                                        </p:tav>
                                        <p:tav tm="100000">
                                          <p:val>
                                            <p:strVal val="#ppt_w"/>
                                          </p:val>
                                        </p:tav>
                                      </p:tavLst>
                                    </p:anim>
                                    <p:anim calcmode="lin" valueType="num">
                                      <p:cBhvr>
                                        <p:cTn id="48" dur="1000" fill="hold"/>
                                        <p:tgtEl>
                                          <p:spTgt spid="269328"/>
                                        </p:tgtEl>
                                        <p:attrNameLst>
                                          <p:attrName>ppt_h</p:attrName>
                                        </p:attrNameLst>
                                      </p:cBhvr>
                                      <p:tavLst>
                                        <p:tav tm="0">
                                          <p:val>
                                            <p:fltVal val="0"/>
                                          </p:val>
                                        </p:tav>
                                        <p:tav tm="100000">
                                          <p:val>
                                            <p:strVal val="#ppt_h"/>
                                          </p:val>
                                        </p:tav>
                                      </p:tavLst>
                                    </p:anim>
                                    <p:anim calcmode="lin" valueType="num">
                                      <p:cBhvr>
                                        <p:cTn id="49" dur="1000" fill="hold"/>
                                        <p:tgtEl>
                                          <p:spTgt spid="269328"/>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69328"/>
                                        </p:tgtEl>
                                        <p:attrNameLst>
                                          <p:attrName>ppt_y</p:attrName>
                                        </p:attrNameLst>
                                      </p:cBhvr>
                                      <p:tavLst>
                                        <p:tav tm="0" fmla="#ppt_y+(sin(-2*pi*(1-$))*-#ppt_x+cos(-2*pi*(1-$))*(1-#ppt_y))*(1-$)">
                                          <p:val>
                                            <p:fltVal val="0"/>
                                          </p:val>
                                        </p:tav>
                                        <p:tav tm="100000">
                                          <p:val>
                                            <p:fltVal val="1"/>
                                          </p:val>
                                        </p:tav>
                                      </p:tavLst>
                                    </p:anim>
                                  </p:childTnLst>
                                </p:cTn>
                              </p:par>
                              <p:par>
                                <p:cTn id="51" presetID="0" presetClass="path" presetSubtype="0" accel="50000" decel="50000" fill="hold" nodeType="withEffect">
                                  <p:stCondLst>
                                    <p:cond delay="0"/>
                                  </p:stCondLst>
                                  <p:childTnLst>
                                    <p:animMotion origin="layout" path="M -0.05727 -0.00925 L -0.76518 0.88804 " pathEditMode="relative" rAng="0" ptsTypes="AA">
                                      <p:cBhvr>
                                        <p:cTn id="52" dur="2000" fill="hold"/>
                                        <p:tgtEl>
                                          <p:spTgt spid="3"/>
                                        </p:tgtEl>
                                        <p:attrNameLst>
                                          <p:attrName>ppt_x</p:attrName>
                                          <p:attrName>ppt_y</p:attrName>
                                        </p:attrNameLst>
                                      </p:cBhvr>
                                      <p:rCtr x="-35404" y="44853"/>
                                    </p:animMotion>
                                  </p:childTnLst>
                                </p:cTn>
                              </p:par>
                            </p:childTnLst>
                          </p:cTn>
                        </p:par>
                      </p:childTnLst>
                    </p:cTn>
                  </p:par>
                  <p:par>
                    <p:cTn id="53" fill="hold" nodeType="clickPar">
                      <p:stCondLst>
                        <p:cond delay="indefinite"/>
                      </p:stCondLst>
                      <p:childTnLst>
                        <p:par>
                          <p:cTn id="54" fill="hold" nodeType="withGroup">
                            <p:stCondLst>
                              <p:cond delay="0"/>
                            </p:stCondLst>
                            <p:childTnLst>
                              <p:par>
                                <p:cTn id="55" presetID="35" presetClass="entr" presetSubtype="0" fill="hold" nodeType="clickEffect">
                                  <p:stCondLst>
                                    <p:cond delay="0"/>
                                  </p:stCondLst>
                                  <p:childTnLst>
                                    <p:set>
                                      <p:cBhvr>
                                        <p:cTn id="56" dur="1" fill="hold">
                                          <p:stCondLst>
                                            <p:cond delay="0"/>
                                          </p:stCondLst>
                                        </p:cTn>
                                        <p:tgtEl>
                                          <p:spTgt spid="269322"/>
                                        </p:tgtEl>
                                        <p:attrNameLst>
                                          <p:attrName>style.visibility</p:attrName>
                                        </p:attrNameLst>
                                      </p:cBhvr>
                                      <p:to>
                                        <p:strVal val="visible"/>
                                      </p:to>
                                    </p:set>
                                    <p:animEffect transition="in" filter="fade">
                                      <p:cBhvr>
                                        <p:cTn id="57" dur="2000"/>
                                        <p:tgtEl>
                                          <p:spTgt spid="269322"/>
                                        </p:tgtEl>
                                      </p:cBhvr>
                                    </p:animEffect>
                                    <p:anim calcmode="lin" valueType="num">
                                      <p:cBhvr>
                                        <p:cTn id="58" dur="2000" fill="hold"/>
                                        <p:tgtEl>
                                          <p:spTgt spid="269322"/>
                                        </p:tgtEl>
                                        <p:attrNameLst>
                                          <p:attrName>style.rotation</p:attrName>
                                        </p:attrNameLst>
                                      </p:cBhvr>
                                      <p:tavLst>
                                        <p:tav tm="0">
                                          <p:val>
                                            <p:fltVal val="720"/>
                                          </p:val>
                                        </p:tav>
                                        <p:tav tm="100000">
                                          <p:val>
                                            <p:fltVal val="0"/>
                                          </p:val>
                                        </p:tav>
                                      </p:tavLst>
                                    </p:anim>
                                    <p:anim calcmode="lin" valueType="num">
                                      <p:cBhvr>
                                        <p:cTn id="59" dur="2000" fill="hold"/>
                                        <p:tgtEl>
                                          <p:spTgt spid="269322"/>
                                        </p:tgtEl>
                                        <p:attrNameLst>
                                          <p:attrName>ppt_h</p:attrName>
                                        </p:attrNameLst>
                                      </p:cBhvr>
                                      <p:tavLst>
                                        <p:tav tm="0">
                                          <p:val>
                                            <p:fltVal val="0"/>
                                          </p:val>
                                        </p:tav>
                                        <p:tav tm="100000">
                                          <p:val>
                                            <p:strVal val="#ppt_h"/>
                                          </p:val>
                                        </p:tav>
                                      </p:tavLst>
                                    </p:anim>
                                    <p:anim calcmode="lin" valueType="num">
                                      <p:cBhvr>
                                        <p:cTn id="60" dur="2000" fill="hold"/>
                                        <p:tgtEl>
                                          <p:spTgt spid="269322"/>
                                        </p:tgtEl>
                                        <p:attrNameLst>
                                          <p:attrName>ppt_w</p:attrName>
                                        </p:attrNameLst>
                                      </p:cBhvr>
                                      <p:tavLst>
                                        <p:tav tm="0">
                                          <p:val>
                                            <p:fltVal val="0"/>
                                          </p:val>
                                        </p:tav>
                                        <p:tav tm="100000">
                                          <p:val>
                                            <p:strVal val="#ppt_w"/>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35" presetClass="entr" presetSubtype="0" fill="hold" nodeType="clickEffect">
                                  <p:stCondLst>
                                    <p:cond delay="0"/>
                                  </p:stCondLst>
                                  <p:childTnLst>
                                    <p:set>
                                      <p:cBhvr>
                                        <p:cTn id="64" dur="1" fill="hold">
                                          <p:stCondLst>
                                            <p:cond delay="0"/>
                                          </p:stCondLst>
                                        </p:cTn>
                                        <p:tgtEl>
                                          <p:spTgt spid="269323"/>
                                        </p:tgtEl>
                                        <p:attrNameLst>
                                          <p:attrName>style.visibility</p:attrName>
                                        </p:attrNameLst>
                                      </p:cBhvr>
                                      <p:to>
                                        <p:strVal val="visible"/>
                                      </p:to>
                                    </p:set>
                                    <p:animEffect transition="in" filter="fade">
                                      <p:cBhvr>
                                        <p:cTn id="65" dur="2000"/>
                                        <p:tgtEl>
                                          <p:spTgt spid="269323"/>
                                        </p:tgtEl>
                                      </p:cBhvr>
                                    </p:animEffect>
                                    <p:anim calcmode="lin" valueType="num">
                                      <p:cBhvr>
                                        <p:cTn id="66" dur="2000" fill="hold"/>
                                        <p:tgtEl>
                                          <p:spTgt spid="269323"/>
                                        </p:tgtEl>
                                        <p:attrNameLst>
                                          <p:attrName>style.rotation</p:attrName>
                                        </p:attrNameLst>
                                      </p:cBhvr>
                                      <p:tavLst>
                                        <p:tav tm="0">
                                          <p:val>
                                            <p:fltVal val="720"/>
                                          </p:val>
                                        </p:tav>
                                        <p:tav tm="100000">
                                          <p:val>
                                            <p:fltVal val="0"/>
                                          </p:val>
                                        </p:tav>
                                      </p:tavLst>
                                    </p:anim>
                                    <p:anim calcmode="lin" valueType="num">
                                      <p:cBhvr>
                                        <p:cTn id="67" dur="2000" fill="hold"/>
                                        <p:tgtEl>
                                          <p:spTgt spid="269323"/>
                                        </p:tgtEl>
                                        <p:attrNameLst>
                                          <p:attrName>ppt_h</p:attrName>
                                        </p:attrNameLst>
                                      </p:cBhvr>
                                      <p:tavLst>
                                        <p:tav tm="0">
                                          <p:val>
                                            <p:fltVal val="0"/>
                                          </p:val>
                                        </p:tav>
                                        <p:tav tm="100000">
                                          <p:val>
                                            <p:strVal val="#ppt_h"/>
                                          </p:val>
                                        </p:tav>
                                      </p:tavLst>
                                    </p:anim>
                                    <p:anim calcmode="lin" valueType="num">
                                      <p:cBhvr>
                                        <p:cTn id="68" dur="2000" fill="hold"/>
                                        <p:tgtEl>
                                          <p:spTgt spid="269323"/>
                                        </p:tgtEl>
                                        <p:attrNameLst>
                                          <p:attrName>ppt_w</p:attrName>
                                        </p:attrNameLst>
                                      </p:cBhvr>
                                      <p:tavLst>
                                        <p:tav tm="0">
                                          <p:val>
                                            <p:fltVal val="0"/>
                                          </p:val>
                                        </p:tav>
                                        <p:tav tm="100000">
                                          <p:val>
                                            <p:strVal val="#ppt_w"/>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35" presetClass="entr" presetSubtype="0" fill="hold" nodeType="clickEffect">
                                  <p:stCondLst>
                                    <p:cond delay="0"/>
                                  </p:stCondLst>
                                  <p:childTnLst>
                                    <p:set>
                                      <p:cBhvr>
                                        <p:cTn id="72" dur="1" fill="hold">
                                          <p:stCondLst>
                                            <p:cond delay="0"/>
                                          </p:stCondLst>
                                        </p:cTn>
                                        <p:tgtEl>
                                          <p:spTgt spid="269324"/>
                                        </p:tgtEl>
                                        <p:attrNameLst>
                                          <p:attrName>style.visibility</p:attrName>
                                        </p:attrNameLst>
                                      </p:cBhvr>
                                      <p:to>
                                        <p:strVal val="visible"/>
                                      </p:to>
                                    </p:set>
                                    <p:animEffect transition="in" filter="fade">
                                      <p:cBhvr>
                                        <p:cTn id="73" dur="2000"/>
                                        <p:tgtEl>
                                          <p:spTgt spid="269324"/>
                                        </p:tgtEl>
                                      </p:cBhvr>
                                    </p:animEffect>
                                    <p:anim calcmode="lin" valueType="num">
                                      <p:cBhvr>
                                        <p:cTn id="74" dur="2000" fill="hold"/>
                                        <p:tgtEl>
                                          <p:spTgt spid="269324"/>
                                        </p:tgtEl>
                                        <p:attrNameLst>
                                          <p:attrName>style.rotation</p:attrName>
                                        </p:attrNameLst>
                                      </p:cBhvr>
                                      <p:tavLst>
                                        <p:tav tm="0">
                                          <p:val>
                                            <p:fltVal val="720"/>
                                          </p:val>
                                        </p:tav>
                                        <p:tav tm="100000">
                                          <p:val>
                                            <p:fltVal val="0"/>
                                          </p:val>
                                        </p:tav>
                                      </p:tavLst>
                                    </p:anim>
                                    <p:anim calcmode="lin" valueType="num">
                                      <p:cBhvr>
                                        <p:cTn id="75" dur="2000" fill="hold"/>
                                        <p:tgtEl>
                                          <p:spTgt spid="269324"/>
                                        </p:tgtEl>
                                        <p:attrNameLst>
                                          <p:attrName>ppt_h</p:attrName>
                                        </p:attrNameLst>
                                      </p:cBhvr>
                                      <p:tavLst>
                                        <p:tav tm="0">
                                          <p:val>
                                            <p:fltVal val="0"/>
                                          </p:val>
                                        </p:tav>
                                        <p:tav tm="100000">
                                          <p:val>
                                            <p:strVal val="#ppt_h"/>
                                          </p:val>
                                        </p:tav>
                                      </p:tavLst>
                                    </p:anim>
                                    <p:anim calcmode="lin" valueType="num">
                                      <p:cBhvr>
                                        <p:cTn id="76" dur="2000" fill="hold"/>
                                        <p:tgtEl>
                                          <p:spTgt spid="269324"/>
                                        </p:tgtEl>
                                        <p:attrNameLst>
                                          <p:attrName>ppt_w</p:attrName>
                                        </p:attrNameLst>
                                      </p:cBhvr>
                                      <p:tavLst>
                                        <p:tav tm="0">
                                          <p:val>
                                            <p:fltVal val="0"/>
                                          </p:val>
                                        </p:tav>
                                        <p:tav tm="100000">
                                          <p:val>
                                            <p:strVal val="#ppt_w"/>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35" presetClass="entr" presetSubtype="0" fill="hold" nodeType="clickEffect">
                                  <p:stCondLst>
                                    <p:cond delay="0"/>
                                  </p:stCondLst>
                                  <p:childTnLst>
                                    <p:set>
                                      <p:cBhvr>
                                        <p:cTn id="80" dur="1" fill="hold">
                                          <p:stCondLst>
                                            <p:cond delay="0"/>
                                          </p:stCondLst>
                                        </p:cTn>
                                        <p:tgtEl>
                                          <p:spTgt spid="269325"/>
                                        </p:tgtEl>
                                        <p:attrNameLst>
                                          <p:attrName>style.visibility</p:attrName>
                                        </p:attrNameLst>
                                      </p:cBhvr>
                                      <p:to>
                                        <p:strVal val="visible"/>
                                      </p:to>
                                    </p:set>
                                    <p:animEffect transition="in" filter="fade">
                                      <p:cBhvr>
                                        <p:cTn id="81" dur="2000"/>
                                        <p:tgtEl>
                                          <p:spTgt spid="269325"/>
                                        </p:tgtEl>
                                      </p:cBhvr>
                                    </p:animEffect>
                                    <p:anim calcmode="lin" valueType="num">
                                      <p:cBhvr>
                                        <p:cTn id="82" dur="2000" fill="hold"/>
                                        <p:tgtEl>
                                          <p:spTgt spid="269325"/>
                                        </p:tgtEl>
                                        <p:attrNameLst>
                                          <p:attrName>style.rotation</p:attrName>
                                        </p:attrNameLst>
                                      </p:cBhvr>
                                      <p:tavLst>
                                        <p:tav tm="0">
                                          <p:val>
                                            <p:fltVal val="720"/>
                                          </p:val>
                                        </p:tav>
                                        <p:tav tm="100000">
                                          <p:val>
                                            <p:fltVal val="0"/>
                                          </p:val>
                                        </p:tav>
                                      </p:tavLst>
                                    </p:anim>
                                    <p:anim calcmode="lin" valueType="num">
                                      <p:cBhvr>
                                        <p:cTn id="83" dur="2000" fill="hold"/>
                                        <p:tgtEl>
                                          <p:spTgt spid="269325"/>
                                        </p:tgtEl>
                                        <p:attrNameLst>
                                          <p:attrName>ppt_h</p:attrName>
                                        </p:attrNameLst>
                                      </p:cBhvr>
                                      <p:tavLst>
                                        <p:tav tm="0">
                                          <p:val>
                                            <p:fltVal val="0"/>
                                          </p:val>
                                        </p:tav>
                                        <p:tav tm="100000">
                                          <p:val>
                                            <p:strVal val="#ppt_h"/>
                                          </p:val>
                                        </p:tav>
                                      </p:tavLst>
                                    </p:anim>
                                    <p:anim calcmode="lin" valueType="num">
                                      <p:cBhvr>
                                        <p:cTn id="84" dur="2000" fill="hold"/>
                                        <p:tgtEl>
                                          <p:spTgt spid="269325"/>
                                        </p:tgtEl>
                                        <p:attrNameLst>
                                          <p:attrName>ppt_w</p:attrName>
                                        </p:attrNameLst>
                                      </p:cBhvr>
                                      <p:tavLst>
                                        <p:tav tm="0">
                                          <p:val>
                                            <p:fltVal val="0"/>
                                          </p:val>
                                        </p:tav>
                                        <p:tav tm="100000">
                                          <p:val>
                                            <p:strVal val="#ppt_w"/>
                                          </p:val>
                                        </p:tav>
                                      </p:tavLst>
                                    </p:anim>
                                  </p:childTnLst>
                                </p:cTn>
                              </p:par>
                            </p:childTnLst>
                          </p:cTn>
                        </p:par>
                      </p:childTnLst>
                    </p:cTn>
                  </p:par>
                  <p:par>
                    <p:cTn id="85" fill="hold" nodeType="clickPar">
                      <p:stCondLst>
                        <p:cond delay="indefinite"/>
                      </p:stCondLst>
                      <p:childTnLst>
                        <p:par>
                          <p:cTn id="86" fill="hold" nodeType="withGroup">
                            <p:stCondLst>
                              <p:cond delay="0"/>
                            </p:stCondLst>
                            <p:childTnLst>
                              <p:par>
                                <p:cTn id="87" presetID="35" presetClass="entr" presetSubtype="0" fill="hold" nodeType="clickEffect">
                                  <p:stCondLst>
                                    <p:cond delay="0"/>
                                  </p:stCondLst>
                                  <p:childTnLst>
                                    <p:set>
                                      <p:cBhvr>
                                        <p:cTn id="88" dur="1" fill="hold">
                                          <p:stCondLst>
                                            <p:cond delay="0"/>
                                          </p:stCondLst>
                                        </p:cTn>
                                        <p:tgtEl>
                                          <p:spTgt spid="269326"/>
                                        </p:tgtEl>
                                        <p:attrNameLst>
                                          <p:attrName>style.visibility</p:attrName>
                                        </p:attrNameLst>
                                      </p:cBhvr>
                                      <p:to>
                                        <p:strVal val="visible"/>
                                      </p:to>
                                    </p:set>
                                    <p:animEffect transition="in" filter="fade">
                                      <p:cBhvr>
                                        <p:cTn id="89" dur="2000"/>
                                        <p:tgtEl>
                                          <p:spTgt spid="269326"/>
                                        </p:tgtEl>
                                      </p:cBhvr>
                                    </p:animEffect>
                                    <p:anim calcmode="lin" valueType="num">
                                      <p:cBhvr>
                                        <p:cTn id="90" dur="2000" fill="hold"/>
                                        <p:tgtEl>
                                          <p:spTgt spid="269326"/>
                                        </p:tgtEl>
                                        <p:attrNameLst>
                                          <p:attrName>style.rotation</p:attrName>
                                        </p:attrNameLst>
                                      </p:cBhvr>
                                      <p:tavLst>
                                        <p:tav tm="0">
                                          <p:val>
                                            <p:fltVal val="720"/>
                                          </p:val>
                                        </p:tav>
                                        <p:tav tm="100000">
                                          <p:val>
                                            <p:fltVal val="0"/>
                                          </p:val>
                                        </p:tav>
                                      </p:tavLst>
                                    </p:anim>
                                    <p:anim calcmode="lin" valueType="num">
                                      <p:cBhvr>
                                        <p:cTn id="91" dur="2000" fill="hold"/>
                                        <p:tgtEl>
                                          <p:spTgt spid="269326"/>
                                        </p:tgtEl>
                                        <p:attrNameLst>
                                          <p:attrName>ppt_h</p:attrName>
                                        </p:attrNameLst>
                                      </p:cBhvr>
                                      <p:tavLst>
                                        <p:tav tm="0">
                                          <p:val>
                                            <p:fltVal val="0"/>
                                          </p:val>
                                        </p:tav>
                                        <p:tav tm="100000">
                                          <p:val>
                                            <p:strVal val="#ppt_h"/>
                                          </p:val>
                                        </p:tav>
                                      </p:tavLst>
                                    </p:anim>
                                    <p:anim calcmode="lin" valueType="num">
                                      <p:cBhvr>
                                        <p:cTn id="92" dur="2000" fill="hold"/>
                                        <p:tgtEl>
                                          <p:spTgt spid="269326"/>
                                        </p:tgtEl>
                                        <p:attrNameLst>
                                          <p:attrName>ppt_w</p:attrName>
                                        </p:attrNameLst>
                                      </p:cBhvr>
                                      <p:tavLst>
                                        <p:tav tm="0">
                                          <p:val>
                                            <p:fltVal val="0"/>
                                          </p:val>
                                        </p:tav>
                                        <p:tav tm="100000">
                                          <p:val>
                                            <p:strVal val="#ppt_w"/>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15" presetClass="entr" presetSubtype="0" fill="hold" nodeType="clickEffect">
                                  <p:stCondLst>
                                    <p:cond delay="0"/>
                                  </p:stCondLst>
                                  <p:childTnLst>
                                    <p:set>
                                      <p:cBhvr>
                                        <p:cTn id="96" dur="1" fill="hold">
                                          <p:stCondLst>
                                            <p:cond delay="0"/>
                                          </p:stCondLst>
                                        </p:cTn>
                                        <p:tgtEl>
                                          <p:spTgt spid="269327"/>
                                        </p:tgtEl>
                                        <p:attrNameLst>
                                          <p:attrName>style.visibility</p:attrName>
                                        </p:attrNameLst>
                                      </p:cBhvr>
                                      <p:to>
                                        <p:strVal val="visible"/>
                                      </p:to>
                                    </p:set>
                                    <p:anim calcmode="lin" valueType="num">
                                      <p:cBhvr>
                                        <p:cTn id="97" dur="1000" fill="hold"/>
                                        <p:tgtEl>
                                          <p:spTgt spid="269327"/>
                                        </p:tgtEl>
                                        <p:attrNameLst>
                                          <p:attrName>ppt_w</p:attrName>
                                        </p:attrNameLst>
                                      </p:cBhvr>
                                      <p:tavLst>
                                        <p:tav tm="0">
                                          <p:val>
                                            <p:fltVal val="0"/>
                                          </p:val>
                                        </p:tav>
                                        <p:tav tm="100000">
                                          <p:val>
                                            <p:strVal val="#ppt_w"/>
                                          </p:val>
                                        </p:tav>
                                      </p:tavLst>
                                    </p:anim>
                                    <p:anim calcmode="lin" valueType="num">
                                      <p:cBhvr>
                                        <p:cTn id="98" dur="1000" fill="hold"/>
                                        <p:tgtEl>
                                          <p:spTgt spid="269327"/>
                                        </p:tgtEl>
                                        <p:attrNameLst>
                                          <p:attrName>ppt_h</p:attrName>
                                        </p:attrNameLst>
                                      </p:cBhvr>
                                      <p:tavLst>
                                        <p:tav tm="0">
                                          <p:val>
                                            <p:fltVal val="0"/>
                                          </p:val>
                                        </p:tav>
                                        <p:tav tm="100000">
                                          <p:val>
                                            <p:strVal val="#ppt_h"/>
                                          </p:val>
                                        </p:tav>
                                      </p:tavLst>
                                    </p:anim>
                                    <p:anim calcmode="lin" valueType="num">
                                      <p:cBhvr>
                                        <p:cTn id="99" dur="1000" fill="hold"/>
                                        <p:tgtEl>
                                          <p:spTgt spid="269327"/>
                                        </p:tgtEl>
                                        <p:attrNameLst>
                                          <p:attrName>ppt_x</p:attrName>
                                        </p:attrNameLst>
                                      </p:cBhvr>
                                      <p:tavLst>
                                        <p:tav tm="0" fmla="#ppt_x+(cos(-2*pi*(1-$))*-#ppt_x-sin(-2*pi*(1-$))*(1-#ppt_y))*(1-$)">
                                          <p:val>
                                            <p:fltVal val="0"/>
                                          </p:val>
                                        </p:tav>
                                        <p:tav tm="100000">
                                          <p:val>
                                            <p:fltVal val="1"/>
                                          </p:val>
                                        </p:tav>
                                      </p:tavLst>
                                    </p:anim>
                                    <p:anim calcmode="lin" valueType="num">
                                      <p:cBhvr>
                                        <p:cTn id="100" dur="1000" fill="hold"/>
                                        <p:tgtEl>
                                          <p:spTgt spid="269327"/>
                                        </p:tgtEl>
                                        <p:attrNameLst>
                                          <p:attrName>ppt_y</p:attrName>
                                        </p:attrNameLst>
                                      </p:cBhvr>
                                      <p:tavLst>
                                        <p:tav tm="0" fmla="#ppt_y+(sin(-2*pi*(1-$))*-#ppt_x+cos(-2*pi*(1-$))*(1-#ppt_y))*(1-$)">
                                          <p:val>
                                            <p:fltVal val="0"/>
                                          </p:val>
                                        </p:tav>
                                        <p:tav tm="100000">
                                          <p:val>
                                            <p:fltVal val="1"/>
                                          </p:val>
                                        </p:tav>
                                      </p:tavLst>
                                    </p:anim>
                                  </p:childTnLst>
                                </p:cTn>
                              </p:par>
                              <p:par>
                                <p:cTn id="101" presetID="0" presetClass="path" presetSubtype="0" accel="50000" decel="50000" fill="hold" nodeType="withEffect">
                                  <p:stCondLst>
                                    <p:cond delay="0"/>
                                  </p:stCondLst>
                                  <p:childTnLst>
                                    <p:animMotion origin="layout" path="M 0.40212 -0.89544 L -0.29104 0.00301 " pathEditMode="relative" rAng="0" ptsTypes="AA">
                                      <p:cBhvr>
                                        <p:cTn id="102" dur="2000" fill="hold"/>
                                        <p:tgtEl>
                                          <p:spTgt spid="269327"/>
                                        </p:tgtEl>
                                        <p:attrNameLst>
                                          <p:attrName>ppt_x</p:attrName>
                                          <p:attrName>ppt_y</p:attrName>
                                        </p:attrNameLst>
                                      </p:cBhvr>
                                      <p:rCtr x="-34658" y="449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5" name="Rectangle 2"/>
          <p:cNvSpPr>
            <a:spLocks noGrp="1" noChangeArrowheads="1"/>
          </p:cNvSpPr>
          <p:nvPr>
            <p:ph type="ctrTitle"/>
          </p:nvPr>
        </p:nvSpPr>
        <p:spPr>
          <a:xfrm>
            <a:off x="533400" y="609600"/>
            <a:ext cx="8229600" cy="1143000"/>
          </a:xfrm>
        </p:spPr>
        <p:txBody>
          <a:bodyPr/>
          <a:lstStyle/>
          <a:p>
            <a:pPr eaLnBrk="1" hangingPunct="1"/>
            <a:r>
              <a:rPr kumimoji="0" lang="en-US" b="1">
                <a:latin typeface="Helvetica" charset="0"/>
                <a:ea typeface="Osaka" charset="0"/>
                <a:cs typeface="Osaka" charset="0"/>
              </a:rPr>
              <a:t>A Huge Leadership Vacuum</a:t>
            </a:r>
            <a:endParaRPr kumimoji="0" lang="en-US">
              <a:latin typeface="Helvetica" charset="0"/>
              <a:ea typeface="Osaka" charset="0"/>
              <a:cs typeface="Osaka" charset="0"/>
            </a:endParaRPr>
          </a:p>
        </p:txBody>
      </p:sp>
      <p:sp>
        <p:nvSpPr>
          <p:cNvPr id="477186" name="Rectangle 3"/>
          <p:cNvSpPr>
            <a:spLocks noGrp="1" noChangeArrowheads="1"/>
          </p:cNvSpPr>
          <p:nvPr>
            <p:ph type="subTitle" idx="1"/>
          </p:nvPr>
        </p:nvSpPr>
        <p:spPr>
          <a:xfrm>
            <a:off x="1295400" y="3886200"/>
            <a:ext cx="6324600" cy="2057400"/>
          </a:xfrm>
        </p:spPr>
        <p:txBody>
          <a:bodyPr/>
          <a:lstStyle/>
          <a:p>
            <a:pPr eaLnBrk="1" hangingPunct="1">
              <a:buFont typeface="Wingdings" charset="0"/>
              <a:buNone/>
            </a:pPr>
            <a:r>
              <a:rPr kumimoji="0" lang="en-US" sz="3600" b="1">
                <a:latin typeface="Helvetica" charset="0"/>
                <a:ea typeface="Osaka" charset="0"/>
                <a:cs typeface="Osaka" charset="0"/>
              </a:rPr>
              <a:t>Difficult times always set the stage for dictators to rise to the occasion.</a:t>
            </a:r>
          </a:p>
        </p:txBody>
      </p:sp>
      <p:sp>
        <p:nvSpPr>
          <p:cNvPr id="477187" name="Text Box 4"/>
          <p:cNvSpPr txBox="1">
            <a:spLocks noChangeArrowheads="1"/>
          </p:cNvSpPr>
          <p:nvPr/>
        </p:nvSpPr>
        <p:spPr bwMode="auto">
          <a:xfrm>
            <a:off x="8520113" y="39688"/>
            <a:ext cx="5207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latin typeface="Arial" charset="0"/>
                <a:ea typeface="Osaka" charset="0"/>
                <a:cs typeface="Osaka" charset="0"/>
              </a:rPr>
              <a:t>79</a:t>
            </a:r>
            <a:endParaRPr lang="en-US">
              <a:ea typeface="Osaka" charset="0"/>
              <a:cs typeface="Osaka"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43458" name="Rectangle 2"/>
          <p:cNvSpPr>
            <a:spLocks noGrp="1" noChangeArrowheads="1"/>
          </p:cNvSpPr>
          <p:nvPr>
            <p:ph type="title"/>
          </p:nvPr>
        </p:nvSpPr>
        <p:spPr>
          <a:xfrm>
            <a:off x="1219200" y="152400"/>
            <a:ext cx="6705600" cy="1143000"/>
          </a:xfrm>
          <a:effectLst>
            <a:outerShdw blurRad="63500" dist="38099" dir="2700000" algn="ctr" rotWithShape="0">
              <a:schemeClr val="tx1">
                <a:alpha val="74998"/>
              </a:schemeClr>
            </a:outerShdw>
          </a:effectLst>
        </p:spPr>
        <p:txBody>
          <a:bodyPr/>
          <a:lstStyle/>
          <a:p>
            <a:pPr eaLnBrk="1" hangingPunct="1">
              <a:defRPr/>
            </a:pPr>
            <a:r>
              <a:rPr lang="en-US" b="1">
                <a:solidFill>
                  <a:schemeClr val="bg1"/>
                </a:solidFill>
                <a:latin typeface="Arial"/>
                <a:cs typeface="Arial"/>
              </a:rPr>
              <a:t>World Empires in Daniel</a:t>
            </a:r>
          </a:p>
        </p:txBody>
      </p:sp>
      <p:pic>
        <p:nvPicPr>
          <p:cNvPr id="503811" name="Picture 3" descr="Daniel "/>
          <p:cNvPicPr>
            <a:picLocks noChangeAspect="1" noChangeArrowheads="1"/>
          </p:cNvPicPr>
          <p:nvPr/>
        </p:nvPicPr>
        <p:blipFill>
          <a:blip r:embed="rId4" cstate="screen">
            <a:extLst>
              <a:ext uri="{28A0092B-C50C-407E-A947-70E740481C1C}">
                <a14:useLocalDpi xmlns:a14="http://schemas.microsoft.com/office/drawing/2010/main"/>
              </a:ext>
            </a:extLst>
          </a:blip>
          <a:srcRect b="53519"/>
          <a:stretch>
            <a:fillRect/>
          </a:stretch>
        </p:blipFill>
        <p:spPr bwMode="auto">
          <a:xfrm>
            <a:off x="0" y="1228725"/>
            <a:ext cx="9144000" cy="562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3460" name="Text Box 4"/>
          <p:cNvSpPr txBox="1">
            <a:spLocks noChangeArrowheads="1"/>
          </p:cNvSpPr>
          <p:nvPr/>
        </p:nvSpPr>
        <p:spPr bwMode="auto">
          <a:xfrm>
            <a:off x="8316913" y="76200"/>
            <a:ext cx="827087" cy="8302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b="1" dirty="0">
                <a:solidFill>
                  <a:schemeClr val="bg1"/>
                </a:solidFill>
                <a:latin typeface="Arial"/>
                <a:ea typeface="+mn-ea"/>
                <a:cs typeface="Arial"/>
              </a:rPr>
              <a:t>OTS</a:t>
            </a:r>
            <a:br>
              <a:rPr lang="en-US" b="1" dirty="0">
                <a:solidFill>
                  <a:schemeClr val="bg1"/>
                </a:solidFill>
                <a:latin typeface="Arial"/>
                <a:ea typeface="+mn-ea"/>
                <a:cs typeface="Arial"/>
              </a:rPr>
            </a:br>
            <a:r>
              <a:rPr lang="en-US" b="1" dirty="0">
                <a:solidFill>
                  <a:schemeClr val="bg1"/>
                </a:solidFill>
                <a:latin typeface="Arial"/>
                <a:ea typeface="+mn-ea"/>
                <a:cs typeface="Arial"/>
              </a:rPr>
              <a:t>545</a:t>
            </a:r>
          </a:p>
        </p:txBody>
      </p:sp>
      <p:sp>
        <p:nvSpPr>
          <p:cNvPr id="1043461" name="Text Box 5"/>
          <p:cNvSpPr txBox="1">
            <a:spLocks noChangeArrowheads="1"/>
          </p:cNvSpPr>
          <p:nvPr/>
        </p:nvSpPr>
        <p:spPr bwMode="auto">
          <a:xfrm>
            <a:off x="4648200" y="6477000"/>
            <a:ext cx="4495800" cy="396875"/>
          </a:xfrm>
          <a:prstGeom prst="rect">
            <a:avLst/>
          </a:prstGeom>
          <a:solidFill>
            <a:schemeClr val="bg1"/>
          </a:solidFill>
          <a:ln w="9525">
            <a:noFill/>
            <a:miter lim="800000"/>
            <a:headEnd/>
            <a:tailEnd/>
          </a:ln>
          <a:effectLst>
            <a:outerShdw blurRad="63500" dist="38099" dir="2700000" algn="ctr" rotWithShape="0">
              <a:schemeClr val="bg2">
                <a:alpha val="74998"/>
              </a:schemeClr>
            </a:outerShdw>
          </a:effectLst>
        </p:spPr>
        <p:txBody>
          <a:bodyPr>
            <a:spAutoFit/>
          </a:bodyPr>
          <a:lstStyle/>
          <a:p>
            <a:pPr algn="r" eaLnBrk="1" hangingPunct="1">
              <a:spcBef>
                <a:spcPct val="50000"/>
              </a:spcBef>
              <a:defRPr/>
            </a:pPr>
            <a:r>
              <a:rPr lang="en-US" sz="2000" b="1">
                <a:latin typeface="Arial"/>
                <a:ea typeface="+mn-ea"/>
                <a:cs typeface="Arial"/>
              </a:rPr>
              <a:t>Bible Visual Resource Book, 133</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5857" name="Picture 4" descr="3 john world map over fac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175"/>
            <a:ext cx="9180513"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6212" name="Picture 6" descr="Meet-Me-On-Monday-lucky-number-7.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04025" y="692150"/>
            <a:ext cx="936625" cy="1344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5859" name="Rectangle 5"/>
          <p:cNvSpPr>
            <a:spLocks noChangeArrowheads="1"/>
          </p:cNvSpPr>
          <p:nvPr/>
        </p:nvSpPr>
        <p:spPr bwMode="auto">
          <a:xfrm>
            <a:off x="-36513" y="4149725"/>
            <a:ext cx="2138363" cy="2708275"/>
          </a:xfrm>
          <a:prstGeom prst="rect">
            <a:avLst/>
          </a:prstGeom>
          <a:solidFill>
            <a:schemeClr val="tx1"/>
          </a:solidFill>
          <a:ln w="9525">
            <a:solidFill>
              <a:schemeClr val="tx1"/>
            </a:solidFill>
            <a:round/>
            <a:headEnd/>
            <a:tailEnd/>
          </a:ln>
        </p:spPr>
        <p:txBody>
          <a:bodyPr/>
          <a:lstStyle/>
          <a:p>
            <a:pPr algn="ctr"/>
            <a:endParaRPr lang="en-US">
              <a:solidFill>
                <a:srgbClr val="000000"/>
              </a:solidFill>
              <a:latin typeface="Times New Roman" charset="0"/>
            </a:endParaRPr>
          </a:p>
        </p:txBody>
      </p:sp>
      <p:sp>
        <p:nvSpPr>
          <p:cNvPr id="12" name="TextBox 11"/>
          <p:cNvSpPr txBox="1"/>
          <p:nvPr/>
        </p:nvSpPr>
        <p:spPr>
          <a:xfrm>
            <a:off x="2482850" y="1196975"/>
            <a:ext cx="1241425" cy="860425"/>
          </a:xfrm>
          <a:prstGeom prst="rect">
            <a:avLst/>
          </a:prstGeom>
          <a:noFill/>
        </p:spPr>
        <p:txBody>
          <a:bodyPr>
            <a:spAutoFit/>
          </a:bodyPr>
          <a:lstStyle/>
          <a:p>
            <a:pPr algn="ctr">
              <a:defRPr/>
            </a:pPr>
            <a:r>
              <a:rPr lang="en-US" sz="4800" b="1" dirty="0">
                <a:solidFill>
                  <a:srgbClr val="FFFFFF"/>
                </a:solidFill>
                <a:effectLst>
                  <a:outerShdw blurRad="38100" dist="38100" dir="2700000" algn="tl">
                    <a:srgbClr val="000000">
                      <a:alpha val="43137"/>
                    </a:srgbClr>
                  </a:outerShdw>
                </a:effectLst>
              </a:rPr>
              <a:t>10</a:t>
            </a:r>
          </a:p>
        </p:txBody>
      </p:sp>
      <p:sp>
        <p:nvSpPr>
          <p:cNvPr id="13" name="TextBox 12"/>
          <p:cNvSpPr txBox="1"/>
          <p:nvPr/>
        </p:nvSpPr>
        <p:spPr>
          <a:xfrm>
            <a:off x="1116013" y="9525"/>
            <a:ext cx="1241425" cy="860425"/>
          </a:xfrm>
          <a:prstGeom prst="rect">
            <a:avLst/>
          </a:prstGeom>
          <a:noFill/>
        </p:spPr>
        <p:txBody>
          <a:bodyPr>
            <a:spAutoFit/>
          </a:bodyPr>
          <a:lstStyle/>
          <a:p>
            <a:pPr algn="ctr">
              <a:defRPr/>
            </a:pPr>
            <a:r>
              <a:rPr lang="en-US" sz="4800" b="1" dirty="0">
                <a:solidFill>
                  <a:srgbClr val="FFFFFF"/>
                </a:solidFill>
                <a:effectLst>
                  <a:outerShdw blurRad="38100" dist="38100" dir="2700000" algn="tl">
                    <a:srgbClr val="000000">
                      <a:alpha val="43137"/>
                    </a:srgbClr>
                  </a:outerShdw>
                </a:effectLst>
              </a:rPr>
              <a:t>10</a:t>
            </a:r>
          </a:p>
        </p:txBody>
      </p:sp>
      <p:sp>
        <p:nvSpPr>
          <p:cNvPr id="2" name="Title 1"/>
          <p:cNvSpPr>
            <a:spLocks noGrp="1"/>
          </p:cNvSpPr>
          <p:nvPr>
            <p:ph type="title"/>
          </p:nvPr>
        </p:nvSpPr>
        <p:spPr>
          <a:xfrm>
            <a:off x="107950" y="3573463"/>
            <a:ext cx="4176713" cy="954087"/>
          </a:xfrm>
        </p:spPr>
        <p:txBody>
          <a:bodyPr rtlCol="0">
            <a:spAutoFit/>
          </a:bodyPr>
          <a:lstStyle/>
          <a:p>
            <a:pPr algn="l">
              <a:defRPr/>
            </a:pPr>
            <a:r>
              <a:rPr lang="en-US" sz="2800" b="1" kern="1200" dirty="0">
                <a:solidFill>
                  <a:schemeClr val="bg1"/>
                </a:solidFill>
                <a:latin typeface="Comic Sans MS" charset="0"/>
                <a:ea typeface="ＭＳ Ｐゴシック" charset="0"/>
              </a:rPr>
              <a:t>Control of the World Political System:</a:t>
            </a:r>
          </a:p>
        </p:txBody>
      </p:sp>
      <p:sp>
        <p:nvSpPr>
          <p:cNvPr id="14" name="TextBox 13"/>
          <p:cNvSpPr txBox="1"/>
          <p:nvPr/>
        </p:nvSpPr>
        <p:spPr>
          <a:xfrm>
            <a:off x="3132138" y="2492375"/>
            <a:ext cx="1241425" cy="862013"/>
          </a:xfrm>
          <a:prstGeom prst="rect">
            <a:avLst/>
          </a:prstGeom>
          <a:noFill/>
        </p:spPr>
        <p:txBody>
          <a:bodyPr>
            <a:spAutoFit/>
          </a:bodyPr>
          <a:lstStyle/>
          <a:p>
            <a:pPr algn="ctr">
              <a:defRPr/>
            </a:pPr>
            <a:r>
              <a:rPr lang="en-US" sz="4800" b="1" dirty="0">
                <a:solidFill>
                  <a:srgbClr val="FFFFFF"/>
                </a:solidFill>
                <a:effectLst>
                  <a:outerShdw blurRad="38100" dist="38100" dir="2700000" algn="tl">
                    <a:srgbClr val="000000">
                      <a:alpha val="43137"/>
                    </a:srgbClr>
                  </a:outerShdw>
                </a:effectLst>
              </a:rPr>
              <a:t>10</a:t>
            </a:r>
          </a:p>
        </p:txBody>
      </p:sp>
      <p:sp>
        <p:nvSpPr>
          <p:cNvPr id="15" name="TextBox 14"/>
          <p:cNvSpPr txBox="1"/>
          <p:nvPr/>
        </p:nvSpPr>
        <p:spPr>
          <a:xfrm>
            <a:off x="6372225" y="2565400"/>
            <a:ext cx="1241425" cy="862013"/>
          </a:xfrm>
          <a:prstGeom prst="rect">
            <a:avLst/>
          </a:prstGeom>
          <a:noFill/>
        </p:spPr>
        <p:txBody>
          <a:bodyPr>
            <a:spAutoFit/>
          </a:bodyPr>
          <a:lstStyle/>
          <a:p>
            <a:pPr algn="ctr">
              <a:defRPr/>
            </a:pPr>
            <a:r>
              <a:rPr lang="en-US" sz="4800" b="1" dirty="0">
                <a:solidFill>
                  <a:srgbClr val="FFFFFF"/>
                </a:solidFill>
                <a:effectLst>
                  <a:outerShdw blurRad="38100" dist="38100" dir="2700000" algn="tl">
                    <a:srgbClr val="000000">
                      <a:alpha val="43137"/>
                    </a:srgbClr>
                  </a:outerShdw>
                </a:effectLst>
              </a:rPr>
              <a:t>10</a:t>
            </a:r>
          </a:p>
        </p:txBody>
      </p:sp>
      <p:sp>
        <p:nvSpPr>
          <p:cNvPr id="16" name="TextBox 15"/>
          <p:cNvSpPr txBox="1"/>
          <p:nvPr/>
        </p:nvSpPr>
        <p:spPr>
          <a:xfrm>
            <a:off x="8101013" y="712788"/>
            <a:ext cx="1239837" cy="860425"/>
          </a:xfrm>
          <a:prstGeom prst="rect">
            <a:avLst/>
          </a:prstGeom>
          <a:noFill/>
        </p:spPr>
        <p:txBody>
          <a:bodyPr>
            <a:spAutoFit/>
          </a:bodyPr>
          <a:lstStyle/>
          <a:p>
            <a:pPr algn="ctr">
              <a:defRPr/>
            </a:pPr>
            <a:r>
              <a:rPr lang="en-US" sz="4800" b="1" dirty="0">
                <a:solidFill>
                  <a:srgbClr val="FFFFFF"/>
                </a:solidFill>
                <a:effectLst>
                  <a:outerShdw blurRad="38100" dist="38100" dir="2700000" algn="tl">
                    <a:srgbClr val="000000">
                      <a:alpha val="43137"/>
                    </a:srgbClr>
                  </a:outerShdw>
                </a:effectLst>
              </a:rPr>
              <a:t>10</a:t>
            </a:r>
          </a:p>
        </p:txBody>
      </p:sp>
      <p:sp>
        <p:nvSpPr>
          <p:cNvPr id="17" name="TextBox 16"/>
          <p:cNvSpPr txBox="1"/>
          <p:nvPr/>
        </p:nvSpPr>
        <p:spPr>
          <a:xfrm>
            <a:off x="8101013" y="1776413"/>
            <a:ext cx="1239837" cy="860425"/>
          </a:xfrm>
          <a:prstGeom prst="rect">
            <a:avLst/>
          </a:prstGeom>
          <a:noFill/>
        </p:spPr>
        <p:txBody>
          <a:bodyPr>
            <a:spAutoFit/>
          </a:bodyPr>
          <a:lstStyle/>
          <a:p>
            <a:pPr algn="ctr">
              <a:defRPr/>
            </a:pPr>
            <a:r>
              <a:rPr lang="en-US" sz="4800" b="1" dirty="0">
                <a:solidFill>
                  <a:srgbClr val="FFFFFF"/>
                </a:solidFill>
                <a:effectLst>
                  <a:outerShdw blurRad="38100" dist="38100" dir="2700000" algn="tl">
                    <a:srgbClr val="000000">
                      <a:alpha val="43137"/>
                    </a:srgbClr>
                  </a:outerShdw>
                </a:effectLst>
              </a:rPr>
              <a:t>10</a:t>
            </a:r>
          </a:p>
        </p:txBody>
      </p:sp>
      <p:sp>
        <p:nvSpPr>
          <p:cNvPr id="18" name="TextBox 17"/>
          <p:cNvSpPr txBox="1"/>
          <p:nvPr/>
        </p:nvSpPr>
        <p:spPr>
          <a:xfrm>
            <a:off x="250825" y="765175"/>
            <a:ext cx="1241425" cy="860425"/>
          </a:xfrm>
          <a:prstGeom prst="rect">
            <a:avLst/>
          </a:prstGeom>
          <a:noFill/>
        </p:spPr>
        <p:txBody>
          <a:bodyPr>
            <a:spAutoFit/>
          </a:bodyPr>
          <a:lstStyle/>
          <a:p>
            <a:pPr algn="ctr">
              <a:defRPr/>
            </a:pPr>
            <a:r>
              <a:rPr lang="en-US" sz="4800" b="1" dirty="0">
                <a:solidFill>
                  <a:srgbClr val="FFFFFF"/>
                </a:solidFill>
                <a:effectLst>
                  <a:outerShdw blurRad="38100" dist="38100" dir="2700000" algn="tl">
                    <a:srgbClr val="000000">
                      <a:alpha val="43137"/>
                    </a:srgbClr>
                  </a:outerShdw>
                </a:effectLst>
              </a:rPr>
              <a:t>10</a:t>
            </a:r>
          </a:p>
        </p:txBody>
      </p:sp>
      <p:sp>
        <p:nvSpPr>
          <p:cNvPr id="19" name="TextBox 18"/>
          <p:cNvSpPr txBox="1"/>
          <p:nvPr/>
        </p:nvSpPr>
        <p:spPr>
          <a:xfrm>
            <a:off x="3995738" y="3644900"/>
            <a:ext cx="1241425" cy="860425"/>
          </a:xfrm>
          <a:prstGeom prst="rect">
            <a:avLst/>
          </a:prstGeom>
          <a:noFill/>
        </p:spPr>
        <p:txBody>
          <a:bodyPr>
            <a:spAutoFit/>
          </a:bodyPr>
          <a:lstStyle/>
          <a:p>
            <a:pPr algn="ctr">
              <a:defRPr/>
            </a:pPr>
            <a:r>
              <a:rPr lang="en-US" sz="4800" b="1" dirty="0">
                <a:solidFill>
                  <a:srgbClr val="FFFFFF"/>
                </a:solidFill>
                <a:effectLst>
                  <a:outerShdw blurRad="38100" dist="38100" dir="2700000" algn="tl">
                    <a:srgbClr val="000000">
                      <a:alpha val="43137"/>
                    </a:srgbClr>
                  </a:outerShdw>
                </a:effectLst>
              </a:rPr>
              <a:t>10</a:t>
            </a:r>
          </a:p>
        </p:txBody>
      </p:sp>
      <p:sp>
        <p:nvSpPr>
          <p:cNvPr id="20" name="TextBox 19"/>
          <p:cNvSpPr txBox="1"/>
          <p:nvPr/>
        </p:nvSpPr>
        <p:spPr>
          <a:xfrm>
            <a:off x="-180975" y="1844675"/>
            <a:ext cx="1241425" cy="860425"/>
          </a:xfrm>
          <a:prstGeom prst="rect">
            <a:avLst/>
          </a:prstGeom>
          <a:noFill/>
        </p:spPr>
        <p:txBody>
          <a:bodyPr>
            <a:spAutoFit/>
          </a:bodyPr>
          <a:lstStyle/>
          <a:p>
            <a:pPr algn="ctr">
              <a:defRPr/>
            </a:pPr>
            <a:r>
              <a:rPr lang="en-US" sz="4800" b="1" dirty="0">
                <a:solidFill>
                  <a:srgbClr val="FFFFFF"/>
                </a:solidFill>
                <a:effectLst>
                  <a:outerShdw blurRad="38100" dist="38100" dir="2700000" algn="tl">
                    <a:srgbClr val="000000">
                      <a:alpha val="43137"/>
                    </a:srgbClr>
                  </a:outerShdw>
                </a:effectLst>
              </a:rPr>
              <a:t>10</a:t>
            </a:r>
          </a:p>
        </p:txBody>
      </p:sp>
      <p:sp>
        <p:nvSpPr>
          <p:cNvPr id="21" name="TextBox 20"/>
          <p:cNvSpPr txBox="1"/>
          <p:nvPr/>
        </p:nvSpPr>
        <p:spPr>
          <a:xfrm>
            <a:off x="6875463" y="3860800"/>
            <a:ext cx="1241425" cy="860425"/>
          </a:xfrm>
          <a:prstGeom prst="rect">
            <a:avLst/>
          </a:prstGeom>
          <a:noFill/>
        </p:spPr>
        <p:txBody>
          <a:bodyPr>
            <a:spAutoFit/>
          </a:bodyPr>
          <a:lstStyle/>
          <a:p>
            <a:pPr algn="ctr">
              <a:defRPr/>
            </a:pPr>
            <a:r>
              <a:rPr lang="en-US" sz="4800" b="1" dirty="0">
                <a:solidFill>
                  <a:srgbClr val="FFFFFF"/>
                </a:solidFill>
                <a:effectLst>
                  <a:outerShdw blurRad="38100" dist="38100" dir="2700000" algn="tl">
                    <a:srgbClr val="000000">
                      <a:alpha val="43137"/>
                    </a:srgbClr>
                  </a:outerShdw>
                </a:effectLst>
              </a:rPr>
              <a:t>10</a:t>
            </a:r>
          </a:p>
        </p:txBody>
      </p:sp>
      <p:sp>
        <p:nvSpPr>
          <p:cNvPr id="22" name="Title 1"/>
          <p:cNvSpPr txBox="1">
            <a:spLocks/>
          </p:cNvSpPr>
          <p:nvPr/>
        </p:nvSpPr>
        <p:spPr bwMode="auto">
          <a:xfrm>
            <a:off x="323850" y="4565650"/>
            <a:ext cx="2376488" cy="2247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spAutoFit/>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algn="l">
              <a:defRPr/>
            </a:pPr>
            <a:r>
              <a:rPr lang="en-US" sz="2800" b="1" u="sng" dirty="0">
                <a:solidFill>
                  <a:srgbClr val="FFFF00"/>
                </a:solidFill>
                <a:effectLst>
                  <a:outerShdw blurRad="38100" dist="38100" dir="2700000" algn="tl">
                    <a:srgbClr val="000000">
                      <a:alpha val="43137"/>
                    </a:srgbClr>
                  </a:outerShdw>
                </a:effectLst>
                <a:latin typeface="Comic Sans MS" charset="0"/>
                <a:ea typeface="ＭＳ Ｐゴシック" charset="0"/>
              </a:rPr>
              <a:t>7 Heads</a:t>
            </a:r>
            <a:r>
              <a:rPr lang="en-US" sz="2800" b="1" u="sng" dirty="0">
                <a:solidFill>
                  <a:srgbClr val="FFFFFF"/>
                </a:solidFill>
                <a:effectLst>
                  <a:outerShdw blurRad="38100" dist="38100" dir="2700000" algn="tl">
                    <a:srgbClr val="000000">
                      <a:alpha val="43137"/>
                    </a:srgbClr>
                  </a:outerShdw>
                </a:effectLst>
                <a:latin typeface="Comic Sans MS" charset="0"/>
                <a:ea typeface="ＭＳ Ｐゴシック" charset="0"/>
              </a:rPr>
              <a:t> </a:t>
            </a:r>
            <a:b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br>
            <a: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t>Roman</a:t>
            </a:r>
          </a:p>
          <a:p>
            <a:pPr algn="l">
              <a:defRPr/>
            </a:pPr>
            <a: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t>Consecutive</a:t>
            </a:r>
            <a:b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br>
            <a: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t>Past </a:t>
            </a:r>
            <a:b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br>
            <a: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t>17:9-11</a:t>
            </a:r>
          </a:p>
        </p:txBody>
      </p:sp>
      <p:sp>
        <p:nvSpPr>
          <p:cNvPr id="23" name="Title 1"/>
          <p:cNvSpPr txBox="1">
            <a:spLocks/>
          </p:cNvSpPr>
          <p:nvPr/>
        </p:nvSpPr>
        <p:spPr bwMode="auto">
          <a:xfrm>
            <a:off x="2987675" y="4565650"/>
            <a:ext cx="2736850" cy="2247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spAutoFit/>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algn="l">
              <a:defRPr/>
            </a:pPr>
            <a:r>
              <a:rPr lang="en-US" sz="2800" b="1" u="sng" dirty="0">
                <a:solidFill>
                  <a:srgbClr val="FFFF00"/>
                </a:solidFill>
                <a:effectLst>
                  <a:outerShdw blurRad="38100" dist="38100" dir="2700000" algn="tl">
                    <a:srgbClr val="000000">
                      <a:alpha val="43137"/>
                    </a:srgbClr>
                  </a:outerShdw>
                </a:effectLst>
                <a:latin typeface="Comic Sans MS" charset="0"/>
                <a:ea typeface="ＭＳ Ｐゴシック" charset="0"/>
              </a:rPr>
              <a:t>10 Kings</a:t>
            </a:r>
            <a:r>
              <a:rPr lang="en-US" sz="2800" b="1" u="sng" dirty="0">
                <a:solidFill>
                  <a:srgbClr val="FFFFFF"/>
                </a:solidFill>
                <a:effectLst>
                  <a:outerShdw blurRad="38100" dist="38100" dir="2700000" algn="tl">
                    <a:srgbClr val="000000">
                      <a:alpha val="43137"/>
                    </a:srgbClr>
                  </a:outerShdw>
                </a:effectLst>
                <a:latin typeface="Comic Sans MS" charset="0"/>
                <a:ea typeface="ＭＳ Ｐゴシック" charset="0"/>
              </a:rPr>
              <a:t> </a:t>
            </a:r>
            <a:b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br>
            <a: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t>Worldwide</a:t>
            </a:r>
            <a:b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br>
            <a: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t>Simultaneous</a:t>
            </a:r>
            <a:b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br>
            <a: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t>Future </a:t>
            </a:r>
            <a:b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br>
            <a: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t>17:12</a:t>
            </a:r>
          </a:p>
        </p:txBody>
      </p:sp>
      <p:sp>
        <p:nvSpPr>
          <p:cNvPr id="24" name="Title 1"/>
          <p:cNvSpPr txBox="1">
            <a:spLocks/>
          </p:cNvSpPr>
          <p:nvPr/>
        </p:nvSpPr>
        <p:spPr bwMode="auto">
          <a:xfrm>
            <a:off x="5508625" y="4565650"/>
            <a:ext cx="3635375" cy="2246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spAutoFit/>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algn="l">
              <a:defRPr/>
            </a:pPr>
            <a:r>
              <a:rPr lang="en-US" sz="2800" b="1" u="sng" dirty="0">
                <a:solidFill>
                  <a:srgbClr val="FFFF00"/>
                </a:solidFill>
                <a:effectLst>
                  <a:outerShdw blurRad="38100" dist="38100" dir="2700000" algn="tl">
                    <a:srgbClr val="000000">
                      <a:alpha val="43137"/>
                    </a:srgbClr>
                  </a:outerShdw>
                </a:effectLst>
                <a:latin typeface="Comic Sans MS" charset="0"/>
                <a:ea typeface="ＭＳ Ｐゴシック" charset="0"/>
              </a:rPr>
              <a:t>Beast (8th King)</a:t>
            </a:r>
            <a:r>
              <a:rPr lang="en-US" sz="2800" b="1" u="sng" dirty="0">
                <a:solidFill>
                  <a:srgbClr val="FFFFFF"/>
                </a:solidFill>
                <a:effectLst>
                  <a:outerShdw blurRad="38100" dist="38100" dir="2700000" algn="tl">
                    <a:srgbClr val="000000">
                      <a:alpha val="43137"/>
                    </a:srgbClr>
                  </a:outerShdw>
                </a:effectLst>
                <a:latin typeface="Comic Sans MS" charset="0"/>
                <a:ea typeface="ＭＳ Ｐゴシック" charset="0"/>
              </a:rPr>
              <a:t> </a:t>
            </a:r>
            <a:b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br>
            <a: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t>Worldwide</a:t>
            </a:r>
            <a:b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br>
            <a: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t>Controls 10 Kings</a:t>
            </a:r>
            <a:b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br>
            <a: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t>Future </a:t>
            </a:r>
            <a:b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br>
            <a: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t>17:13</a:t>
            </a:r>
          </a:p>
        </p:txBody>
      </p:sp>
      <p:pic>
        <p:nvPicPr>
          <p:cNvPr id="25" name="Picture 18"/>
          <p:cNvPicPr>
            <a:picLocks noChangeAspect="1" noChangeArrowheads="1"/>
          </p:cNvPicPr>
          <p:nvPr/>
        </p:nvPicPr>
        <p:blipFill>
          <a:blip r:embed="rId4">
            <a:lum bright="-18000"/>
            <a:extLst>
              <a:ext uri="{28A0092B-C50C-407E-A947-70E740481C1C}">
                <a14:useLocalDpi xmlns:a14="http://schemas.microsoft.com/office/drawing/2010/main"/>
              </a:ext>
            </a:extLst>
          </a:blip>
          <a:srcRect/>
          <a:stretch>
            <a:fillRect/>
          </a:stretch>
        </p:blipFill>
        <p:spPr bwMode="auto">
          <a:xfrm>
            <a:off x="6011863" y="188913"/>
            <a:ext cx="2190750" cy="2433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505875" name="Text Box 37"/>
          <p:cNvSpPr txBox="1">
            <a:spLocks noChangeArrowheads="1"/>
          </p:cNvSpPr>
          <p:nvPr/>
        </p:nvSpPr>
        <p:spPr bwMode="auto">
          <a:xfrm>
            <a:off x="8499475" y="44450"/>
            <a:ext cx="523875" cy="83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80</a:t>
            </a:r>
            <a:br>
              <a:rPr lang="en-US" b="1">
                <a:solidFill>
                  <a:srgbClr val="FFFFFF"/>
                </a:solidFill>
                <a:latin typeface="Arial" charset="0"/>
                <a:cs typeface="Arial" charset="0"/>
              </a:rPr>
            </a:br>
            <a:r>
              <a:rPr lang="en-US" b="1">
                <a:solidFill>
                  <a:srgbClr val="FFFFFF"/>
                </a:solidFill>
                <a:latin typeface="Arial" charset="0"/>
                <a:cs typeface="Arial" charset="0"/>
              </a:rPr>
              <a:t>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p:tgtEl>
                                          <p:spTgt spid="22"/>
                                        </p:tgtEl>
                                        <p:attrNameLst>
                                          <p:attrName>ppt_y</p:attrName>
                                        </p:attrNameLst>
                                      </p:cBhvr>
                                      <p:tavLst>
                                        <p:tav tm="0">
                                          <p:val>
                                            <p:strVal val="#ppt_y+#ppt_h*1.125000"/>
                                          </p:val>
                                        </p:tav>
                                        <p:tav tm="100000">
                                          <p:val>
                                            <p:strVal val="#ppt_y"/>
                                          </p:val>
                                        </p:tav>
                                      </p:tavLst>
                                    </p:anim>
                                    <p:animEffect transition="in" filter="wipe(up)">
                                      <p:cBhvr>
                                        <p:cTn id="14" dur="500"/>
                                        <p:tgtEl>
                                          <p:spTgt spid="22"/>
                                        </p:tgtEl>
                                      </p:cBhvr>
                                    </p:animEffect>
                                  </p:childTnLst>
                                </p:cTn>
                              </p:par>
                              <p:par>
                                <p:cTn id="15" presetID="6" presetClass="entr" presetSubtype="16" fill="hold" nodeType="withEffect">
                                  <p:stCondLst>
                                    <p:cond delay="0"/>
                                  </p:stCondLst>
                                  <p:childTnLst>
                                    <p:set>
                                      <p:cBhvr>
                                        <p:cTn id="16" dur="1" fill="hold">
                                          <p:stCondLst>
                                            <p:cond delay="0"/>
                                          </p:stCondLst>
                                        </p:cTn>
                                        <p:tgtEl>
                                          <p:spTgt spid="606212"/>
                                        </p:tgtEl>
                                        <p:attrNameLst>
                                          <p:attrName>style.visibility</p:attrName>
                                        </p:attrNameLst>
                                      </p:cBhvr>
                                      <p:to>
                                        <p:strVal val="visible"/>
                                      </p:to>
                                    </p:set>
                                    <p:animEffect transition="in" filter="circle(in)">
                                      <p:cBhvr>
                                        <p:cTn id="17" dur="10"/>
                                        <p:tgtEl>
                                          <p:spTgt spid="6062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p:tgtEl>
                                          <p:spTgt spid="23"/>
                                        </p:tgtEl>
                                        <p:attrNameLst>
                                          <p:attrName>ppt_y</p:attrName>
                                        </p:attrNameLst>
                                      </p:cBhvr>
                                      <p:tavLst>
                                        <p:tav tm="0">
                                          <p:val>
                                            <p:strVal val="#ppt_y+#ppt_h*1.125000"/>
                                          </p:val>
                                        </p:tav>
                                        <p:tav tm="100000">
                                          <p:val>
                                            <p:strVal val="#ppt_y"/>
                                          </p:val>
                                        </p:tav>
                                      </p:tavLst>
                                    </p:anim>
                                    <p:animEffect transition="in" filter="wipe(up)">
                                      <p:cBhvr>
                                        <p:cTn id="23" dur="500"/>
                                        <p:tgtEl>
                                          <p:spTgt spid="23"/>
                                        </p:tgtEl>
                                      </p:cBhvr>
                                    </p:animEffect>
                                  </p:childTnLst>
                                </p:cTn>
                              </p:par>
                            </p:childTnLst>
                          </p:cTn>
                        </p:par>
                        <p:par>
                          <p:cTn id="24" fill="hold" nodeType="afterGroup">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par>
                          <p:cTn id="27" fill="hold" nodeType="afterGroup">
                            <p:stCondLst>
                              <p:cond delay="500"/>
                            </p:stCondLst>
                            <p:childTnLst>
                              <p:par>
                                <p:cTn id="28" presetID="1" presetClass="entr" presetSubtype="0" fill="hold" grpId="0" nodeType="afterEffect">
                                  <p:stCondLst>
                                    <p:cond delay="0"/>
                                  </p:stCondLst>
                                  <p:childTnLst>
                                    <p:set>
                                      <p:cBhvr>
                                        <p:cTn id="29" dur="1" fill="hold">
                                          <p:stCondLst>
                                            <p:cond delay="999"/>
                                          </p:stCondLst>
                                        </p:cTn>
                                        <p:tgtEl>
                                          <p:spTgt spid="13"/>
                                        </p:tgtEl>
                                        <p:attrNameLst>
                                          <p:attrName>style.visibility</p:attrName>
                                        </p:attrNameLst>
                                      </p:cBhvr>
                                      <p:to>
                                        <p:strVal val="visible"/>
                                      </p:to>
                                    </p:set>
                                  </p:childTnLst>
                                </p:cTn>
                              </p:par>
                            </p:childTnLst>
                          </p:cTn>
                        </p:par>
                        <p:par>
                          <p:cTn id="30" fill="hold" nodeType="afterGroup">
                            <p:stCondLst>
                              <p:cond delay="1500"/>
                            </p:stCondLst>
                            <p:childTnLst>
                              <p:par>
                                <p:cTn id="31" presetID="1" presetClass="entr" presetSubtype="0" fill="hold" grpId="0" nodeType="afterEffect">
                                  <p:stCondLst>
                                    <p:cond delay="0"/>
                                  </p:stCondLst>
                                  <p:childTnLst>
                                    <p:set>
                                      <p:cBhvr>
                                        <p:cTn id="32" dur="1" fill="hold">
                                          <p:stCondLst>
                                            <p:cond delay="999"/>
                                          </p:stCondLst>
                                        </p:cTn>
                                        <p:tgtEl>
                                          <p:spTgt spid="14"/>
                                        </p:tgtEl>
                                        <p:attrNameLst>
                                          <p:attrName>style.visibility</p:attrName>
                                        </p:attrNameLst>
                                      </p:cBhvr>
                                      <p:to>
                                        <p:strVal val="visible"/>
                                      </p:to>
                                    </p:set>
                                  </p:childTnLst>
                                </p:cTn>
                              </p:par>
                            </p:childTnLst>
                          </p:cTn>
                        </p:par>
                        <p:par>
                          <p:cTn id="33" fill="hold" nodeType="afterGroup">
                            <p:stCondLst>
                              <p:cond delay="2500"/>
                            </p:stCondLst>
                            <p:childTnLst>
                              <p:par>
                                <p:cTn id="34" presetID="1" presetClass="entr" presetSubtype="0" fill="hold" grpId="0" nodeType="afterEffect">
                                  <p:stCondLst>
                                    <p:cond delay="0"/>
                                  </p:stCondLst>
                                  <p:childTnLst>
                                    <p:set>
                                      <p:cBhvr>
                                        <p:cTn id="35" dur="1" fill="hold">
                                          <p:stCondLst>
                                            <p:cond delay="999"/>
                                          </p:stCondLst>
                                        </p:cTn>
                                        <p:tgtEl>
                                          <p:spTgt spid="15"/>
                                        </p:tgtEl>
                                        <p:attrNameLst>
                                          <p:attrName>style.visibility</p:attrName>
                                        </p:attrNameLst>
                                      </p:cBhvr>
                                      <p:to>
                                        <p:strVal val="visible"/>
                                      </p:to>
                                    </p:set>
                                  </p:childTnLst>
                                </p:cTn>
                              </p:par>
                            </p:childTnLst>
                          </p:cTn>
                        </p:par>
                        <p:par>
                          <p:cTn id="36" fill="hold" nodeType="afterGroup">
                            <p:stCondLst>
                              <p:cond delay="3500"/>
                            </p:stCondLst>
                            <p:childTnLst>
                              <p:par>
                                <p:cTn id="37" presetID="1" presetClass="entr" presetSubtype="0" fill="hold" grpId="0" nodeType="afterEffect">
                                  <p:stCondLst>
                                    <p:cond delay="0"/>
                                  </p:stCondLst>
                                  <p:childTnLst>
                                    <p:set>
                                      <p:cBhvr>
                                        <p:cTn id="38" dur="1" fill="hold">
                                          <p:stCondLst>
                                            <p:cond delay="999"/>
                                          </p:stCondLst>
                                        </p:cTn>
                                        <p:tgtEl>
                                          <p:spTgt spid="16"/>
                                        </p:tgtEl>
                                        <p:attrNameLst>
                                          <p:attrName>style.visibility</p:attrName>
                                        </p:attrNameLst>
                                      </p:cBhvr>
                                      <p:to>
                                        <p:strVal val="visible"/>
                                      </p:to>
                                    </p:set>
                                  </p:childTnLst>
                                </p:cTn>
                              </p:par>
                            </p:childTnLst>
                          </p:cTn>
                        </p:par>
                        <p:par>
                          <p:cTn id="39" fill="hold" nodeType="afterGroup">
                            <p:stCondLst>
                              <p:cond delay="4500"/>
                            </p:stCondLst>
                            <p:childTnLst>
                              <p:par>
                                <p:cTn id="40" presetID="1" presetClass="entr" presetSubtype="0" fill="hold" grpId="0" nodeType="afterEffect">
                                  <p:stCondLst>
                                    <p:cond delay="0"/>
                                  </p:stCondLst>
                                  <p:childTnLst>
                                    <p:set>
                                      <p:cBhvr>
                                        <p:cTn id="41" dur="1" fill="hold">
                                          <p:stCondLst>
                                            <p:cond delay="999"/>
                                          </p:stCondLst>
                                        </p:cTn>
                                        <p:tgtEl>
                                          <p:spTgt spid="17"/>
                                        </p:tgtEl>
                                        <p:attrNameLst>
                                          <p:attrName>style.visibility</p:attrName>
                                        </p:attrNameLst>
                                      </p:cBhvr>
                                      <p:to>
                                        <p:strVal val="visible"/>
                                      </p:to>
                                    </p:set>
                                  </p:childTnLst>
                                </p:cTn>
                              </p:par>
                            </p:childTnLst>
                          </p:cTn>
                        </p:par>
                        <p:par>
                          <p:cTn id="42" fill="hold" nodeType="afterGroup">
                            <p:stCondLst>
                              <p:cond delay="5500"/>
                            </p:stCondLst>
                            <p:childTnLst>
                              <p:par>
                                <p:cTn id="43" presetID="1" presetClass="entr" presetSubtype="0" fill="hold" grpId="0" nodeType="afterEffect">
                                  <p:stCondLst>
                                    <p:cond delay="0"/>
                                  </p:stCondLst>
                                  <p:childTnLst>
                                    <p:set>
                                      <p:cBhvr>
                                        <p:cTn id="44" dur="1" fill="hold">
                                          <p:stCondLst>
                                            <p:cond delay="999"/>
                                          </p:stCondLst>
                                        </p:cTn>
                                        <p:tgtEl>
                                          <p:spTgt spid="18"/>
                                        </p:tgtEl>
                                        <p:attrNameLst>
                                          <p:attrName>style.visibility</p:attrName>
                                        </p:attrNameLst>
                                      </p:cBhvr>
                                      <p:to>
                                        <p:strVal val="visible"/>
                                      </p:to>
                                    </p:set>
                                  </p:childTnLst>
                                </p:cTn>
                              </p:par>
                            </p:childTnLst>
                          </p:cTn>
                        </p:par>
                        <p:par>
                          <p:cTn id="45" fill="hold" nodeType="afterGroup">
                            <p:stCondLst>
                              <p:cond delay="6500"/>
                            </p:stCondLst>
                            <p:childTnLst>
                              <p:par>
                                <p:cTn id="46" presetID="1" presetClass="entr" presetSubtype="0" fill="hold" grpId="0" nodeType="afterEffect">
                                  <p:stCondLst>
                                    <p:cond delay="0"/>
                                  </p:stCondLst>
                                  <p:childTnLst>
                                    <p:set>
                                      <p:cBhvr>
                                        <p:cTn id="47" dur="1" fill="hold">
                                          <p:stCondLst>
                                            <p:cond delay="999"/>
                                          </p:stCondLst>
                                        </p:cTn>
                                        <p:tgtEl>
                                          <p:spTgt spid="19"/>
                                        </p:tgtEl>
                                        <p:attrNameLst>
                                          <p:attrName>style.visibility</p:attrName>
                                        </p:attrNameLst>
                                      </p:cBhvr>
                                      <p:to>
                                        <p:strVal val="visible"/>
                                      </p:to>
                                    </p:set>
                                  </p:childTnLst>
                                </p:cTn>
                              </p:par>
                            </p:childTnLst>
                          </p:cTn>
                        </p:par>
                        <p:par>
                          <p:cTn id="48" fill="hold" nodeType="afterGroup">
                            <p:stCondLst>
                              <p:cond delay="7500"/>
                            </p:stCondLst>
                            <p:childTnLst>
                              <p:par>
                                <p:cTn id="49" presetID="1" presetClass="entr" presetSubtype="0" fill="hold" grpId="0" nodeType="afterEffect">
                                  <p:stCondLst>
                                    <p:cond delay="0"/>
                                  </p:stCondLst>
                                  <p:childTnLst>
                                    <p:set>
                                      <p:cBhvr>
                                        <p:cTn id="50" dur="1" fill="hold">
                                          <p:stCondLst>
                                            <p:cond delay="999"/>
                                          </p:stCondLst>
                                        </p:cTn>
                                        <p:tgtEl>
                                          <p:spTgt spid="20"/>
                                        </p:tgtEl>
                                        <p:attrNameLst>
                                          <p:attrName>style.visibility</p:attrName>
                                        </p:attrNameLst>
                                      </p:cBhvr>
                                      <p:to>
                                        <p:strVal val="visible"/>
                                      </p:to>
                                    </p:set>
                                  </p:childTnLst>
                                </p:cTn>
                              </p:par>
                            </p:childTnLst>
                          </p:cTn>
                        </p:par>
                        <p:par>
                          <p:cTn id="51" fill="hold" nodeType="afterGroup">
                            <p:stCondLst>
                              <p:cond delay="8500"/>
                            </p:stCondLst>
                            <p:childTnLst>
                              <p:par>
                                <p:cTn id="52" presetID="1" presetClass="entr" presetSubtype="0" fill="hold" grpId="0" nodeType="afterEffect">
                                  <p:stCondLst>
                                    <p:cond delay="0"/>
                                  </p:stCondLst>
                                  <p:childTnLst>
                                    <p:set>
                                      <p:cBhvr>
                                        <p:cTn id="53" dur="1" fill="hold">
                                          <p:stCondLst>
                                            <p:cond delay="999"/>
                                          </p:stCondLst>
                                        </p:cTn>
                                        <p:tgtEl>
                                          <p:spTgt spid="21"/>
                                        </p:tgtEl>
                                        <p:attrNameLst>
                                          <p:attrName>style.visibility</p:attrName>
                                        </p:attrNameLst>
                                      </p:cBhvr>
                                      <p:to>
                                        <p:strVal val="visible"/>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53" presetClass="entr" presetSubtype="16" fill="hold" nodeType="click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par>
                          <p:cTn id="61" fill="hold" nodeType="afterGroup">
                            <p:stCondLst>
                              <p:cond delay="500"/>
                            </p:stCondLst>
                            <p:childTnLst>
                              <p:par>
                                <p:cTn id="62" presetID="12" presetClass="entr" presetSubtype="4" fill="hold" grpId="0" nodeType="afterEffect">
                                  <p:stCondLst>
                                    <p:cond delay="0"/>
                                  </p:stCondLst>
                                  <p:childTnLst>
                                    <p:set>
                                      <p:cBhvr>
                                        <p:cTn id="63" dur="1" fill="hold">
                                          <p:stCondLst>
                                            <p:cond delay="0"/>
                                          </p:stCondLst>
                                        </p:cTn>
                                        <p:tgtEl>
                                          <p:spTgt spid="24"/>
                                        </p:tgtEl>
                                        <p:attrNameLst>
                                          <p:attrName>style.visibility</p:attrName>
                                        </p:attrNameLst>
                                      </p:cBhvr>
                                      <p:to>
                                        <p:strVal val="visible"/>
                                      </p:to>
                                    </p:set>
                                    <p:anim calcmode="lin" valueType="num">
                                      <p:cBhvr additive="base">
                                        <p:cTn id="64" dur="500"/>
                                        <p:tgtEl>
                                          <p:spTgt spid="24"/>
                                        </p:tgtEl>
                                        <p:attrNameLst>
                                          <p:attrName>ppt_y</p:attrName>
                                        </p:attrNameLst>
                                      </p:cBhvr>
                                      <p:tavLst>
                                        <p:tav tm="0">
                                          <p:val>
                                            <p:strVal val="#ppt_y+#ppt_h*1.125000"/>
                                          </p:val>
                                        </p:tav>
                                        <p:tav tm="100000">
                                          <p:val>
                                            <p:strVal val="#ppt_y"/>
                                          </p:val>
                                        </p:tav>
                                      </p:tavLst>
                                    </p:anim>
                                    <p:animEffect transition="in" filter="wipe(up)">
                                      <p:cBhvr>
                                        <p:cTn id="6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 grpId="0"/>
      <p:bldP spid="14" grpId="0"/>
      <p:bldP spid="15" grpId="0"/>
      <p:bldP spid="16" grpId="0"/>
      <p:bldP spid="17" grpId="0"/>
      <p:bldP spid="18" grpId="0"/>
      <p:bldP spid="19" grpId="0"/>
      <p:bldP spid="20" grpId="0"/>
      <p:bldP spid="21" grpId="0"/>
      <p:bldP spid="22" grpId="0"/>
      <p:bldP spid="23" grpId="0"/>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3"/>
          <p:cNvSpPr>
            <a:spLocks noChangeArrowheads="1"/>
          </p:cNvSpPr>
          <p:nvPr/>
        </p:nvSpPr>
        <p:spPr bwMode="auto">
          <a:xfrm>
            <a:off x="0" y="0"/>
            <a:ext cx="9144000" cy="1063625"/>
          </a:xfrm>
          <a:prstGeom prst="rect">
            <a:avLst/>
          </a:prstGeom>
          <a:solidFill>
            <a:srgbClr val="12124C"/>
          </a:solidFill>
          <a:ln w="9525">
            <a:solidFill>
              <a:schemeClr val="tx1"/>
            </a:solidFill>
            <a:round/>
            <a:headEnd/>
            <a:tailEnd/>
          </a:ln>
        </p:spPr>
        <p:txBody>
          <a:bodyPr/>
          <a:lstStyle/>
          <a:p>
            <a:pPr algn="ctr"/>
            <a:endParaRPr lang="en-US">
              <a:solidFill>
                <a:srgbClr val="000000"/>
              </a:solidFill>
              <a:latin typeface="Times New Roman" charset="0"/>
            </a:endParaRPr>
          </a:p>
        </p:txBody>
      </p:sp>
      <p:sp>
        <p:nvSpPr>
          <p:cNvPr id="2" name="Title 1"/>
          <p:cNvSpPr>
            <a:spLocks noGrp="1"/>
          </p:cNvSpPr>
          <p:nvPr>
            <p:ph type="title"/>
          </p:nvPr>
        </p:nvSpPr>
        <p:spPr>
          <a:xfrm>
            <a:off x="195263" y="120650"/>
            <a:ext cx="5449887" cy="731838"/>
          </a:xfrm>
        </p:spPr>
        <p:txBody>
          <a:bodyPr/>
          <a:lstStyle/>
          <a:p>
            <a:pPr algn="l">
              <a:defRPr/>
            </a:pPr>
            <a:r>
              <a:rPr lang="en-US" sz="3600" b="1" kern="1200" dirty="0">
                <a:solidFill>
                  <a:schemeClr val="bg1"/>
                </a:solidFill>
                <a:latin typeface="Arial"/>
                <a:ea typeface="ＭＳ Ｐゴシック"/>
                <a:cs typeface="Arial"/>
              </a:rPr>
              <a:t>EU States</a:t>
            </a:r>
            <a:endParaRPr lang="en-US" sz="4800" dirty="0">
              <a:solidFill>
                <a:schemeClr val="bg1"/>
              </a:solidFill>
            </a:endParaRPr>
          </a:p>
        </p:txBody>
      </p:sp>
      <p:sp>
        <p:nvSpPr>
          <p:cNvPr id="506883" name="Text Box 37"/>
          <p:cNvSpPr txBox="1">
            <a:spLocks noChangeArrowheads="1"/>
          </p:cNvSpPr>
          <p:nvPr/>
        </p:nvSpPr>
        <p:spPr bwMode="auto">
          <a:xfrm>
            <a:off x="8499475" y="44450"/>
            <a:ext cx="523875" cy="83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80</a:t>
            </a:r>
            <a:br>
              <a:rPr lang="en-US" b="1">
                <a:solidFill>
                  <a:srgbClr val="FFFFFF"/>
                </a:solidFill>
                <a:latin typeface="Arial" charset="0"/>
                <a:cs typeface="Arial" charset="0"/>
              </a:rPr>
            </a:br>
            <a:r>
              <a:rPr lang="en-US" b="1">
                <a:solidFill>
                  <a:srgbClr val="FFFFFF"/>
                </a:solidFill>
                <a:latin typeface="Arial" charset="0"/>
                <a:cs typeface="Arial" charset="0"/>
              </a:rPr>
              <a:t>C</a:t>
            </a:r>
          </a:p>
        </p:txBody>
      </p:sp>
      <p:pic>
        <p:nvPicPr>
          <p:cNvPr id="506884" name="Picture 2" descr="rev 17 EU-stat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66788"/>
            <a:ext cx="9144000" cy="5891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6885" name="Line 5"/>
          <p:cNvSpPr>
            <a:spLocks noChangeShapeType="1"/>
          </p:cNvSpPr>
          <p:nvPr/>
        </p:nvSpPr>
        <p:spPr bwMode="auto">
          <a:xfrm>
            <a:off x="0" y="1011238"/>
            <a:ext cx="60198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ctrTitle"/>
          </p:nvPr>
        </p:nvSpPr>
        <p:spPr>
          <a:xfrm>
            <a:off x="168275" y="2057400"/>
            <a:ext cx="2955925" cy="762000"/>
          </a:xfrm>
        </p:spPr>
        <p:txBody>
          <a:bodyPr/>
          <a:lstStyle/>
          <a:p>
            <a:pPr>
              <a:defRPr/>
            </a:pPr>
            <a:r>
              <a:rPr lang="en-US" sz="3600">
                <a:latin typeface="Arial"/>
                <a:cs typeface="Arial"/>
              </a:rPr>
              <a:t>Associations</a:t>
            </a:r>
          </a:p>
        </p:txBody>
      </p:sp>
      <p:grpSp>
        <p:nvGrpSpPr>
          <p:cNvPr id="6" name="Group 5"/>
          <p:cNvGrpSpPr>
            <a:grpSpLocks/>
          </p:cNvGrpSpPr>
          <p:nvPr/>
        </p:nvGrpSpPr>
        <p:grpSpPr bwMode="auto">
          <a:xfrm>
            <a:off x="1333500" y="5942013"/>
            <a:ext cx="6551613" cy="850900"/>
            <a:chOff x="1333500" y="5941864"/>
            <a:chExt cx="6551613" cy="850900"/>
          </a:xfrm>
        </p:grpSpPr>
        <p:sp>
          <p:nvSpPr>
            <p:cNvPr id="186374" name="Rectangle 6"/>
            <p:cNvSpPr>
              <a:spLocks noChangeArrowheads="1"/>
            </p:cNvSpPr>
            <p:nvPr/>
          </p:nvSpPr>
          <p:spPr bwMode="auto">
            <a:xfrm>
              <a:off x="1333500" y="6186339"/>
              <a:ext cx="6551613" cy="60642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2700" tIns="12700" rIns="12700" bIns="12700" anchor="ctr"/>
            <a:lstStyle/>
            <a:p>
              <a:pPr algn="ctr" defTabSz="457200" eaLnBrk="1" fontAlgn="auto" hangingPunct="1">
                <a:spcBef>
                  <a:spcPts val="0"/>
                </a:spcBef>
                <a:spcAft>
                  <a:spcPts val="0"/>
                </a:spcAft>
                <a:defRPr/>
              </a:pPr>
              <a:r>
                <a:rPr lang="en-US" altLang="zh-CN" sz="1800" b="1" dirty="0">
                  <a:solidFill>
                    <a:srgbClr val="000000"/>
                  </a:solidFill>
                  <a:latin typeface="Arial"/>
                  <a:ea typeface="SimSun" charset="0"/>
                  <a:cs typeface="Arial"/>
                </a:rPr>
                <a:t>All Peoples of the Earth</a:t>
              </a:r>
            </a:p>
            <a:p>
              <a:pPr algn="ctr" defTabSz="457200" eaLnBrk="1" fontAlgn="auto" hangingPunct="1">
                <a:spcBef>
                  <a:spcPts val="0"/>
                </a:spcBef>
                <a:spcAft>
                  <a:spcPts val="0"/>
                </a:spcAft>
                <a:defRPr/>
              </a:pPr>
              <a:r>
                <a:rPr lang="en-US" altLang="zh-CN" sz="1600" b="1" dirty="0">
                  <a:solidFill>
                    <a:srgbClr val="000000"/>
                  </a:solidFill>
                  <a:latin typeface="Arial"/>
                  <a:ea typeface="SimSun" charset="0"/>
                  <a:cs typeface="Arial"/>
                </a:rPr>
                <a:t>(17:2, 15)</a:t>
              </a:r>
              <a:endParaRPr lang="en-US" altLang="zh-CN" sz="1800" dirty="0">
                <a:solidFill>
                  <a:srgbClr val="000000"/>
                </a:solidFill>
                <a:latin typeface="Arial"/>
                <a:ea typeface="SimSun" charset="0"/>
                <a:cs typeface="Arial"/>
              </a:endParaRPr>
            </a:p>
          </p:txBody>
        </p:sp>
        <p:sp>
          <p:nvSpPr>
            <p:cNvPr id="186377" name="Line 9"/>
            <p:cNvSpPr>
              <a:spLocks noChangeShapeType="1"/>
            </p:cNvSpPr>
            <p:nvPr/>
          </p:nvSpPr>
          <p:spPr bwMode="auto">
            <a:xfrm>
              <a:off x="4608513" y="5941864"/>
              <a:ext cx="1587" cy="241300"/>
            </a:xfrm>
            <a:prstGeom prst="line">
              <a:avLst/>
            </a:prstGeom>
            <a:noFill/>
            <a:ln w="38100" cmpd="sng">
              <a:solidFill>
                <a:srgbClr val="000000"/>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ctr" defTabSz="457200" eaLnBrk="1" fontAlgn="auto" hangingPunct="1">
                <a:spcBef>
                  <a:spcPts val="0"/>
                </a:spcBef>
                <a:spcAft>
                  <a:spcPts val="0"/>
                </a:spcAft>
                <a:defRPr/>
              </a:pPr>
              <a:endParaRPr lang="en-US" sz="1800">
                <a:solidFill>
                  <a:srgbClr val="000000"/>
                </a:solidFill>
                <a:latin typeface="Arial"/>
                <a:ea typeface="ＭＳ Ｐゴシック"/>
                <a:cs typeface="Arial"/>
              </a:endParaRPr>
            </a:p>
          </p:txBody>
        </p:sp>
      </p:grpSp>
      <p:grpSp>
        <p:nvGrpSpPr>
          <p:cNvPr id="2" name="Group 1"/>
          <p:cNvGrpSpPr>
            <a:grpSpLocks/>
          </p:cNvGrpSpPr>
          <p:nvPr/>
        </p:nvGrpSpPr>
        <p:grpSpPr bwMode="auto">
          <a:xfrm>
            <a:off x="1981200" y="1082675"/>
            <a:ext cx="5254625" cy="4795838"/>
            <a:chOff x="1981200" y="1082675"/>
            <a:chExt cx="5254625" cy="4795689"/>
          </a:xfrm>
        </p:grpSpPr>
        <p:sp>
          <p:nvSpPr>
            <p:cNvPr id="186375" name="Rectangle 7"/>
            <p:cNvSpPr>
              <a:spLocks noChangeArrowheads="1"/>
            </p:cNvSpPr>
            <p:nvPr/>
          </p:nvSpPr>
          <p:spPr bwMode="auto">
            <a:xfrm>
              <a:off x="1981200" y="5192585"/>
              <a:ext cx="5254625" cy="685779"/>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2700" tIns="12700" rIns="12700" bIns="12700" anchor="ctr"/>
            <a:lstStyle/>
            <a:p>
              <a:pPr algn="ctr" defTabSz="457200" eaLnBrk="1" fontAlgn="auto" hangingPunct="1">
                <a:spcBef>
                  <a:spcPts val="0"/>
                </a:spcBef>
                <a:spcAft>
                  <a:spcPts val="0"/>
                </a:spcAft>
                <a:defRPr/>
              </a:pPr>
              <a:r>
                <a:rPr lang="en-US" altLang="zh-CN" sz="1800" b="1" dirty="0">
                  <a:solidFill>
                    <a:srgbClr val="000000"/>
                  </a:solidFill>
                  <a:latin typeface="Arial"/>
                  <a:ea typeface="SimSun" charset="0"/>
                  <a:cs typeface="Arial"/>
                </a:rPr>
                <a:t>Kings of the Earth</a:t>
              </a:r>
            </a:p>
            <a:p>
              <a:pPr algn="ctr" defTabSz="457200" eaLnBrk="1" fontAlgn="auto" hangingPunct="1">
                <a:spcBef>
                  <a:spcPts val="0"/>
                </a:spcBef>
                <a:spcAft>
                  <a:spcPts val="0"/>
                </a:spcAft>
                <a:defRPr/>
              </a:pPr>
              <a:r>
                <a:rPr lang="en-US" altLang="zh-CN" sz="1600" b="1" dirty="0">
                  <a:solidFill>
                    <a:srgbClr val="000000"/>
                  </a:solidFill>
                  <a:latin typeface="Arial"/>
                  <a:ea typeface="SimSun" charset="0"/>
                  <a:cs typeface="Arial"/>
                </a:rPr>
                <a:t>(17:2)</a:t>
              </a:r>
              <a:endParaRPr lang="en-US" altLang="zh-CN" sz="1800" dirty="0">
                <a:solidFill>
                  <a:srgbClr val="000000"/>
                </a:solidFill>
                <a:latin typeface="Arial"/>
                <a:ea typeface="SimSun" charset="0"/>
                <a:cs typeface="Arial"/>
              </a:endParaRPr>
            </a:p>
          </p:txBody>
        </p:sp>
        <p:sp>
          <p:nvSpPr>
            <p:cNvPr id="186376" name="Line 8"/>
            <p:cNvSpPr>
              <a:spLocks noChangeShapeType="1"/>
            </p:cNvSpPr>
            <p:nvPr/>
          </p:nvSpPr>
          <p:spPr bwMode="auto">
            <a:xfrm>
              <a:off x="3184525" y="1082675"/>
              <a:ext cx="1588" cy="3959102"/>
            </a:xfrm>
            <a:prstGeom prst="line">
              <a:avLst/>
            </a:prstGeom>
            <a:noFill/>
            <a:ln w="38100" cmpd="sng">
              <a:solidFill>
                <a:srgbClr val="000000"/>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ctr" defTabSz="457200" eaLnBrk="1" fontAlgn="auto" hangingPunct="1">
                <a:spcBef>
                  <a:spcPts val="0"/>
                </a:spcBef>
                <a:spcAft>
                  <a:spcPts val="0"/>
                </a:spcAft>
                <a:defRPr/>
              </a:pPr>
              <a:endParaRPr lang="en-US" sz="1800">
                <a:solidFill>
                  <a:srgbClr val="000000"/>
                </a:solidFill>
                <a:latin typeface="Arial"/>
                <a:ea typeface="ＭＳ Ｐゴシック"/>
                <a:cs typeface="Arial"/>
              </a:endParaRPr>
            </a:p>
          </p:txBody>
        </p:sp>
        <p:sp>
          <p:nvSpPr>
            <p:cNvPr id="186378" name="Rectangle 10"/>
            <p:cNvSpPr>
              <a:spLocks noChangeArrowheads="1"/>
            </p:cNvSpPr>
            <p:nvPr/>
          </p:nvSpPr>
          <p:spPr bwMode="auto">
            <a:xfrm>
              <a:off x="2501900" y="3124137"/>
              <a:ext cx="1235075" cy="761976"/>
            </a:xfrm>
            <a:prstGeom prst="rect">
              <a:avLst/>
            </a:prstGeom>
            <a:solidFill>
              <a:srgbClr val="FFFFFF"/>
            </a:solidFill>
            <a:ln w="9525">
              <a:solidFill>
                <a:srgbClr val="FFFFFF"/>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2700" tIns="12700" rIns="12700" bIns="12700" anchor="ctr"/>
            <a:lstStyle/>
            <a:p>
              <a:pPr algn="ctr" defTabSz="457200" eaLnBrk="1" fontAlgn="auto" hangingPunct="1">
                <a:spcBef>
                  <a:spcPts val="0"/>
                </a:spcBef>
                <a:spcAft>
                  <a:spcPts val="0"/>
                </a:spcAft>
                <a:defRPr/>
              </a:pPr>
              <a:r>
                <a:rPr lang="en-US" altLang="zh-CN" sz="2000" b="1" i="1" dirty="0">
                  <a:solidFill>
                    <a:srgbClr val="000000"/>
                  </a:solidFill>
                  <a:latin typeface="Arial"/>
                  <a:ea typeface="SimSun" charset="0"/>
                  <a:cs typeface="Arial"/>
                </a:rPr>
                <a:t>rules over </a:t>
              </a:r>
              <a:r>
                <a:rPr lang="en-US" altLang="zh-CN" sz="1800" b="1" i="1" dirty="0">
                  <a:solidFill>
                    <a:srgbClr val="000000"/>
                  </a:solidFill>
                  <a:latin typeface="Arial"/>
                  <a:ea typeface="SimSun" charset="0"/>
                  <a:cs typeface="Arial"/>
                </a:rPr>
                <a:t>(17:2)</a:t>
              </a:r>
              <a:endParaRPr lang="en-US" altLang="zh-CN" sz="2000" b="1" dirty="0">
                <a:solidFill>
                  <a:srgbClr val="000000"/>
                </a:solidFill>
                <a:latin typeface="Arial"/>
                <a:ea typeface="SimSun" charset="0"/>
                <a:cs typeface="Arial"/>
              </a:endParaRPr>
            </a:p>
          </p:txBody>
        </p:sp>
      </p:grpSp>
      <p:grpSp>
        <p:nvGrpSpPr>
          <p:cNvPr id="5" name="Group 4"/>
          <p:cNvGrpSpPr>
            <a:grpSpLocks/>
          </p:cNvGrpSpPr>
          <p:nvPr/>
        </p:nvGrpSpPr>
        <p:grpSpPr bwMode="auto">
          <a:xfrm>
            <a:off x="5175250" y="1219200"/>
            <a:ext cx="1989138" cy="1371600"/>
            <a:chOff x="5175250" y="1219200"/>
            <a:chExt cx="1989138" cy="1371600"/>
          </a:xfrm>
        </p:grpSpPr>
        <p:sp>
          <p:nvSpPr>
            <p:cNvPr id="186380" name="Line 12"/>
            <p:cNvSpPr>
              <a:spLocks noChangeShapeType="1"/>
            </p:cNvSpPr>
            <p:nvPr/>
          </p:nvSpPr>
          <p:spPr bwMode="auto">
            <a:xfrm>
              <a:off x="6019800" y="1219200"/>
              <a:ext cx="0" cy="1371600"/>
            </a:xfrm>
            <a:prstGeom prst="line">
              <a:avLst/>
            </a:prstGeom>
            <a:noFill/>
            <a:ln w="38100" cmpd="sng">
              <a:solidFill>
                <a:srgbClr val="000000"/>
              </a:solidFill>
              <a:round/>
              <a:headEnd type="triangle" w="lg" len="lg"/>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ctr" defTabSz="457200" eaLnBrk="1" fontAlgn="auto" hangingPunct="1">
                <a:spcBef>
                  <a:spcPts val="0"/>
                </a:spcBef>
                <a:spcAft>
                  <a:spcPts val="0"/>
                </a:spcAft>
                <a:defRPr/>
              </a:pPr>
              <a:endParaRPr lang="en-US" sz="1800">
                <a:solidFill>
                  <a:srgbClr val="000000"/>
                </a:solidFill>
                <a:latin typeface="Arial"/>
                <a:ea typeface="ＭＳ Ｐゴシック"/>
                <a:cs typeface="Arial"/>
              </a:endParaRPr>
            </a:p>
          </p:txBody>
        </p:sp>
        <p:sp>
          <p:nvSpPr>
            <p:cNvPr id="186382" name="Rectangle 14"/>
            <p:cNvSpPr>
              <a:spLocks noChangeArrowheads="1"/>
            </p:cNvSpPr>
            <p:nvPr/>
          </p:nvSpPr>
          <p:spPr bwMode="auto">
            <a:xfrm>
              <a:off x="5175250" y="1447800"/>
              <a:ext cx="1989138" cy="655638"/>
            </a:xfrm>
            <a:prstGeom prst="rect">
              <a:avLst/>
            </a:prstGeom>
            <a:solidFill>
              <a:srgbClr val="FFFFFF"/>
            </a:solidFill>
            <a:ln w="9525">
              <a:solidFill>
                <a:srgbClr val="FFFFFF"/>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2700" tIns="12700" rIns="12700" bIns="12700"/>
            <a:lstStyle/>
            <a:p>
              <a:pPr algn="ctr" defTabSz="457200" eaLnBrk="1" fontAlgn="auto" hangingPunct="1">
                <a:spcBef>
                  <a:spcPts val="0"/>
                </a:spcBef>
                <a:spcAft>
                  <a:spcPts val="0"/>
                </a:spcAft>
                <a:defRPr/>
              </a:pPr>
              <a:r>
                <a:rPr lang="en-US" altLang="zh-CN" sz="2000" b="1" i="1">
                  <a:solidFill>
                    <a:srgbClr val="000000"/>
                  </a:solidFill>
                  <a:latin typeface="Arial"/>
                  <a:ea typeface="SimSun" charset="0"/>
                  <a:cs typeface="Arial"/>
                </a:rPr>
                <a:t>later destroyed by beast</a:t>
              </a:r>
              <a:r>
                <a:rPr lang="en-US" altLang="zh-CN" sz="1800" b="1" i="1">
                  <a:solidFill>
                    <a:srgbClr val="000000"/>
                  </a:solidFill>
                  <a:latin typeface="Arial"/>
                  <a:ea typeface="SimSun" charset="0"/>
                  <a:cs typeface="Arial"/>
                </a:rPr>
                <a:t> (17:16)</a:t>
              </a:r>
              <a:endParaRPr lang="en-US" altLang="zh-CN" sz="2000" b="1">
                <a:solidFill>
                  <a:srgbClr val="000000"/>
                </a:solidFill>
                <a:latin typeface="Arial"/>
                <a:ea typeface="SimSun" charset="0"/>
                <a:cs typeface="Arial"/>
              </a:endParaRPr>
            </a:p>
          </p:txBody>
        </p:sp>
      </p:grpSp>
      <p:sp>
        <p:nvSpPr>
          <p:cNvPr id="186372" name="Rectangle 4"/>
          <p:cNvSpPr>
            <a:spLocks noChangeArrowheads="1"/>
          </p:cNvSpPr>
          <p:nvPr/>
        </p:nvSpPr>
        <p:spPr bwMode="auto">
          <a:xfrm>
            <a:off x="395288" y="0"/>
            <a:ext cx="7224712" cy="1219200"/>
          </a:xfrm>
          <a:prstGeom prst="rect">
            <a:avLst/>
          </a:prstGeom>
          <a:solidFill>
            <a:srgbClr val="0D0D0D"/>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2700" tIns="12700" rIns="12700" bIns="12700" anchor="ctr"/>
          <a:lstStyle/>
          <a:p>
            <a:pPr algn="ctr" defTabSz="457200" eaLnBrk="1" fontAlgn="auto" hangingPunct="1">
              <a:spcBef>
                <a:spcPts val="0"/>
              </a:spcBef>
              <a:spcAft>
                <a:spcPts val="0"/>
              </a:spcAft>
              <a:defRPr/>
            </a:pPr>
            <a:r>
              <a:rPr lang="en-US" altLang="zh-CN" sz="3200" b="1" dirty="0">
                <a:solidFill>
                  <a:srgbClr val="FFFFFF"/>
                </a:solidFill>
                <a:latin typeface="Arial"/>
                <a:ea typeface="SimSun" charset="0"/>
                <a:cs typeface="Arial"/>
              </a:rPr>
              <a:t>End-Times Babylon (Prostitute)</a:t>
            </a:r>
          </a:p>
          <a:p>
            <a:pPr algn="ctr" defTabSz="457200" eaLnBrk="1" fontAlgn="auto" hangingPunct="1">
              <a:spcBef>
                <a:spcPts val="0"/>
              </a:spcBef>
              <a:spcAft>
                <a:spcPts val="0"/>
              </a:spcAft>
              <a:defRPr/>
            </a:pPr>
            <a:r>
              <a:rPr lang="en-US" altLang="zh-CN" sz="3200" b="1" dirty="0">
                <a:solidFill>
                  <a:srgbClr val="FFFFFF"/>
                </a:solidFill>
                <a:latin typeface="Arial"/>
                <a:ea typeface="SimSun" charset="0"/>
                <a:cs typeface="Arial"/>
              </a:rPr>
              <a:t>(17:1–19:2)</a:t>
            </a:r>
            <a:endParaRPr lang="en-US" altLang="zh-CN" sz="4000" b="1" dirty="0">
              <a:solidFill>
                <a:srgbClr val="000000"/>
              </a:solidFill>
              <a:latin typeface="Arial"/>
              <a:ea typeface="SimSun" charset="0"/>
              <a:cs typeface="Arial"/>
            </a:endParaRPr>
          </a:p>
        </p:txBody>
      </p:sp>
      <p:grpSp>
        <p:nvGrpSpPr>
          <p:cNvPr id="4" name="Group 3"/>
          <p:cNvGrpSpPr>
            <a:grpSpLocks/>
          </p:cNvGrpSpPr>
          <p:nvPr/>
        </p:nvGrpSpPr>
        <p:grpSpPr bwMode="auto">
          <a:xfrm>
            <a:off x="3471863" y="1219200"/>
            <a:ext cx="4268787" cy="3652838"/>
            <a:chOff x="3471863" y="1219200"/>
            <a:chExt cx="4268787" cy="3652838"/>
          </a:xfrm>
        </p:grpSpPr>
        <p:pic>
          <p:nvPicPr>
            <p:cNvPr id="186386" name="Picture 18"/>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3957638" y="2438400"/>
              <a:ext cx="2190750" cy="2433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86379" name="Line 11"/>
            <p:cNvSpPr>
              <a:spLocks noChangeShapeType="1"/>
            </p:cNvSpPr>
            <p:nvPr/>
          </p:nvSpPr>
          <p:spPr bwMode="auto">
            <a:xfrm>
              <a:off x="4267200" y="1219200"/>
              <a:ext cx="0" cy="1295400"/>
            </a:xfrm>
            <a:prstGeom prst="line">
              <a:avLst/>
            </a:prstGeom>
            <a:noFill/>
            <a:ln w="38100" cmpd="sng">
              <a:solidFill>
                <a:srgbClr val="000000"/>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ctr" defTabSz="457200" eaLnBrk="1" fontAlgn="auto" hangingPunct="1">
                <a:spcBef>
                  <a:spcPts val="0"/>
                </a:spcBef>
                <a:spcAft>
                  <a:spcPts val="0"/>
                </a:spcAft>
                <a:defRPr/>
              </a:pPr>
              <a:endParaRPr lang="en-US" sz="1800">
                <a:solidFill>
                  <a:srgbClr val="000000"/>
                </a:solidFill>
                <a:latin typeface="Arial"/>
                <a:ea typeface="ＭＳ Ｐゴシック"/>
                <a:cs typeface="Arial"/>
              </a:endParaRPr>
            </a:p>
          </p:txBody>
        </p:sp>
        <p:sp>
          <p:nvSpPr>
            <p:cNvPr id="186381" name="Rectangle 13"/>
            <p:cNvSpPr>
              <a:spLocks noChangeArrowheads="1"/>
            </p:cNvSpPr>
            <p:nvPr/>
          </p:nvSpPr>
          <p:spPr bwMode="auto">
            <a:xfrm>
              <a:off x="3471863" y="1447800"/>
              <a:ext cx="1644650" cy="685800"/>
            </a:xfrm>
            <a:prstGeom prst="rect">
              <a:avLst/>
            </a:prstGeom>
            <a:solidFill>
              <a:srgbClr val="F2F2F2"/>
            </a:solidFill>
            <a:ln w="9525">
              <a:solidFill>
                <a:srgbClr val="FFFFFF"/>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2700" tIns="12700" rIns="12700" bIns="12700"/>
            <a:lstStyle/>
            <a:p>
              <a:pPr algn="ctr" defTabSz="457200" eaLnBrk="1" fontAlgn="auto" hangingPunct="1">
                <a:spcBef>
                  <a:spcPts val="0"/>
                </a:spcBef>
                <a:spcAft>
                  <a:spcPts val="0"/>
                </a:spcAft>
                <a:defRPr/>
              </a:pPr>
              <a:r>
                <a:rPr lang="en-US" altLang="zh-CN" sz="2000" b="1" i="1" dirty="0">
                  <a:solidFill>
                    <a:srgbClr val="000000"/>
                  </a:solidFill>
                  <a:latin typeface="Arial"/>
                  <a:ea typeface="SimSun" charset="0"/>
                  <a:cs typeface="Arial"/>
                </a:rPr>
                <a:t>at first</a:t>
              </a:r>
            </a:p>
            <a:p>
              <a:pPr algn="ctr" defTabSz="457200" eaLnBrk="1" fontAlgn="auto" hangingPunct="1">
                <a:spcBef>
                  <a:spcPts val="0"/>
                </a:spcBef>
                <a:spcAft>
                  <a:spcPts val="0"/>
                </a:spcAft>
                <a:defRPr/>
              </a:pPr>
              <a:r>
                <a:rPr lang="en-US" altLang="zh-CN" sz="2000" b="1" i="1" dirty="0">
                  <a:solidFill>
                    <a:srgbClr val="000000"/>
                  </a:solidFill>
                  <a:latin typeface="Arial"/>
                  <a:ea typeface="SimSun" charset="0"/>
                  <a:cs typeface="Arial"/>
                </a:rPr>
                <a:t>sits on </a:t>
              </a:r>
              <a:r>
                <a:rPr lang="en-US" altLang="zh-CN" sz="1800" b="1" i="1" dirty="0">
                  <a:solidFill>
                    <a:srgbClr val="000000"/>
                  </a:solidFill>
                  <a:latin typeface="Arial"/>
                  <a:ea typeface="SimSun" charset="0"/>
                  <a:cs typeface="Arial"/>
                </a:rPr>
                <a:t>(17:3)</a:t>
              </a:r>
              <a:endParaRPr lang="en-US" altLang="zh-CN" sz="2000" b="1" dirty="0">
                <a:solidFill>
                  <a:srgbClr val="000000"/>
                </a:solidFill>
                <a:latin typeface="Arial"/>
                <a:ea typeface="SimSun" charset="0"/>
                <a:cs typeface="Arial"/>
              </a:endParaRPr>
            </a:p>
          </p:txBody>
        </p:sp>
        <p:sp>
          <p:nvSpPr>
            <p:cNvPr id="186387" name="Rectangle 19"/>
            <p:cNvSpPr>
              <a:spLocks noChangeArrowheads="1"/>
            </p:cNvSpPr>
            <p:nvPr/>
          </p:nvSpPr>
          <p:spPr bwMode="auto">
            <a:xfrm>
              <a:off x="5967413" y="2852738"/>
              <a:ext cx="1773237" cy="1492250"/>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defTabSz="457200" eaLnBrk="1" fontAlgn="auto" hangingPunct="1">
                <a:spcBef>
                  <a:spcPts val="0"/>
                </a:spcBef>
                <a:spcAft>
                  <a:spcPts val="0"/>
                </a:spcAft>
                <a:defRPr/>
              </a:pPr>
              <a:r>
                <a:rPr lang="en-US" altLang="zh-CN" sz="2500" b="1" dirty="0">
                  <a:solidFill>
                    <a:srgbClr val="000000"/>
                  </a:solidFill>
                  <a:latin typeface="Arial"/>
                  <a:ea typeface="SimSun" charset="0"/>
                  <a:cs typeface="Arial"/>
                </a:rPr>
                <a:t>Beast:</a:t>
              </a:r>
            </a:p>
            <a:p>
              <a:pPr algn="ctr" defTabSz="457200" eaLnBrk="1" fontAlgn="auto" hangingPunct="1">
                <a:spcBef>
                  <a:spcPts val="0"/>
                </a:spcBef>
                <a:spcAft>
                  <a:spcPts val="0"/>
                </a:spcAft>
                <a:defRPr/>
              </a:pPr>
              <a:r>
                <a:rPr lang="en-US" altLang="zh-CN" sz="2500" b="1" dirty="0">
                  <a:solidFill>
                    <a:srgbClr val="000000"/>
                  </a:solidFill>
                  <a:latin typeface="Arial"/>
                  <a:ea typeface="SimSun" charset="0"/>
                  <a:cs typeface="Arial"/>
                </a:rPr>
                <a:t> 7 Heads</a:t>
              </a:r>
            </a:p>
            <a:p>
              <a:pPr algn="ctr" defTabSz="457200" eaLnBrk="1" fontAlgn="auto" hangingPunct="1">
                <a:spcBef>
                  <a:spcPts val="0"/>
                </a:spcBef>
                <a:spcAft>
                  <a:spcPts val="0"/>
                </a:spcAft>
                <a:defRPr/>
              </a:pPr>
              <a:r>
                <a:rPr lang="en-US" altLang="zh-CN" sz="2500" b="1" dirty="0">
                  <a:solidFill>
                    <a:srgbClr val="000000"/>
                  </a:solidFill>
                  <a:latin typeface="Arial"/>
                  <a:ea typeface="SimSun" charset="0"/>
                  <a:cs typeface="Arial"/>
                </a:rPr>
                <a:t> 10 Horns</a:t>
              </a:r>
              <a:endParaRPr lang="en-US" altLang="zh-CN" sz="1800" dirty="0">
                <a:solidFill>
                  <a:srgbClr val="000000"/>
                </a:solidFill>
                <a:latin typeface="Arial"/>
                <a:ea typeface="SimSun" charset="0"/>
                <a:cs typeface="Arial"/>
              </a:endParaRPr>
            </a:p>
            <a:p>
              <a:pPr algn="ctr" defTabSz="457200" eaLnBrk="1" fontAlgn="auto" hangingPunct="1">
                <a:spcBef>
                  <a:spcPts val="0"/>
                </a:spcBef>
                <a:spcAft>
                  <a:spcPts val="0"/>
                </a:spcAft>
                <a:defRPr/>
              </a:pPr>
              <a:r>
                <a:rPr lang="en-US" altLang="zh-CN" sz="1600" b="1" dirty="0">
                  <a:solidFill>
                    <a:srgbClr val="000000"/>
                  </a:solidFill>
                  <a:latin typeface="Arial"/>
                  <a:ea typeface="SimSun" charset="0"/>
                  <a:cs typeface="Arial"/>
                </a:rPr>
                <a:t>(17:3,12)</a:t>
              </a:r>
              <a:endParaRPr lang="en-US" sz="1600" b="1" dirty="0">
                <a:solidFill>
                  <a:srgbClr val="000000"/>
                </a:solidFill>
                <a:latin typeface="Arial"/>
                <a:ea typeface="SimSun" charset="0"/>
                <a:cs typeface="Arial"/>
              </a:endParaRPr>
            </a:p>
          </p:txBody>
        </p:sp>
      </p:grpSp>
      <p:sp>
        <p:nvSpPr>
          <p:cNvPr id="508935" name="Text Box 37"/>
          <p:cNvSpPr txBox="1">
            <a:spLocks noChangeArrowheads="1"/>
          </p:cNvSpPr>
          <p:nvPr/>
        </p:nvSpPr>
        <p:spPr bwMode="auto">
          <a:xfrm>
            <a:off x="8604250" y="-26988"/>
            <a:ext cx="539750" cy="1571626"/>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spAutoFit/>
          </a:bodyPr>
          <a:lstStyle>
            <a:lvl1pPr defTabSz="457200">
              <a:defRPr sz="2400">
                <a:solidFill>
                  <a:schemeClr val="tx1"/>
                </a:solidFill>
                <a:latin typeface="Comic Sans MS" charset="0"/>
                <a:ea typeface="ＭＳ Ｐゴシック" charset="0"/>
                <a:cs typeface="ＭＳ Ｐゴシック" charset="0"/>
              </a:defRPr>
            </a:lvl1pPr>
            <a:lvl2pPr marL="742950" indent="-285750" defTabSz="457200">
              <a:defRPr sz="2400">
                <a:solidFill>
                  <a:schemeClr val="tx1"/>
                </a:solidFill>
                <a:latin typeface="Comic Sans MS" charset="0"/>
                <a:ea typeface="ＭＳ Ｐゴシック" charset="0"/>
              </a:defRPr>
            </a:lvl2pPr>
            <a:lvl3pPr marL="1143000" indent="-228600" defTabSz="457200">
              <a:defRPr sz="2400">
                <a:solidFill>
                  <a:schemeClr val="tx1"/>
                </a:solidFill>
                <a:latin typeface="Comic Sans MS" charset="0"/>
                <a:ea typeface="ＭＳ Ｐゴシック" charset="0"/>
              </a:defRPr>
            </a:lvl3pPr>
            <a:lvl4pPr marL="1600200" indent="-228600" defTabSz="457200">
              <a:defRPr sz="2400">
                <a:solidFill>
                  <a:schemeClr val="tx1"/>
                </a:solidFill>
                <a:latin typeface="Comic Sans MS" charset="0"/>
                <a:ea typeface="ＭＳ Ｐゴシック" charset="0"/>
              </a:defRPr>
            </a:lvl4pPr>
            <a:lvl5pPr marL="2057400" indent="-228600" defTabSz="4572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en-US" b="1">
                <a:solidFill>
                  <a:srgbClr val="FFFFFF"/>
                </a:solidFill>
                <a:latin typeface="Arial" charset="0"/>
                <a:cs typeface="Arial" charset="0"/>
              </a:rPr>
              <a:t>80</a:t>
            </a:r>
          </a:p>
          <a:p>
            <a:pPr algn="ctr" eaLnBrk="1" hangingPunct="1"/>
            <a:r>
              <a:rPr lang="en-US" b="1">
                <a:solidFill>
                  <a:srgbClr val="FFFFFF"/>
                </a:solidFill>
                <a:latin typeface="Arial" charset="0"/>
                <a:cs typeface="Arial" charset="0"/>
              </a:rPr>
              <a:t>D &amp; E</a:t>
            </a:r>
          </a:p>
        </p:txBody>
      </p:sp>
      <p:grpSp>
        <p:nvGrpSpPr>
          <p:cNvPr id="7" name="Group 6"/>
          <p:cNvGrpSpPr>
            <a:grpSpLocks/>
          </p:cNvGrpSpPr>
          <p:nvPr/>
        </p:nvGrpSpPr>
        <p:grpSpPr bwMode="auto">
          <a:xfrm>
            <a:off x="3646488" y="4622800"/>
            <a:ext cx="3330575" cy="569913"/>
            <a:chOff x="3646488" y="4623296"/>
            <a:chExt cx="3330575" cy="569268"/>
          </a:xfrm>
        </p:grpSpPr>
        <p:sp>
          <p:nvSpPr>
            <p:cNvPr id="186384" name="Line 16"/>
            <p:cNvSpPr>
              <a:spLocks noChangeShapeType="1"/>
            </p:cNvSpPr>
            <p:nvPr/>
          </p:nvSpPr>
          <p:spPr bwMode="auto">
            <a:xfrm>
              <a:off x="5003800" y="4659768"/>
              <a:ext cx="0" cy="532796"/>
            </a:xfrm>
            <a:prstGeom prst="line">
              <a:avLst/>
            </a:prstGeom>
            <a:noFill/>
            <a:ln w="38100" cmpd="sng">
              <a:solidFill>
                <a:srgbClr val="000000"/>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ctr" defTabSz="457200" eaLnBrk="1" fontAlgn="auto" hangingPunct="1">
                <a:spcBef>
                  <a:spcPts val="0"/>
                </a:spcBef>
                <a:spcAft>
                  <a:spcPts val="0"/>
                </a:spcAft>
                <a:defRPr/>
              </a:pPr>
              <a:endParaRPr lang="en-US" sz="1800">
                <a:solidFill>
                  <a:srgbClr val="000000"/>
                </a:solidFill>
                <a:latin typeface="Arial"/>
                <a:ea typeface="ＭＳ Ｐゴシック"/>
                <a:cs typeface="Arial"/>
              </a:endParaRPr>
            </a:p>
          </p:txBody>
        </p:sp>
        <p:sp>
          <p:nvSpPr>
            <p:cNvPr id="186383" name="Rectangle 15"/>
            <p:cNvSpPr>
              <a:spLocks noChangeArrowheads="1"/>
            </p:cNvSpPr>
            <p:nvPr/>
          </p:nvSpPr>
          <p:spPr bwMode="auto">
            <a:xfrm>
              <a:off x="3646488" y="4623296"/>
              <a:ext cx="3330575" cy="290184"/>
            </a:xfrm>
            <a:prstGeom prst="rect">
              <a:avLst/>
            </a:prstGeom>
            <a:solidFill>
              <a:srgbClr val="FFFFFF"/>
            </a:solidFill>
            <a:ln w="9525">
              <a:solidFill>
                <a:srgbClr val="FFFFFF"/>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2700" tIns="12700" rIns="12700" bIns="12700"/>
            <a:lstStyle/>
            <a:p>
              <a:pPr algn="ctr" defTabSz="457200" eaLnBrk="1" fontAlgn="auto" hangingPunct="1">
                <a:spcBef>
                  <a:spcPts val="0"/>
                </a:spcBef>
                <a:spcAft>
                  <a:spcPts val="0"/>
                </a:spcAft>
                <a:defRPr/>
              </a:pPr>
              <a:r>
                <a:rPr lang="en-US" altLang="zh-CN" sz="2000" b="1" i="1" dirty="0">
                  <a:solidFill>
                    <a:srgbClr val="000000"/>
                  </a:solidFill>
                  <a:latin typeface="Arial"/>
                  <a:ea typeface="SimSun" charset="0"/>
                  <a:cs typeface="Arial"/>
                </a:rPr>
                <a:t>desires to rule over</a:t>
              </a:r>
              <a:r>
                <a:rPr lang="en-US" altLang="zh-CN" sz="1800" b="1" i="1" dirty="0">
                  <a:solidFill>
                    <a:srgbClr val="000000"/>
                  </a:solidFill>
                  <a:latin typeface="Arial"/>
                  <a:ea typeface="SimSun" charset="0"/>
                  <a:cs typeface="Arial"/>
                </a:rPr>
                <a:t> (17:17)</a:t>
              </a:r>
              <a:endParaRPr lang="en-US" altLang="zh-CN" sz="2000" b="1" dirty="0">
                <a:solidFill>
                  <a:srgbClr val="000000"/>
                </a:solidFill>
                <a:latin typeface="Arial"/>
                <a:ea typeface="SimSun" charset="0"/>
                <a:cs typeface="Arial"/>
              </a:endParaRPr>
            </a:p>
          </p:txBody>
        </p:sp>
      </p:grpSp>
      <p:pic>
        <p:nvPicPr>
          <p:cNvPr id="186385" name="Picture 1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35825" y="0"/>
            <a:ext cx="1187450" cy="1600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510978" name="Picture 4" descr="Pict1019"/>
          <p:cNvPicPr>
            <a:picLocks noGrp="1" noChangeAspect="1" noChangeArrowheads="1"/>
          </p:cNvPicPr>
          <p:nvPr>
            <p:ph idx="4294967295"/>
          </p:nvPr>
        </p:nvPicPr>
        <p:blipFill>
          <a:blip r:embed="rId4" cstate="screen">
            <a:clrChange>
              <a:clrFrom>
                <a:srgbClr val="FFFFFF"/>
              </a:clrFrom>
              <a:clrTo>
                <a:srgbClr val="FFFFFF">
                  <a:alpha val="0"/>
                </a:srgbClr>
              </a:clrTo>
            </a:clrChange>
            <a:lum bright="-6000" contrast="6000"/>
            <a:grayscl/>
            <a:extLst>
              <a:ext uri="{28A0092B-C50C-407E-A947-70E740481C1C}">
                <a14:useLocalDpi xmlns:a14="http://schemas.microsoft.com/office/drawing/2010/main"/>
              </a:ext>
            </a:extLst>
          </a:blip>
          <a:srcRect/>
          <a:stretch>
            <a:fillRect/>
          </a:stretch>
        </p:blipFill>
        <p:spPr>
          <a:xfrm>
            <a:off x="9396413" y="509588"/>
            <a:ext cx="8640762" cy="5407025"/>
          </a:xfrm>
        </p:spPr>
      </p:pic>
      <p:sp>
        <p:nvSpPr>
          <p:cNvPr id="510979" name="Rectangle 7"/>
          <p:cNvSpPr>
            <a:spLocks noGrp="1" noChangeArrowheads="1"/>
          </p:cNvSpPr>
          <p:nvPr>
            <p:ph type="title"/>
          </p:nvPr>
        </p:nvSpPr>
        <p:spPr>
          <a:xfrm>
            <a:off x="107950" y="115888"/>
            <a:ext cx="8348663" cy="792162"/>
          </a:xfrm>
          <a:solidFill>
            <a:schemeClr val="tx1"/>
          </a:solidFill>
        </p:spPr>
        <p:txBody>
          <a:bodyPr/>
          <a:lstStyle/>
          <a:p>
            <a:r>
              <a:rPr lang="en-US" b="1">
                <a:latin typeface="Arial" charset="0"/>
                <a:ea typeface="ＭＳ Ｐゴシック" charset="0"/>
              </a:rPr>
              <a:t>Chronology of the 70</a:t>
            </a:r>
            <a:r>
              <a:rPr lang="en-US" b="1" baseline="30000">
                <a:latin typeface="Arial" charset="0"/>
                <a:ea typeface="ＭＳ Ｐゴシック" charset="0"/>
              </a:rPr>
              <a:t>th</a:t>
            </a:r>
            <a:r>
              <a:rPr lang="en-US" b="1">
                <a:latin typeface="Arial" charset="0"/>
                <a:ea typeface="ＭＳ Ｐゴシック" charset="0"/>
              </a:rPr>
              <a:t> </a:t>
            </a:r>
            <a:r>
              <a:rPr lang="en-US" altLang="ja-JP" b="1">
                <a:latin typeface="Arial" charset="0"/>
                <a:ea typeface="ＭＳ Ｐゴシック" charset="0"/>
              </a:rPr>
              <a:t>"Week"</a:t>
            </a:r>
            <a:endParaRPr lang="en-US">
              <a:solidFill>
                <a:schemeClr val="accent1"/>
              </a:solidFill>
              <a:latin typeface="Arial" charset="0"/>
              <a:ea typeface="ＭＳ Ｐゴシック" charset="0"/>
            </a:endParaRPr>
          </a:p>
        </p:txBody>
      </p:sp>
      <p:sp>
        <p:nvSpPr>
          <p:cNvPr id="560141" name="Oval 13"/>
          <p:cNvSpPr>
            <a:spLocks noChangeArrowheads="1"/>
          </p:cNvSpPr>
          <p:nvPr/>
        </p:nvSpPr>
        <p:spPr bwMode="auto">
          <a:xfrm>
            <a:off x="4211638" y="3357563"/>
            <a:ext cx="2447925" cy="666750"/>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endParaRPr lang="en-US">
              <a:solidFill>
                <a:srgbClr val="000000"/>
              </a:solidFill>
              <a:latin typeface="Arial" charset="0"/>
              <a:cs typeface="Arial" charset="0"/>
            </a:endParaRPr>
          </a:p>
        </p:txBody>
      </p:sp>
      <p:sp>
        <p:nvSpPr>
          <p:cNvPr id="510981" name="Text Box 14"/>
          <p:cNvSpPr txBox="1">
            <a:spLocks noChangeArrowheads="1"/>
          </p:cNvSpPr>
          <p:nvPr/>
        </p:nvSpPr>
        <p:spPr bwMode="auto">
          <a:xfrm>
            <a:off x="8437563" y="4763"/>
            <a:ext cx="796925" cy="833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000000"/>
                </a:solidFill>
                <a:latin typeface="Arial" charset="0"/>
                <a:cs typeface="Arial" charset="0"/>
              </a:rPr>
              <a:t>80 F</a:t>
            </a:r>
            <a:br>
              <a:rPr lang="en-US" b="1">
                <a:solidFill>
                  <a:srgbClr val="000000"/>
                </a:solidFill>
                <a:latin typeface="Arial" charset="0"/>
                <a:cs typeface="Arial" charset="0"/>
              </a:rPr>
            </a:br>
            <a:r>
              <a:rPr lang="en-US" b="1">
                <a:solidFill>
                  <a:srgbClr val="000000"/>
                </a:solidFill>
                <a:latin typeface="Arial" charset="0"/>
                <a:cs typeface="Arial" charset="0"/>
              </a:rPr>
              <a:t>101</a:t>
            </a:r>
          </a:p>
        </p:txBody>
      </p:sp>
      <p:cxnSp>
        <p:nvCxnSpPr>
          <p:cNvPr id="18" name="Straight Connector 17"/>
          <p:cNvCxnSpPr>
            <a:cxnSpLocks noChangeShapeType="1"/>
          </p:cNvCxnSpPr>
          <p:nvPr/>
        </p:nvCxnSpPr>
        <p:spPr bwMode="auto">
          <a:xfrm>
            <a:off x="4211638" y="3284538"/>
            <a:ext cx="0" cy="11525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408596" name="Group 408595"/>
          <p:cNvGrpSpPr>
            <a:grpSpLocks/>
          </p:cNvGrpSpPr>
          <p:nvPr/>
        </p:nvGrpSpPr>
        <p:grpSpPr bwMode="auto">
          <a:xfrm>
            <a:off x="4324350" y="3357563"/>
            <a:ext cx="2335213" cy="658812"/>
            <a:chOff x="4324836" y="4941168"/>
            <a:chExt cx="2335396" cy="659545"/>
          </a:xfrm>
        </p:grpSpPr>
        <p:sp>
          <p:nvSpPr>
            <p:cNvPr id="39" name="Text Box 10"/>
            <p:cNvSpPr txBox="1">
              <a:spLocks noChangeArrowheads="1"/>
            </p:cNvSpPr>
            <p:nvPr/>
          </p:nvSpPr>
          <p:spPr bwMode="auto">
            <a:xfrm>
              <a:off x="4599496" y="4941168"/>
              <a:ext cx="1744799" cy="464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en-US" b="1" spc="-110" dirty="0">
                  <a:solidFill>
                    <a:srgbClr val="000000"/>
                  </a:solidFill>
                  <a:latin typeface="Arial"/>
                  <a:cs typeface="Arial"/>
                </a:rPr>
                <a:t>1260 DAYS</a:t>
              </a:r>
            </a:p>
          </p:txBody>
        </p:sp>
        <p:cxnSp>
          <p:nvCxnSpPr>
            <p:cNvPr id="511038"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42" name="Text Box 10"/>
            <p:cNvSpPr txBox="1">
              <a:spLocks noChangeArrowheads="1"/>
            </p:cNvSpPr>
            <p:nvPr/>
          </p:nvSpPr>
          <p:spPr bwMode="auto">
            <a:xfrm>
              <a:off x="4599496" y="5228825"/>
              <a:ext cx="1744799" cy="371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en-US" sz="1800" b="1" i="1" spc="-110" dirty="0">
                  <a:solidFill>
                    <a:srgbClr val="000000"/>
                  </a:solidFill>
                  <a:latin typeface="Arial"/>
                  <a:cs typeface="Arial"/>
                </a:rPr>
                <a:t>Rev. 11:3; 12:6</a:t>
              </a:r>
              <a:endParaRPr lang="en-US" b="1" spc="-110" dirty="0">
                <a:solidFill>
                  <a:srgbClr val="000000"/>
                </a:solidFill>
                <a:latin typeface="Arial"/>
                <a:cs typeface="Arial"/>
              </a:endParaRPr>
            </a:p>
          </p:txBody>
        </p:sp>
        <p:cxnSp>
          <p:nvCxnSpPr>
            <p:cNvPr id="511040"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cxnSp>
        <p:nvCxnSpPr>
          <p:cNvPr id="14" name="Straight Connector 13"/>
          <p:cNvCxnSpPr>
            <a:cxnSpLocks noChangeShapeType="1"/>
          </p:cNvCxnSpPr>
          <p:nvPr/>
        </p:nvCxnSpPr>
        <p:spPr bwMode="auto">
          <a:xfrm>
            <a:off x="6732588" y="2349500"/>
            <a:ext cx="0" cy="2303463"/>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sp>
        <p:nvSpPr>
          <p:cNvPr id="92" name="Text Box 10"/>
          <p:cNvSpPr txBox="1">
            <a:spLocks noChangeArrowheads="1"/>
          </p:cNvSpPr>
          <p:nvPr/>
        </p:nvSpPr>
        <p:spPr bwMode="auto">
          <a:xfrm>
            <a:off x="5867400" y="1412875"/>
            <a:ext cx="1655763" cy="842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lnSpc>
                <a:spcPct val="80000"/>
              </a:lnSpc>
              <a:spcBef>
                <a:spcPct val="50000"/>
              </a:spcBef>
              <a:defRPr/>
            </a:pPr>
            <a:r>
              <a:rPr lang="en-US" sz="2000" b="1" i="1" spc="-100" dirty="0">
                <a:solidFill>
                  <a:srgbClr val="000000"/>
                </a:solidFill>
                <a:latin typeface="Arial"/>
                <a:cs typeface="Arial"/>
              </a:rPr>
              <a:t>Sign of </a:t>
            </a:r>
            <a:br>
              <a:rPr lang="en-US" sz="2000" b="1" i="1" spc="-100" dirty="0">
                <a:solidFill>
                  <a:srgbClr val="000000"/>
                </a:solidFill>
                <a:latin typeface="Arial"/>
                <a:cs typeface="Arial"/>
              </a:rPr>
            </a:br>
            <a:r>
              <a:rPr lang="en-US" sz="2000" b="1" i="1" spc="-100" dirty="0">
                <a:solidFill>
                  <a:srgbClr val="000000"/>
                </a:solidFill>
                <a:latin typeface="Arial"/>
                <a:cs typeface="Arial"/>
              </a:rPr>
              <a:t>Son of Man</a:t>
            </a:r>
            <a:br>
              <a:rPr lang="en-US" sz="2000" b="1" i="1" spc="-100" dirty="0">
                <a:solidFill>
                  <a:srgbClr val="000000"/>
                </a:solidFill>
                <a:latin typeface="Arial"/>
                <a:cs typeface="Arial"/>
              </a:rPr>
            </a:br>
            <a:r>
              <a:rPr lang="en-US" sz="2000" b="1" i="1" spc="-100" dirty="0">
                <a:solidFill>
                  <a:srgbClr val="000000"/>
                </a:solidFill>
                <a:latin typeface="Arial"/>
                <a:cs typeface="Arial"/>
              </a:rPr>
              <a:t>Matt. 24:30</a:t>
            </a:r>
          </a:p>
        </p:txBody>
      </p:sp>
      <p:cxnSp>
        <p:nvCxnSpPr>
          <p:cNvPr id="13" name="Straight Connector 12"/>
          <p:cNvCxnSpPr>
            <a:cxnSpLocks noChangeShapeType="1"/>
          </p:cNvCxnSpPr>
          <p:nvPr/>
        </p:nvCxnSpPr>
        <p:spPr bwMode="auto">
          <a:xfrm>
            <a:off x="3348038" y="2349500"/>
            <a:ext cx="0" cy="18002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102" name="Group 101"/>
          <p:cNvGrpSpPr>
            <a:grpSpLocks/>
          </p:cNvGrpSpPr>
          <p:nvPr/>
        </p:nvGrpSpPr>
        <p:grpSpPr bwMode="auto">
          <a:xfrm>
            <a:off x="3276600" y="3306763"/>
            <a:ext cx="1008063" cy="698500"/>
            <a:chOff x="6804245" y="3717032"/>
            <a:chExt cx="1080120" cy="697756"/>
          </a:xfrm>
        </p:grpSpPr>
        <p:sp>
          <p:nvSpPr>
            <p:cNvPr id="103" name="Text Box 10"/>
            <p:cNvSpPr txBox="1">
              <a:spLocks noChangeArrowheads="1"/>
            </p:cNvSpPr>
            <p:nvPr/>
          </p:nvSpPr>
          <p:spPr bwMode="auto">
            <a:xfrm>
              <a:off x="6804245" y="3717032"/>
              <a:ext cx="1080120" cy="6977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lnSpc>
                  <a:spcPct val="80000"/>
                </a:lnSpc>
                <a:spcBef>
                  <a:spcPct val="50000"/>
                </a:spcBef>
                <a:defRPr/>
              </a:pPr>
              <a:r>
                <a:rPr lang="en-US" b="1" spc="-110" dirty="0">
                  <a:solidFill>
                    <a:srgbClr val="000000"/>
                  </a:solidFill>
                  <a:latin typeface="Arial"/>
                  <a:cs typeface="Arial"/>
                </a:rPr>
                <a:t> 30 DAYS</a:t>
              </a:r>
            </a:p>
          </p:txBody>
        </p:sp>
        <p:cxnSp>
          <p:nvCxnSpPr>
            <p:cNvPr id="511035"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511036"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46" name="Group 45"/>
          <p:cNvGrpSpPr>
            <a:grpSpLocks/>
          </p:cNvGrpSpPr>
          <p:nvPr/>
        </p:nvGrpSpPr>
        <p:grpSpPr bwMode="auto">
          <a:xfrm>
            <a:off x="1258888" y="3357563"/>
            <a:ext cx="7129462" cy="2303462"/>
            <a:chOff x="1259632" y="3356992"/>
            <a:chExt cx="7128792" cy="2304256"/>
          </a:xfrm>
        </p:grpSpPr>
        <p:sp>
          <p:nvSpPr>
            <p:cNvPr id="511022" name="Oval 9"/>
            <p:cNvSpPr>
              <a:spLocks noChangeArrowheads="1"/>
            </p:cNvSpPr>
            <p:nvPr/>
          </p:nvSpPr>
          <p:spPr bwMode="auto">
            <a:xfrm flipH="1">
              <a:off x="1259632" y="4437112"/>
              <a:ext cx="1368152" cy="1224136"/>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endParaRPr lang="en-US">
                <a:solidFill>
                  <a:srgbClr val="000000"/>
                </a:solidFill>
                <a:latin typeface="Arial" charset="0"/>
                <a:cs typeface="Arial" charset="0"/>
              </a:endParaRPr>
            </a:p>
          </p:txBody>
        </p:sp>
        <p:cxnSp>
          <p:nvCxnSpPr>
            <p:cNvPr id="511023"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cxnSp>
          <p:nvCxnSpPr>
            <p:cNvPr id="511024"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511025" name="Group 71"/>
            <p:cNvGrpSpPr>
              <a:grpSpLocks/>
            </p:cNvGrpSpPr>
            <p:nvPr/>
          </p:nvGrpSpPr>
          <p:grpSpPr bwMode="auto">
            <a:xfrm>
              <a:off x="1907704" y="4077072"/>
              <a:ext cx="2335396" cy="463846"/>
              <a:chOff x="4324836" y="4941168"/>
              <a:chExt cx="2335396" cy="463846"/>
            </a:xfrm>
          </p:grpSpPr>
          <p:sp>
            <p:nvSpPr>
              <p:cNvPr id="73" name="Text Box 10"/>
              <p:cNvSpPr txBox="1">
                <a:spLocks noChangeArrowheads="1"/>
              </p:cNvSpPr>
              <p:nvPr/>
            </p:nvSpPr>
            <p:spPr bwMode="auto">
              <a:xfrm>
                <a:off x="4599014" y="4940473"/>
                <a:ext cx="1746086" cy="465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en-US" b="1" spc="-110" dirty="0">
                    <a:solidFill>
                      <a:srgbClr val="000000"/>
                    </a:solidFill>
                    <a:latin typeface="Arial"/>
                    <a:cs typeface="Arial"/>
                  </a:rPr>
                  <a:t>3½ YEARS</a:t>
                </a:r>
              </a:p>
            </p:txBody>
          </p:sp>
          <p:cxnSp>
            <p:nvCxnSpPr>
              <p:cNvPr id="511032"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511033"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511026" name="Group 76"/>
            <p:cNvGrpSpPr>
              <a:grpSpLocks/>
            </p:cNvGrpSpPr>
            <p:nvPr/>
          </p:nvGrpSpPr>
          <p:grpSpPr bwMode="auto">
            <a:xfrm>
              <a:off x="4355976" y="4077072"/>
              <a:ext cx="2335396" cy="463846"/>
              <a:chOff x="4324836" y="4941168"/>
              <a:chExt cx="2335396" cy="463846"/>
            </a:xfrm>
          </p:grpSpPr>
          <p:sp>
            <p:nvSpPr>
              <p:cNvPr id="78" name="Text Box 10"/>
              <p:cNvSpPr txBox="1">
                <a:spLocks noChangeArrowheads="1"/>
              </p:cNvSpPr>
              <p:nvPr/>
            </p:nvSpPr>
            <p:spPr bwMode="auto">
              <a:xfrm>
                <a:off x="4600025" y="4940473"/>
                <a:ext cx="1744498" cy="465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en-US" b="1" spc="-110" dirty="0">
                    <a:solidFill>
                      <a:srgbClr val="000000"/>
                    </a:solidFill>
                    <a:latin typeface="Arial"/>
                    <a:cs typeface="Arial"/>
                  </a:rPr>
                  <a:t>3½ YEARS</a:t>
                </a:r>
              </a:p>
            </p:txBody>
          </p:sp>
          <p:cxnSp>
            <p:nvCxnSpPr>
              <p:cNvPr id="511029"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511030"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511027" name="Text Box 10"/>
            <p:cNvSpPr txBox="1">
              <a:spLocks noChangeArrowheads="1"/>
            </p:cNvSpPr>
            <p:nvPr/>
          </p:nvSpPr>
          <p:spPr bwMode="auto">
            <a:xfrm>
              <a:off x="1259632" y="4519713"/>
              <a:ext cx="1368152" cy="925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sz="1800" b="1" i="1">
                  <a:solidFill>
                    <a:srgbClr val="000000"/>
                  </a:solidFill>
                  <a:latin typeface="Arial" charset="0"/>
                  <a:cs typeface="Arial" charset="0"/>
                </a:rPr>
                <a:t>Covenant Made</a:t>
              </a:r>
              <a:br>
                <a:rPr lang="en-US" sz="1800" b="1" i="1">
                  <a:solidFill>
                    <a:srgbClr val="000000"/>
                  </a:solidFill>
                  <a:latin typeface="Arial" charset="0"/>
                  <a:cs typeface="Arial" charset="0"/>
                </a:rPr>
              </a:br>
              <a:r>
                <a:rPr lang="en-US" sz="1800" b="1" i="1">
                  <a:solidFill>
                    <a:srgbClr val="000000"/>
                  </a:solidFill>
                  <a:latin typeface="Arial" charset="0"/>
                  <a:cs typeface="Arial" charset="0"/>
                </a:rPr>
                <a:t>Dan. 9:27a</a:t>
              </a:r>
            </a:p>
          </p:txBody>
        </p:sp>
      </p:grpSp>
      <p:grpSp>
        <p:nvGrpSpPr>
          <p:cNvPr id="49" name="Group 48"/>
          <p:cNvGrpSpPr>
            <a:grpSpLocks/>
          </p:cNvGrpSpPr>
          <p:nvPr/>
        </p:nvGrpSpPr>
        <p:grpSpPr bwMode="auto">
          <a:xfrm>
            <a:off x="-36513" y="2349500"/>
            <a:ext cx="3343276" cy="3095625"/>
            <a:chOff x="-36512" y="2348880"/>
            <a:chExt cx="3343508" cy="3096344"/>
          </a:xfrm>
        </p:grpSpPr>
        <p:cxnSp>
          <p:nvCxnSpPr>
            <p:cNvPr id="511013"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511014" name="Group 96"/>
            <p:cNvGrpSpPr>
              <a:grpSpLocks/>
            </p:cNvGrpSpPr>
            <p:nvPr/>
          </p:nvGrpSpPr>
          <p:grpSpPr bwMode="auto">
            <a:xfrm>
              <a:off x="970574" y="3307308"/>
              <a:ext cx="1009138" cy="697756"/>
              <a:chOff x="6881319" y="3717032"/>
              <a:chExt cx="1080120" cy="697756"/>
            </a:xfrm>
          </p:grpSpPr>
          <p:sp>
            <p:nvSpPr>
              <p:cNvPr id="98" name="Text Box 10"/>
              <p:cNvSpPr txBox="1">
                <a:spLocks noChangeArrowheads="1"/>
              </p:cNvSpPr>
              <p:nvPr/>
            </p:nvSpPr>
            <p:spPr bwMode="auto">
              <a:xfrm>
                <a:off x="6880741" y="3717677"/>
                <a:ext cx="1080743" cy="697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lnSpc>
                    <a:spcPct val="80000"/>
                  </a:lnSpc>
                  <a:spcBef>
                    <a:spcPct val="50000"/>
                  </a:spcBef>
                  <a:defRPr/>
                </a:pPr>
                <a:r>
                  <a:rPr lang="en-US" b="1" spc="-110" dirty="0">
                    <a:solidFill>
                      <a:srgbClr val="000000"/>
                    </a:solidFill>
                    <a:latin typeface="Arial"/>
                    <a:cs typeface="Arial"/>
                  </a:rPr>
                  <a:t> 30 DAYS</a:t>
                </a:r>
              </a:p>
            </p:txBody>
          </p:sp>
          <p:cxnSp>
            <p:nvCxnSpPr>
              <p:cNvPr id="511020"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511021"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511015" name="Text Box 10"/>
            <p:cNvSpPr txBox="1">
              <a:spLocks noChangeArrowheads="1"/>
            </p:cNvSpPr>
            <p:nvPr/>
          </p:nvSpPr>
          <p:spPr bwMode="auto">
            <a:xfrm>
              <a:off x="-36512" y="4519713"/>
              <a:ext cx="1368152" cy="925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sz="1800" b="1" i="1">
                  <a:solidFill>
                    <a:srgbClr val="000000"/>
                  </a:solidFill>
                  <a:latin typeface="Arial" charset="0"/>
                  <a:cs typeface="Arial" charset="0"/>
                </a:rPr>
                <a:t>Election </a:t>
              </a:r>
              <a:br>
                <a:rPr lang="en-US" sz="1800" b="1" i="1">
                  <a:solidFill>
                    <a:srgbClr val="000000"/>
                  </a:solidFill>
                  <a:latin typeface="Arial" charset="0"/>
                  <a:cs typeface="Arial" charset="0"/>
                </a:rPr>
              </a:br>
              <a:r>
                <a:rPr lang="en-US" sz="1800" b="1" i="1">
                  <a:solidFill>
                    <a:srgbClr val="000000"/>
                  </a:solidFill>
                  <a:latin typeface="Arial" charset="0"/>
                  <a:cs typeface="Arial" charset="0"/>
                </a:rPr>
                <a:t>of Beast</a:t>
              </a:r>
              <a:br>
                <a:rPr lang="en-US" sz="1800" b="1" i="1">
                  <a:solidFill>
                    <a:srgbClr val="000000"/>
                  </a:solidFill>
                  <a:latin typeface="Arial" charset="0"/>
                  <a:cs typeface="Arial" charset="0"/>
                </a:rPr>
              </a:br>
              <a:r>
                <a:rPr lang="en-US" sz="1800" b="1" i="1">
                  <a:solidFill>
                    <a:srgbClr val="000000"/>
                  </a:solidFill>
                  <a:latin typeface="Arial" charset="0"/>
                  <a:cs typeface="Arial" charset="0"/>
                </a:rPr>
                <a:t>Rev. 17:13</a:t>
              </a:r>
            </a:p>
          </p:txBody>
        </p:sp>
        <p:sp>
          <p:nvSpPr>
            <p:cNvPr id="111" name="Text Box 10"/>
            <p:cNvSpPr txBox="1">
              <a:spLocks noChangeArrowheads="1"/>
            </p:cNvSpPr>
            <p:nvPr/>
          </p:nvSpPr>
          <p:spPr bwMode="auto">
            <a:xfrm>
              <a:off x="1246278" y="2677569"/>
              <a:ext cx="1744783" cy="4636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en-US" b="1" spc="-110" dirty="0">
                  <a:solidFill>
                    <a:srgbClr val="000000"/>
                  </a:solidFill>
                  <a:latin typeface="Arial"/>
                  <a:cs typeface="Arial"/>
                </a:rPr>
                <a:t>3½ YEARS</a:t>
              </a:r>
            </a:p>
          </p:txBody>
        </p:sp>
        <p:cxnSp>
          <p:nvCxnSpPr>
            <p:cNvPr id="511017"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511018"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52" name="Group 51"/>
          <p:cNvGrpSpPr>
            <a:grpSpLocks/>
          </p:cNvGrpSpPr>
          <p:nvPr/>
        </p:nvGrpSpPr>
        <p:grpSpPr bwMode="auto">
          <a:xfrm>
            <a:off x="6588125" y="1412875"/>
            <a:ext cx="2555875" cy="3992563"/>
            <a:chOff x="6588224" y="1412776"/>
            <a:chExt cx="2555775" cy="3992238"/>
          </a:xfrm>
        </p:grpSpPr>
        <p:sp>
          <p:nvSpPr>
            <p:cNvPr id="511004" name="Text Box 10"/>
            <p:cNvSpPr txBox="1">
              <a:spLocks noChangeArrowheads="1"/>
            </p:cNvSpPr>
            <p:nvPr/>
          </p:nvSpPr>
          <p:spPr bwMode="auto">
            <a:xfrm>
              <a:off x="6588224" y="4941168"/>
              <a:ext cx="2088232"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b="1" i="1">
                  <a:solidFill>
                    <a:srgbClr val="000000"/>
                  </a:solidFill>
                  <a:latin typeface="Arial" charset="0"/>
                  <a:cs typeface="Arial" charset="0"/>
                </a:rPr>
                <a:t>2nd ADVENT</a:t>
              </a:r>
            </a:p>
          </p:txBody>
        </p:sp>
        <p:cxnSp>
          <p:nvCxnSpPr>
            <p:cNvPr id="511005"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511006" name="Group 408601"/>
            <p:cNvGrpSpPr>
              <a:grpSpLocks/>
            </p:cNvGrpSpPr>
            <p:nvPr/>
          </p:nvGrpSpPr>
          <p:grpSpPr bwMode="auto">
            <a:xfrm>
              <a:off x="6732237" y="3345519"/>
              <a:ext cx="1599786" cy="659545"/>
              <a:chOff x="6732237" y="3717032"/>
              <a:chExt cx="1599786" cy="659545"/>
            </a:xfrm>
          </p:grpSpPr>
          <p:sp>
            <p:nvSpPr>
              <p:cNvPr id="83" name="Text Box 10"/>
              <p:cNvSpPr txBox="1">
                <a:spLocks noChangeArrowheads="1"/>
              </p:cNvSpPr>
              <p:nvPr/>
            </p:nvSpPr>
            <p:spPr bwMode="auto">
              <a:xfrm>
                <a:off x="6804115" y="3717707"/>
                <a:ext cx="1412819" cy="463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en-US" b="1" spc="-110" dirty="0">
                    <a:solidFill>
                      <a:srgbClr val="000000"/>
                    </a:solidFill>
                    <a:latin typeface="Arial"/>
                    <a:cs typeface="Arial"/>
                  </a:rPr>
                  <a:t>45 DAYS</a:t>
                </a:r>
              </a:p>
            </p:txBody>
          </p:sp>
          <p:cxnSp>
            <p:nvCxnSpPr>
              <p:cNvPr id="511010"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85" name="Text Box 10"/>
              <p:cNvSpPr txBox="1">
                <a:spLocks noChangeArrowheads="1"/>
              </p:cNvSpPr>
              <p:nvPr/>
            </p:nvSpPr>
            <p:spPr bwMode="auto">
              <a:xfrm>
                <a:off x="6948572" y="4005021"/>
                <a:ext cx="1223914" cy="3714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en-US" sz="1800" b="1" i="1" spc="-110" dirty="0">
                    <a:solidFill>
                      <a:srgbClr val="000000"/>
                    </a:solidFill>
                    <a:latin typeface="Arial"/>
                    <a:cs typeface="Arial"/>
                  </a:rPr>
                  <a:t>Dan. 12:12</a:t>
                </a:r>
                <a:endParaRPr lang="en-US" b="1" spc="-110" dirty="0">
                  <a:solidFill>
                    <a:srgbClr val="000000"/>
                  </a:solidFill>
                  <a:latin typeface="Arial"/>
                  <a:cs typeface="Arial"/>
                </a:endParaRPr>
              </a:p>
            </p:txBody>
          </p:sp>
          <p:cxnSp>
            <p:nvCxnSpPr>
              <p:cNvPr id="511012"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94" name="Text Box 10"/>
            <p:cNvSpPr txBox="1">
              <a:spLocks noChangeArrowheads="1"/>
            </p:cNvSpPr>
            <p:nvPr/>
          </p:nvSpPr>
          <p:spPr bwMode="auto">
            <a:xfrm>
              <a:off x="7667682" y="1412776"/>
              <a:ext cx="1476317" cy="8428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en-US" dirty="0">
                  <a:solidFill>
                    <a:srgbClr val="000000"/>
                  </a:solidFill>
                </a:rPr>
                <a:t>Christ</a:t>
              </a:r>
              <a:r>
                <a:rPr lang="fr-FR" dirty="0">
                  <a:solidFill>
                    <a:srgbClr val="000000"/>
                  </a:solidFill>
                </a:rPr>
                <a:t>'</a:t>
              </a:r>
              <a:r>
                <a:rPr lang="en-US" dirty="0">
                  <a:solidFill>
                    <a:srgbClr val="000000"/>
                  </a:solidFill>
                </a:rPr>
                <a:t>s Return Complete</a:t>
              </a:r>
            </a:p>
          </p:txBody>
        </p:sp>
        <p:sp>
          <p:nvSpPr>
            <p:cNvPr id="511008" name="Right Brace 34"/>
            <p:cNvSpPr>
              <a:spLocks/>
            </p:cNvSpPr>
            <p:nvPr/>
          </p:nvSpPr>
          <p:spPr bwMode="auto">
            <a:xfrm rot="5400000">
              <a:off x="7452109" y="4149080"/>
              <a:ext cx="216024" cy="1512168"/>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grpSp>
      <p:grpSp>
        <p:nvGrpSpPr>
          <p:cNvPr id="48" name="Group 47"/>
          <p:cNvGrpSpPr>
            <a:grpSpLocks/>
          </p:cNvGrpSpPr>
          <p:nvPr/>
        </p:nvGrpSpPr>
        <p:grpSpPr bwMode="auto">
          <a:xfrm>
            <a:off x="2700338" y="1433513"/>
            <a:ext cx="4032250" cy="4011612"/>
            <a:chOff x="2699792" y="1433435"/>
            <a:chExt cx="4032447" cy="4011789"/>
          </a:xfrm>
        </p:grpSpPr>
        <p:sp>
          <p:nvSpPr>
            <p:cNvPr id="510995" name="Text Box 10"/>
            <p:cNvSpPr txBox="1">
              <a:spLocks noChangeArrowheads="1"/>
            </p:cNvSpPr>
            <p:nvPr/>
          </p:nvSpPr>
          <p:spPr bwMode="auto">
            <a:xfrm>
              <a:off x="2699792" y="4519713"/>
              <a:ext cx="1368152" cy="925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sz="1800" b="1" i="1">
                  <a:solidFill>
                    <a:srgbClr val="000000"/>
                  </a:solidFill>
                  <a:latin typeface="Arial" charset="0"/>
                  <a:cs typeface="Arial" charset="0"/>
                </a:rPr>
                <a:t>Covenant Broken</a:t>
              </a:r>
              <a:br>
                <a:rPr lang="en-US" sz="1800" b="1" i="1">
                  <a:solidFill>
                    <a:srgbClr val="000000"/>
                  </a:solidFill>
                  <a:latin typeface="Arial" charset="0"/>
                  <a:cs typeface="Arial" charset="0"/>
                </a:rPr>
              </a:br>
              <a:r>
                <a:rPr lang="en-US" sz="1800" b="1" i="1">
                  <a:solidFill>
                    <a:srgbClr val="000000"/>
                  </a:solidFill>
                  <a:latin typeface="Arial" charset="0"/>
                  <a:cs typeface="Arial" charset="0"/>
                </a:rPr>
                <a:t>Dan. 9:27b</a:t>
              </a:r>
            </a:p>
          </p:txBody>
        </p:sp>
        <p:grpSp>
          <p:nvGrpSpPr>
            <p:cNvPr id="510996" name="Group 21"/>
            <p:cNvGrpSpPr>
              <a:grpSpLocks/>
            </p:cNvGrpSpPr>
            <p:nvPr/>
          </p:nvGrpSpPr>
          <p:grpSpPr bwMode="auto">
            <a:xfrm>
              <a:off x="3347864" y="2636912"/>
              <a:ext cx="3384375" cy="659545"/>
              <a:chOff x="3779913" y="2492896"/>
              <a:chExt cx="2942935" cy="659545"/>
            </a:xfrm>
          </p:grpSpPr>
          <p:sp>
            <p:nvSpPr>
              <p:cNvPr id="32" name="Text Box 10"/>
              <p:cNvSpPr txBox="1">
                <a:spLocks noChangeArrowheads="1"/>
              </p:cNvSpPr>
              <p:nvPr/>
            </p:nvSpPr>
            <p:spPr bwMode="auto">
              <a:xfrm>
                <a:off x="4327676" y="2492797"/>
                <a:ext cx="1790512" cy="465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en-US" b="1" spc="-110" dirty="0">
                    <a:solidFill>
                      <a:srgbClr val="000000"/>
                    </a:solidFill>
                    <a:latin typeface="Arial"/>
                    <a:cs typeface="Arial"/>
                  </a:rPr>
                  <a:t>1290 DAYS</a:t>
                </a:r>
              </a:p>
            </p:txBody>
          </p:sp>
          <p:cxnSp>
            <p:nvCxnSpPr>
              <p:cNvPr id="511001"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511002"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en-US" sz="1800" b="1" i="1" spc="-110" dirty="0">
                    <a:solidFill>
                      <a:srgbClr val="000000"/>
                    </a:solidFill>
                    <a:latin typeface="Arial"/>
                    <a:cs typeface="Arial"/>
                  </a:rPr>
                  <a:t>Dan. 12:11</a:t>
                </a:r>
                <a:endParaRPr lang="en-US" b="1" spc="-110" dirty="0">
                  <a:solidFill>
                    <a:srgbClr val="000000"/>
                  </a:solidFill>
                  <a:latin typeface="Arial"/>
                  <a:cs typeface="Arial"/>
                </a:endParaRPr>
              </a:p>
            </p:txBody>
          </p:sp>
        </p:grpSp>
        <p:sp>
          <p:nvSpPr>
            <p:cNvPr id="93" name="Text Box 10"/>
            <p:cNvSpPr txBox="1">
              <a:spLocks noChangeArrowheads="1"/>
            </p:cNvSpPr>
            <p:nvPr/>
          </p:nvSpPr>
          <p:spPr bwMode="auto">
            <a:xfrm>
              <a:off x="3204642" y="1433435"/>
              <a:ext cx="1006524" cy="842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lnSpc>
                  <a:spcPct val="80000"/>
                </a:lnSpc>
                <a:spcBef>
                  <a:spcPct val="50000"/>
                </a:spcBef>
                <a:defRPr/>
              </a:pPr>
              <a:r>
                <a:rPr lang="en-US" sz="2000" b="1" i="1" spc="-100" dirty="0">
                  <a:solidFill>
                    <a:srgbClr val="000000"/>
                  </a:solidFill>
                  <a:latin typeface="Arial"/>
                  <a:cs typeface="Arial"/>
                </a:rPr>
                <a:t>Middle of the Week</a:t>
              </a:r>
            </a:p>
          </p:txBody>
        </p:sp>
        <p:sp>
          <p:nvSpPr>
            <p:cNvPr id="510998" name="AutoShape 11"/>
            <p:cNvSpPr>
              <a:spLocks noChangeArrowheads="1"/>
            </p:cNvSpPr>
            <p:nvPr/>
          </p:nvSpPr>
          <p:spPr bwMode="auto">
            <a:xfrm>
              <a:off x="3125962" y="4077072"/>
              <a:ext cx="515813" cy="471015"/>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endParaRPr lang="en-US">
                <a:solidFill>
                  <a:srgbClr val="000000"/>
                </a:solidFill>
                <a:latin typeface="Arial" charset="0"/>
                <a:cs typeface="Arial" charset="0"/>
              </a:endParaRPr>
            </a:p>
          </p:txBody>
        </p:sp>
        <p:sp>
          <p:nvSpPr>
            <p:cNvPr id="510999" name="Right Brace 120"/>
            <p:cNvSpPr>
              <a:spLocks/>
            </p:cNvSpPr>
            <p:nvPr/>
          </p:nvSpPr>
          <p:spPr bwMode="auto">
            <a:xfrm rot="-5400000">
              <a:off x="3671900" y="1880829"/>
              <a:ext cx="144015" cy="792087"/>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grpSp>
      <p:sp>
        <p:nvSpPr>
          <p:cNvPr id="510992" name="Text Box 10"/>
          <p:cNvSpPr txBox="1">
            <a:spLocks noChangeArrowheads="1"/>
          </p:cNvSpPr>
          <p:nvPr/>
        </p:nvSpPr>
        <p:spPr bwMode="auto">
          <a:xfrm>
            <a:off x="1131888" y="836613"/>
            <a:ext cx="6443662" cy="309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sz="1400" i="1">
                <a:solidFill>
                  <a:srgbClr val="000000"/>
                </a:solidFill>
                <a:latin typeface="Arial" charset="0"/>
                <a:cs typeface="Arial" charset="0"/>
              </a:rPr>
              <a:t>Adapted from J. Dwight Pentecost, Dallas Theological Seminary, 1988</a:t>
            </a:r>
          </a:p>
        </p:txBody>
      </p:sp>
      <p:sp>
        <p:nvSpPr>
          <p:cNvPr id="45" name="Rounded Rectangle 44"/>
          <p:cNvSpPr>
            <a:spLocks noChangeArrowheads="1"/>
          </p:cNvSpPr>
          <p:nvPr/>
        </p:nvSpPr>
        <p:spPr bwMode="auto">
          <a:xfrm>
            <a:off x="1908175" y="6300788"/>
            <a:ext cx="4751388" cy="512762"/>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algn="ctr"/>
            <a:r>
              <a:rPr lang="en-US">
                <a:solidFill>
                  <a:srgbClr val="FFFFFF"/>
                </a:solidFill>
              </a:rPr>
              <a:t>The Tribulation</a:t>
            </a:r>
          </a:p>
        </p:txBody>
      </p:sp>
      <p:sp>
        <p:nvSpPr>
          <p:cNvPr id="126" name="Rounded Rectangle 125"/>
          <p:cNvSpPr>
            <a:spLocks noChangeArrowheads="1"/>
          </p:cNvSpPr>
          <p:nvPr/>
        </p:nvSpPr>
        <p:spPr bwMode="auto">
          <a:xfrm>
            <a:off x="4211638" y="5373688"/>
            <a:ext cx="2447925" cy="920750"/>
          </a:xfrm>
          <a:prstGeom prst="roundRect">
            <a:avLst>
              <a:gd name="adj" fmla="val 16667"/>
            </a:avLst>
          </a:prstGeom>
          <a:solidFill>
            <a:srgbClr val="FF0000"/>
          </a:solidFill>
          <a:ln w="9525">
            <a:solidFill>
              <a:schemeClr val="tx1"/>
            </a:solidFill>
            <a:round/>
            <a:headEnd/>
            <a:tailEnd type="stealth" w="lg" len="lg"/>
          </a:ln>
        </p:spPr>
        <p:txBody>
          <a:bodyPr lIns="90000" tIns="46800" rIns="90000" bIns="46800">
            <a:spAutoFit/>
          </a:bodyPr>
          <a:lstStyle/>
          <a:p>
            <a:pPr algn="ctr"/>
            <a:r>
              <a:rPr lang="en-US">
                <a:solidFill>
                  <a:srgbClr val="FFFFFF"/>
                </a:solidFill>
              </a:rPr>
              <a:t>The Great Tribulation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0.70"/>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dissolve">
                                      <p:cBhvr>
                                        <p:cTn id="34" dur="500"/>
                                        <p:tgtEl>
                                          <p:spTgt spid="10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560141"/>
                                        </p:tgtEl>
                                        <p:attrNameLst>
                                          <p:attrName>style.visibility</p:attrName>
                                        </p:attrNameLst>
                                      </p:cBhvr>
                                      <p:to>
                                        <p:strVal val="visible"/>
                                      </p:to>
                                    </p:set>
                                    <p:anim calcmode="lin" valueType="num">
                                      <p:cBhvr>
                                        <p:cTn id="39" dur="1000" fill="hold"/>
                                        <p:tgtEl>
                                          <p:spTgt spid="560141"/>
                                        </p:tgtEl>
                                        <p:attrNameLst>
                                          <p:attrName>ppt_w</p:attrName>
                                        </p:attrNameLst>
                                      </p:cBhvr>
                                      <p:tavLst>
                                        <p:tav tm="0">
                                          <p:val>
                                            <p:strVal val="#ppt_w*0.70"/>
                                          </p:val>
                                        </p:tav>
                                        <p:tav tm="100000">
                                          <p:val>
                                            <p:strVal val="#ppt_w"/>
                                          </p:val>
                                        </p:tav>
                                      </p:tavLst>
                                    </p:anim>
                                    <p:anim calcmode="lin" valueType="num">
                                      <p:cBhvr>
                                        <p:cTn id="40" dur="1000" fill="hold"/>
                                        <p:tgtEl>
                                          <p:spTgt spid="560141"/>
                                        </p:tgtEl>
                                        <p:attrNameLst>
                                          <p:attrName>ppt_h</p:attrName>
                                        </p:attrNameLst>
                                      </p:cBhvr>
                                      <p:tavLst>
                                        <p:tav tm="0">
                                          <p:val>
                                            <p:strVal val="#ppt_h"/>
                                          </p:val>
                                        </p:tav>
                                        <p:tav tm="100000">
                                          <p:val>
                                            <p:strVal val="#ppt_h"/>
                                          </p:val>
                                        </p:tav>
                                      </p:tavLst>
                                    </p:anim>
                                    <p:animEffect transition="in" filter="fade">
                                      <p:cBhvr>
                                        <p:cTn id="41" dur="1000"/>
                                        <p:tgtEl>
                                          <p:spTgt spid="560141"/>
                                        </p:tgtEl>
                                      </p:cBhvr>
                                    </p:animEffect>
                                  </p:childTnLst>
                                </p:cTn>
                              </p:par>
                              <p:par>
                                <p:cTn id="42" presetID="3" presetClass="entr" presetSubtype="10" fill="hold" nodeType="withEffect">
                                  <p:stCondLst>
                                    <p:cond delay="0"/>
                                  </p:stCondLst>
                                  <p:childTnLst>
                                    <p:set>
                                      <p:cBhvr>
                                        <p:cTn id="43" dur="1" fill="hold">
                                          <p:stCondLst>
                                            <p:cond delay="0"/>
                                          </p:stCondLst>
                                        </p:cTn>
                                        <p:tgtEl>
                                          <p:spTgt spid="408596"/>
                                        </p:tgtEl>
                                        <p:attrNameLst>
                                          <p:attrName>style.visibility</p:attrName>
                                        </p:attrNameLst>
                                      </p:cBhvr>
                                      <p:to>
                                        <p:strVal val="visible"/>
                                      </p:to>
                                    </p:set>
                                    <p:animEffect transition="in" filter="blinds(horizontal)">
                                      <p:cBhvr>
                                        <p:cTn id="44" dur="500"/>
                                        <p:tgtEl>
                                          <p:spTgt spid="40859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blinds(horizontal)">
                                      <p:cBhvr>
                                        <p:cTn id="47" dur="500"/>
                                        <p:tgtEl>
                                          <p:spTgt spid="1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92"/>
                                        </p:tgtEl>
                                        <p:attrNameLst>
                                          <p:attrName>style.visibility</p:attrName>
                                        </p:attrNameLst>
                                      </p:cBhvr>
                                      <p:to>
                                        <p:strVal val="visible"/>
                                      </p:to>
                                    </p:set>
                                    <p:anim calcmode="lin" valueType="num">
                                      <p:cBhvr additive="base">
                                        <p:cTn id="52" dur="500" fill="hold"/>
                                        <p:tgtEl>
                                          <p:spTgt spid="92"/>
                                        </p:tgtEl>
                                        <p:attrNameLst>
                                          <p:attrName>ppt_x</p:attrName>
                                        </p:attrNameLst>
                                      </p:cBhvr>
                                      <p:tavLst>
                                        <p:tav tm="0">
                                          <p:val>
                                            <p:strVal val="#ppt_x"/>
                                          </p:val>
                                        </p:tav>
                                        <p:tav tm="100000">
                                          <p:val>
                                            <p:strVal val="#ppt_x"/>
                                          </p:val>
                                        </p:tav>
                                      </p:tavLst>
                                    </p:anim>
                                    <p:anim calcmode="lin" valueType="num">
                                      <p:cBhvr additive="base">
                                        <p:cTn id="53"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1" fill="hold" nodeType="click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p:tgtEl>
                                          <p:spTgt spid="52"/>
                                        </p:tgtEl>
                                        <p:attrNameLst>
                                          <p:attrName>ppt_y</p:attrName>
                                        </p:attrNameLst>
                                      </p:cBhvr>
                                      <p:tavLst>
                                        <p:tav tm="0">
                                          <p:val>
                                            <p:strVal val="#ppt_y-#ppt_h*1.125000"/>
                                          </p:val>
                                        </p:tav>
                                        <p:tav tm="100000">
                                          <p:val>
                                            <p:strVal val="#ppt_y"/>
                                          </p:val>
                                        </p:tav>
                                      </p:tavLst>
                                    </p:anim>
                                    <p:animEffect transition="in" filter="wipe(down)">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41" grpId="0" animBg="1"/>
      <p:bldP spid="92" grpId="0"/>
      <p:bldP spid="45" grpId="0" animBg="1"/>
      <p:bldP spid="1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5" name="Text Box 19"/>
          <p:cNvSpPr txBox="1">
            <a:spLocks noChangeArrowheads="1"/>
          </p:cNvSpPr>
          <p:nvPr/>
        </p:nvSpPr>
        <p:spPr bwMode="auto">
          <a:xfrm>
            <a:off x="8172450" y="84138"/>
            <a:ext cx="849313" cy="46513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cs typeface="Arial" charset="0"/>
              </a:rPr>
              <a:t>80 G</a:t>
            </a:r>
            <a:endParaRPr lang="en-US">
              <a:solidFill>
                <a:srgbClr val="FFFFFF"/>
              </a:solidFill>
              <a:latin typeface="Arial" charset="0"/>
              <a:cs typeface="Arial" charset="0"/>
            </a:endParaRPr>
          </a:p>
        </p:txBody>
      </p:sp>
      <p:pic>
        <p:nvPicPr>
          <p:cNvPr id="513026" name="Picture 3" descr="Rev 13.3 Head W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84625" y="1165225"/>
            <a:ext cx="5159375" cy="4357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407585"/>
            <a:ext cx="5290062" cy="6124754"/>
          </a:xfrm>
        </p:spPr>
        <p:txBody>
          <a:bodyPr>
            <a:spAutoFit/>
          </a:bodyPr>
          <a:lstStyle/>
          <a:p>
            <a:pPr>
              <a:defRPr/>
            </a:pPr>
            <a:r>
              <a:rPr lang="en-US" sz="2800" b="1" kern="1200" dirty="0">
                <a:solidFill>
                  <a:srgbClr val="FFFFFF"/>
                </a:solidFill>
                <a:effectLst>
                  <a:glow rad="292100">
                    <a:srgbClr val="000000">
                      <a:alpha val="75000"/>
                    </a:srgbClr>
                  </a:glow>
                </a:effectLst>
                <a:ea typeface="ＭＳ Ｐゴシック" charset="0"/>
              </a:rPr>
              <a:t>"I saw that one of the heads of the beast seemed wounded beyond recovery—but the fatal wound was healed! The whole world marveled at this miracle and gave allegiance to the beast.  </a:t>
            </a:r>
            <a:r>
              <a:rPr lang="en-US" sz="2800" b="1" kern="1200" baseline="30000" dirty="0">
                <a:solidFill>
                  <a:srgbClr val="FFFFFF"/>
                </a:solidFill>
                <a:effectLst>
                  <a:glow rad="292100">
                    <a:srgbClr val="000000">
                      <a:alpha val="75000"/>
                    </a:srgbClr>
                  </a:glow>
                </a:effectLst>
                <a:ea typeface="ＭＳ Ｐゴシック" charset="0"/>
              </a:rPr>
              <a:t>4</a:t>
            </a:r>
            <a:r>
              <a:rPr lang="en-US" sz="2800" b="1" kern="1200" dirty="0">
                <a:solidFill>
                  <a:srgbClr val="FFFFFF"/>
                </a:solidFill>
                <a:effectLst>
                  <a:glow rad="292100">
                    <a:srgbClr val="000000">
                      <a:alpha val="75000"/>
                    </a:srgbClr>
                  </a:glow>
                </a:effectLst>
                <a:ea typeface="ＭＳ Ｐゴシック" charset="0"/>
              </a:rPr>
              <a:t>They worshiped the dragon for giving the beast such power, and they also worshiped the beast. 'Who is as great as the beast?' they exclaimed. 'Who is able to fight against him?'" (13:3-4).</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5073" name="Content Placeholder 3" descr="Antichrist anger.jpg"/>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58000"/>
          </a:xfrm>
        </p:spPr>
      </p:pic>
      <p:sp>
        <p:nvSpPr>
          <p:cNvPr id="2" name="Title 1"/>
          <p:cNvSpPr>
            <a:spLocks noGrp="1"/>
          </p:cNvSpPr>
          <p:nvPr>
            <p:ph type="title"/>
          </p:nvPr>
        </p:nvSpPr>
        <p:spPr>
          <a:xfrm>
            <a:off x="533400" y="0"/>
            <a:ext cx="4572000" cy="1295400"/>
          </a:xfrm>
          <a:effectLst>
            <a:outerShdw blurRad="50800" dist="38100" dir="2700000">
              <a:srgbClr val="000000">
                <a:alpha val="43000"/>
              </a:srgbClr>
            </a:outerShdw>
          </a:effectLst>
        </p:spPr>
        <p:txBody>
          <a:bodyPr/>
          <a:lstStyle/>
          <a:p>
            <a:pPr>
              <a:defRPr/>
            </a:pPr>
            <a:r>
              <a:rPr lang="en-US">
                <a:ea typeface="ＭＳ Ｐゴシック" pitchFamily="-111" charset="-128"/>
                <a:cs typeface="ＭＳ Ｐゴシック" pitchFamily="-111" charset="-128"/>
              </a:rPr>
              <a:t>The world will worship the beast</a:t>
            </a:r>
          </a:p>
        </p:txBody>
      </p:sp>
      <p:pic>
        <p:nvPicPr>
          <p:cNvPr id="515075" name="Picture 4" descr="worship beast Rev 13.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4014788"/>
            <a:ext cx="3790950" cy="284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5076" name="Picture 5" descr="Worship beast close up.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1447800"/>
            <a:ext cx="3468688" cy="2601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5077" name="Text Box 19"/>
          <p:cNvSpPr txBox="1">
            <a:spLocks noChangeArrowheads="1"/>
          </p:cNvSpPr>
          <p:nvPr/>
        </p:nvSpPr>
        <p:spPr bwMode="auto">
          <a:xfrm>
            <a:off x="8172450" y="84138"/>
            <a:ext cx="831850" cy="46513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cs typeface="Arial" charset="0"/>
              </a:rPr>
              <a:t>80 H</a:t>
            </a:r>
            <a:endParaRPr lang="en-US">
              <a:solidFill>
                <a:srgbClr val="FFFFFF"/>
              </a:solidFill>
              <a:latin typeface="Arial" charset="0"/>
              <a:cs typeface="Arial"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7" name="Picture 4" descr="20 Three beasts and 666.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25400"/>
            <a:ext cx="9144000" cy="6821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3714" name="Rectangle 2"/>
          <p:cNvSpPr>
            <a:spLocks noGrp="1" noChangeArrowheads="1"/>
          </p:cNvSpPr>
          <p:nvPr>
            <p:ph type="ctrTitle"/>
          </p:nvPr>
        </p:nvSpPr>
        <p:spPr>
          <a:xfrm>
            <a:off x="10023" y="24507"/>
            <a:ext cx="3673475" cy="1368426"/>
          </a:xfrm>
          <a:ln>
            <a:miter lim="800000"/>
            <a:headEnd/>
            <a:tailEnd/>
          </a:ln>
          <a:effectLst>
            <a:outerShdw blurRad="63500" dist="35921" dir="2700000" algn="ctr" rotWithShape="0">
              <a:schemeClr val="tx2">
                <a:alpha val="74997"/>
              </a:schemeClr>
            </a:outerShdw>
          </a:effectLst>
        </p:spPr>
        <p:txBody>
          <a:bodyPr/>
          <a:lstStyle/>
          <a:p>
            <a:pPr>
              <a:defRPr/>
            </a:pPr>
            <a:r>
              <a:rPr lang="en-US" b="1" kern="1200" dirty="0">
                <a:solidFill>
                  <a:srgbClr val="FFFFFF"/>
                </a:solidFill>
                <a:effectLst>
                  <a:glow rad="241300">
                    <a:srgbClr val="000000">
                      <a:alpha val="75000"/>
                    </a:srgbClr>
                  </a:glow>
                </a:effectLst>
                <a:latin typeface="Arial" charset="0"/>
                <a:ea typeface="ＭＳ Ｐゴシック" charset="0"/>
                <a:cs typeface="ＭＳ Ｐゴシック" charset="0"/>
              </a:rPr>
              <a:t>Beasts of Rev. 13</a:t>
            </a:r>
          </a:p>
        </p:txBody>
      </p:sp>
      <p:sp>
        <p:nvSpPr>
          <p:cNvPr id="2" name="Rectangle 2"/>
          <p:cNvSpPr>
            <a:spLocks noChangeArrowheads="1"/>
          </p:cNvSpPr>
          <p:nvPr/>
        </p:nvSpPr>
        <p:spPr bwMode="auto">
          <a:xfrm>
            <a:off x="152400" y="4972272"/>
            <a:ext cx="2743200" cy="13716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algn="ctr">
              <a:defRPr/>
            </a:pPr>
            <a:r>
              <a:rPr lang="en-US" sz="3200" b="1" dirty="0">
                <a:solidFill>
                  <a:srgbClr val="FFFFFF"/>
                </a:solidFill>
                <a:effectLst>
                  <a:glow rad="241300">
                    <a:srgbClr val="000000">
                      <a:alpha val="75000"/>
                    </a:srgbClr>
                  </a:glow>
                </a:effectLst>
                <a:latin typeface="Arial" charset="0"/>
              </a:rPr>
              <a:t>Dragon = </a:t>
            </a:r>
            <a:br>
              <a:rPr lang="en-US" sz="3200" b="1" dirty="0">
                <a:solidFill>
                  <a:srgbClr val="FFFFFF"/>
                </a:solidFill>
                <a:effectLst>
                  <a:glow rad="241300">
                    <a:srgbClr val="000000">
                      <a:alpha val="75000"/>
                    </a:srgbClr>
                  </a:glow>
                </a:effectLst>
                <a:latin typeface="Arial" charset="0"/>
              </a:rPr>
            </a:br>
            <a:r>
              <a:rPr lang="en-US" sz="3200" b="1" dirty="0">
                <a:solidFill>
                  <a:srgbClr val="FFFFFF"/>
                </a:solidFill>
                <a:effectLst>
                  <a:glow rad="241300">
                    <a:srgbClr val="000000">
                      <a:alpha val="75000"/>
                    </a:srgbClr>
                  </a:glow>
                </a:effectLst>
                <a:latin typeface="Arial" charset="0"/>
              </a:rPr>
              <a:t>Satan</a:t>
            </a:r>
            <a:endParaRPr lang="en-US" sz="3200" dirty="0">
              <a:solidFill>
                <a:srgbClr val="FFFFFF"/>
              </a:solidFill>
              <a:effectLst>
                <a:glow rad="241300">
                  <a:srgbClr val="000000">
                    <a:alpha val="75000"/>
                  </a:srgbClr>
                </a:glow>
              </a:effectLst>
              <a:latin typeface="Times New Roman" charset="0"/>
            </a:endParaRPr>
          </a:p>
        </p:txBody>
      </p:sp>
      <p:sp>
        <p:nvSpPr>
          <p:cNvPr id="3" name="Rectangle 2"/>
          <p:cNvSpPr>
            <a:spLocks noChangeArrowheads="1"/>
          </p:cNvSpPr>
          <p:nvPr/>
        </p:nvSpPr>
        <p:spPr bwMode="auto">
          <a:xfrm>
            <a:off x="1905000" y="5124672"/>
            <a:ext cx="4800600" cy="10668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algn="ctr">
              <a:defRPr/>
            </a:pPr>
            <a:r>
              <a:rPr lang="en-US" sz="3200" b="1">
                <a:solidFill>
                  <a:srgbClr val="FFFFFF"/>
                </a:solidFill>
                <a:effectLst>
                  <a:glow rad="241300">
                    <a:srgbClr val="000000">
                      <a:alpha val="75000"/>
                    </a:srgbClr>
                  </a:glow>
                </a:effectLst>
                <a:latin typeface="Arial" charset="0"/>
              </a:rPr>
              <a:t>Sea Beast = </a:t>
            </a:r>
            <a:br>
              <a:rPr lang="en-US" sz="3200" b="1">
                <a:solidFill>
                  <a:srgbClr val="FFFFFF"/>
                </a:solidFill>
                <a:effectLst>
                  <a:glow rad="241300">
                    <a:srgbClr val="000000">
                      <a:alpha val="75000"/>
                    </a:srgbClr>
                  </a:glow>
                </a:effectLst>
                <a:latin typeface="Arial" charset="0"/>
              </a:rPr>
            </a:br>
            <a:r>
              <a:rPr lang="en-US" sz="3200" b="1">
                <a:solidFill>
                  <a:srgbClr val="FFFFFF"/>
                </a:solidFill>
                <a:effectLst>
                  <a:glow rad="241300">
                    <a:srgbClr val="000000">
                      <a:alpha val="75000"/>
                    </a:srgbClr>
                  </a:glow>
                </a:effectLst>
                <a:latin typeface="Arial" charset="0"/>
              </a:rPr>
              <a:t>Antichrist</a:t>
            </a:r>
            <a:endParaRPr lang="en-US" sz="3200">
              <a:solidFill>
                <a:srgbClr val="FFFFFF"/>
              </a:solidFill>
              <a:effectLst>
                <a:glow rad="241300">
                  <a:srgbClr val="000000">
                    <a:alpha val="75000"/>
                  </a:srgbClr>
                </a:glow>
              </a:effectLst>
              <a:latin typeface="Times New Roman" charset="0"/>
            </a:endParaRPr>
          </a:p>
        </p:txBody>
      </p:sp>
      <p:sp>
        <p:nvSpPr>
          <p:cNvPr id="4" name="Rectangle 2"/>
          <p:cNvSpPr>
            <a:spLocks noChangeArrowheads="1"/>
          </p:cNvSpPr>
          <p:nvPr/>
        </p:nvSpPr>
        <p:spPr bwMode="auto">
          <a:xfrm>
            <a:off x="5791200" y="5086572"/>
            <a:ext cx="3352800" cy="11430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algn="ctr">
              <a:defRPr/>
            </a:pPr>
            <a:r>
              <a:rPr lang="en-US" sz="3200" b="1">
                <a:solidFill>
                  <a:srgbClr val="FFFFFF"/>
                </a:solidFill>
                <a:effectLst>
                  <a:glow rad="241300">
                    <a:srgbClr val="000000">
                      <a:alpha val="75000"/>
                    </a:srgbClr>
                  </a:glow>
                </a:effectLst>
                <a:latin typeface="Arial" charset="0"/>
              </a:rPr>
              <a:t>Land Beast = </a:t>
            </a:r>
            <a:br>
              <a:rPr lang="en-US" sz="3200" b="1">
                <a:solidFill>
                  <a:srgbClr val="FFFFFF"/>
                </a:solidFill>
                <a:effectLst>
                  <a:glow rad="241300">
                    <a:srgbClr val="000000">
                      <a:alpha val="75000"/>
                    </a:srgbClr>
                  </a:glow>
                </a:effectLst>
                <a:latin typeface="Arial" charset="0"/>
              </a:rPr>
            </a:br>
            <a:r>
              <a:rPr lang="en-US" sz="3200" b="1">
                <a:solidFill>
                  <a:srgbClr val="FFFFFF"/>
                </a:solidFill>
                <a:effectLst>
                  <a:glow rad="241300">
                    <a:srgbClr val="000000">
                      <a:alpha val="75000"/>
                    </a:srgbClr>
                  </a:glow>
                </a:effectLst>
                <a:latin typeface="Arial" charset="0"/>
              </a:rPr>
              <a:t>False Prophet</a:t>
            </a:r>
            <a:endParaRPr lang="en-US" sz="3200">
              <a:solidFill>
                <a:srgbClr val="FFFFFF"/>
              </a:solidFill>
              <a:effectLst>
                <a:glow rad="241300">
                  <a:srgbClr val="000000">
                    <a:alpha val="75000"/>
                  </a:srgbClr>
                </a:glow>
              </a:effectLst>
              <a:latin typeface="Times New Roman" charset="0"/>
            </a:endParaRPr>
          </a:p>
        </p:txBody>
      </p:sp>
      <p:sp>
        <p:nvSpPr>
          <p:cNvPr id="7" name="Rectangle 2"/>
          <p:cNvSpPr txBox="1">
            <a:spLocks noChangeArrowheads="1"/>
          </p:cNvSpPr>
          <p:nvPr/>
        </p:nvSpPr>
        <p:spPr bwMode="auto">
          <a:xfrm>
            <a:off x="22225" y="6227763"/>
            <a:ext cx="2914650"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eaLnBrk="1" hangingPunct="1">
              <a:defRPr/>
            </a:pPr>
            <a:r>
              <a:rPr lang="en-US" sz="105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516103" name="Text Box 19"/>
          <p:cNvSpPr txBox="1">
            <a:spLocks noChangeArrowheads="1"/>
          </p:cNvSpPr>
          <p:nvPr/>
        </p:nvSpPr>
        <p:spPr bwMode="auto">
          <a:xfrm>
            <a:off x="7596188" y="-603250"/>
            <a:ext cx="1516062" cy="4635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NTS 387</a:t>
            </a:r>
            <a:endParaRPr lang="en-US">
              <a:solidFill>
                <a:srgbClr val="FFFFFF"/>
              </a:solidFill>
              <a:latin typeface="Arial" charset="0"/>
              <a:cs typeface="Arial" charset="0"/>
            </a:endParaRPr>
          </a:p>
        </p:txBody>
      </p:sp>
      <p:sp>
        <p:nvSpPr>
          <p:cNvPr id="10" name="Text Box 1028"/>
          <p:cNvSpPr txBox="1">
            <a:spLocks noChangeArrowheads="1"/>
          </p:cNvSpPr>
          <p:nvPr/>
        </p:nvSpPr>
        <p:spPr bwMode="auto">
          <a:xfrm>
            <a:off x="0" y="6491288"/>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defRPr/>
            </a:pPr>
            <a:r>
              <a:rPr lang="en-US" sz="1600" b="1" i="1" dirty="0">
                <a:solidFill>
                  <a:srgbClr val="E5E5FF"/>
                </a:solidFill>
                <a:effectLst>
                  <a:outerShdw blurRad="38100" dist="38100" dir="2700000" algn="tl">
                    <a:srgbClr val="000000"/>
                  </a:outerShdw>
                </a:effectLst>
                <a:latin typeface="Arial" charset="0"/>
                <a:cs typeface="Arial" charset="0"/>
              </a:rPr>
              <a:t>Dr. Rick Griffith • Singapore Bible College • biblestudydownloads.com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8145" name="Picture 4" descr="Antichrist"/>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3522" name="Rectangle 2"/>
          <p:cNvSpPr>
            <a:spLocks noGrp="1" noChangeArrowheads="1"/>
          </p:cNvSpPr>
          <p:nvPr>
            <p:ph type="ctrTitle"/>
          </p:nvPr>
        </p:nvSpPr>
        <p:spPr>
          <a:xfrm>
            <a:off x="0" y="38318"/>
            <a:ext cx="8458200" cy="707886"/>
          </a:xfrm>
        </p:spPr>
        <p:txBody>
          <a:bodyPr>
            <a:spAutoFit/>
          </a:bodyPr>
          <a:lstStyle/>
          <a:p>
            <a:pPr algn="l">
              <a:defRPr/>
            </a:pPr>
            <a:r>
              <a:rPr lang="en-US" sz="4000" b="1" kern="1200" dirty="0">
                <a:solidFill>
                  <a:srgbClr val="FFFFFF"/>
                </a:solidFill>
                <a:effectLst>
                  <a:glow rad="292100">
                    <a:srgbClr val="000000">
                      <a:alpha val="75000"/>
                    </a:srgbClr>
                  </a:glow>
                </a:effectLst>
                <a:ea typeface="ＭＳ Ｐゴシック" charset="0"/>
              </a:rPr>
              <a:t>A Satanic </a:t>
            </a:r>
            <a:r>
              <a:rPr lang="en-US" altLang="ja-JP" sz="4000" b="1" kern="1200" dirty="0">
                <a:solidFill>
                  <a:srgbClr val="FFFFFF"/>
                </a:solidFill>
                <a:effectLst>
                  <a:glow rad="292100">
                    <a:srgbClr val="000000">
                      <a:alpha val="75000"/>
                    </a:srgbClr>
                  </a:glow>
                </a:effectLst>
                <a:ea typeface="ＭＳ Ｐゴシック" charset="0"/>
              </a:rPr>
              <a:t>"Trinity":</a:t>
            </a:r>
            <a:endParaRPr lang="en-US" sz="4000" b="1" kern="1200" dirty="0">
              <a:solidFill>
                <a:srgbClr val="FFFFFF"/>
              </a:solidFill>
              <a:effectLst>
                <a:glow rad="292100">
                  <a:srgbClr val="000000">
                    <a:alpha val="75000"/>
                  </a:srgbClr>
                </a:glow>
              </a:effectLst>
              <a:ea typeface="ＭＳ Ｐゴシック" charset="0"/>
            </a:endParaRPr>
          </a:p>
        </p:txBody>
      </p:sp>
      <p:sp>
        <p:nvSpPr>
          <p:cNvPr id="883714" name="Rectangle 2"/>
          <p:cNvSpPr>
            <a:spLocks noChangeArrowheads="1"/>
          </p:cNvSpPr>
          <p:nvPr/>
        </p:nvSpPr>
        <p:spPr bwMode="auto">
          <a:xfrm>
            <a:off x="3048000" y="1219200"/>
            <a:ext cx="3352800" cy="1371600"/>
          </a:xfrm>
          <a:prstGeom prst="rect">
            <a:avLst/>
          </a:prstGeom>
          <a:noFill/>
          <a:ln>
            <a:noFill/>
          </a:ln>
        </p:spPr>
        <p:txBody>
          <a:bodyPr anchor="ctr">
            <a:spAutoFit/>
          </a:bodyPr>
          <a:lstStyle/>
          <a:p>
            <a:pPr algn="ctr">
              <a:defRPr/>
            </a:pPr>
            <a:r>
              <a:rPr lang="en-US" altLang="ja-JP" sz="4000" b="1" dirty="0">
                <a:solidFill>
                  <a:srgbClr val="FFFFFF"/>
                </a:solidFill>
                <a:effectLst>
                  <a:glow rad="292100">
                    <a:srgbClr val="000000">
                      <a:alpha val="75000"/>
                    </a:srgbClr>
                  </a:glow>
                </a:effectLst>
                <a:latin typeface="Arial"/>
                <a:cs typeface="Arial"/>
              </a:rPr>
              <a:t>"Father" = </a:t>
            </a:r>
            <a:br>
              <a:rPr lang="en-US" altLang="ja-JP" sz="4000" b="1" dirty="0">
                <a:solidFill>
                  <a:srgbClr val="FFFFFF"/>
                </a:solidFill>
                <a:effectLst>
                  <a:glow rad="292100">
                    <a:srgbClr val="000000">
                      <a:alpha val="75000"/>
                    </a:srgbClr>
                  </a:glow>
                </a:effectLst>
                <a:latin typeface="Arial"/>
                <a:cs typeface="Arial"/>
              </a:rPr>
            </a:br>
            <a:r>
              <a:rPr lang="en-US" altLang="ja-JP" sz="4000" b="1" dirty="0">
                <a:solidFill>
                  <a:srgbClr val="FFFFFF"/>
                </a:solidFill>
                <a:effectLst>
                  <a:glow rad="292100">
                    <a:srgbClr val="000000">
                      <a:alpha val="75000"/>
                    </a:srgbClr>
                  </a:glow>
                </a:effectLst>
                <a:latin typeface="Arial"/>
                <a:cs typeface="Arial"/>
              </a:rPr>
              <a:t>Satan</a:t>
            </a:r>
            <a:endParaRPr lang="en-US" sz="4000" b="1" dirty="0">
              <a:solidFill>
                <a:srgbClr val="FFFFFF"/>
              </a:solidFill>
              <a:effectLst>
                <a:glow rad="292100">
                  <a:srgbClr val="000000">
                    <a:alpha val="75000"/>
                  </a:srgbClr>
                </a:glow>
              </a:effectLst>
              <a:latin typeface="Arial"/>
              <a:cs typeface="Arial"/>
            </a:endParaRPr>
          </a:p>
        </p:txBody>
      </p:sp>
      <p:sp>
        <p:nvSpPr>
          <p:cNvPr id="2" name="Rectangle 2"/>
          <p:cNvSpPr>
            <a:spLocks noChangeArrowheads="1"/>
          </p:cNvSpPr>
          <p:nvPr/>
        </p:nvSpPr>
        <p:spPr bwMode="auto">
          <a:xfrm>
            <a:off x="0" y="5205681"/>
            <a:ext cx="2895600" cy="1323439"/>
          </a:xfrm>
          <a:prstGeom prst="rect">
            <a:avLst/>
          </a:prstGeom>
          <a:noFill/>
          <a:ln>
            <a:noFill/>
          </a:ln>
        </p:spPr>
        <p:txBody>
          <a:bodyPr anchor="ctr">
            <a:spAutoFit/>
          </a:bodyPr>
          <a:lstStyle/>
          <a:p>
            <a:pPr algn="ctr">
              <a:defRPr/>
            </a:pPr>
            <a:r>
              <a:rPr lang="en-US" altLang="ja-JP" sz="4000" b="1" dirty="0">
                <a:solidFill>
                  <a:srgbClr val="FFFFFF"/>
                </a:solidFill>
                <a:effectLst>
                  <a:glow rad="292100">
                    <a:srgbClr val="000000">
                      <a:alpha val="75000"/>
                    </a:srgbClr>
                  </a:glow>
                </a:effectLst>
                <a:latin typeface="Arial"/>
                <a:cs typeface="Arial"/>
              </a:rPr>
              <a:t>"Son" = </a:t>
            </a:r>
            <a:br>
              <a:rPr lang="en-US" altLang="ja-JP" sz="4000" b="1" dirty="0">
                <a:solidFill>
                  <a:srgbClr val="FFFFFF"/>
                </a:solidFill>
                <a:effectLst>
                  <a:glow rad="292100">
                    <a:srgbClr val="000000">
                      <a:alpha val="75000"/>
                    </a:srgbClr>
                  </a:glow>
                </a:effectLst>
                <a:latin typeface="Arial"/>
                <a:cs typeface="Arial"/>
              </a:rPr>
            </a:br>
            <a:r>
              <a:rPr lang="en-US" altLang="ja-JP" sz="4000" b="1" dirty="0">
                <a:solidFill>
                  <a:srgbClr val="FFFFFF"/>
                </a:solidFill>
                <a:effectLst>
                  <a:glow rad="292100">
                    <a:srgbClr val="000000">
                      <a:alpha val="75000"/>
                    </a:srgbClr>
                  </a:glow>
                </a:effectLst>
                <a:latin typeface="Arial"/>
                <a:cs typeface="Arial"/>
              </a:rPr>
              <a:t>Antichrist</a:t>
            </a:r>
            <a:endParaRPr lang="en-US" sz="4000" b="1" dirty="0">
              <a:solidFill>
                <a:srgbClr val="FFFFFF"/>
              </a:solidFill>
              <a:effectLst>
                <a:glow rad="292100">
                  <a:srgbClr val="000000">
                    <a:alpha val="75000"/>
                  </a:srgbClr>
                </a:glow>
              </a:effectLst>
              <a:latin typeface="Arial"/>
              <a:cs typeface="Arial"/>
            </a:endParaRPr>
          </a:p>
        </p:txBody>
      </p:sp>
      <p:sp>
        <p:nvSpPr>
          <p:cNvPr id="3" name="Rectangle 2"/>
          <p:cNvSpPr>
            <a:spLocks noChangeArrowheads="1"/>
          </p:cNvSpPr>
          <p:nvPr/>
        </p:nvSpPr>
        <p:spPr bwMode="auto">
          <a:xfrm>
            <a:off x="5069296" y="5167580"/>
            <a:ext cx="4074704" cy="1323439"/>
          </a:xfrm>
          <a:prstGeom prst="rect">
            <a:avLst/>
          </a:prstGeom>
          <a:noFill/>
          <a:ln>
            <a:noFill/>
          </a:ln>
        </p:spPr>
        <p:txBody>
          <a:bodyPr anchor="ctr">
            <a:spAutoFit/>
          </a:bodyPr>
          <a:lstStyle/>
          <a:p>
            <a:pPr algn="ctr">
              <a:defRPr/>
            </a:pPr>
            <a:r>
              <a:rPr lang="en-US" altLang="ja-JP" sz="4000" b="1" dirty="0">
                <a:solidFill>
                  <a:srgbClr val="FFFFFF"/>
                </a:solidFill>
                <a:effectLst>
                  <a:glow rad="292100">
                    <a:srgbClr val="000000">
                      <a:alpha val="75000"/>
                    </a:srgbClr>
                  </a:glow>
                </a:effectLst>
                <a:latin typeface="Arial"/>
                <a:cs typeface="Arial"/>
              </a:rPr>
              <a:t>"Spirit" = </a:t>
            </a:r>
            <a:br>
              <a:rPr lang="en-US" altLang="ja-JP" sz="4000" b="1" dirty="0">
                <a:solidFill>
                  <a:srgbClr val="FFFFFF"/>
                </a:solidFill>
                <a:effectLst>
                  <a:glow rad="292100">
                    <a:srgbClr val="000000">
                      <a:alpha val="75000"/>
                    </a:srgbClr>
                  </a:glow>
                </a:effectLst>
                <a:latin typeface="Arial"/>
                <a:cs typeface="Arial"/>
              </a:rPr>
            </a:br>
            <a:r>
              <a:rPr lang="en-US" altLang="ja-JP" sz="4000" b="1" dirty="0">
                <a:solidFill>
                  <a:srgbClr val="FFFFFF"/>
                </a:solidFill>
                <a:effectLst>
                  <a:glow rad="292100">
                    <a:srgbClr val="000000">
                      <a:alpha val="75000"/>
                    </a:srgbClr>
                  </a:glow>
                </a:effectLst>
                <a:latin typeface="Arial"/>
                <a:cs typeface="Arial"/>
              </a:rPr>
              <a:t>False Prophet</a:t>
            </a:r>
            <a:endParaRPr lang="en-US" sz="4000" b="1" dirty="0">
              <a:solidFill>
                <a:srgbClr val="FFFFFF"/>
              </a:solidFill>
              <a:effectLst>
                <a:glow rad="292100">
                  <a:srgbClr val="000000">
                    <a:alpha val="75000"/>
                  </a:srgbClr>
                </a:glow>
              </a:effectLst>
              <a:latin typeface="Arial"/>
              <a:cs typeface="Arial"/>
            </a:endParaRPr>
          </a:p>
        </p:txBody>
      </p:sp>
      <p:sp>
        <p:nvSpPr>
          <p:cNvPr id="518150" name="Text Box 19"/>
          <p:cNvSpPr txBox="1">
            <a:spLocks noChangeArrowheads="1"/>
          </p:cNvSpPr>
          <p:nvPr/>
        </p:nvSpPr>
        <p:spPr bwMode="auto">
          <a:xfrm>
            <a:off x="8435975" y="-458788"/>
            <a:ext cx="695325" cy="463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cs typeface="Arial" charset="0"/>
              </a:rPr>
              <a:t>387</a:t>
            </a:r>
            <a:endParaRPr lang="en-US">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837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69850"/>
            <a:ext cx="4722813" cy="1443038"/>
          </a:xfrm>
          <a:solidFill>
            <a:srgbClr val="000000"/>
          </a:solidFill>
        </p:spPr>
        <p:txBody>
          <a:bodyPr/>
          <a:lstStyle/>
          <a:p>
            <a:pPr>
              <a:defRPr/>
            </a:pPr>
            <a:r>
              <a:rPr lang="en-US" sz="3200" b="1" dirty="0">
                <a:solidFill>
                  <a:schemeClr val="accent3"/>
                </a:solidFill>
              </a:rPr>
              <a:t>Antichrist Sets Up Image for Worship</a:t>
            </a:r>
            <a:br>
              <a:rPr lang="en-US" sz="3200" b="1" dirty="0">
                <a:solidFill>
                  <a:schemeClr val="accent3"/>
                </a:solidFill>
              </a:rPr>
            </a:br>
            <a:r>
              <a:rPr lang="en-US" sz="3200" b="1" dirty="0">
                <a:solidFill>
                  <a:schemeClr val="accent3"/>
                </a:solidFill>
              </a:rPr>
              <a:t>(2 Thess. 2:3-4 </a:t>
            </a:r>
            <a:r>
              <a:rPr lang="en-US" sz="2800" b="1" dirty="0">
                <a:solidFill>
                  <a:schemeClr val="accent3"/>
                </a:solidFill>
              </a:rPr>
              <a:t>NLT</a:t>
            </a:r>
            <a:r>
              <a:rPr lang="en-US" sz="3200" b="1" dirty="0">
                <a:solidFill>
                  <a:schemeClr val="accent3"/>
                </a:solidFill>
              </a:rPr>
              <a:t>)</a:t>
            </a:r>
          </a:p>
        </p:txBody>
      </p:sp>
      <p:sp>
        <p:nvSpPr>
          <p:cNvPr id="6" name="Title 1"/>
          <p:cNvSpPr txBox="1">
            <a:spLocks/>
          </p:cNvSpPr>
          <p:nvPr/>
        </p:nvSpPr>
        <p:spPr bwMode="auto">
          <a:xfrm>
            <a:off x="4283968" y="300182"/>
            <a:ext cx="4848591" cy="6557818"/>
          </a:xfrm>
          <a:prstGeom prst="rect">
            <a:avLst/>
          </a:prstGeom>
          <a:noFill/>
          <a:ln>
            <a:noFill/>
          </a:ln>
          <a:extLst>
            <a:ext uri="{FAA26D3D-D897-4be2-8F04-BA451C77F1D7}">
              <ma14:placeholderFlag xmlns:ma14="http://schemas.microsoft.com/office/mac/drawingml/2011/main" xmlns="" val="1"/>
            </a:ext>
          </a:extLst>
        </p:spPr>
        <p:txBody>
          <a:bodyPr lIns="92075" tIns="46038" rIns="92075" bIns="46038"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a:lstStyle>
          <a:p>
            <a:pPr defTabSz="457200">
              <a:defRPr/>
            </a:pPr>
            <a:r>
              <a:rPr lang="en-US" sz="2800" b="1" dirty="0">
                <a:solidFill>
                  <a:srgbClr val="FFFFFF"/>
                </a:solidFill>
                <a:effectLst>
                  <a:glow rad="266700">
                    <a:srgbClr val="000000"/>
                  </a:glow>
                </a:effectLst>
              </a:rPr>
              <a:t>"Don’t be fooled by what they say. For that day will not come until there is a great rebellion against God and the man of lawlessness is revealed—the one who brings destruction.  </a:t>
            </a:r>
            <a:r>
              <a:rPr lang="en-US" sz="2800" b="1" baseline="30000" dirty="0">
                <a:solidFill>
                  <a:srgbClr val="FFFFFF"/>
                </a:solidFill>
                <a:effectLst>
                  <a:glow rad="266700">
                    <a:srgbClr val="000000"/>
                  </a:glow>
                </a:effectLst>
              </a:rPr>
              <a:t>4</a:t>
            </a:r>
            <a:r>
              <a:rPr lang="en-US" sz="2800" b="1" dirty="0">
                <a:solidFill>
                  <a:srgbClr val="FFFFFF"/>
                </a:solidFill>
                <a:effectLst>
                  <a:glow rad="266700">
                    <a:srgbClr val="000000"/>
                  </a:glow>
                </a:effectLst>
              </a:rPr>
              <a:t>He will exalt himself and defy everything that people call god and every object of worship. He will even sit in the temple of God, claiming that he himself is God.”</a:t>
            </a:r>
          </a:p>
        </p:txBody>
      </p:sp>
      <p:pic>
        <p:nvPicPr>
          <p:cNvPr id="519172"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4963" y="1731963"/>
            <a:ext cx="3897312" cy="4872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9173" name="Text Box 19"/>
          <p:cNvSpPr txBox="1">
            <a:spLocks noChangeArrowheads="1"/>
          </p:cNvSpPr>
          <p:nvPr/>
        </p:nvSpPr>
        <p:spPr bwMode="auto">
          <a:xfrm>
            <a:off x="8172450" y="44450"/>
            <a:ext cx="695325" cy="4635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cs typeface="Arial" charset="0"/>
              </a:rPr>
              <a:t>80 I</a:t>
            </a:r>
            <a:endParaRPr lang="en-US">
              <a:solidFill>
                <a:srgbClr val="FFFFFF"/>
              </a:solidFill>
              <a:latin typeface="Arial" charset="0"/>
              <a:cs typeface="Arial" charset="0"/>
            </a:endParaRPr>
          </a:p>
        </p:txBody>
      </p:sp>
    </p:spTree>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923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t="3000" b="3999"/>
          <a:stretch>
            <a:fillRect/>
          </a:stretch>
        </p:blipFill>
        <p:spPr bwMode="auto">
          <a:xfrm>
            <a:off x="0" y="0"/>
            <a:ext cx="91773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1858" name="Rectangle 2"/>
          <p:cNvSpPr>
            <a:spLocks noGrp="1" noChangeArrowheads="1"/>
          </p:cNvSpPr>
          <p:nvPr>
            <p:ph type="title" idx="4294967295"/>
          </p:nvPr>
        </p:nvSpPr>
        <p:spPr>
          <a:xfrm>
            <a:off x="304800" y="0"/>
            <a:ext cx="8839200" cy="1143000"/>
          </a:xfrm>
          <a:effectLst>
            <a:outerShdw blurRad="63500" dist="35921" dir="2700000" algn="ctr" rotWithShape="0">
              <a:schemeClr val="tx2">
                <a:alpha val="74998"/>
              </a:schemeClr>
            </a:outerShdw>
          </a:effectLst>
        </p:spPr>
        <p:txBody>
          <a:bodyPr/>
          <a:lstStyle/>
          <a:p>
            <a:pPr>
              <a:defRPr/>
            </a:pPr>
            <a:r>
              <a:rPr lang="en-US" sz="6000" b="1">
                <a:solidFill>
                  <a:schemeClr val="bg1"/>
                </a:solidFill>
                <a:latin typeface="Times New Roman" charset="0"/>
                <a:ea typeface="ＭＳ Ｐゴシック" charset="0"/>
                <a:cs typeface="ＭＳ Ｐゴシック" charset="0"/>
              </a:rPr>
              <a:t>Names for the Antichrist</a:t>
            </a:r>
            <a:endParaRPr lang="en-US">
              <a:latin typeface="Times New Roman" charset="0"/>
              <a:ea typeface="ＭＳ Ｐゴシック" charset="0"/>
              <a:cs typeface="ＭＳ Ｐゴシック" charset="0"/>
            </a:endParaRPr>
          </a:p>
        </p:txBody>
      </p:sp>
      <p:sp>
        <p:nvSpPr>
          <p:cNvPr id="761860" name="WordArt 4"/>
          <p:cNvSpPr>
            <a:spLocks noChangeArrowheads="1" noChangeShapeType="1" noTextEdit="1"/>
          </p:cNvSpPr>
          <p:nvPr/>
        </p:nvSpPr>
        <p:spPr bwMode="auto">
          <a:xfrm>
            <a:off x="0" y="1295400"/>
            <a:ext cx="6324600" cy="863600"/>
          </a:xfrm>
          <a:prstGeom prst="rect">
            <a:avLst/>
          </a:prstGeom>
        </p:spPr>
        <p:txBody>
          <a:bodyPr wrap="none" fromWordArt="1">
            <a:prstTxWarp prst="textFadeUp">
              <a:avLst>
                <a:gd name="adj" fmla="val 9991"/>
              </a:avLst>
            </a:prstTxWarp>
          </a:bodyPr>
          <a:lstStyle/>
          <a:p>
            <a:pPr algn="ctr"/>
            <a:r>
              <a:rPr lang="en-US" sz="3600" kern="10">
                <a:ln w="12700">
                  <a:solidFill>
                    <a:srgbClr val="B2B2B2"/>
                  </a:solidFill>
                  <a:round/>
                  <a:headEnd/>
                  <a:tailEnd type="none" w="lg" len="lg"/>
                </a:ln>
                <a:gradFill rotWithShape="1">
                  <a:gsLst>
                    <a:gs pos="0">
                      <a:srgbClr val="520402"/>
                    </a:gs>
                    <a:gs pos="100000">
                      <a:srgbClr val="FFCC00"/>
                    </a:gs>
                  </a:gsLst>
                  <a:lin ang="5400000" scaled="1"/>
                </a:gradFill>
                <a:effectLst>
                  <a:outerShdw blurRad="63500" dist="35921" dir="2700000" sy="50000" rotWithShape="0">
                    <a:srgbClr val="875B0D"/>
                  </a:outerShdw>
                </a:effectLst>
                <a:latin typeface="Arial Black"/>
                <a:ea typeface="Arial Black"/>
                <a:cs typeface="Arial Black"/>
              </a:rPr>
              <a:t>Bloody &amp; Deceitful Man (Ps 5:6)</a:t>
            </a:r>
          </a:p>
        </p:txBody>
      </p:sp>
      <p:sp>
        <p:nvSpPr>
          <p:cNvPr id="761861" name="WordArt 5" descr="Narrow vertical"/>
          <p:cNvSpPr>
            <a:spLocks noChangeArrowheads="1" noChangeShapeType="1" noTextEdit="1"/>
          </p:cNvSpPr>
          <p:nvPr/>
        </p:nvSpPr>
        <p:spPr bwMode="auto">
          <a:xfrm>
            <a:off x="3733800" y="2133600"/>
            <a:ext cx="5207000" cy="1084263"/>
          </a:xfrm>
          <a:prstGeom prst="rect">
            <a:avLst/>
          </a:prstGeom>
        </p:spPr>
        <p:txBody>
          <a:bodyPr wrap="none" fromWordArt="1">
            <a:prstTxWarp prst="textCurveUp">
              <a:avLst>
                <a:gd name="adj" fmla="val 40356"/>
              </a:avLst>
            </a:prstTxWarp>
          </a:bodyPr>
          <a:lstStyle/>
          <a:p>
            <a:pPr algn="ctr"/>
            <a:r>
              <a:rPr lang="en-US" sz="3600" kern="10">
                <a:ln w="12700">
                  <a:solidFill>
                    <a:srgbClr val="000000"/>
                  </a:solidFill>
                  <a:round/>
                  <a:headEnd/>
                  <a:tailEnd type="none" w="lg" len="lg"/>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Little Horn (Dan. 7:8)</a:t>
            </a:r>
          </a:p>
        </p:txBody>
      </p:sp>
      <p:sp>
        <p:nvSpPr>
          <p:cNvPr id="761863" name="WordArt 7"/>
          <p:cNvSpPr>
            <a:spLocks noChangeArrowheads="1" noChangeShapeType="1" noTextEdit="1"/>
          </p:cNvSpPr>
          <p:nvPr/>
        </p:nvSpPr>
        <p:spPr bwMode="auto">
          <a:xfrm>
            <a:off x="3505200" y="3048000"/>
            <a:ext cx="4114800" cy="3371850"/>
          </a:xfrm>
          <a:prstGeom prst="rect">
            <a:avLst/>
          </a:prstGeom>
        </p:spPr>
        <p:txBody>
          <a:bodyPr wrap="none" fromWordArt="1">
            <a:prstTxWarp prst="textSlantUp">
              <a:avLst>
                <a:gd name="adj" fmla="val 55556"/>
              </a:avLst>
            </a:prstTxWarp>
          </a:bodyPr>
          <a:lstStyle/>
          <a:p>
            <a:pPr algn="ctr"/>
            <a:r>
              <a:rPr lang="en-US" sz="3600" kern="10">
                <a:ln w="38100">
                  <a:solidFill>
                    <a:srgbClr val="FF0000"/>
                  </a:solidFill>
                  <a:round/>
                  <a:headEnd/>
                  <a:tailEnd type="none" w="lg" len="lg"/>
                </a:ln>
                <a:solidFill>
                  <a:schemeClr val="bg1"/>
                </a:solidFill>
                <a:latin typeface="Arial Black"/>
                <a:ea typeface="Arial Black"/>
                <a:cs typeface="Arial Black"/>
              </a:rPr>
              <a:t>Man of Sin </a:t>
            </a:r>
          </a:p>
          <a:p>
            <a:pPr algn="ctr"/>
            <a:r>
              <a:rPr lang="en-US" sz="3600" kern="10">
                <a:ln w="38100">
                  <a:solidFill>
                    <a:srgbClr val="FF0000"/>
                  </a:solidFill>
                  <a:round/>
                  <a:headEnd/>
                  <a:tailEnd type="none" w="lg" len="lg"/>
                </a:ln>
                <a:solidFill>
                  <a:schemeClr val="bg1"/>
                </a:solidFill>
                <a:latin typeface="Arial Black"/>
                <a:ea typeface="Arial Black"/>
                <a:cs typeface="Arial Black"/>
              </a:rPr>
              <a:t>(2 Thess. 2:3)</a:t>
            </a:r>
          </a:p>
        </p:txBody>
      </p:sp>
      <p:sp>
        <p:nvSpPr>
          <p:cNvPr id="761864" name="WordArt 8"/>
          <p:cNvSpPr>
            <a:spLocks noChangeArrowheads="1" noChangeShapeType="1" noTextEdit="1"/>
          </p:cNvSpPr>
          <p:nvPr/>
        </p:nvSpPr>
        <p:spPr bwMode="auto">
          <a:xfrm>
            <a:off x="0" y="3733800"/>
            <a:ext cx="5346700" cy="855663"/>
          </a:xfrm>
          <a:prstGeom prst="rect">
            <a:avLst/>
          </a:prstGeom>
        </p:spPr>
        <p:txBody>
          <a:bodyPr wrap="none" fromWordArt="1">
            <a:prstTxWarp prst="textCascadeUp">
              <a:avLst>
                <a:gd name="adj" fmla="val 44444"/>
              </a:avLst>
            </a:prstTxWarp>
            <a:scene3d>
              <a:camera prst="legacyPerspectiveFront">
                <a:rot lat="20519982"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Beast from the Sea (Rev. 13:1)</a:t>
            </a:r>
          </a:p>
        </p:txBody>
      </p:sp>
      <p:sp>
        <p:nvSpPr>
          <p:cNvPr id="761862" name="WordArt 6"/>
          <p:cNvSpPr>
            <a:spLocks noChangeArrowheads="1" noChangeShapeType="1" noTextEdit="1"/>
          </p:cNvSpPr>
          <p:nvPr/>
        </p:nvSpPr>
        <p:spPr bwMode="auto">
          <a:xfrm>
            <a:off x="838200" y="5638800"/>
            <a:ext cx="7658100" cy="1295400"/>
          </a:xfrm>
          <a:prstGeom prst="rect">
            <a:avLst/>
          </a:prstGeom>
        </p:spPr>
        <p:txBody>
          <a:bodyPr wrap="none" fromWordArt="1">
            <a:prstTxWarp prst="textDeflate">
              <a:avLst>
                <a:gd name="adj" fmla="val 26227"/>
              </a:avLst>
            </a:prstTxWarp>
          </a:bodyPr>
          <a:lstStyle/>
          <a:p>
            <a:pPr algn="ctr"/>
            <a:r>
              <a:rPr lang="en-US" sz="3600" kern="10">
                <a:ln w="9525">
                  <a:solidFill>
                    <a:srgbClr val="000000"/>
                  </a:solidFill>
                  <a:round/>
                  <a:headEnd/>
                  <a:tailEnd type="none" w="lg" len="lg"/>
                </a:ln>
                <a:solidFill>
                  <a:schemeClr val="bg1"/>
                </a:solidFill>
                <a:latin typeface="Impact"/>
                <a:ea typeface="Impact"/>
                <a:cs typeface="Impact"/>
              </a:rPr>
              <a:t>One Causing Desolation (Dan. 9:27)</a:t>
            </a:r>
          </a:p>
        </p:txBody>
      </p:sp>
      <p:sp>
        <p:nvSpPr>
          <p:cNvPr id="479240" name="Text Box 4"/>
          <p:cNvSpPr txBox="1">
            <a:spLocks noChangeArrowheads="1"/>
          </p:cNvSpPr>
          <p:nvPr/>
        </p:nvSpPr>
        <p:spPr bwMode="auto">
          <a:xfrm>
            <a:off x="8520113" y="39688"/>
            <a:ext cx="52387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ea typeface="Osaka" charset="0"/>
                <a:cs typeface="Osaka" charset="0"/>
              </a:rPr>
              <a:t>79</a:t>
            </a:r>
            <a:endParaRPr lang="en-US">
              <a:solidFill>
                <a:srgbClr val="FFFFFF"/>
              </a:solidFill>
              <a:ea typeface="Osaka" charset="0"/>
              <a:cs typeface="Osak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61860"/>
                                        </p:tgtEl>
                                        <p:attrNameLst>
                                          <p:attrName>style.visibility</p:attrName>
                                        </p:attrNameLst>
                                      </p:cBhvr>
                                      <p:to>
                                        <p:strVal val="visible"/>
                                      </p:to>
                                    </p:set>
                                    <p:anim calcmode="lin" valueType="num">
                                      <p:cBhvr additive="base">
                                        <p:cTn id="7" dur="500" fill="hold"/>
                                        <p:tgtEl>
                                          <p:spTgt spid="761860"/>
                                        </p:tgtEl>
                                        <p:attrNameLst>
                                          <p:attrName>ppt_x</p:attrName>
                                        </p:attrNameLst>
                                      </p:cBhvr>
                                      <p:tavLst>
                                        <p:tav tm="0">
                                          <p:val>
                                            <p:strVal val="#ppt_x"/>
                                          </p:val>
                                        </p:tav>
                                        <p:tav tm="100000">
                                          <p:val>
                                            <p:strVal val="#ppt_x"/>
                                          </p:val>
                                        </p:tav>
                                      </p:tavLst>
                                    </p:anim>
                                    <p:anim calcmode="lin" valueType="num">
                                      <p:cBhvr additive="base">
                                        <p:cTn id="8" dur="500" fill="hold"/>
                                        <p:tgtEl>
                                          <p:spTgt spid="76186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61861"/>
                                        </p:tgtEl>
                                        <p:attrNameLst>
                                          <p:attrName>style.visibility</p:attrName>
                                        </p:attrNameLst>
                                      </p:cBhvr>
                                      <p:to>
                                        <p:strVal val="visible"/>
                                      </p:to>
                                    </p:set>
                                    <p:anim calcmode="lin" valueType="num">
                                      <p:cBhvr additive="base">
                                        <p:cTn id="13" dur="500" fill="hold"/>
                                        <p:tgtEl>
                                          <p:spTgt spid="761861"/>
                                        </p:tgtEl>
                                        <p:attrNameLst>
                                          <p:attrName>ppt_x</p:attrName>
                                        </p:attrNameLst>
                                      </p:cBhvr>
                                      <p:tavLst>
                                        <p:tav tm="0">
                                          <p:val>
                                            <p:strVal val="#ppt_x"/>
                                          </p:val>
                                        </p:tav>
                                        <p:tav tm="100000">
                                          <p:val>
                                            <p:strVal val="#ppt_x"/>
                                          </p:val>
                                        </p:tav>
                                      </p:tavLst>
                                    </p:anim>
                                    <p:anim calcmode="lin" valueType="num">
                                      <p:cBhvr additive="base">
                                        <p:cTn id="14" dur="500" fill="hold"/>
                                        <p:tgtEl>
                                          <p:spTgt spid="761861"/>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61862"/>
                                        </p:tgtEl>
                                        <p:attrNameLst>
                                          <p:attrName>style.visibility</p:attrName>
                                        </p:attrNameLst>
                                      </p:cBhvr>
                                      <p:to>
                                        <p:strVal val="visible"/>
                                      </p:to>
                                    </p:set>
                                    <p:anim calcmode="lin" valueType="num">
                                      <p:cBhvr additive="base">
                                        <p:cTn id="19" dur="500" fill="hold"/>
                                        <p:tgtEl>
                                          <p:spTgt spid="761862"/>
                                        </p:tgtEl>
                                        <p:attrNameLst>
                                          <p:attrName>ppt_x</p:attrName>
                                        </p:attrNameLst>
                                      </p:cBhvr>
                                      <p:tavLst>
                                        <p:tav tm="0">
                                          <p:val>
                                            <p:strVal val="#ppt_x"/>
                                          </p:val>
                                        </p:tav>
                                        <p:tav tm="100000">
                                          <p:val>
                                            <p:strVal val="#ppt_x"/>
                                          </p:val>
                                        </p:tav>
                                      </p:tavLst>
                                    </p:anim>
                                    <p:anim calcmode="lin" valueType="num">
                                      <p:cBhvr additive="base">
                                        <p:cTn id="20" dur="500" fill="hold"/>
                                        <p:tgtEl>
                                          <p:spTgt spid="7618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61863"/>
                                        </p:tgtEl>
                                        <p:attrNameLst>
                                          <p:attrName>style.visibility</p:attrName>
                                        </p:attrNameLst>
                                      </p:cBhvr>
                                      <p:to>
                                        <p:strVal val="visible"/>
                                      </p:to>
                                    </p:set>
                                    <p:anim calcmode="lin" valueType="num">
                                      <p:cBhvr additive="base">
                                        <p:cTn id="25" dur="500" fill="hold"/>
                                        <p:tgtEl>
                                          <p:spTgt spid="761863"/>
                                        </p:tgtEl>
                                        <p:attrNameLst>
                                          <p:attrName>ppt_x</p:attrName>
                                        </p:attrNameLst>
                                      </p:cBhvr>
                                      <p:tavLst>
                                        <p:tav tm="0">
                                          <p:val>
                                            <p:strVal val="#ppt_x"/>
                                          </p:val>
                                        </p:tav>
                                        <p:tav tm="100000">
                                          <p:val>
                                            <p:strVal val="#ppt_x"/>
                                          </p:val>
                                        </p:tav>
                                      </p:tavLst>
                                    </p:anim>
                                    <p:anim calcmode="lin" valueType="num">
                                      <p:cBhvr additive="base">
                                        <p:cTn id="26" dur="500" fill="hold"/>
                                        <p:tgtEl>
                                          <p:spTgt spid="761863"/>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61864"/>
                                        </p:tgtEl>
                                        <p:attrNameLst>
                                          <p:attrName>style.visibility</p:attrName>
                                        </p:attrNameLst>
                                      </p:cBhvr>
                                      <p:to>
                                        <p:strVal val="visible"/>
                                      </p:to>
                                    </p:set>
                                    <p:anim calcmode="lin" valueType="num">
                                      <p:cBhvr additive="base">
                                        <p:cTn id="31" dur="500" fill="hold"/>
                                        <p:tgtEl>
                                          <p:spTgt spid="761864"/>
                                        </p:tgtEl>
                                        <p:attrNameLst>
                                          <p:attrName>ppt_x</p:attrName>
                                        </p:attrNameLst>
                                      </p:cBhvr>
                                      <p:tavLst>
                                        <p:tav tm="0">
                                          <p:val>
                                            <p:strVal val="#ppt_x"/>
                                          </p:val>
                                        </p:tav>
                                        <p:tav tm="100000">
                                          <p:val>
                                            <p:strVal val="#ppt_x"/>
                                          </p:val>
                                        </p:tav>
                                      </p:tavLst>
                                    </p:anim>
                                    <p:anim calcmode="lin" valueType="num">
                                      <p:cBhvr additive="base">
                                        <p:cTn id="32" dur="500" fill="hold"/>
                                        <p:tgtEl>
                                          <p:spTgt spid="7618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1860" grpId="0" animBg="1"/>
      <p:bldP spid="761861" grpId="0" animBg="1"/>
      <p:bldP spid="761863" grpId="0" animBg="1"/>
      <p:bldP spid="761864" grpId="0" animBg="1"/>
      <p:bldP spid="76186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0193" name="Picture 1" descr="Rev 13 666 on Ha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24950" cy="6837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2" name="Rectangle 2"/>
          <p:cNvSpPr>
            <a:spLocks noChangeArrowheads="1"/>
          </p:cNvSpPr>
          <p:nvPr/>
        </p:nvSpPr>
        <p:spPr bwMode="auto">
          <a:xfrm>
            <a:off x="381000" y="609600"/>
            <a:ext cx="8382000"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a:defRPr/>
            </a:pPr>
            <a:r>
              <a:rPr lang="en-US" b="1" i="1">
                <a:solidFill>
                  <a:srgbClr val="FFFFFF"/>
                </a:solidFill>
                <a:effectLst>
                  <a:glow rad="292100">
                    <a:srgbClr val="000000">
                      <a:alpha val="75000"/>
                    </a:srgbClr>
                  </a:glow>
                </a:effectLst>
              </a:rPr>
              <a:t>He causes all, both small and great, rich and poor, free and slave, to receive a mark on their right hand or on their foreheads, and that no one may buy or sell except one who has the mark or the name of the beast, or the number of his name.</a:t>
            </a:r>
            <a:endParaRPr lang="pt-BR" b="1" i="1">
              <a:solidFill>
                <a:srgbClr val="FFFFFF"/>
              </a:solidFill>
              <a:effectLst>
                <a:glow rad="292100">
                  <a:srgbClr val="000000">
                    <a:alpha val="75000"/>
                  </a:srgbClr>
                </a:glow>
              </a:effectLst>
            </a:endParaRPr>
          </a:p>
        </p:txBody>
      </p:sp>
      <p:sp>
        <p:nvSpPr>
          <p:cNvPr id="660483" name="Text Box 5"/>
          <p:cNvSpPr txBox="1">
            <a:spLocks noChangeArrowheads="1"/>
          </p:cNvSpPr>
          <p:nvPr/>
        </p:nvSpPr>
        <p:spPr bwMode="auto">
          <a:xfrm>
            <a:off x="5029200" y="2819400"/>
            <a:ext cx="327525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defRPr/>
            </a:pPr>
            <a:r>
              <a:rPr lang="en-US" b="1" dirty="0">
                <a:solidFill>
                  <a:srgbClr val="FFFFFF"/>
                </a:solidFill>
                <a:effectLst>
                  <a:glow rad="292100">
                    <a:srgbClr val="000000">
                      <a:alpha val="75000"/>
                    </a:srgbClr>
                  </a:glow>
                </a:effectLst>
              </a:rPr>
              <a:t>Revelation 13:16-17</a:t>
            </a:r>
          </a:p>
        </p:txBody>
      </p:sp>
      <p:sp>
        <p:nvSpPr>
          <p:cNvPr id="660484" name="Rectangle 6"/>
          <p:cNvSpPr>
            <a:spLocks noGrp="1" noChangeArrowheads="1"/>
          </p:cNvSpPr>
          <p:nvPr>
            <p:ph type="title" idx="4294967295"/>
          </p:nvPr>
        </p:nvSpPr>
        <p:spPr>
          <a:xfrm>
            <a:off x="6019800" y="4267200"/>
            <a:ext cx="3124200" cy="1905000"/>
          </a:xfrm>
        </p:spPr>
        <p:txBody>
          <a:bodyPr/>
          <a:lstStyle/>
          <a:p>
            <a:pPr>
              <a:defRPr/>
            </a:pPr>
            <a:r>
              <a:rPr lang="en-US" sz="4000" dirty="0">
                <a:solidFill>
                  <a:schemeClr val="bg1"/>
                </a:solidFill>
                <a:effectLst>
                  <a:glow rad="292100">
                    <a:schemeClr val="tx2">
                      <a:alpha val="75000"/>
                    </a:schemeClr>
                  </a:glow>
                </a:effectLst>
                <a:latin typeface="Verdana" charset="0"/>
                <a:ea typeface="ＭＳ Ｐゴシック" charset="0"/>
                <a:cs typeface="ＭＳ Ｐゴシック" charset="0"/>
              </a:rPr>
              <a:t>The Mark in the Right Hand</a:t>
            </a:r>
            <a:endParaRPr lang="en-US" dirty="0">
              <a:solidFill>
                <a:schemeClr val="bg1"/>
              </a:solidFill>
              <a:effectLst>
                <a:glow rad="292100">
                  <a:schemeClr val="tx2">
                    <a:alpha val="75000"/>
                  </a:schemeClr>
                </a:glow>
              </a:effectLst>
              <a:latin typeface="Verdana" charset="0"/>
              <a:ea typeface="ＭＳ Ｐゴシック" charset="0"/>
              <a:cs typeface="ＭＳ Ｐゴシック" charset="0"/>
            </a:endParaRPr>
          </a:p>
        </p:txBody>
      </p:sp>
      <p:sp>
        <p:nvSpPr>
          <p:cNvPr id="520197" name="Text Box 19"/>
          <p:cNvSpPr txBox="1">
            <a:spLocks noChangeArrowheads="1"/>
          </p:cNvSpPr>
          <p:nvPr/>
        </p:nvSpPr>
        <p:spPr bwMode="auto">
          <a:xfrm>
            <a:off x="8172450" y="84138"/>
            <a:ext cx="781050" cy="46513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cs typeface="Arial" charset="0"/>
              </a:rPr>
              <a:t>80 J</a:t>
            </a:r>
            <a:endParaRPr lang="en-US">
              <a:solidFill>
                <a:srgbClr val="FFFFFF"/>
              </a:solidFill>
              <a:latin typeface="Arial" charset="0"/>
              <a:cs typeface="Arial"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nodeType="afterEffect">
                                  <p:stCondLst>
                                    <p:cond delay="0"/>
                                  </p:stCondLst>
                                  <p:iterate type="wd">
                                    <p:tmPct val="10000"/>
                                  </p:iterate>
                                  <p:childTnLst>
                                    <p:set>
                                      <p:cBhvr>
                                        <p:cTn id="6" dur="1" fill="hold">
                                          <p:stCondLst>
                                            <p:cond delay="0"/>
                                          </p:stCondLst>
                                        </p:cTn>
                                        <p:tgtEl>
                                          <p:spTgt spid="51202"/>
                                        </p:tgtEl>
                                        <p:attrNameLst>
                                          <p:attrName>style.visibility</p:attrName>
                                        </p:attrNameLst>
                                      </p:cBhvr>
                                      <p:to>
                                        <p:strVal val="visible"/>
                                      </p:to>
                                    </p:set>
                                    <p:anim calcmode="lin" valueType="num">
                                      <p:cBhvr>
                                        <p:cTn id="7" dur="75" fill="hold"/>
                                        <p:tgtEl>
                                          <p:spTgt spid="51202"/>
                                        </p:tgtEl>
                                        <p:attrNameLst>
                                          <p:attrName>ppt_w</p:attrName>
                                        </p:attrNameLst>
                                      </p:cBhvr>
                                      <p:tavLst>
                                        <p:tav tm="0">
                                          <p:val>
                                            <p:strVal val="(6*min(max(#ppt_w*#ppt_h,.3),1)-7.4)/-.7*#ppt_w"/>
                                          </p:val>
                                        </p:tav>
                                        <p:tav tm="100000">
                                          <p:val>
                                            <p:strVal val="#ppt_w"/>
                                          </p:val>
                                        </p:tav>
                                      </p:tavLst>
                                    </p:anim>
                                    <p:anim calcmode="lin" valueType="num">
                                      <p:cBhvr>
                                        <p:cTn id="8" dur="75" fill="hold"/>
                                        <p:tgtEl>
                                          <p:spTgt spid="51202"/>
                                        </p:tgtEl>
                                        <p:attrNameLst>
                                          <p:attrName>ppt_h</p:attrName>
                                        </p:attrNameLst>
                                      </p:cBhvr>
                                      <p:tavLst>
                                        <p:tav tm="0">
                                          <p:val>
                                            <p:strVal val="(6*min(max(#ppt_w*#ppt_h,.3),1)-7.4)/-.7*#ppt_h"/>
                                          </p:val>
                                        </p:tav>
                                        <p:tav tm="100000">
                                          <p:val>
                                            <p:strVal val="#ppt_h"/>
                                          </p:val>
                                        </p:tav>
                                      </p:tavLst>
                                    </p:anim>
                                    <p:anim calcmode="lin" valueType="num">
                                      <p:cBhvr>
                                        <p:cTn id="9" dur="75" fill="hold"/>
                                        <p:tgtEl>
                                          <p:spTgt spid="51202"/>
                                        </p:tgtEl>
                                        <p:attrNameLst>
                                          <p:attrName>ppt_x</p:attrName>
                                        </p:attrNameLst>
                                      </p:cBhvr>
                                      <p:tavLst>
                                        <p:tav tm="0">
                                          <p:val>
                                            <p:fltVal val="0.5"/>
                                          </p:val>
                                        </p:tav>
                                        <p:tav tm="100000">
                                          <p:val>
                                            <p:strVal val="#ppt_x"/>
                                          </p:val>
                                        </p:tav>
                                      </p:tavLst>
                                    </p:anim>
                                    <p:anim calcmode="lin" valueType="num">
                                      <p:cBhvr>
                                        <p:cTn id="10" dur="75" fill="hold"/>
                                        <p:tgtEl>
                                          <p:spTgt spid="5120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Rectangle 6"/>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latin typeface="Verdana" charset="0"/>
            </a:endParaRPr>
          </a:p>
        </p:txBody>
      </p:sp>
      <p:sp>
        <p:nvSpPr>
          <p:cNvPr id="51202" name="Rectangle 2"/>
          <p:cNvSpPr>
            <a:spLocks noChangeArrowheads="1"/>
          </p:cNvSpPr>
          <p:nvPr/>
        </p:nvSpPr>
        <p:spPr bwMode="auto">
          <a:xfrm>
            <a:off x="381000" y="609600"/>
            <a:ext cx="8382000" cy="191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a:r>
              <a:rPr lang="en-US" b="1" i="1">
                <a:solidFill>
                  <a:srgbClr val="FFFFFF"/>
                </a:solidFill>
              </a:rPr>
              <a:t>He causes all, both small and great, rich and poor, free and slave, to receive a mark on their right hand or on their foreheads, and that no one may buy or sell except one who has the mark or the name of the beast, or the number of his name.</a:t>
            </a:r>
            <a:endParaRPr lang="pt-BR" b="1" i="1">
              <a:solidFill>
                <a:srgbClr val="FFFFFF"/>
              </a:solidFill>
            </a:endParaRPr>
          </a:p>
        </p:txBody>
      </p:sp>
      <p:pic>
        <p:nvPicPr>
          <p:cNvPr id="51203" name="Picture 3" descr="XIPNAMÃO"/>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81200" y="3886200"/>
            <a:ext cx="3810000" cy="264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1220" name="Text Box 5"/>
          <p:cNvSpPr txBox="1">
            <a:spLocks noChangeArrowheads="1"/>
          </p:cNvSpPr>
          <p:nvPr/>
        </p:nvSpPr>
        <p:spPr bwMode="auto">
          <a:xfrm>
            <a:off x="5029200" y="2819400"/>
            <a:ext cx="32750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rPr>
              <a:t>Revelation 13:16-17</a:t>
            </a:r>
          </a:p>
        </p:txBody>
      </p:sp>
      <p:sp>
        <p:nvSpPr>
          <p:cNvPr id="521221" name="Rectangle 6"/>
          <p:cNvSpPr>
            <a:spLocks noGrp="1" noChangeArrowheads="1"/>
          </p:cNvSpPr>
          <p:nvPr>
            <p:ph type="title" idx="4294967295"/>
          </p:nvPr>
        </p:nvSpPr>
        <p:spPr>
          <a:xfrm>
            <a:off x="6019800" y="4267200"/>
            <a:ext cx="3124200" cy="1905000"/>
          </a:xfrm>
        </p:spPr>
        <p:txBody>
          <a:bodyPr/>
          <a:lstStyle/>
          <a:p>
            <a:r>
              <a:rPr lang="en-US" sz="4000">
                <a:solidFill>
                  <a:schemeClr val="bg1"/>
                </a:solidFill>
                <a:latin typeface="Verdana" charset="0"/>
                <a:ea typeface="ＭＳ Ｐゴシック" charset="0"/>
                <a:cs typeface="ＭＳ Ｐゴシック" charset="0"/>
              </a:rPr>
              <a:t>The Mark in the Right Hand</a:t>
            </a:r>
            <a:endParaRPr lang="en-US">
              <a:solidFill>
                <a:schemeClr val="bg1"/>
              </a:solidFill>
              <a:latin typeface="Verdana" charset="0"/>
              <a:ea typeface="ＭＳ Ｐゴシック" charset="0"/>
              <a:cs typeface="ＭＳ Ｐゴシック" charset="0"/>
            </a:endParaRPr>
          </a:p>
        </p:txBody>
      </p:sp>
      <p:sp>
        <p:nvSpPr>
          <p:cNvPr id="521222" name="Text Box 19"/>
          <p:cNvSpPr txBox="1">
            <a:spLocks noChangeArrowheads="1"/>
          </p:cNvSpPr>
          <p:nvPr/>
        </p:nvSpPr>
        <p:spPr bwMode="auto">
          <a:xfrm>
            <a:off x="8172450" y="84138"/>
            <a:ext cx="781050" cy="46513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cs typeface="Arial" charset="0"/>
              </a:rPr>
              <a:t>80 J</a:t>
            </a:r>
            <a:endParaRPr lang="en-US">
              <a:solidFill>
                <a:srgbClr val="FFFFFF"/>
              </a:solidFill>
              <a:latin typeface="Arial" charset="0"/>
              <a:cs typeface="Arial"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iterate type="wd">
                                    <p:tmPct val="10000"/>
                                  </p:iterate>
                                  <p:childTnLst>
                                    <p:set>
                                      <p:cBhvr>
                                        <p:cTn id="6" dur="1" fill="hold">
                                          <p:stCondLst>
                                            <p:cond delay="0"/>
                                          </p:stCondLst>
                                        </p:cTn>
                                        <p:tgtEl>
                                          <p:spTgt spid="51202"/>
                                        </p:tgtEl>
                                        <p:attrNameLst>
                                          <p:attrName>style.visibility</p:attrName>
                                        </p:attrNameLst>
                                      </p:cBhvr>
                                      <p:to>
                                        <p:strVal val="visible"/>
                                      </p:to>
                                    </p:set>
                                    <p:anim calcmode="lin" valueType="num">
                                      <p:cBhvr>
                                        <p:cTn id="7" dur="75" fill="hold"/>
                                        <p:tgtEl>
                                          <p:spTgt spid="51202"/>
                                        </p:tgtEl>
                                        <p:attrNameLst>
                                          <p:attrName>ppt_w</p:attrName>
                                        </p:attrNameLst>
                                      </p:cBhvr>
                                      <p:tavLst>
                                        <p:tav tm="0">
                                          <p:val>
                                            <p:strVal val="(6*min(max(#ppt_w*#ppt_h,.3),1)-7.4)/-.7*#ppt_w"/>
                                          </p:val>
                                        </p:tav>
                                        <p:tav tm="100000">
                                          <p:val>
                                            <p:strVal val="#ppt_w"/>
                                          </p:val>
                                        </p:tav>
                                      </p:tavLst>
                                    </p:anim>
                                    <p:anim calcmode="lin" valueType="num">
                                      <p:cBhvr>
                                        <p:cTn id="8" dur="75" fill="hold"/>
                                        <p:tgtEl>
                                          <p:spTgt spid="51202"/>
                                        </p:tgtEl>
                                        <p:attrNameLst>
                                          <p:attrName>ppt_h</p:attrName>
                                        </p:attrNameLst>
                                      </p:cBhvr>
                                      <p:tavLst>
                                        <p:tav tm="0">
                                          <p:val>
                                            <p:strVal val="(6*min(max(#ppt_w*#ppt_h,.3),1)-7.4)/-.7*#ppt_h"/>
                                          </p:val>
                                        </p:tav>
                                        <p:tav tm="100000">
                                          <p:val>
                                            <p:strVal val="#ppt_h"/>
                                          </p:val>
                                        </p:tav>
                                      </p:tavLst>
                                    </p:anim>
                                    <p:anim calcmode="lin" valueType="num">
                                      <p:cBhvr>
                                        <p:cTn id="9" dur="75" fill="hold"/>
                                        <p:tgtEl>
                                          <p:spTgt spid="51202"/>
                                        </p:tgtEl>
                                        <p:attrNameLst>
                                          <p:attrName>ppt_x</p:attrName>
                                        </p:attrNameLst>
                                      </p:cBhvr>
                                      <p:tavLst>
                                        <p:tav tm="0">
                                          <p:val>
                                            <p:fltVal val="0.5"/>
                                          </p:val>
                                        </p:tav>
                                        <p:tav tm="100000">
                                          <p:val>
                                            <p:strVal val="#ppt_x"/>
                                          </p:val>
                                        </p:tav>
                                      </p:tavLst>
                                    </p:anim>
                                    <p:anim calcmode="lin" valueType="num">
                                      <p:cBhvr>
                                        <p:cTn id="10" dur="75" fill="hold"/>
                                        <p:tgtEl>
                                          <p:spTgt spid="51202"/>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3"/>
                            </p:stCondLst>
                            <p:childTnLst>
                              <p:par>
                                <p:cTn id="12" presetID="1" presetClass="entr" presetSubtype="0" fill="hold" nodeType="afterEffect">
                                  <p:stCondLst>
                                    <p:cond delay="0"/>
                                  </p:stCondLst>
                                  <p:childTnLst>
                                    <p:set>
                                      <p:cBhvr>
                                        <p:cTn id="13" dur="1" fill="hold">
                                          <p:stCondLst>
                                            <p:cond delay="499"/>
                                          </p:stCondLst>
                                        </p:cTn>
                                        <p:tgtEl>
                                          <p:spTgt spid="512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9378" name="Rectangle 2"/>
          <p:cNvSpPr>
            <a:spLocks noGrp="1" noChangeArrowheads="1"/>
          </p:cNvSpPr>
          <p:nvPr>
            <p:ph type="ctrTitle"/>
          </p:nvPr>
        </p:nvSpPr>
        <p:spPr>
          <a:xfrm>
            <a:off x="0" y="0"/>
            <a:ext cx="9144000" cy="1052513"/>
          </a:xfrm>
          <a:effectLst>
            <a:outerShdw blurRad="63500" dist="35921" dir="2700000" algn="ctr" rotWithShape="0">
              <a:schemeClr val="tx2">
                <a:alpha val="74998"/>
              </a:schemeClr>
            </a:outerShdw>
          </a:effectLst>
        </p:spPr>
        <p:txBody>
          <a:bodyPr/>
          <a:lstStyle/>
          <a:p>
            <a:pPr>
              <a:defRPr/>
            </a:pPr>
            <a:r>
              <a:rPr lang="en-US" sz="4000" b="1" dirty="0">
                <a:latin typeface="Arial" charset="0"/>
                <a:ea typeface="ＭＳ Ｐゴシック" charset="0"/>
                <a:cs typeface="ＭＳ Ｐゴシック" charset="0"/>
              </a:rPr>
              <a:t>The Two Witnesses (Rev. 11:3)</a:t>
            </a:r>
            <a:endParaRPr lang="en-US" sz="4000" dirty="0">
              <a:latin typeface="Times New Roman" charset="0"/>
              <a:ea typeface="ＭＳ Ｐゴシック" charset="0"/>
              <a:cs typeface="ＭＳ Ｐゴシック" charset="0"/>
            </a:endParaRPr>
          </a:p>
        </p:txBody>
      </p:sp>
      <p:pic>
        <p:nvPicPr>
          <p:cNvPr id="522243" name="Picture 1" descr="rev 11 800-Ezra 8 Haggai_Zechariah.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827088" y="1052513"/>
            <a:ext cx="76200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2"/>
          <p:cNvSpPr txBox="1">
            <a:spLocks noChangeArrowheads="1"/>
          </p:cNvSpPr>
          <p:nvPr/>
        </p:nvSpPr>
        <p:spPr bwMode="auto">
          <a:xfrm>
            <a:off x="3276600" y="1052513"/>
            <a:ext cx="2843213" cy="5810250"/>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FFFFFF"/>
                </a:solidFill>
                <a:latin typeface="Arial" charset="0"/>
                <a:ea typeface="ＭＳ Ｐゴシック" charset="0"/>
                <a:cs typeface="ＭＳ Ｐゴシック" charset="0"/>
              </a:rPr>
              <a:t>And I will give power to my two witnesses, and they will be clothed in burlap and will prophesy during those 1,260 days.</a:t>
            </a:r>
            <a:endParaRPr lang="en-US" sz="3200" dirty="0">
              <a:solidFill>
                <a:srgbClr val="FFFFFF"/>
              </a:solidFill>
              <a:latin typeface="Times New Roman" charset="0"/>
              <a:ea typeface="ＭＳ Ｐゴシック" charset="0"/>
              <a:cs typeface="ＭＳ Ｐゴシック" charset="0"/>
            </a:endParaRPr>
          </a:p>
        </p:txBody>
      </p:sp>
      <p:sp>
        <p:nvSpPr>
          <p:cNvPr id="522245" name="Text Box 19"/>
          <p:cNvSpPr txBox="1">
            <a:spLocks noChangeArrowheads="1"/>
          </p:cNvSpPr>
          <p:nvPr/>
        </p:nvSpPr>
        <p:spPr bwMode="auto">
          <a:xfrm>
            <a:off x="8316913" y="49213"/>
            <a:ext cx="831850"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cs typeface="Arial" charset="0"/>
              </a:rPr>
              <a:t>80 K</a:t>
            </a:r>
            <a:endParaRPr lang="en-US">
              <a:solidFill>
                <a:srgbClr val="FFFFFF"/>
              </a:solidFill>
              <a:latin typeface="Arial" charset="0"/>
              <a:cs typeface="Arial"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89" name="Picture 2" descr="REv 12.13 dragon's lai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55113"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9378" name="Rectangle 2"/>
          <p:cNvSpPr>
            <a:spLocks noGrp="1" noChangeArrowheads="1"/>
          </p:cNvSpPr>
          <p:nvPr>
            <p:ph type="ctrTitle"/>
          </p:nvPr>
        </p:nvSpPr>
        <p:spPr>
          <a:xfrm>
            <a:off x="0" y="5797550"/>
            <a:ext cx="9144000" cy="1052513"/>
          </a:xfrm>
          <a:effectLst>
            <a:outerShdw blurRad="63500" dist="35921" dir="2700000" algn="ctr" rotWithShape="0">
              <a:schemeClr val="tx2">
                <a:alpha val="74998"/>
              </a:schemeClr>
            </a:outerShdw>
          </a:effectLst>
        </p:spPr>
        <p:txBody>
          <a:bodyPr/>
          <a:lstStyle/>
          <a:p>
            <a:pPr>
              <a:defRPr/>
            </a:pPr>
            <a:r>
              <a:rPr lang="en-US" sz="4000" b="1" dirty="0">
                <a:latin typeface="Arial" charset="0"/>
                <a:ea typeface="ＭＳ Ｐゴシック" charset="0"/>
                <a:cs typeface="ＭＳ Ｐゴシック" charset="0"/>
              </a:rPr>
              <a:t>The Beast Attacks (Rev. 11:7)</a:t>
            </a:r>
            <a:endParaRPr lang="en-US" sz="4000" dirty="0">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107950" y="2997200"/>
            <a:ext cx="8732838" cy="32400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When they complete their testimony, the beast that comes up out of the bottomless pit will declare war against them, and he will conquer them and kill them.</a:t>
            </a:r>
            <a:endParaRPr lang="en-US" sz="3200" b="1"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24292" name="Text Box 19"/>
          <p:cNvSpPr txBox="1">
            <a:spLocks noChangeArrowheads="1"/>
          </p:cNvSpPr>
          <p:nvPr/>
        </p:nvSpPr>
        <p:spPr bwMode="auto">
          <a:xfrm>
            <a:off x="8316913" y="49213"/>
            <a:ext cx="831850"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cs typeface="Arial" charset="0"/>
              </a:rPr>
              <a:t>80 K</a:t>
            </a:r>
            <a:endParaRPr lang="en-US">
              <a:solidFill>
                <a:srgbClr val="FFFFFF"/>
              </a:solidFill>
              <a:latin typeface="Arial" charset="0"/>
              <a:cs typeface="Arial"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6337" name="Picture 1" descr="rev 11 Dead Bodi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583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9378" name="Rectangle 2"/>
          <p:cNvSpPr>
            <a:spLocks noGrp="1" noChangeArrowheads="1"/>
          </p:cNvSpPr>
          <p:nvPr>
            <p:ph type="ctrTitle"/>
          </p:nvPr>
        </p:nvSpPr>
        <p:spPr>
          <a:xfrm>
            <a:off x="-36512" y="5797550"/>
            <a:ext cx="9324528" cy="1052513"/>
          </a:xfrm>
          <a:effectLst>
            <a:outerShdw blurRad="63500" dist="35921" dir="2700000" algn="ctr" rotWithShape="0">
              <a:schemeClr val="tx2">
                <a:alpha val="74998"/>
              </a:schemeClr>
            </a:outerShdw>
          </a:effectLst>
        </p:spPr>
        <p:txBody>
          <a:bodyPr/>
          <a:lstStyle/>
          <a:p>
            <a:pPr>
              <a:defRPr/>
            </a:pPr>
            <a:r>
              <a:rPr lang="en-US" sz="4000" b="1" dirty="0">
                <a:effectLst>
                  <a:glow rad="228600">
                    <a:schemeClr val="tx1">
                      <a:alpha val="75000"/>
                    </a:schemeClr>
                  </a:glow>
                </a:effectLst>
                <a:latin typeface="Arial" charset="0"/>
                <a:ea typeface="ＭＳ Ｐゴシック" charset="0"/>
                <a:cs typeface="ＭＳ Ｐゴシック" charset="0"/>
              </a:rPr>
              <a:t>Two Witnesses Killed (Rev. 11:8-9)</a:t>
            </a:r>
          </a:p>
        </p:txBody>
      </p:sp>
      <p:sp>
        <p:nvSpPr>
          <p:cNvPr id="5" name="Rectangle 2"/>
          <p:cNvSpPr txBox="1">
            <a:spLocks noChangeArrowheads="1"/>
          </p:cNvSpPr>
          <p:nvPr/>
        </p:nvSpPr>
        <p:spPr bwMode="auto">
          <a:xfrm>
            <a:off x="15875" y="311300"/>
            <a:ext cx="9236075" cy="37893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a:defRPr sz="4400" b="1">
                <a:solidFill>
                  <a:schemeClr val="bg1"/>
                </a:solidFill>
                <a:effectLst>
                  <a:glow rad="228600">
                    <a:schemeClr val="tx1">
                      <a:alpha val="75000"/>
                    </a:schemeClr>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defRPr/>
            </a:pPr>
            <a:r>
              <a:rPr lang="en-US" sz="3200" dirty="0">
                <a:solidFill>
                  <a:srgbClr val="FFFFFF"/>
                </a:solidFill>
                <a:effectLst>
                  <a:glow rad="228600">
                    <a:srgbClr val="000000">
                      <a:alpha val="75000"/>
                    </a:srgbClr>
                  </a:glow>
                </a:effectLst>
              </a:rPr>
              <a:t>And their bodies will lie in the main street of Jerusalem, the city that is figuratively called "Sodom" and "Egypt," the city where their Lord was crucified.  </a:t>
            </a:r>
            <a:r>
              <a:rPr lang="en-US" sz="3200" baseline="30000" dirty="0">
                <a:solidFill>
                  <a:srgbClr val="FFFFFF"/>
                </a:solidFill>
                <a:effectLst>
                  <a:glow rad="228600">
                    <a:srgbClr val="000000">
                      <a:alpha val="75000"/>
                    </a:srgbClr>
                  </a:glow>
                </a:effectLst>
              </a:rPr>
              <a:t>9</a:t>
            </a:r>
            <a:r>
              <a:rPr lang="en-US" sz="3200" dirty="0">
                <a:solidFill>
                  <a:srgbClr val="FFFFFF"/>
                </a:solidFill>
                <a:effectLst>
                  <a:glow rad="228600">
                    <a:srgbClr val="000000">
                      <a:alpha val="75000"/>
                    </a:srgbClr>
                  </a:glow>
                </a:effectLst>
              </a:rPr>
              <a:t>And for three and a half days, all peoples, tribes, languages, and nations will stare at their bodies. No one will be allowed to bury them.</a:t>
            </a:r>
          </a:p>
        </p:txBody>
      </p:sp>
      <p:sp>
        <p:nvSpPr>
          <p:cNvPr id="526340" name="Text Box 19"/>
          <p:cNvSpPr txBox="1">
            <a:spLocks noChangeArrowheads="1"/>
          </p:cNvSpPr>
          <p:nvPr/>
        </p:nvSpPr>
        <p:spPr bwMode="auto">
          <a:xfrm>
            <a:off x="8316913" y="49213"/>
            <a:ext cx="831850" cy="46513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cs typeface="Arial" charset="0"/>
              </a:rPr>
              <a:t>80 K</a:t>
            </a:r>
            <a:endParaRPr lang="en-US">
              <a:solidFill>
                <a:srgbClr val="FFFFFF"/>
              </a:solidFill>
              <a:latin typeface="Arial" charset="0"/>
              <a:cs typeface="Arial"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778" name="Rectangle 2"/>
          <p:cNvSpPr>
            <a:spLocks noGrp="1" noChangeArrowheads="1"/>
          </p:cNvSpPr>
          <p:nvPr>
            <p:ph type="title"/>
          </p:nvPr>
        </p:nvSpPr>
        <p:spPr>
          <a:xfrm>
            <a:off x="5867400" y="990600"/>
            <a:ext cx="3276600" cy="1143000"/>
          </a:xfrm>
        </p:spPr>
        <p:txBody>
          <a:bodyPr/>
          <a:lstStyle/>
          <a:p>
            <a:pPr eaLnBrk="1" hangingPunct="1">
              <a:defRPr/>
            </a:pPr>
            <a:r>
              <a:rPr lang="en-US" sz="4000" b="1">
                <a:latin typeface="Arial"/>
                <a:ea typeface="ＭＳ Ｐゴシック" charset="0"/>
                <a:cs typeface="Arial"/>
              </a:rPr>
              <a:t>Daniel 11:40</a:t>
            </a:r>
          </a:p>
        </p:txBody>
      </p:sp>
      <p:sp>
        <p:nvSpPr>
          <p:cNvPr id="971779" name="Rectangle 3"/>
          <p:cNvSpPr>
            <a:spLocks noGrp="1" noChangeArrowheads="1"/>
          </p:cNvSpPr>
          <p:nvPr>
            <p:ph type="body" idx="1"/>
          </p:nvPr>
        </p:nvSpPr>
        <p:spPr>
          <a:xfrm>
            <a:off x="5867400" y="2743200"/>
            <a:ext cx="3276600" cy="2895600"/>
          </a:xfrm>
        </p:spPr>
        <p:txBody>
          <a:bodyPr/>
          <a:lstStyle/>
          <a:p>
            <a:pPr eaLnBrk="1" hangingPunct="1">
              <a:defRPr/>
            </a:pPr>
            <a:r>
              <a:rPr lang="en-US" b="1" dirty="0">
                <a:latin typeface="Arial"/>
                <a:ea typeface="ＭＳ Ｐゴシック" charset="0"/>
                <a:cs typeface="Arial"/>
              </a:rPr>
              <a:t>Israel</a:t>
            </a:r>
            <a:r>
              <a:rPr lang="fr-FR" altLang="ja-JP" b="1" dirty="0">
                <a:latin typeface="Arial"/>
                <a:ea typeface="ＭＳ Ｐゴシック" charset="0"/>
                <a:cs typeface="Arial"/>
              </a:rPr>
              <a:t>'</a:t>
            </a:r>
            <a:r>
              <a:rPr lang="en-US" b="1" dirty="0">
                <a:latin typeface="Arial"/>
                <a:ea typeface="ＭＳ Ｐゴシック" charset="0"/>
                <a:cs typeface="Arial"/>
              </a:rPr>
              <a:t>s enemies will invade her land</a:t>
            </a:r>
          </a:p>
        </p:txBody>
      </p:sp>
      <p:pic>
        <p:nvPicPr>
          <p:cNvPr id="528387" name="Picture 4" descr="Dan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14400"/>
            <a:ext cx="5688013" cy="8485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8388" name="Text Box 5"/>
          <p:cNvSpPr txBox="1">
            <a:spLocks noChangeArrowheads="1"/>
          </p:cNvSpPr>
          <p:nvPr/>
        </p:nvSpPr>
        <p:spPr bwMode="auto">
          <a:xfrm>
            <a:off x="8305800" y="76200"/>
            <a:ext cx="8382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pPr>
            <a:r>
              <a:rPr lang="en-US" b="1">
                <a:latin typeface="Arial" charset="0"/>
                <a:cs typeface="Arial" charset="0"/>
              </a:rPr>
              <a:t>80</a:t>
            </a:r>
            <a:br>
              <a:rPr lang="en-US" b="1">
                <a:latin typeface="Arial" charset="0"/>
                <a:cs typeface="Arial" charset="0"/>
              </a:rPr>
            </a:br>
            <a:r>
              <a:rPr lang="en-US" b="1">
                <a:latin typeface="Arial" charset="0"/>
                <a:cs typeface="Arial" charset="0"/>
              </a:rPr>
              <a:t>L</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826" name="Rectangle 2"/>
          <p:cNvSpPr>
            <a:spLocks noGrp="1" noChangeArrowheads="1"/>
          </p:cNvSpPr>
          <p:nvPr>
            <p:ph type="title"/>
          </p:nvPr>
        </p:nvSpPr>
        <p:spPr>
          <a:xfrm>
            <a:off x="5334000" y="277813"/>
            <a:ext cx="3810000" cy="1143000"/>
          </a:xfrm>
        </p:spPr>
        <p:txBody>
          <a:bodyPr/>
          <a:lstStyle/>
          <a:p>
            <a:pPr eaLnBrk="1" hangingPunct="1">
              <a:defRPr/>
            </a:pPr>
            <a:r>
              <a:rPr lang="en-US" sz="4000">
                <a:latin typeface="Arial" charset="0"/>
                <a:ea typeface="ＭＳ Ｐゴシック" charset="0"/>
                <a:cs typeface="ＭＳ Ｐゴシック" charset="0"/>
              </a:rPr>
              <a:t>Daniel 11:40-45</a:t>
            </a:r>
          </a:p>
        </p:txBody>
      </p:sp>
      <p:sp>
        <p:nvSpPr>
          <p:cNvPr id="973827" name="Rectangle 3"/>
          <p:cNvSpPr>
            <a:spLocks noGrp="1" noChangeArrowheads="1"/>
          </p:cNvSpPr>
          <p:nvPr>
            <p:ph type="body" idx="1"/>
          </p:nvPr>
        </p:nvSpPr>
        <p:spPr>
          <a:xfrm>
            <a:off x="5334000" y="1600200"/>
            <a:ext cx="3810000" cy="4530725"/>
          </a:xfrm>
        </p:spPr>
        <p:txBody>
          <a:bodyPr/>
          <a:lstStyle/>
          <a:p>
            <a:pPr eaLnBrk="1" hangingPunct="1">
              <a:defRPr/>
            </a:pPr>
            <a:r>
              <a:rPr lang="en-US">
                <a:latin typeface="Arial" charset="0"/>
                <a:ea typeface="ＭＳ Ｐゴシック" charset="0"/>
                <a:cs typeface="ＭＳ Ｐゴシック" charset="0"/>
              </a:rPr>
              <a:t>Even ships in the Mediterranean will join the battle</a:t>
            </a:r>
          </a:p>
        </p:txBody>
      </p:sp>
      <p:pic>
        <p:nvPicPr>
          <p:cNvPr id="530435" name="Picture 4" descr="Dan11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294313" cy="723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874"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West Meets East (Dan. 11:44)</a:t>
            </a:r>
          </a:p>
        </p:txBody>
      </p:sp>
      <p:pic>
        <p:nvPicPr>
          <p:cNvPr id="532482" name="Picture 3" descr="Dan1100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362200"/>
            <a:ext cx="4605338"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2483" name="Picture 4" descr="Dan11000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81550" y="2363788"/>
            <a:ext cx="4362450" cy="4037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4529" name="Picture 2" descr="Kings of kings on hors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134600" cy="6837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4530" name="Rectangle 3"/>
          <p:cNvSpPr>
            <a:spLocks noGrp="1" noChangeArrowheads="1"/>
          </p:cNvSpPr>
          <p:nvPr>
            <p:ph type="title" idx="4294967295"/>
          </p:nvPr>
        </p:nvSpPr>
        <p:spPr>
          <a:xfrm>
            <a:off x="228600" y="1981200"/>
            <a:ext cx="3124200" cy="4267200"/>
          </a:xfrm>
        </p:spPr>
        <p:txBody>
          <a:bodyPr/>
          <a:lstStyle/>
          <a:p>
            <a:r>
              <a:rPr lang="ja-JP" alt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He will judge the nations</a:t>
            </a:r>
            <a:r>
              <a:rPr lang="ja-JP" altLang="en-US">
                <a:latin typeface="Times New Roman" charset="0"/>
                <a:ea typeface="ＭＳ Ｐゴシック" charset="0"/>
                <a:cs typeface="ＭＳ Ｐゴシック" charset="0"/>
              </a:rPr>
              <a:t>”</a:t>
            </a:r>
            <a:endParaRPr lang="en-US">
              <a:latin typeface="Times New Roman" charset="0"/>
              <a:ea typeface="ＭＳ Ｐゴシック" charset="0"/>
              <a:cs typeface="ＭＳ Ｐゴシック"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6577"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2519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240" name="Rectangle 17"/>
          <p:cNvSpPr>
            <a:spLocks noGrp="1" noChangeArrowheads="1"/>
          </p:cNvSpPr>
          <p:nvPr>
            <p:ph type="title" idx="4294967295"/>
          </p:nvPr>
        </p:nvSpPr>
        <p:spPr>
          <a:xfrm>
            <a:off x="-7938" y="5157788"/>
            <a:ext cx="3787776" cy="1700212"/>
          </a:xfrm>
          <a:solidFill>
            <a:schemeClr val="tx1"/>
          </a:solidFill>
          <a:extLs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2800" b="1">
                <a:solidFill>
                  <a:schemeClr val="bg1"/>
                </a:solidFill>
                <a:effectLst/>
                <a:latin typeface="Arial" charset="0"/>
                <a:ea typeface="ＭＳ Ｐゴシック" charset="0"/>
              </a:rPr>
              <a:t>Note that ALL of the kingdoms will fall at the same time!</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0240"/>
                                        </p:tgtEl>
                                        <p:attrNameLst>
                                          <p:attrName>style.visibility</p:attrName>
                                        </p:attrNameLst>
                                      </p:cBhvr>
                                      <p:to>
                                        <p:strVal val="visible"/>
                                      </p:to>
                                    </p:set>
                                    <p:anim calcmode="lin" valueType="num">
                                      <p:cBhvr additive="base">
                                        <p:cTn id="7" dur="500" fill="hold"/>
                                        <p:tgtEl>
                                          <p:spTgt spid="180240"/>
                                        </p:tgtEl>
                                        <p:attrNameLst>
                                          <p:attrName>ppt_x</p:attrName>
                                        </p:attrNameLst>
                                      </p:cBhvr>
                                      <p:tavLst>
                                        <p:tav tm="0">
                                          <p:val>
                                            <p:strVal val="#ppt_x"/>
                                          </p:val>
                                        </p:tav>
                                        <p:tav tm="100000">
                                          <p:val>
                                            <p:strVal val="#ppt_x"/>
                                          </p:val>
                                        </p:tav>
                                      </p:tavLst>
                                    </p:anim>
                                    <p:anim calcmode="lin" valueType="num">
                                      <p:cBhvr additive="base">
                                        <p:cTn id="8" dur="500" fill="hold"/>
                                        <p:tgtEl>
                                          <p:spTgt spid="1802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4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8" name="Rectangle 2"/>
          <p:cNvSpPr>
            <a:spLocks noGrp="1" noChangeArrowheads="1"/>
          </p:cNvSpPr>
          <p:nvPr>
            <p:ph type="title" idx="4294967295"/>
          </p:nvPr>
        </p:nvSpPr>
        <p:spPr>
          <a:xfrm>
            <a:off x="685800" y="609600"/>
            <a:ext cx="7620000" cy="5257800"/>
          </a:xfrm>
          <a:effectLst>
            <a:outerShdw blurRad="38100" dist="107763" dir="2700000" algn="ctr" rotWithShape="0">
              <a:schemeClr val="tx2">
                <a:alpha val="99924"/>
              </a:schemeClr>
            </a:outerShdw>
          </a:effectLst>
        </p:spPr>
        <p:txBody>
          <a:bodyPr/>
          <a:lstStyle/>
          <a:p>
            <a:pPr eaLnBrk="1" hangingPunct="1">
              <a:defRPr/>
            </a:pPr>
            <a:r>
              <a:rPr lang="en-US" sz="9600" b="1">
                <a:solidFill>
                  <a:srgbClr val="FFCCFF"/>
                </a:solidFill>
                <a:latin typeface="Century Gothic" charset="0"/>
                <a:ea typeface="Osaka" charset="0"/>
                <a:cs typeface="Osaka" charset="0"/>
              </a:rPr>
              <a:t>The Activity of the Antichrist</a:t>
            </a:r>
            <a:endParaRPr lang="en-US">
              <a:latin typeface="Century Gothic" charset="0"/>
              <a:ea typeface="Osaka" charset="0"/>
              <a:cs typeface="Osaka" charset="0"/>
            </a:endParaRPr>
          </a:p>
        </p:txBody>
      </p:sp>
      <p:sp>
        <p:nvSpPr>
          <p:cNvPr id="481282" name="Text Box 4"/>
          <p:cNvSpPr txBox="1">
            <a:spLocks noChangeArrowheads="1"/>
          </p:cNvSpPr>
          <p:nvPr/>
        </p:nvSpPr>
        <p:spPr bwMode="auto">
          <a:xfrm>
            <a:off x="8520113" y="39688"/>
            <a:ext cx="523875" cy="4635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ea typeface="Osaka" charset="0"/>
                <a:cs typeface="Osaka" charset="0"/>
              </a:rPr>
              <a:t>79</a:t>
            </a:r>
            <a:endParaRPr lang="en-US">
              <a:solidFill>
                <a:srgbClr val="FFFFFF"/>
              </a:solidFill>
              <a:ea typeface="Osaka" charset="0"/>
              <a:cs typeface="Osaka"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8626"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pic>
        <p:nvPicPr>
          <p:cNvPr id="538627" name="Picture 2" descr="Rev 19 antichrist thrown in Lak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51641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6002" name="Rectangle 2"/>
          <p:cNvSpPr>
            <a:spLocks noGrp="1" noChangeArrowheads="1"/>
          </p:cNvSpPr>
          <p:nvPr>
            <p:ph type="ctrTitle"/>
          </p:nvPr>
        </p:nvSpPr>
        <p:spPr>
          <a:xfrm>
            <a:off x="5219700" y="3716338"/>
            <a:ext cx="3822700" cy="3117850"/>
          </a:xfrm>
          <a:effectLst>
            <a:outerShdw blurRad="63500" dist="35921" dir="2700000" algn="ctr" rotWithShape="0">
              <a:schemeClr val="tx2">
                <a:alpha val="74998"/>
              </a:schemeClr>
            </a:outerShdw>
          </a:effectLst>
        </p:spPr>
        <p:txBody>
          <a:bodyPr/>
          <a:lstStyle/>
          <a:p>
            <a:pPr>
              <a:defRPr/>
            </a:pPr>
            <a:r>
              <a:rPr lang="en-US" sz="3600" b="1" dirty="0">
                <a:latin typeface="Arial" charset="0"/>
                <a:ea typeface="ＭＳ Ｐゴシック" charset="0"/>
                <a:cs typeface="ＭＳ Ｐゴシック" charset="0"/>
              </a:rPr>
              <a:t>Beast &amp; False Prophet cast into lake of burning sulfur</a:t>
            </a:r>
            <a:br>
              <a:rPr lang="en-US" sz="3600" b="1" dirty="0">
                <a:latin typeface="Arial" charset="0"/>
                <a:ea typeface="ＭＳ Ｐゴシック" charset="0"/>
                <a:cs typeface="ＭＳ Ｐゴシック" charset="0"/>
              </a:rPr>
            </a:br>
            <a:r>
              <a:rPr lang="en-US" sz="3600" b="1" dirty="0">
                <a:latin typeface="Arial" charset="0"/>
                <a:ea typeface="ＭＳ Ｐゴシック" charset="0"/>
                <a:cs typeface="ＭＳ Ｐゴシック" charset="0"/>
              </a:rPr>
              <a:t>(19:20)</a:t>
            </a:r>
            <a:endParaRPr lang="en-US" sz="4000" dirty="0">
              <a:latin typeface="Times New Roman" charset="0"/>
              <a:ea typeface="ＭＳ Ｐゴシック" charset="0"/>
              <a:cs typeface="ＭＳ Ｐゴシック" charset="0"/>
            </a:endParaRPr>
          </a:p>
        </p:txBody>
      </p:sp>
      <p:pic>
        <p:nvPicPr>
          <p:cNvPr id="538629" name="Picture 1" descr="Rev 19.19 Beast 7 heads1.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306888" y="-26988"/>
            <a:ext cx="4873625" cy="36576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8630" name="Text Box 37"/>
          <p:cNvSpPr txBox="1">
            <a:spLocks noChangeArrowheads="1"/>
          </p:cNvSpPr>
          <p:nvPr/>
        </p:nvSpPr>
        <p:spPr bwMode="auto">
          <a:xfrm>
            <a:off x="8499475" y="65088"/>
            <a:ext cx="52387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80</a:t>
            </a:r>
          </a:p>
        </p:txBody>
      </p:sp>
    </p:spTree>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4067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17638" y="876300"/>
            <a:ext cx="6311900" cy="590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0675" name="Rectangle 2"/>
          <p:cNvSpPr>
            <a:spLocks noGrp="1" noChangeArrowheads="1"/>
          </p:cNvSpPr>
          <p:nvPr>
            <p:ph type="title" idx="4294967295"/>
          </p:nvPr>
        </p:nvSpPr>
        <p:spPr>
          <a:xfrm>
            <a:off x="685800" y="76200"/>
            <a:ext cx="7772400" cy="838200"/>
          </a:xfrm>
        </p:spPr>
        <p:txBody>
          <a:bodyPr/>
          <a:lstStyle/>
          <a:p>
            <a:r>
              <a:rPr lang="en-US">
                <a:solidFill>
                  <a:srgbClr val="FFFFFF"/>
                </a:solidFill>
                <a:latin typeface="Arial" charset="0"/>
                <a:ea typeface="ＭＳ Ｐゴシック" charset="0"/>
                <a:cs typeface="Arial" charset="0"/>
              </a:rPr>
              <a:t>Who is the Antichrist?</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3874"/>
            </a:gs>
            <a:gs pos="50000">
              <a:srgbClr val="6F79FB"/>
            </a:gs>
            <a:gs pos="100000">
              <a:srgbClr val="333874"/>
            </a:gs>
          </a:gsLst>
          <a:lin ang="0" scaled="1"/>
        </a:gradFill>
        <a:effectLst/>
      </p:bgPr>
    </p:bg>
    <p:spTree>
      <p:nvGrpSpPr>
        <p:cNvPr id="1" name=""/>
        <p:cNvGrpSpPr/>
        <p:nvPr/>
      </p:nvGrpSpPr>
      <p:grpSpPr>
        <a:xfrm>
          <a:off x="0" y="0"/>
          <a:ext cx="0" cy="0"/>
          <a:chOff x="0" y="0"/>
          <a:chExt cx="0" cy="0"/>
        </a:xfrm>
      </p:grpSpPr>
      <p:sp>
        <p:nvSpPr>
          <p:cNvPr id="542722" name="AutoShape 3"/>
          <p:cNvSpPr>
            <a:spLocks noChangeArrowheads="1"/>
          </p:cNvSpPr>
          <p:nvPr/>
        </p:nvSpPr>
        <p:spPr bwMode="auto">
          <a:xfrm>
            <a:off x="457200" y="152400"/>
            <a:ext cx="2895600" cy="2743200"/>
          </a:xfrm>
          <a:prstGeom prst="star32">
            <a:avLst>
              <a:gd name="adj" fmla="val 37500"/>
            </a:avLst>
          </a:prstGeom>
          <a:solidFill>
            <a:srgbClr val="FF0000"/>
          </a:solidFill>
          <a:ln w="9525">
            <a:solidFill>
              <a:schemeClr val="tx1"/>
            </a:solidFill>
            <a:miter lim="800000"/>
            <a:headEnd/>
            <a:tailEnd/>
          </a:ln>
        </p:spPr>
        <p:txBody>
          <a:bodyPr wrap="none" anchor="ctr"/>
          <a:lstStyle/>
          <a:p>
            <a:endParaRPr lang="en-US">
              <a:solidFill>
                <a:srgbClr val="000000"/>
              </a:solidFill>
            </a:endParaRPr>
          </a:p>
        </p:txBody>
      </p:sp>
      <p:sp>
        <p:nvSpPr>
          <p:cNvPr id="542723" name="Text Box 4"/>
          <p:cNvSpPr txBox="1">
            <a:spLocks noChangeArrowheads="1"/>
          </p:cNvSpPr>
          <p:nvPr/>
        </p:nvSpPr>
        <p:spPr bwMode="auto">
          <a:xfrm>
            <a:off x="666750" y="573088"/>
            <a:ext cx="2593975" cy="1568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sz="3200" b="1">
                <a:solidFill>
                  <a:srgbClr val="FFFFFF"/>
                </a:solidFill>
                <a:latin typeface="Arial" charset="0"/>
                <a:cs typeface="Arial" charset="0"/>
              </a:rPr>
              <a:t>The Counterfeit </a:t>
            </a:r>
            <a:br>
              <a:rPr lang="en-US" sz="3200" b="1">
                <a:solidFill>
                  <a:srgbClr val="FFFFFF"/>
                </a:solidFill>
                <a:latin typeface="Arial" charset="0"/>
                <a:cs typeface="Arial" charset="0"/>
              </a:rPr>
            </a:br>
            <a:r>
              <a:rPr lang="en-US" sz="3200" b="1">
                <a:solidFill>
                  <a:srgbClr val="FFFFFF"/>
                </a:solidFill>
                <a:latin typeface="Arial" charset="0"/>
                <a:cs typeface="Arial" charset="0"/>
              </a:rPr>
              <a:t>&amp; False</a:t>
            </a:r>
            <a:endParaRPr lang="en-US" sz="3600" b="1">
              <a:solidFill>
                <a:srgbClr val="000000"/>
              </a:solidFill>
              <a:latin typeface="Arial" charset="0"/>
              <a:cs typeface="Arial" charset="0"/>
            </a:endParaRPr>
          </a:p>
        </p:txBody>
      </p:sp>
      <p:sp>
        <p:nvSpPr>
          <p:cNvPr id="542724" name="Rectangle 5"/>
          <p:cNvSpPr>
            <a:spLocks noGrp="1" noChangeArrowheads="1"/>
          </p:cNvSpPr>
          <p:nvPr>
            <p:ph type="title" idx="4294967295"/>
          </p:nvPr>
        </p:nvSpPr>
        <p:spPr>
          <a:xfrm>
            <a:off x="17463" y="5257800"/>
            <a:ext cx="9163050" cy="1600200"/>
          </a:xfrm>
          <a:solidFill>
            <a:srgbClr val="FFFFFF"/>
          </a:solidFill>
        </p:spPr>
        <p:txBody>
          <a:bodyPr/>
          <a:lstStyle/>
          <a:p>
            <a:r>
              <a:rPr lang="en-US" b="1">
                <a:latin typeface="Arial" charset="0"/>
                <a:ea typeface="ＭＳ Ｐゴシック" charset="0"/>
                <a:cs typeface="Arial" charset="0"/>
              </a:rPr>
              <a:t>The following slides show how </a:t>
            </a:r>
            <a:br>
              <a:rPr lang="en-US" b="1">
                <a:latin typeface="Arial" charset="0"/>
                <a:ea typeface="ＭＳ Ｐゴシック" charset="0"/>
                <a:cs typeface="Arial" charset="0"/>
              </a:rPr>
            </a:br>
            <a:r>
              <a:rPr lang="en-US" b="1">
                <a:latin typeface="Arial" charset="0"/>
                <a:ea typeface="ＭＳ Ｐゴシック" charset="0"/>
                <a:cs typeface="Arial" charset="0"/>
              </a:rPr>
              <a:t>some spiritualize </a:t>
            </a:r>
            <a:r>
              <a:rPr lang="en-US" altLang="ja-JP" b="1">
                <a:latin typeface="Arial" charset="0"/>
                <a:ea typeface="ＭＳ Ｐゴシック" charset="0"/>
                <a:cs typeface="Arial" charset="0"/>
              </a:rPr>
              <a:t>"beast"…</a:t>
            </a:r>
            <a:endParaRPr lang="en-US" b="1">
              <a:latin typeface="Arial" charset="0"/>
              <a:ea typeface="ＭＳ Ｐゴシック" charset="0"/>
              <a:cs typeface="Arial" charset="0"/>
            </a:endParaRPr>
          </a:p>
        </p:txBody>
      </p:sp>
      <p:sp>
        <p:nvSpPr>
          <p:cNvPr id="542725" name="Text Box 19"/>
          <p:cNvSpPr txBox="1">
            <a:spLocks noChangeArrowheads="1"/>
          </p:cNvSpPr>
          <p:nvPr/>
        </p:nvSpPr>
        <p:spPr bwMode="auto">
          <a:xfrm>
            <a:off x="8435975" y="12700"/>
            <a:ext cx="695325" cy="4635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cs typeface="Arial" charset="0"/>
              </a:rPr>
              <a:t>388</a:t>
            </a:r>
            <a:endParaRPr lang="en-US">
              <a:solidFill>
                <a:srgbClr val="FFFFFF"/>
              </a:solidFill>
              <a:latin typeface="Arial" charset="0"/>
              <a:cs typeface="Arial" charset="0"/>
            </a:endParaRPr>
          </a:p>
        </p:txBody>
      </p:sp>
      <p:sp>
        <p:nvSpPr>
          <p:cNvPr id="7" name="Text Box 2"/>
          <p:cNvSpPr txBox="1">
            <a:spLocks noChangeArrowheads="1"/>
          </p:cNvSpPr>
          <p:nvPr/>
        </p:nvSpPr>
        <p:spPr bwMode="auto">
          <a:xfrm rot="20396058">
            <a:off x="1655763" y="958850"/>
            <a:ext cx="7145337" cy="4616450"/>
          </a:xfrm>
          <a:prstGeom prst="rect">
            <a:avLst/>
          </a:prstGeom>
          <a:noFill/>
          <a:ln w="9525">
            <a:solidFill>
              <a:srgbClr val="FF0000"/>
            </a:solidFill>
            <a:miter lim="800000"/>
            <a:headEnd/>
            <a:tailEnd/>
          </a:ln>
          <a:effectLst>
            <a:outerShdw blurRad="63500" dist="38099" dir="2700000" algn="ctr" rotWithShape="0">
              <a:srgbClr val="FFFFFF">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en-US" sz="29400" b="1" dirty="0">
                <a:solidFill>
                  <a:srgbClr val="FFFFFF"/>
                </a:solidFill>
                <a:effectLst>
                  <a:outerShdw blurRad="38100" dist="38100" dir="2700000" algn="tl">
                    <a:srgbClr val="000000">
                      <a:alpha val="43137"/>
                    </a:srgbClr>
                  </a:outerShdw>
                </a:effectLst>
                <a:latin typeface="Matisse ITC" charset="0"/>
              </a:rPr>
              <a:t>666</a:t>
            </a:r>
            <a:endParaRPr lang="en-US" sz="3600" b="1" dirty="0">
              <a:solidFill>
                <a:srgbClr val="FFFFFF"/>
              </a:solidFill>
              <a:effectLst>
                <a:outerShdw blurRad="38100" dist="38100" dir="2700000" algn="tl">
                  <a:srgbClr val="000000">
                    <a:alpha val="43137"/>
                  </a:srgbClr>
                </a:outerShdw>
              </a:effectLst>
              <a:latin typeface="Times New Roman"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9144000" cy="6858000"/>
          </a:xfrm>
          <a:prstGeom prst="rect">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1" charset="0"/>
            </a:endParaRPr>
          </a:p>
        </p:txBody>
      </p:sp>
      <p:sp>
        <p:nvSpPr>
          <p:cNvPr id="544770" name="Rectangle 4"/>
          <p:cNvSpPr>
            <a:spLocks noGrp="1" noChangeArrowheads="1"/>
          </p:cNvSpPr>
          <p:nvPr>
            <p:ph type="title" idx="4294967295"/>
          </p:nvPr>
        </p:nvSpPr>
        <p:spPr>
          <a:xfrm>
            <a:off x="685800" y="533400"/>
            <a:ext cx="3505200" cy="1754188"/>
          </a:xfrm>
        </p:spPr>
        <p:txBody>
          <a:bodyPr anchor="t">
            <a:spAutoFit/>
          </a:bodyPr>
          <a:lstStyle/>
          <a:p>
            <a:pPr algn="l">
              <a:spcBef>
                <a:spcPct val="50000"/>
              </a:spcBef>
            </a:pPr>
            <a:r>
              <a:rPr lang="en-US" sz="5400" b="1">
                <a:solidFill>
                  <a:srgbClr val="FF0000"/>
                </a:solidFill>
                <a:latin typeface="Serpentine" charset="0"/>
                <a:ea typeface="ＭＳ Ｐゴシック" charset="0"/>
                <a:cs typeface="ＭＳ Ｐゴシック" charset="0"/>
              </a:rPr>
              <a:t>The Dragon!</a:t>
            </a:r>
          </a:p>
        </p:txBody>
      </p:sp>
      <p:sp>
        <p:nvSpPr>
          <p:cNvPr id="4" name="Text Box 2"/>
          <p:cNvSpPr txBox="1">
            <a:spLocks noChangeArrowheads="1"/>
          </p:cNvSpPr>
          <p:nvPr/>
        </p:nvSpPr>
        <p:spPr bwMode="auto">
          <a:xfrm>
            <a:off x="179388" y="4076700"/>
            <a:ext cx="7543800" cy="2616200"/>
          </a:xfrm>
          <a:prstGeom prst="rect">
            <a:avLst/>
          </a:prstGeom>
          <a:solidFill>
            <a:schemeClr val="bg1"/>
          </a:solidFill>
          <a:ln w="57150" cmpd="thickThin">
            <a:solidFill>
              <a:srgbClr val="FF0000"/>
            </a:solidFill>
            <a:miter lim="800000"/>
            <a:headEnd/>
            <a:tailEnd/>
          </a:ln>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sz="3600" b="1">
                <a:solidFill>
                  <a:srgbClr val="000000"/>
                </a:solidFill>
              </a:rPr>
              <a:t>Satan:</a:t>
            </a:r>
          </a:p>
          <a:p>
            <a:pPr algn="ctr"/>
            <a:r>
              <a:rPr lang="en-US" sz="3200">
                <a:solidFill>
                  <a:srgbClr val="000000"/>
                </a:solidFill>
              </a:rPr>
              <a:t>The arch-enemy of God; the one who hates all truth, all goodness, all of God</a:t>
            </a:r>
            <a:r>
              <a:rPr lang="fr-FR" altLang="ja-JP" sz="3200">
                <a:solidFill>
                  <a:srgbClr val="000000"/>
                </a:solidFill>
              </a:rPr>
              <a:t>'</a:t>
            </a:r>
            <a:r>
              <a:rPr lang="en-US" sz="3200">
                <a:solidFill>
                  <a:srgbClr val="000000"/>
                </a:solidFill>
              </a:rPr>
              <a:t>s creatures; the one who would make himself God, if he could!</a:t>
            </a:r>
            <a:endParaRPr lang="en-US">
              <a:solidFill>
                <a:srgbClr val="000000"/>
              </a:solidFill>
              <a:latin typeface="Times New Roman" charset="0"/>
            </a:endParaRPr>
          </a:p>
        </p:txBody>
      </p:sp>
      <p:graphicFrame>
        <p:nvGraphicFramePr>
          <p:cNvPr id="544772" name="Object 2"/>
          <p:cNvGraphicFramePr>
            <a:graphicFrameLocks noChangeAspect="1"/>
          </p:cNvGraphicFramePr>
          <p:nvPr/>
        </p:nvGraphicFramePr>
        <p:xfrm>
          <a:off x="3851275" y="115888"/>
          <a:ext cx="5105400" cy="4543425"/>
        </p:xfrm>
        <a:graphic>
          <a:graphicData uri="http://schemas.openxmlformats.org/presentationml/2006/ole">
            <mc:AlternateContent xmlns:mc="http://schemas.openxmlformats.org/markup-compatibility/2006">
              <mc:Choice xmlns:v="urn:schemas-microsoft-com:vml" Requires="v">
                <p:oleObj name="Clip" r:id="rId3" imgW="5613400" imgH="4991100" progId="">
                  <p:embed/>
                </p:oleObj>
              </mc:Choice>
              <mc:Fallback>
                <p:oleObj name="Clip" r:id="rId3" imgW="5613400" imgH="4991100"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275" y="115888"/>
                        <a:ext cx="5105400" cy="454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44773" name="Text Box 19"/>
          <p:cNvSpPr txBox="1">
            <a:spLocks noChangeArrowheads="1"/>
          </p:cNvSpPr>
          <p:nvPr/>
        </p:nvSpPr>
        <p:spPr bwMode="auto">
          <a:xfrm>
            <a:off x="8435975" y="12700"/>
            <a:ext cx="695325" cy="4635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cs typeface="Arial" charset="0"/>
              </a:rPr>
              <a:t>388</a:t>
            </a:r>
            <a:endParaRPr lang="en-US">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1" charset="0"/>
            </a:endParaRPr>
          </a:p>
        </p:txBody>
      </p:sp>
      <p:sp>
        <p:nvSpPr>
          <p:cNvPr id="546818" name="Rectangle 1028"/>
          <p:cNvSpPr>
            <a:spLocks noGrp="1" noChangeArrowheads="1"/>
          </p:cNvSpPr>
          <p:nvPr>
            <p:ph type="title" idx="4294967295"/>
          </p:nvPr>
        </p:nvSpPr>
        <p:spPr>
          <a:xfrm>
            <a:off x="250825" y="3897313"/>
            <a:ext cx="4964113" cy="2124075"/>
          </a:xfrm>
        </p:spPr>
        <p:txBody>
          <a:bodyPr anchor="t">
            <a:spAutoFit/>
          </a:bodyPr>
          <a:lstStyle/>
          <a:p>
            <a:pPr>
              <a:spcBef>
                <a:spcPct val="50000"/>
              </a:spcBef>
            </a:pPr>
            <a:r>
              <a:rPr lang="en-US" sz="6600">
                <a:solidFill>
                  <a:srgbClr val="FF0000"/>
                </a:solidFill>
                <a:latin typeface="Xerox Serif Wide" charset="0"/>
                <a:ea typeface="ＭＳ Ｐゴシック" charset="0"/>
                <a:cs typeface="ＭＳ Ｐゴシック" charset="0"/>
              </a:rPr>
              <a:t>The Beast Spiritualized</a:t>
            </a:r>
          </a:p>
        </p:txBody>
      </p:sp>
      <p:pic>
        <p:nvPicPr>
          <p:cNvPr id="546819" name="Picture 1026" descr="The Beast"/>
          <p:cNvPicPr>
            <a:picLocks noChangeAspect="1" noChangeArrowheads="1"/>
          </p:cNvPicPr>
          <p:nvPr/>
        </p:nvPicPr>
        <p:blipFill>
          <a:blip r:embed="rId3" cstate="screen">
            <a:extLst>
              <a:ext uri="{28A0092B-C50C-407E-A947-70E740481C1C}">
                <a14:useLocalDpi xmlns:a14="http://schemas.microsoft.com/office/drawing/2010/main"/>
              </a:ext>
            </a:extLst>
          </a:blip>
          <a:srcRect r="-2364"/>
          <a:stretch>
            <a:fillRect/>
          </a:stretch>
        </p:blipFill>
        <p:spPr bwMode="auto">
          <a:xfrm>
            <a:off x="5292725" y="2971800"/>
            <a:ext cx="3944938"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2"/>
          <p:cNvSpPr txBox="1">
            <a:spLocks noChangeArrowheads="1"/>
          </p:cNvSpPr>
          <p:nvPr/>
        </p:nvSpPr>
        <p:spPr bwMode="auto">
          <a:xfrm>
            <a:off x="787400" y="188913"/>
            <a:ext cx="7543800" cy="3108325"/>
          </a:xfrm>
          <a:prstGeom prst="rect">
            <a:avLst/>
          </a:prstGeom>
          <a:solidFill>
            <a:schemeClr val="bg1"/>
          </a:solidFill>
          <a:ln w="57150" cmpd="thickThin">
            <a:solidFill>
              <a:srgbClr val="FF0000"/>
            </a:solidFill>
            <a:miter lim="800000"/>
            <a:headEnd/>
            <a:tailEnd/>
          </a:ln>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sz="3600" b="1">
                <a:solidFill>
                  <a:srgbClr val="000000"/>
                </a:solidFill>
              </a:rPr>
              <a:t>The Beast:</a:t>
            </a:r>
          </a:p>
          <a:p>
            <a:pPr algn="ctr"/>
            <a:r>
              <a:rPr lang="en-US" sz="3200">
                <a:solidFill>
                  <a:srgbClr val="000000"/>
                </a:solidFill>
              </a:rPr>
              <a:t>The World</a:t>
            </a:r>
            <a:r>
              <a:rPr lang="fr-FR" altLang="ja-JP" sz="3200">
                <a:solidFill>
                  <a:srgbClr val="000000"/>
                </a:solidFill>
              </a:rPr>
              <a:t>'</a:t>
            </a:r>
            <a:r>
              <a:rPr lang="en-US" sz="3200">
                <a:solidFill>
                  <a:srgbClr val="000000"/>
                </a:solidFill>
              </a:rPr>
              <a:t>s political systems. They demand and achieve worship and obedience from all but those who belong to the Lamb. The effect is to take the world into Satan</a:t>
            </a:r>
            <a:r>
              <a:rPr lang="fr-FR" altLang="ja-JP" sz="3200">
                <a:solidFill>
                  <a:srgbClr val="000000"/>
                </a:solidFill>
              </a:rPr>
              <a:t>'</a:t>
            </a:r>
            <a:r>
              <a:rPr lang="en-US" sz="3200">
                <a:solidFill>
                  <a:srgbClr val="000000"/>
                </a:solidFill>
              </a:rPr>
              <a:t>s power.</a:t>
            </a:r>
            <a:endParaRPr lang="en-US">
              <a:solidFill>
                <a:srgbClr val="000000"/>
              </a:solidFill>
              <a:latin typeface="Times New Roman" charset="0"/>
            </a:endParaRPr>
          </a:p>
        </p:txBody>
      </p:sp>
      <p:sp>
        <p:nvSpPr>
          <p:cNvPr id="546821" name="Text Box 19"/>
          <p:cNvSpPr txBox="1">
            <a:spLocks noChangeArrowheads="1"/>
          </p:cNvSpPr>
          <p:nvPr/>
        </p:nvSpPr>
        <p:spPr bwMode="auto">
          <a:xfrm>
            <a:off x="8435975" y="12700"/>
            <a:ext cx="695325" cy="4635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cs typeface="Arial" charset="0"/>
              </a:rPr>
              <a:t>388</a:t>
            </a:r>
            <a:endParaRPr lang="en-US">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9144000" cy="6858000"/>
          </a:xfrm>
          <a:prstGeom prst="rect">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1" charset="0"/>
            </a:endParaRPr>
          </a:p>
        </p:txBody>
      </p:sp>
      <p:sp>
        <p:nvSpPr>
          <p:cNvPr id="548866" name="Rectangle 5"/>
          <p:cNvSpPr>
            <a:spLocks noGrp="1" noChangeArrowheads="1"/>
          </p:cNvSpPr>
          <p:nvPr>
            <p:ph type="title" idx="4294967295"/>
          </p:nvPr>
        </p:nvSpPr>
        <p:spPr>
          <a:xfrm>
            <a:off x="5364163" y="4225925"/>
            <a:ext cx="3455987" cy="1939925"/>
          </a:xfrm>
        </p:spPr>
        <p:txBody>
          <a:bodyPr anchor="t">
            <a:spAutoFit/>
          </a:bodyPr>
          <a:lstStyle/>
          <a:p>
            <a:pPr algn="l">
              <a:spcBef>
                <a:spcPct val="50000"/>
              </a:spcBef>
            </a:pPr>
            <a:r>
              <a:rPr lang="en-US" sz="4000" b="1">
                <a:solidFill>
                  <a:schemeClr val="tx1"/>
                </a:solidFill>
                <a:latin typeface="Windsor" charset="0"/>
                <a:ea typeface="ＭＳ Ｐゴシック" charset="0"/>
                <a:cs typeface="ＭＳ Ｐゴシック" charset="0"/>
              </a:rPr>
              <a:t>The False Prophet Spiritualized</a:t>
            </a:r>
          </a:p>
        </p:txBody>
      </p:sp>
      <p:pic>
        <p:nvPicPr>
          <p:cNvPr id="548867" name="Picture 3" descr="fALSE pROPH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19700" y="404813"/>
            <a:ext cx="3514725"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8868" name="Rectangle 4"/>
          <p:cNvSpPr>
            <a:spLocks noChangeArrowheads="1"/>
          </p:cNvSpPr>
          <p:nvPr/>
        </p:nvSpPr>
        <p:spPr bwMode="auto">
          <a:xfrm>
            <a:off x="228600" y="228600"/>
            <a:ext cx="8591550" cy="6248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000000"/>
              </a:solidFill>
            </a:endParaRPr>
          </a:p>
        </p:txBody>
      </p:sp>
      <p:sp>
        <p:nvSpPr>
          <p:cNvPr id="548869" name="Text Box 2"/>
          <p:cNvSpPr txBox="1">
            <a:spLocks noChangeArrowheads="1"/>
          </p:cNvSpPr>
          <p:nvPr/>
        </p:nvSpPr>
        <p:spPr bwMode="auto">
          <a:xfrm>
            <a:off x="107950" y="981075"/>
            <a:ext cx="5040313" cy="4586288"/>
          </a:xfrm>
          <a:prstGeom prst="rect">
            <a:avLst/>
          </a:prstGeom>
          <a:solidFill>
            <a:schemeClr val="bg1"/>
          </a:solidFill>
          <a:ln w="57150" cmpd="thickThin">
            <a:solidFill>
              <a:srgbClr val="FF0000"/>
            </a:solidFill>
            <a:miter lim="800000"/>
            <a:headEnd/>
            <a:tailEnd/>
          </a:ln>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sz="3600" b="1">
                <a:solidFill>
                  <a:srgbClr val="000000"/>
                </a:solidFill>
              </a:rPr>
              <a:t>The False Prophet:</a:t>
            </a:r>
            <a:endParaRPr lang="en-US" sz="3200" b="1">
              <a:solidFill>
                <a:srgbClr val="000000"/>
              </a:solidFill>
            </a:endParaRPr>
          </a:p>
          <a:p>
            <a:pPr algn="ctr"/>
            <a:r>
              <a:rPr lang="en-US" sz="3200">
                <a:solidFill>
                  <a:srgbClr val="000000"/>
                </a:solidFill>
              </a:rPr>
              <a:t>Every Ideology, Religion and/or Technology which leads mankind astray by highly plausible (but false) principles, miracles or works. His goal is to cause humanity to worship the Beast.</a:t>
            </a:r>
          </a:p>
        </p:txBody>
      </p:sp>
      <p:sp>
        <p:nvSpPr>
          <p:cNvPr id="548870" name="Text Box 19"/>
          <p:cNvSpPr txBox="1">
            <a:spLocks noChangeArrowheads="1"/>
          </p:cNvSpPr>
          <p:nvPr/>
        </p:nvSpPr>
        <p:spPr bwMode="auto">
          <a:xfrm>
            <a:off x="8435975" y="12700"/>
            <a:ext cx="695325" cy="4635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cs typeface="Arial" charset="0"/>
              </a:rPr>
              <a:t>388</a:t>
            </a:r>
            <a:endParaRPr lang="en-US">
              <a:solidFill>
                <a:srgbClr val="FFFFFF"/>
              </a:solidFill>
              <a:latin typeface="Arial" charset="0"/>
              <a:cs typeface="Arial"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pattFill prst="pct90">
          <a:fgClr>
            <a:srgbClr val="FF0000"/>
          </a:fgClr>
          <a:bgClr>
            <a:schemeClr val="tx2"/>
          </a:bgClr>
        </a:pattFill>
        <a:effectLst/>
      </p:bgPr>
    </p:bg>
    <p:spTree>
      <p:nvGrpSpPr>
        <p:cNvPr id="1" name=""/>
        <p:cNvGrpSpPr/>
        <p:nvPr/>
      </p:nvGrpSpPr>
      <p:grpSpPr>
        <a:xfrm>
          <a:off x="0" y="0"/>
          <a:ext cx="0" cy="0"/>
          <a:chOff x="0" y="0"/>
          <a:chExt cx="0" cy="0"/>
        </a:xfrm>
      </p:grpSpPr>
      <p:pic>
        <p:nvPicPr>
          <p:cNvPr id="55091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98588" y="2224088"/>
            <a:ext cx="6126162" cy="444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9683" name="Rectangle 3"/>
          <p:cNvSpPr>
            <a:spLocks noGrp="1" noChangeArrowheads="1"/>
          </p:cNvSpPr>
          <p:nvPr>
            <p:ph type="title" idx="4294967295"/>
          </p:nvPr>
        </p:nvSpPr>
        <p:spPr>
          <a:xfrm>
            <a:off x="369888" y="339725"/>
            <a:ext cx="8532812" cy="1873250"/>
          </a:xfrm>
        </p:spPr>
        <p:txBody>
          <a:bodyPr/>
          <a:lstStyle/>
          <a:p>
            <a:pPr>
              <a:defRPr/>
            </a:pPr>
            <a:r>
              <a:rPr lang="en-US" sz="3600" b="1" dirty="0">
                <a:solidFill>
                  <a:srgbClr val="FFFFFF"/>
                </a:solidFill>
                <a:effectLst>
                  <a:outerShdw blurRad="38100" dist="38100" dir="2700000" algn="tl">
                    <a:srgbClr val="000000">
                      <a:alpha val="43137"/>
                    </a:srgbClr>
                  </a:outerShdw>
                </a:effectLst>
                <a:latin typeface="Arial"/>
                <a:ea typeface="ＭＳ Ｐゴシック" charset="0"/>
                <a:cs typeface="Arial"/>
              </a:rPr>
              <a:t>But he is referred to as a person and the number of his name is 666</a:t>
            </a:r>
            <a:br>
              <a:rPr lang="en-US" sz="3600" b="1" dirty="0">
                <a:solidFill>
                  <a:srgbClr val="FFFFFF"/>
                </a:solidFill>
                <a:effectLst>
                  <a:outerShdw blurRad="38100" dist="38100" dir="2700000" algn="tl">
                    <a:srgbClr val="000000">
                      <a:alpha val="43137"/>
                    </a:srgbClr>
                  </a:outerShdw>
                </a:effectLst>
                <a:latin typeface="Arial"/>
                <a:ea typeface="ＭＳ Ｐゴシック" charset="0"/>
                <a:cs typeface="Arial"/>
              </a:rPr>
            </a:br>
            <a:r>
              <a:rPr lang="en-US" sz="3600" b="1" dirty="0">
                <a:solidFill>
                  <a:srgbClr val="FFFFFF"/>
                </a:solidFill>
                <a:effectLst>
                  <a:outerShdw blurRad="38100" dist="38100" dir="2700000" algn="tl">
                    <a:srgbClr val="000000">
                      <a:alpha val="43137"/>
                    </a:srgbClr>
                  </a:outerShdw>
                </a:effectLst>
                <a:latin typeface="Arial"/>
                <a:ea typeface="ＭＳ Ｐゴシック" charset="0"/>
                <a:cs typeface="Arial"/>
              </a:rPr>
              <a:t>(Revelation 13:18)</a:t>
            </a:r>
          </a:p>
        </p:txBody>
      </p:sp>
      <p:sp>
        <p:nvSpPr>
          <p:cNvPr id="550916" name="Text Box 19"/>
          <p:cNvSpPr txBox="1">
            <a:spLocks noChangeArrowheads="1"/>
          </p:cNvSpPr>
          <p:nvPr/>
        </p:nvSpPr>
        <p:spPr bwMode="auto">
          <a:xfrm>
            <a:off x="8435975" y="12700"/>
            <a:ext cx="695325" cy="4635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cs typeface="Arial" charset="0"/>
              </a:rPr>
              <a:t>388</a:t>
            </a:r>
            <a:endParaRPr lang="en-US">
              <a:solidFill>
                <a:srgbClr val="FFFFFF"/>
              </a:solidFill>
              <a:latin typeface="Arial" charset="0"/>
              <a:cs typeface="Arial"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61" name="Picture 2" descr="Gematria Greek 66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1577975"/>
            <a:ext cx="8610600" cy="3908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2962" name="Rectangle 3"/>
          <p:cNvSpPr>
            <a:spLocks noGrp="1" noChangeArrowheads="1"/>
          </p:cNvSpPr>
          <p:nvPr>
            <p:ph type="title" idx="4294967295"/>
          </p:nvPr>
        </p:nvSpPr>
        <p:spPr>
          <a:xfrm>
            <a:off x="685800" y="228600"/>
            <a:ext cx="7772400" cy="838200"/>
          </a:xfrm>
        </p:spPr>
        <p:txBody>
          <a:bodyPr/>
          <a:lstStyle/>
          <a:p>
            <a:pPr eaLnBrk="1" hangingPunct="1"/>
            <a:r>
              <a:rPr kumimoji="0" lang="en-US">
                <a:latin typeface="Geneva" charset="0"/>
                <a:ea typeface="ＭＳ Ｐゴシック" charset="0"/>
                <a:cs typeface="ＭＳ Ｐゴシック" charset="0"/>
              </a:rPr>
              <a:t>Gematria in Greek</a:t>
            </a:r>
          </a:p>
        </p:txBody>
      </p:sp>
      <p:sp>
        <p:nvSpPr>
          <p:cNvPr id="552963" name="Text Box 4"/>
          <p:cNvSpPr txBox="1">
            <a:spLocks noChangeArrowheads="1"/>
          </p:cNvSpPr>
          <p:nvPr/>
        </p:nvSpPr>
        <p:spPr bwMode="auto">
          <a:xfrm>
            <a:off x="900113" y="912813"/>
            <a:ext cx="7219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Hebrew, Greek and Latin used letters as numbers</a:t>
            </a:r>
          </a:p>
        </p:txBody>
      </p:sp>
      <p:sp>
        <p:nvSpPr>
          <p:cNvPr id="552964" name="Text Box 5"/>
          <p:cNvSpPr txBox="1">
            <a:spLocks noChangeArrowheads="1"/>
          </p:cNvSpPr>
          <p:nvPr/>
        </p:nvSpPr>
        <p:spPr bwMode="auto">
          <a:xfrm>
            <a:off x="3560763" y="6402388"/>
            <a:ext cx="54467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latin typeface="Times New Roman" charset="0"/>
              </a:rPr>
              <a:t>http://religion-cults.com/antichrist/666.htm</a:t>
            </a:r>
          </a:p>
        </p:txBody>
      </p:sp>
      <p:sp>
        <p:nvSpPr>
          <p:cNvPr id="552965" name="Text Box 19"/>
          <p:cNvSpPr txBox="1">
            <a:spLocks noChangeArrowheads="1"/>
          </p:cNvSpPr>
          <p:nvPr/>
        </p:nvSpPr>
        <p:spPr bwMode="auto">
          <a:xfrm>
            <a:off x="8435975" y="12700"/>
            <a:ext cx="695325" cy="4635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cs typeface="Arial" charset="0"/>
              </a:rPr>
              <a:t>388</a:t>
            </a:r>
            <a:endParaRPr lang="en-US">
              <a:solidFill>
                <a:srgbClr val="FFFFFF"/>
              </a:solidFill>
              <a:latin typeface="Arial" charset="0"/>
              <a:cs typeface="Arial"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01" name="Rectangle 2"/>
          <p:cNvSpPr>
            <a:spLocks noGrp="1" noChangeArrowheads="1"/>
          </p:cNvSpPr>
          <p:nvPr>
            <p:ph type="title" idx="4294967295"/>
          </p:nvPr>
        </p:nvSpPr>
        <p:spPr>
          <a:xfrm>
            <a:off x="5292725" y="2133600"/>
            <a:ext cx="3352800" cy="1143000"/>
          </a:xfrm>
        </p:spPr>
        <p:txBody>
          <a:bodyPr/>
          <a:lstStyle/>
          <a:p>
            <a:pPr eaLnBrk="1" hangingPunct="1">
              <a:defRPr/>
            </a:pPr>
            <a:r>
              <a:rPr lang="en-US" sz="6000" b="1" dirty="0">
                <a:effectLst>
                  <a:glow rad="241300">
                    <a:srgbClr val="FFFFFF">
                      <a:alpha val="75000"/>
                    </a:srgbClr>
                  </a:glow>
                </a:effectLst>
                <a:latin typeface="Verdana" charset="0"/>
                <a:ea typeface="ＭＳ Ｐゴシック" charset="0"/>
                <a:cs typeface="ＭＳ Ｐゴシック" charset="0"/>
              </a:rPr>
              <a:t>Nero = 666?</a:t>
            </a:r>
          </a:p>
        </p:txBody>
      </p:sp>
      <p:pic>
        <p:nvPicPr>
          <p:cNvPr id="555010" name="Picture 4" descr="Ner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418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2803" name="Text Box 3"/>
          <p:cNvSpPr txBox="1">
            <a:spLocks noChangeArrowheads="1"/>
          </p:cNvSpPr>
          <p:nvPr/>
        </p:nvSpPr>
        <p:spPr bwMode="auto">
          <a:xfrm>
            <a:off x="3306768" y="6400800"/>
            <a:ext cx="585248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defRPr/>
            </a:pPr>
            <a:r>
              <a:rPr lang="en-US" b="1" dirty="0">
                <a:solidFill>
                  <a:srgbClr val="000000"/>
                </a:solidFill>
                <a:effectLst>
                  <a:glow rad="241300">
                    <a:srgbClr val="FFFFFF">
                      <a:alpha val="75000"/>
                    </a:srgbClr>
                  </a:glow>
                </a:effectLst>
                <a:latin typeface="Times New Roman" charset="0"/>
              </a:rPr>
              <a:t>http://religion-</a:t>
            </a:r>
            <a:r>
              <a:rPr lang="en-US" b="1" dirty="0" err="1">
                <a:solidFill>
                  <a:srgbClr val="000000"/>
                </a:solidFill>
                <a:effectLst>
                  <a:glow rad="241300">
                    <a:srgbClr val="FFFFFF">
                      <a:alpha val="75000"/>
                    </a:srgbClr>
                  </a:glow>
                </a:effectLst>
                <a:latin typeface="Times New Roman" charset="0"/>
              </a:rPr>
              <a:t>cults.com</a:t>
            </a:r>
            <a:r>
              <a:rPr lang="en-US" b="1" dirty="0">
                <a:solidFill>
                  <a:srgbClr val="000000"/>
                </a:solidFill>
                <a:effectLst>
                  <a:glow rad="241300">
                    <a:srgbClr val="FFFFFF">
                      <a:alpha val="75000"/>
                    </a:srgbClr>
                  </a:glow>
                </a:effectLst>
                <a:latin typeface="Times New Roman" charset="0"/>
              </a:rPr>
              <a:t>/antichrist/666.htm</a:t>
            </a:r>
          </a:p>
        </p:txBody>
      </p:sp>
      <p:sp>
        <p:nvSpPr>
          <p:cNvPr id="555012" name="Text Box 19"/>
          <p:cNvSpPr txBox="1">
            <a:spLocks noChangeArrowheads="1"/>
          </p:cNvSpPr>
          <p:nvPr/>
        </p:nvSpPr>
        <p:spPr bwMode="auto">
          <a:xfrm>
            <a:off x="8435975" y="12700"/>
            <a:ext cx="695325" cy="4635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cs typeface="Arial" charset="0"/>
              </a:rPr>
              <a:t>388</a:t>
            </a:r>
            <a:endParaRPr lang="en-US">
              <a:solidFill>
                <a:srgbClr val="FFFFFF"/>
              </a:solidFill>
              <a:latin typeface="Arial" charset="0"/>
              <a:cs typeface="Arial"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7057" name="Picture 71" descr="DSS"/>
          <p:cNvPicPr>
            <a:picLocks noChangeAspect="1" noChangeArrowheads="1"/>
          </p:cNvPicPr>
          <p:nvPr/>
        </p:nvPicPr>
        <p:blipFill>
          <a:blip r:embed="rId3" cstate="screen">
            <a:lum bright="-36000"/>
            <a:extLst>
              <a:ext uri="{28A0092B-C50C-407E-A947-70E740481C1C}">
                <a14:useLocalDpi xmlns:a14="http://schemas.microsoft.com/office/drawing/2010/main"/>
              </a:ext>
            </a:extLst>
          </a:blip>
          <a:srcRect/>
          <a:stretch>
            <a:fillRect/>
          </a:stretch>
        </p:blipFill>
        <p:spPr bwMode="auto">
          <a:xfrm>
            <a:off x="-12700" y="12700"/>
            <a:ext cx="91440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774218" name="Group 74"/>
          <p:cNvGraphicFramePr>
            <a:graphicFrameLocks noGrp="1"/>
          </p:cNvGraphicFramePr>
          <p:nvPr/>
        </p:nvGraphicFramePr>
        <p:xfrm>
          <a:off x="611188" y="1077913"/>
          <a:ext cx="6858000" cy="5230854"/>
        </p:xfrm>
        <a:graphic>
          <a:graphicData uri="http://schemas.openxmlformats.org/drawingml/2006/table">
            <a:tbl>
              <a:tblPr/>
              <a:tblGrid>
                <a:gridCol w="1714500">
                  <a:extLst>
                    <a:ext uri="{9D8B030D-6E8A-4147-A177-3AD203B41FA5}">
                      <a16:colId xmlns:a16="http://schemas.microsoft.com/office/drawing/2014/main" val="20000"/>
                    </a:ext>
                  </a:extLst>
                </a:gridCol>
                <a:gridCol w="1714500">
                  <a:extLst>
                    <a:ext uri="{9D8B030D-6E8A-4147-A177-3AD203B41FA5}">
                      <a16:colId xmlns:a16="http://schemas.microsoft.com/office/drawing/2014/main" val="20001"/>
                    </a:ext>
                  </a:extLst>
                </a:gridCol>
                <a:gridCol w="1714500">
                  <a:extLst>
                    <a:ext uri="{9D8B030D-6E8A-4147-A177-3AD203B41FA5}">
                      <a16:colId xmlns:a16="http://schemas.microsoft.com/office/drawing/2014/main" val="20002"/>
                    </a:ext>
                  </a:extLst>
                </a:gridCol>
                <a:gridCol w="1714500">
                  <a:extLst>
                    <a:ext uri="{9D8B030D-6E8A-4147-A177-3AD203B41FA5}">
                      <a16:colId xmlns:a16="http://schemas.microsoft.com/office/drawing/2014/main" val="20003"/>
                    </a:ext>
                  </a:extLst>
                </a:gridCol>
              </a:tblGrid>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English</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Greek</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Hebrew</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Value</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0"/>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A</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Alpha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Aleph</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1</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1"/>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B</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Beta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Beth</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2</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2"/>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C</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Gamma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Gimmel</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3</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3"/>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D</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Delta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Daleth</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4</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4"/>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E</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Epsilon</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He</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5</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5"/>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F</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a:ln>
                          <a:noFill/>
                        </a:ln>
                        <a:solidFill>
                          <a:schemeClr val="bg1"/>
                        </a:solidFill>
                        <a:effectLst/>
                        <a:latin typeface="Arial"/>
                        <a:ea typeface="ＭＳ Ｐゴシック" pitchFamily="21" charset="-128"/>
                        <a:cs typeface="Arial"/>
                      </a:endParaRP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Waw</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6</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6"/>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G</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a:ln>
                          <a:noFill/>
                        </a:ln>
                        <a:solidFill>
                          <a:schemeClr val="bg1"/>
                        </a:solidFill>
                        <a:effectLst/>
                        <a:latin typeface="Arial"/>
                        <a:ea typeface="ＭＳ Ｐゴシック" pitchFamily="21" charset="-128"/>
                        <a:cs typeface="Arial"/>
                      </a:endParaRP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Zahyin</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7</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7"/>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H</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Eta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Heth</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8</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8"/>
                  </a:ext>
                </a:extLst>
              </a:tr>
            </a:tbl>
          </a:graphicData>
        </a:graphic>
      </p:graphicFrame>
      <p:sp>
        <p:nvSpPr>
          <p:cNvPr id="557110" name="Rectangle 66"/>
          <p:cNvSpPr>
            <a:spLocks noGrp="1" noChangeArrowheads="1"/>
          </p:cNvSpPr>
          <p:nvPr>
            <p:ph type="title" idx="4294967295"/>
          </p:nvPr>
        </p:nvSpPr>
        <p:spPr>
          <a:xfrm>
            <a:off x="604838" y="93663"/>
            <a:ext cx="7015162" cy="762000"/>
          </a:xfrm>
          <a:solidFill>
            <a:srgbClr val="000000"/>
          </a:solidFill>
        </p:spPr>
        <p:txBody>
          <a:bodyPr/>
          <a:lstStyle/>
          <a:p>
            <a:pPr eaLnBrk="1" hangingPunct="1"/>
            <a:r>
              <a:rPr kumimoji="0" lang="en-US">
                <a:solidFill>
                  <a:schemeClr val="bg1"/>
                </a:solidFill>
                <a:latin typeface="Helvetica" charset="0"/>
                <a:ea typeface="ＭＳ Ｐゴシック" charset="0"/>
                <a:cs typeface="ＭＳ Ｐゴシック" charset="0"/>
              </a:rPr>
              <a:t>Hebrew Gematria</a:t>
            </a:r>
          </a:p>
        </p:txBody>
      </p:sp>
      <p:sp>
        <p:nvSpPr>
          <p:cNvPr id="774212" name="WordArt 68"/>
          <p:cNvSpPr>
            <a:spLocks noChangeArrowheads="1" noChangeShapeType="1" noTextEdit="1"/>
          </p:cNvSpPr>
          <p:nvPr/>
        </p:nvSpPr>
        <p:spPr bwMode="auto">
          <a:xfrm>
            <a:off x="4932363" y="4005263"/>
            <a:ext cx="3911600" cy="2381250"/>
          </a:xfrm>
          <a:prstGeom prst="rect">
            <a:avLst/>
          </a:prstGeom>
        </p:spPr>
        <p:txBody>
          <a:bodyPr wrap="none" fromWordArt="1">
            <a:prstTxWarp prst="textSlantUp">
              <a:avLst>
                <a:gd name="adj" fmla="val 32056"/>
              </a:avLst>
            </a:prstTxWarp>
          </a:bodyPr>
          <a:lstStyle/>
          <a:p>
            <a:pPr algn="ctr"/>
            <a:r>
              <a:rPr lang="pl-PL" sz="3600" kern="10" spc="100">
                <a:ln w="9525">
                  <a:solidFill>
                    <a:srgbClr val="CC99FF"/>
                  </a:solidFill>
                  <a:round/>
                  <a:headEnd/>
                  <a:tailEnd type="none" w="lg" len="lg"/>
                </a:ln>
                <a:solidFill>
                  <a:srgbClr val="FFFFFF"/>
                </a:solidFill>
                <a:effectLst>
                  <a:outerShdw blurRad="63500" dist="53882" dir="2700000" algn="ctr" rotWithShape="0">
                    <a:srgbClr val="000000"/>
                  </a:outerShdw>
                </a:effectLst>
                <a:latin typeface="Impact"/>
                <a:ea typeface="Impact"/>
                <a:cs typeface="Impact"/>
              </a:rPr>
              <a:t>www = 666</a:t>
            </a:r>
            <a:endParaRPr lang="en-US" sz="3600" kern="10" spc="100">
              <a:ln w="9525">
                <a:solidFill>
                  <a:srgbClr val="CC99FF"/>
                </a:solidFill>
                <a:round/>
                <a:headEnd/>
                <a:tailEnd type="none" w="lg" len="lg"/>
              </a:ln>
              <a:solidFill>
                <a:srgbClr val="FFFFFF"/>
              </a:solidFill>
              <a:effectLst>
                <a:outerShdw blurRad="63500" dist="53882" dir="2700000" algn="ctr" rotWithShape="0">
                  <a:srgbClr val="000000"/>
                </a:outerShdw>
              </a:effectLst>
              <a:latin typeface="Impact"/>
              <a:ea typeface="Impact"/>
              <a:cs typeface="Impact"/>
            </a:endParaRPr>
          </a:p>
        </p:txBody>
      </p:sp>
      <p:sp>
        <p:nvSpPr>
          <p:cNvPr id="557112" name="Text Box 70"/>
          <p:cNvSpPr txBox="1">
            <a:spLocks noChangeArrowheads="1"/>
          </p:cNvSpPr>
          <p:nvPr/>
        </p:nvSpPr>
        <p:spPr bwMode="auto">
          <a:xfrm>
            <a:off x="3560763" y="6450013"/>
            <a:ext cx="5368925" cy="401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sz="2000" b="1">
                <a:solidFill>
                  <a:srgbClr val="F3F1E4"/>
                </a:solidFill>
                <a:latin typeface="Arial" charset="0"/>
                <a:cs typeface="Arial" charset="0"/>
              </a:rPr>
              <a:t>http://religion-cults.com/antichrist/666.htm</a:t>
            </a:r>
          </a:p>
        </p:txBody>
      </p:sp>
      <p:sp>
        <p:nvSpPr>
          <p:cNvPr id="557113" name="Text Box 19"/>
          <p:cNvSpPr txBox="1">
            <a:spLocks noChangeArrowheads="1"/>
          </p:cNvSpPr>
          <p:nvPr/>
        </p:nvSpPr>
        <p:spPr bwMode="auto">
          <a:xfrm>
            <a:off x="8435975" y="12700"/>
            <a:ext cx="695325" cy="4635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cs typeface="Arial" charset="0"/>
              </a:rPr>
              <a:t>388</a:t>
            </a:r>
            <a:endParaRPr lang="en-US">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74212"/>
                                        </p:tgtEl>
                                        <p:attrNameLst>
                                          <p:attrName>style.visibility</p:attrName>
                                        </p:attrNameLst>
                                      </p:cBhvr>
                                      <p:to>
                                        <p:strVal val="visible"/>
                                      </p:to>
                                    </p:set>
                                    <p:animEffect transition="in" filter="wipe(down)">
                                      <p:cBhvr>
                                        <p:cTn id="7" dur="580">
                                          <p:stCondLst>
                                            <p:cond delay="0"/>
                                          </p:stCondLst>
                                        </p:cTn>
                                        <p:tgtEl>
                                          <p:spTgt spid="774212"/>
                                        </p:tgtEl>
                                      </p:cBhvr>
                                    </p:animEffect>
                                    <p:anim calcmode="lin" valueType="num">
                                      <p:cBhvr>
                                        <p:cTn id="8" dur="1822" tmFilter="0,0; 0.14,0.36; 0.43,0.73; 0.71,0.91; 1.0,1.0">
                                          <p:stCondLst>
                                            <p:cond delay="0"/>
                                          </p:stCondLst>
                                        </p:cTn>
                                        <p:tgtEl>
                                          <p:spTgt spid="7742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742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742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742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74212"/>
                                        </p:tgtEl>
                                        <p:attrNameLst>
                                          <p:attrName>ppt_y</p:attrName>
                                        </p:attrNameLst>
                                      </p:cBhvr>
                                      <p:tavLst>
                                        <p:tav tm="0" fmla="#ppt_y-sin(pi*$)/81">
                                          <p:val>
                                            <p:fltVal val="0"/>
                                          </p:val>
                                        </p:tav>
                                        <p:tav tm="100000">
                                          <p:val>
                                            <p:fltVal val="1"/>
                                          </p:val>
                                        </p:tav>
                                      </p:tavLst>
                                    </p:anim>
                                    <p:animScale>
                                      <p:cBhvr>
                                        <p:cTn id="13" dur="26">
                                          <p:stCondLst>
                                            <p:cond delay="650"/>
                                          </p:stCondLst>
                                        </p:cTn>
                                        <p:tgtEl>
                                          <p:spTgt spid="774212"/>
                                        </p:tgtEl>
                                      </p:cBhvr>
                                      <p:to x="100000" y="60000"/>
                                    </p:animScale>
                                    <p:animScale>
                                      <p:cBhvr>
                                        <p:cTn id="14" dur="166" decel="50000">
                                          <p:stCondLst>
                                            <p:cond delay="676"/>
                                          </p:stCondLst>
                                        </p:cTn>
                                        <p:tgtEl>
                                          <p:spTgt spid="774212"/>
                                        </p:tgtEl>
                                      </p:cBhvr>
                                      <p:to x="100000" y="100000"/>
                                    </p:animScale>
                                    <p:animScale>
                                      <p:cBhvr>
                                        <p:cTn id="15" dur="26">
                                          <p:stCondLst>
                                            <p:cond delay="1312"/>
                                          </p:stCondLst>
                                        </p:cTn>
                                        <p:tgtEl>
                                          <p:spTgt spid="774212"/>
                                        </p:tgtEl>
                                      </p:cBhvr>
                                      <p:to x="100000" y="80000"/>
                                    </p:animScale>
                                    <p:animScale>
                                      <p:cBhvr>
                                        <p:cTn id="16" dur="166" decel="50000">
                                          <p:stCondLst>
                                            <p:cond delay="1338"/>
                                          </p:stCondLst>
                                        </p:cTn>
                                        <p:tgtEl>
                                          <p:spTgt spid="774212"/>
                                        </p:tgtEl>
                                      </p:cBhvr>
                                      <p:to x="100000" y="100000"/>
                                    </p:animScale>
                                    <p:animScale>
                                      <p:cBhvr>
                                        <p:cTn id="17" dur="26">
                                          <p:stCondLst>
                                            <p:cond delay="1642"/>
                                          </p:stCondLst>
                                        </p:cTn>
                                        <p:tgtEl>
                                          <p:spTgt spid="774212"/>
                                        </p:tgtEl>
                                      </p:cBhvr>
                                      <p:to x="100000" y="90000"/>
                                    </p:animScale>
                                    <p:animScale>
                                      <p:cBhvr>
                                        <p:cTn id="18" dur="166" decel="50000">
                                          <p:stCondLst>
                                            <p:cond delay="1668"/>
                                          </p:stCondLst>
                                        </p:cTn>
                                        <p:tgtEl>
                                          <p:spTgt spid="774212"/>
                                        </p:tgtEl>
                                      </p:cBhvr>
                                      <p:to x="100000" y="100000"/>
                                    </p:animScale>
                                    <p:animScale>
                                      <p:cBhvr>
                                        <p:cTn id="19" dur="26">
                                          <p:stCondLst>
                                            <p:cond delay="1808"/>
                                          </p:stCondLst>
                                        </p:cTn>
                                        <p:tgtEl>
                                          <p:spTgt spid="774212"/>
                                        </p:tgtEl>
                                      </p:cBhvr>
                                      <p:to x="100000" y="95000"/>
                                    </p:animScale>
                                    <p:animScale>
                                      <p:cBhvr>
                                        <p:cTn id="20" dur="166" decel="50000">
                                          <p:stCondLst>
                                            <p:cond delay="1834"/>
                                          </p:stCondLst>
                                        </p:cTn>
                                        <p:tgtEl>
                                          <p:spTgt spid="7742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42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3329" name="Picture 3" descr="Rev 13.2 Leopar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080000" cy="339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3522" name="Rectangle 2"/>
          <p:cNvSpPr>
            <a:spLocks noGrp="1" noChangeArrowheads="1"/>
          </p:cNvSpPr>
          <p:nvPr>
            <p:ph type="ctrTitle"/>
          </p:nvPr>
        </p:nvSpPr>
        <p:spPr>
          <a:xfrm>
            <a:off x="0" y="38318"/>
            <a:ext cx="3668998" cy="707886"/>
          </a:xfrm>
        </p:spPr>
        <p:txBody>
          <a:bodyPr>
            <a:spAutoFit/>
          </a:bodyPr>
          <a:lstStyle/>
          <a:p>
            <a:pPr algn="l">
              <a:defRPr/>
            </a:pPr>
            <a:r>
              <a:rPr lang="en-US" sz="4000" b="1" kern="1200" dirty="0">
                <a:solidFill>
                  <a:srgbClr val="FFFFFF"/>
                </a:solidFill>
                <a:effectLst>
                  <a:glow rad="292100">
                    <a:srgbClr val="000000">
                      <a:alpha val="75000"/>
                    </a:srgbClr>
                  </a:glow>
                </a:effectLst>
                <a:ea typeface="ＭＳ Ｐゴシック" charset="0"/>
              </a:rPr>
              <a:t>The Beast</a:t>
            </a:r>
          </a:p>
        </p:txBody>
      </p:sp>
      <p:sp>
        <p:nvSpPr>
          <p:cNvPr id="2" name="Rectangle 2"/>
          <p:cNvSpPr>
            <a:spLocks noChangeArrowheads="1"/>
          </p:cNvSpPr>
          <p:nvPr/>
        </p:nvSpPr>
        <p:spPr bwMode="auto">
          <a:xfrm>
            <a:off x="0" y="4398414"/>
            <a:ext cx="9144000" cy="2308324"/>
          </a:xfrm>
          <a:prstGeom prst="rect">
            <a:avLst/>
          </a:prstGeom>
          <a:noFill/>
          <a:ln>
            <a:noFill/>
          </a:ln>
        </p:spPr>
        <p:txBody>
          <a:bodyPr anchor="ctr">
            <a:spAutoFit/>
          </a:bodyPr>
          <a:lstStyle/>
          <a:p>
            <a:pPr algn="ctr">
              <a:defRPr/>
            </a:pPr>
            <a:r>
              <a:rPr lang="en-US" altLang="ja-JP" b="1" dirty="0">
                <a:solidFill>
                  <a:srgbClr val="FFFFFF"/>
                </a:solidFill>
                <a:effectLst>
                  <a:glow rad="292100">
                    <a:srgbClr val="000000">
                      <a:alpha val="75000"/>
                    </a:srgbClr>
                  </a:glow>
                </a:effectLst>
                <a:latin typeface="Arial"/>
                <a:cs typeface="Arial"/>
              </a:rPr>
              <a:t>"Then I saw a beast rising up out of the sea. It had seven heads and ten horns, with ten crowns on its horns. And written on each head were names that blasphemed God.  </a:t>
            </a:r>
            <a:r>
              <a:rPr lang="en-US" altLang="ja-JP" b="1" baseline="30000" dirty="0">
                <a:solidFill>
                  <a:srgbClr val="FFFFFF"/>
                </a:solidFill>
                <a:effectLst>
                  <a:glow rad="292100">
                    <a:srgbClr val="000000">
                      <a:alpha val="75000"/>
                    </a:srgbClr>
                  </a:glow>
                </a:effectLst>
                <a:latin typeface="Arial"/>
                <a:cs typeface="Arial"/>
              </a:rPr>
              <a:t>2</a:t>
            </a:r>
            <a:r>
              <a:rPr lang="en-US" altLang="ja-JP" b="1" dirty="0">
                <a:solidFill>
                  <a:srgbClr val="FFFFFF"/>
                </a:solidFill>
                <a:effectLst>
                  <a:glow rad="292100">
                    <a:srgbClr val="000000">
                      <a:alpha val="75000"/>
                    </a:srgbClr>
                  </a:glow>
                </a:effectLst>
                <a:latin typeface="Arial"/>
                <a:cs typeface="Arial"/>
              </a:rPr>
              <a:t>This beast looked like a leopard, but it had the feet of a bear and the mouth of a lion! And the dragon gave the beast his own power and throne and great authority" (Rev. 13:1-2).</a:t>
            </a:r>
            <a:endParaRPr lang="en-US" b="1" dirty="0">
              <a:solidFill>
                <a:srgbClr val="FFFFFF"/>
              </a:solidFill>
              <a:effectLst>
                <a:glow rad="292100">
                  <a:srgbClr val="000000">
                    <a:alpha val="75000"/>
                  </a:srgbClr>
                </a:glow>
              </a:effectLst>
              <a:latin typeface="Arial"/>
              <a:cs typeface="Arial"/>
            </a:endParaRPr>
          </a:p>
        </p:txBody>
      </p:sp>
      <p:sp>
        <p:nvSpPr>
          <p:cNvPr id="483332" name="Text Box 19"/>
          <p:cNvSpPr txBox="1">
            <a:spLocks noChangeArrowheads="1"/>
          </p:cNvSpPr>
          <p:nvPr/>
        </p:nvSpPr>
        <p:spPr bwMode="auto">
          <a:xfrm>
            <a:off x="8435975" y="1270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cs typeface="Arial" charset="0"/>
              </a:rPr>
              <a:t>387</a:t>
            </a:r>
            <a:endParaRPr lang="en-US">
              <a:solidFill>
                <a:srgbClr val="FFFFFF"/>
              </a:solidFill>
              <a:latin typeface="Arial" charset="0"/>
              <a:cs typeface="Arial" charset="0"/>
            </a:endParaRPr>
          </a:p>
        </p:txBody>
      </p:sp>
      <p:pic>
        <p:nvPicPr>
          <p:cNvPr id="483333" name="Picture 4" descr="REv 13 beast.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729038" y="0"/>
            <a:ext cx="5414962" cy="4157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ctrTitle"/>
          </p:nvPr>
        </p:nvSpPr>
        <p:spPr>
          <a:xfrm>
            <a:off x="0" y="44450"/>
            <a:ext cx="5651500" cy="863600"/>
          </a:xfrm>
          <a:effectLst>
            <a:outerShdw blurRad="50800" dist="25399" dir="16200000" algn="ctr" rotWithShape="0">
              <a:srgbClr val="FFFFFF">
                <a:alpha val="75000"/>
              </a:srgbClr>
            </a:outerShdw>
          </a:effectLst>
        </p:spPr>
        <p:txBody>
          <a:bodyPr/>
          <a:lstStyle/>
          <a:p>
            <a:pPr algn="l" eaLnBrk="1" hangingPunct="1">
              <a:defRPr/>
            </a:pPr>
            <a:r>
              <a:rPr lang="en-US" dirty="0"/>
              <a:t>English Gematria</a:t>
            </a:r>
          </a:p>
        </p:txBody>
      </p:sp>
      <p:sp>
        <p:nvSpPr>
          <p:cNvPr id="928771" name="Rectangle 3"/>
          <p:cNvSpPr>
            <a:spLocks noGrp="1" noChangeArrowheads="1"/>
          </p:cNvSpPr>
          <p:nvPr>
            <p:ph type="subTitle" idx="1"/>
          </p:nvPr>
        </p:nvSpPr>
        <p:spPr>
          <a:xfrm>
            <a:off x="4419600" y="6324600"/>
            <a:ext cx="4419600" cy="533400"/>
          </a:xfrm>
          <a:effectLst>
            <a:outerShdw blurRad="63500" dist="25399" dir="16200000" algn="ctr" rotWithShape="0">
              <a:srgbClr val="FFFFFF">
                <a:alpha val="75000"/>
              </a:srgbClr>
            </a:outerShdw>
          </a:effectLst>
        </p:spPr>
        <p:txBody>
          <a:bodyPr/>
          <a:lstStyle/>
          <a:p>
            <a:pPr algn="ctr" eaLnBrk="1" hangingPunct="1">
              <a:buFont typeface="Wingdings" pitchFamily="21" charset="2"/>
              <a:buNone/>
              <a:defRPr/>
            </a:pPr>
            <a:r>
              <a:rPr lang="en-US"/>
              <a:t>Kissinger = Antichrist!</a:t>
            </a:r>
          </a:p>
        </p:txBody>
      </p:sp>
      <p:graphicFrame>
        <p:nvGraphicFramePr>
          <p:cNvPr id="928838" name="Group 70"/>
          <p:cNvGraphicFramePr>
            <a:graphicFrameLocks noGrp="1"/>
          </p:cNvGraphicFramePr>
          <p:nvPr/>
        </p:nvGraphicFramePr>
        <p:xfrm>
          <a:off x="152400" y="990600"/>
          <a:ext cx="1600200" cy="4649824"/>
        </p:xfrm>
        <a:graphic>
          <a:graphicData uri="http://schemas.openxmlformats.org/drawingml/2006/table">
            <a:tbl>
              <a:tblPr/>
              <a:tblGrid>
                <a:gridCol w="800100">
                  <a:extLst>
                    <a:ext uri="{9D8B030D-6E8A-4147-A177-3AD203B41FA5}">
                      <a16:colId xmlns:a16="http://schemas.microsoft.com/office/drawing/2014/main" val="20000"/>
                    </a:ext>
                  </a:extLst>
                </a:gridCol>
                <a:gridCol w="800100">
                  <a:extLst>
                    <a:ext uri="{9D8B030D-6E8A-4147-A177-3AD203B41FA5}">
                      <a16:colId xmlns:a16="http://schemas.microsoft.com/office/drawing/2014/main" val="20001"/>
                    </a:ext>
                  </a:extLst>
                </a:gridCol>
              </a:tblGrid>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A</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6</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0"/>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B</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12</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1"/>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C</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18</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2"/>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D</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24</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3"/>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E</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30</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4"/>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F</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36</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5"/>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G</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42</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6"/>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H</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48</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928839" name="Group 71"/>
          <p:cNvGraphicFramePr>
            <a:graphicFrameLocks noGrp="1"/>
          </p:cNvGraphicFramePr>
          <p:nvPr/>
        </p:nvGraphicFramePr>
        <p:xfrm>
          <a:off x="1828800" y="1003300"/>
          <a:ext cx="1600200" cy="4649824"/>
        </p:xfrm>
        <a:graphic>
          <a:graphicData uri="http://schemas.openxmlformats.org/drawingml/2006/table">
            <a:tbl>
              <a:tblPr/>
              <a:tblGrid>
                <a:gridCol w="800100">
                  <a:extLst>
                    <a:ext uri="{9D8B030D-6E8A-4147-A177-3AD203B41FA5}">
                      <a16:colId xmlns:a16="http://schemas.microsoft.com/office/drawing/2014/main" val="20000"/>
                    </a:ext>
                  </a:extLst>
                </a:gridCol>
                <a:gridCol w="800100">
                  <a:extLst>
                    <a:ext uri="{9D8B030D-6E8A-4147-A177-3AD203B41FA5}">
                      <a16:colId xmlns:a16="http://schemas.microsoft.com/office/drawing/2014/main" val="20001"/>
                    </a:ext>
                  </a:extLst>
                </a:gridCol>
              </a:tblGrid>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I</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54</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0"/>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J</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60</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1"/>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K</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66</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2"/>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L</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72</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3"/>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M</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78</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4"/>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N</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84</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5"/>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O</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90</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6"/>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P</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96</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928868" name="Group 100"/>
          <p:cNvGraphicFramePr>
            <a:graphicFrameLocks noGrp="1"/>
          </p:cNvGraphicFramePr>
          <p:nvPr/>
        </p:nvGraphicFramePr>
        <p:xfrm>
          <a:off x="3505200" y="990600"/>
          <a:ext cx="2003426" cy="4649824"/>
        </p:xfrm>
        <a:graphic>
          <a:graphicData uri="http://schemas.openxmlformats.org/drawingml/2006/table">
            <a:tbl>
              <a:tblPr/>
              <a:tblGrid>
                <a:gridCol w="1001713">
                  <a:extLst>
                    <a:ext uri="{9D8B030D-6E8A-4147-A177-3AD203B41FA5}">
                      <a16:colId xmlns:a16="http://schemas.microsoft.com/office/drawing/2014/main" val="20000"/>
                    </a:ext>
                  </a:extLst>
                </a:gridCol>
                <a:gridCol w="1001713">
                  <a:extLst>
                    <a:ext uri="{9D8B030D-6E8A-4147-A177-3AD203B41FA5}">
                      <a16:colId xmlns:a16="http://schemas.microsoft.com/office/drawing/2014/main" val="20001"/>
                    </a:ext>
                  </a:extLst>
                </a:gridCol>
              </a:tblGrid>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Q</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102</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0"/>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R</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108</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1"/>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S</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114</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2"/>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T</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120</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3"/>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U</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126</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4"/>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V</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132</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5"/>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W</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138</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6"/>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X</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144</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928966" name="Group 198"/>
          <p:cNvGraphicFramePr>
            <a:graphicFrameLocks noGrp="1"/>
          </p:cNvGraphicFramePr>
          <p:nvPr/>
        </p:nvGraphicFramePr>
        <p:xfrm>
          <a:off x="6149975" y="381000"/>
          <a:ext cx="1878013" cy="5813430"/>
        </p:xfrm>
        <a:graphic>
          <a:graphicData uri="http://schemas.openxmlformats.org/drawingml/2006/table">
            <a:tbl>
              <a:tblPr/>
              <a:tblGrid>
                <a:gridCol w="944629">
                  <a:extLst>
                    <a:ext uri="{9D8B030D-6E8A-4147-A177-3AD203B41FA5}">
                      <a16:colId xmlns:a16="http://schemas.microsoft.com/office/drawing/2014/main" val="20000"/>
                    </a:ext>
                  </a:extLst>
                </a:gridCol>
                <a:gridCol w="933384">
                  <a:extLst>
                    <a:ext uri="{9D8B030D-6E8A-4147-A177-3AD203B41FA5}">
                      <a16:colId xmlns:a16="http://schemas.microsoft.com/office/drawing/2014/main" val="20001"/>
                    </a:ext>
                  </a:extLst>
                </a:gridCol>
              </a:tblGrid>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K</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66</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0"/>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I</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54</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1"/>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S</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114</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2"/>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S</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114</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3"/>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I</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54</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4"/>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N</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84</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5"/>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G</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42</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6"/>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E</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30</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7"/>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R</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sng" strike="noStrike" cap="none" normalizeH="0" baseline="0" dirty="0">
                          <a:ln>
                            <a:noFill/>
                          </a:ln>
                          <a:solidFill>
                            <a:schemeClr val="bg1"/>
                          </a:solidFill>
                          <a:effectLst/>
                          <a:latin typeface="Arial"/>
                          <a:ea typeface="ＭＳ Ｐゴシック" pitchFamily="21" charset="-128"/>
                          <a:cs typeface="Arial"/>
                        </a:rPr>
                        <a:t>108</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8"/>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3200" b="1" i="0" u="none" strike="noStrike" cap="none" normalizeH="0" baseline="0">
                        <a:ln>
                          <a:noFill/>
                        </a:ln>
                        <a:solidFill>
                          <a:schemeClr val="bg1"/>
                        </a:solidFill>
                        <a:effectLst/>
                        <a:latin typeface="Arial"/>
                        <a:ea typeface="ＭＳ Ｐゴシック" pitchFamily="21" charset="-128"/>
                        <a:cs typeface="Arial"/>
                      </a:endParaRP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666</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559229" name="Text Box 19"/>
          <p:cNvSpPr txBox="1">
            <a:spLocks noChangeArrowheads="1"/>
          </p:cNvSpPr>
          <p:nvPr/>
        </p:nvSpPr>
        <p:spPr bwMode="auto">
          <a:xfrm>
            <a:off x="8435975" y="12700"/>
            <a:ext cx="695325" cy="4635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cs typeface="Arial" charset="0"/>
              </a:rPr>
              <a:t>388</a:t>
            </a:r>
            <a:endParaRPr lang="en-US">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28966"/>
                                        </p:tgtEl>
                                        <p:attrNameLst>
                                          <p:attrName>style.visibility</p:attrName>
                                        </p:attrNameLst>
                                      </p:cBhvr>
                                      <p:to>
                                        <p:strVal val="visible"/>
                                      </p:to>
                                    </p:set>
                                    <p:animEffect transition="in" filter="wipe(up)">
                                      <p:cBhvr>
                                        <p:cTn id="7" dur="3000"/>
                                        <p:tgtEl>
                                          <p:spTgt spid="9289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928771">
                                            <p:txEl>
                                              <p:pRg st="0" end="0"/>
                                            </p:txEl>
                                          </p:spTgt>
                                        </p:tgtEl>
                                        <p:attrNameLst>
                                          <p:attrName>style.visibility</p:attrName>
                                        </p:attrNameLst>
                                      </p:cBhvr>
                                      <p:to>
                                        <p:strVal val="visible"/>
                                      </p:to>
                                    </p:set>
                                    <p:anim calcmode="discrete" valueType="clr">
                                      <p:cBhvr override="childStyle">
                                        <p:cTn id="12" dur="80"/>
                                        <p:tgtEl>
                                          <p:spTgt spid="92877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928771">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92877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8771"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2"/>
          <p:cNvSpPr>
            <a:spLocks noGrp="1" noChangeArrowheads="1"/>
          </p:cNvSpPr>
          <p:nvPr>
            <p:ph type="ctrTitle"/>
          </p:nvPr>
        </p:nvSpPr>
        <p:spPr>
          <a:xfrm>
            <a:off x="685800" y="152400"/>
            <a:ext cx="7772400" cy="1371600"/>
          </a:xfrm>
        </p:spPr>
        <p:txBody>
          <a:bodyPr/>
          <a:lstStyle/>
          <a:p>
            <a:pPr eaLnBrk="1" hangingPunct="1">
              <a:defRPr/>
            </a:pPr>
            <a:r>
              <a:rPr lang="en-US">
                <a:solidFill>
                  <a:srgbClr val="FF9A9A"/>
                </a:solidFill>
                <a:latin typeface="Trebuchet MS" charset="0"/>
                <a:ea typeface="ＭＳ Ｐゴシック" charset="0"/>
                <a:cs typeface="ＭＳ Ｐゴシック" charset="0"/>
              </a:rPr>
              <a:t>THE UPC BAR CODE</a:t>
            </a:r>
            <a:endParaRPr lang="en-US">
              <a:latin typeface="Trebuchet MS" charset="0"/>
              <a:ea typeface="ＭＳ Ｐゴシック" charset="0"/>
              <a:cs typeface="ＭＳ Ｐゴシック" charset="0"/>
            </a:endParaRPr>
          </a:p>
        </p:txBody>
      </p:sp>
      <p:pic>
        <p:nvPicPr>
          <p:cNvPr id="561154"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266825"/>
            <a:ext cx="5181600" cy="367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sp>
        <p:nvSpPr>
          <p:cNvPr id="561155" name="Text Box 5"/>
          <p:cNvSpPr txBox="1">
            <a:spLocks noChangeArrowheads="1"/>
          </p:cNvSpPr>
          <p:nvPr/>
        </p:nvSpPr>
        <p:spPr bwMode="auto">
          <a:xfrm>
            <a:off x="3505200" y="6400800"/>
            <a:ext cx="5638800" cy="40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a:spcBef>
                <a:spcPct val="50000"/>
              </a:spcBef>
            </a:pPr>
            <a:r>
              <a:rPr lang="en-US" sz="2000">
                <a:solidFill>
                  <a:srgbClr val="CCCCFF"/>
                </a:solidFill>
                <a:latin typeface="Arial" charset="0"/>
                <a:cs typeface="Arial" charset="0"/>
              </a:rPr>
              <a:t>http://religion-cults.com/antichrist/mark.htm</a:t>
            </a:r>
          </a:p>
        </p:txBody>
      </p:sp>
      <p:sp>
        <p:nvSpPr>
          <p:cNvPr id="890887" name="Rectangle 7"/>
          <p:cNvSpPr>
            <a:spLocks noChangeArrowheads="1"/>
          </p:cNvSpPr>
          <p:nvPr/>
        </p:nvSpPr>
        <p:spPr bwMode="auto">
          <a:xfrm>
            <a:off x="330200" y="5300663"/>
            <a:ext cx="8634413" cy="1066800"/>
          </a:xfrm>
          <a:prstGeom prst="rect">
            <a:avLst/>
          </a:prstGeom>
          <a:noFill/>
          <a:ln w="9525">
            <a:noFill/>
            <a:miter lim="800000"/>
            <a:headEnd/>
            <a:tailEnd/>
          </a:ln>
          <a:effectLst>
            <a:outerShdw blurRad="63500" algn="ctr" rotWithShape="0">
              <a:srgbClr val="000000">
                <a:alpha val="75000"/>
              </a:srgbClr>
            </a:outerShdw>
          </a:effectLst>
        </p:spPr>
        <p:txBody>
          <a:bodyPr anchor="b"/>
          <a:lstStyle/>
          <a:p>
            <a:pPr algn="ctr" eaLnBrk="1" hangingPunct="1">
              <a:spcBef>
                <a:spcPct val="20000"/>
              </a:spcBef>
              <a:defRPr/>
            </a:pPr>
            <a:r>
              <a:rPr lang="en-US" sz="2800" b="1" i="1" dirty="0">
                <a:solidFill>
                  <a:srgbClr val="FFFFFF"/>
                </a:solidFill>
                <a:latin typeface="Arial"/>
                <a:ea typeface="ＭＳ Ｐゴシック"/>
                <a:cs typeface="Arial"/>
              </a:rPr>
              <a:t>BUT WOULD THE JEWS IN THE NEXT VERSE (REV. 14:1) ALSO HAVE AN INVISIBLE CODE?</a:t>
            </a:r>
          </a:p>
        </p:txBody>
      </p:sp>
      <p:sp>
        <p:nvSpPr>
          <p:cNvPr id="561157" name="Text Box 19"/>
          <p:cNvSpPr txBox="1">
            <a:spLocks noChangeArrowheads="1"/>
          </p:cNvSpPr>
          <p:nvPr/>
        </p:nvSpPr>
        <p:spPr bwMode="auto">
          <a:xfrm>
            <a:off x="8435975" y="12700"/>
            <a:ext cx="695325" cy="4635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cs typeface="Arial" charset="0"/>
              </a:rPr>
              <a:t>388</a:t>
            </a:r>
            <a:endParaRPr lang="en-US">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90887">
                                            <p:txEl>
                                              <p:pRg st="0" end="0"/>
                                            </p:txEl>
                                          </p:spTgt>
                                        </p:tgtEl>
                                        <p:attrNameLst>
                                          <p:attrName>style.visibility</p:attrName>
                                        </p:attrNameLst>
                                      </p:cBhvr>
                                      <p:to>
                                        <p:strVal val="visible"/>
                                      </p:to>
                                    </p:set>
                                    <p:animEffect transition="in" filter="checkerboard(across)">
                                      <p:cBhvr>
                                        <p:cTn id="7" dur="500"/>
                                        <p:tgtEl>
                                          <p:spTgt spid="8908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887"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914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00600" y="3805238"/>
            <a:ext cx="4343400" cy="2519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pic>
        <p:nvPicPr>
          <p:cNvPr id="859141"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66800" y="1371600"/>
            <a:ext cx="8077200"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pic>
        <p:nvPicPr>
          <p:cNvPr id="859142"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09600" y="990600"/>
            <a:ext cx="3043238"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sp>
        <p:nvSpPr>
          <p:cNvPr id="563204" name="Text Box 7"/>
          <p:cNvSpPr txBox="1">
            <a:spLocks noChangeArrowheads="1"/>
          </p:cNvSpPr>
          <p:nvPr/>
        </p:nvSpPr>
        <p:spPr bwMode="auto">
          <a:xfrm>
            <a:off x="4518025" y="6400800"/>
            <a:ext cx="462597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sz="1800" b="1">
                <a:solidFill>
                  <a:srgbClr val="CCCCFF"/>
                </a:solidFill>
                <a:latin typeface="Arial" charset="0"/>
              </a:rPr>
              <a:t>www.soldierofthelord.4t.com/ photo.html</a:t>
            </a:r>
          </a:p>
        </p:txBody>
      </p:sp>
      <p:pic>
        <p:nvPicPr>
          <p:cNvPr id="859144" name="Picture 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629400" y="0"/>
            <a:ext cx="2514600" cy="161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sp>
        <p:nvSpPr>
          <p:cNvPr id="859138" name="Rectangle 2"/>
          <p:cNvSpPr>
            <a:spLocks noGrp="1" noChangeArrowheads="1"/>
          </p:cNvSpPr>
          <p:nvPr>
            <p:ph type="title"/>
          </p:nvPr>
        </p:nvSpPr>
        <p:spPr>
          <a:xfrm>
            <a:off x="0" y="0"/>
            <a:ext cx="7772400" cy="1143000"/>
          </a:xfrm>
        </p:spPr>
        <p:txBody>
          <a:bodyPr/>
          <a:lstStyle/>
          <a:p>
            <a:pPr eaLnBrk="1" hangingPunct="1">
              <a:defRPr/>
            </a:pPr>
            <a:r>
              <a:rPr lang="en-US" sz="4000" dirty="0"/>
              <a:t>Mark of the Beast Microchip</a:t>
            </a:r>
          </a:p>
        </p:txBody>
      </p:sp>
      <p:pic>
        <p:nvPicPr>
          <p:cNvPr id="859145" name="Picture 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086100" y="2743200"/>
            <a:ext cx="17145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sp>
        <p:nvSpPr>
          <p:cNvPr id="563208" name="Text Box 19"/>
          <p:cNvSpPr txBox="1">
            <a:spLocks noChangeArrowheads="1"/>
          </p:cNvSpPr>
          <p:nvPr/>
        </p:nvSpPr>
        <p:spPr bwMode="auto">
          <a:xfrm>
            <a:off x="8435975" y="12700"/>
            <a:ext cx="695325" cy="4635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cs typeface="Arial" charset="0"/>
              </a:rPr>
              <a:t>388</a:t>
            </a:r>
            <a:endParaRPr lang="en-US">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859138"/>
                                        </p:tgtEl>
                                        <p:attrNameLst>
                                          <p:attrName>style.visibility</p:attrName>
                                        </p:attrNameLst>
                                      </p:cBhvr>
                                      <p:to>
                                        <p:strVal val="visible"/>
                                      </p:to>
                                    </p:set>
                                    <p:anim calcmode="lin" valueType="num">
                                      <p:cBhvr>
                                        <p:cTn id="7" dur="1000" fill="hold"/>
                                        <p:tgtEl>
                                          <p:spTgt spid="859138"/>
                                        </p:tgtEl>
                                        <p:attrNameLst>
                                          <p:attrName>ppt_w</p:attrName>
                                        </p:attrNameLst>
                                      </p:cBhvr>
                                      <p:tavLst>
                                        <p:tav tm="0">
                                          <p:val>
                                            <p:fltVal val="0"/>
                                          </p:val>
                                        </p:tav>
                                        <p:tav tm="100000">
                                          <p:val>
                                            <p:strVal val="#ppt_w"/>
                                          </p:val>
                                        </p:tav>
                                      </p:tavLst>
                                    </p:anim>
                                    <p:anim calcmode="lin" valueType="num">
                                      <p:cBhvr>
                                        <p:cTn id="8" dur="1000" fill="hold"/>
                                        <p:tgtEl>
                                          <p:spTgt spid="859138"/>
                                        </p:tgtEl>
                                        <p:attrNameLst>
                                          <p:attrName>ppt_h</p:attrName>
                                        </p:attrNameLst>
                                      </p:cBhvr>
                                      <p:tavLst>
                                        <p:tav tm="0">
                                          <p:val>
                                            <p:fltVal val="0"/>
                                          </p:val>
                                        </p:tav>
                                        <p:tav tm="100000">
                                          <p:val>
                                            <p:strVal val="#ppt_h"/>
                                          </p:val>
                                        </p:tav>
                                      </p:tavLst>
                                    </p:anim>
                                    <p:anim calcmode="lin" valueType="num">
                                      <p:cBhvr>
                                        <p:cTn id="9" dur="1000" fill="hold"/>
                                        <p:tgtEl>
                                          <p:spTgt spid="85913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59138"/>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nodeType="afterEffect">
                                  <p:stCondLst>
                                    <p:cond delay="0"/>
                                  </p:stCondLst>
                                  <p:childTnLst>
                                    <p:set>
                                      <p:cBhvr>
                                        <p:cTn id="13" dur="1" fill="hold">
                                          <p:stCondLst>
                                            <p:cond delay="0"/>
                                          </p:stCondLst>
                                        </p:cTn>
                                        <p:tgtEl>
                                          <p:spTgt spid="859144"/>
                                        </p:tgtEl>
                                        <p:attrNameLst>
                                          <p:attrName>style.visibility</p:attrName>
                                        </p:attrNameLst>
                                      </p:cBhvr>
                                      <p:to>
                                        <p:strVal val="visible"/>
                                      </p:to>
                                    </p:set>
                                    <p:anim calcmode="lin" valueType="num">
                                      <p:cBhvr>
                                        <p:cTn id="14" dur="2000" fill="hold"/>
                                        <p:tgtEl>
                                          <p:spTgt spid="859144"/>
                                        </p:tgtEl>
                                        <p:attrNameLst>
                                          <p:attrName>ppt_w</p:attrName>
                                        </p:attrNameLst>
                                      </p:cBhvr>
                                      <p:tavLst>
                                        <p:tav tm="0">
                                          <p:val>
                                            <p:fltVal val="0"/>
                                          </p:val>
                                        </p:tav>
                                        <p:tav tm="100000">
                                          <p:val>
                                            <p:strVal val="#ppt_w"/>
                                          </p:val>
                                        </p:tav>
                                      </p:tavLst>
                                    </p:anim>
                                    <p:anim calcmode="lin" valueType="num">
                                      <p:cBhvr>
                                        <p:cTn id="15" dur="2000" fill="hold"/>
                                        <p:tgtEl>
                                          <p:spTgt spid="859144"/>
                                        </p:tgtEl>
                                        <p:attrNameLst>
                                          <p:attrName>ppt_h</p:attrName>
                                        </p:attrNameLst>
                                      </p:cBhvr>
                                      <p:tavLst>
                                        <p:tav tm="0">
                                          <p:val>
                                            <p:fltVal val="0"/>
                                          </p:val>
                                        </p:tav>
                                        <p:tav tm="100000">
                                          <p:val>
                                            <p:strVal val="#ppt_h"/>
                                          </p:val>
                                        </p:tav>
                                      </p:tavLst>
                                    </p:anim>
                                    <p:anim calcmode="lin" valueType="num">
                                      <p:cBhvr>
                                        <p:cTn id="16" dur="2000" fill="hold"/>
                                        <p:tgtEl>
                                          <p:spTgt spid="859144"/>
                                        </p:tgtEl>
                                        <p:attrNameLst>
                                          <p:attrName>ppt_x</p:attrName>
                                        </p:attrNameLst>
                                      </p:cBhvr>
                                      <p:tavLst>
                                        <p:tav tm="0" fmla="#ppt_x+(cos(-2*pi*(1-$))*-#ppt_x-sin(-2*pi*(1-$))*(1-#ppt_y))*(1-$)">
                                          <p:val>
                                            <p:fltVal val="0"/>
                                          </p:val>
                                        </p:tav>
                                        <p:tav tm="100000">
                                          <p:val>
                                            <p:fltVal val="1"/>
                                          </p:val>
                                        </p:tav>
                                      </p:tavLst>
                                    </p:anim>
                                    <p:anim calcmode="lin" valueType="num">
                                      <p:cBhvr>
                                        <p:cTn id="17" dur="2000" fill="hold"/>
                                        <p:tgtEl>
                                          <p:spTgt spid="859144"/>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3000"/>
                            </p:stCondLst>
                            <p:childTnLst>
                              <p:par>
                                <p:cTn id="19" presetID="15" presetClass="entr" presetSubtype="0" fill="hold" nodeType="afterEffect">
                                  <p:stCondLst>
                                    <p:cond delay="0"/>
                                  </p:stCondLst>
                                  <p:childTnLst>
                                    <p:set>
                                      <p:cBhvr>
                                        <p:cTn id="20" dur="1" fill="hold">
                                          <p:stCondLst>
                                            <p:cond delay="0"/>
                                          </p:stCondLst>
                                        </p:cTn>
                                        <p:tgtEl>
                                          <p:spTgt spid="859141"/>
                                        </p:tgtEl>
                                        <p:attrNameLst>
                                          <p:attrName>style.visibility</p:attrName>
                                        </p:attrNameLst>
                                      </p:cBhvr>
                                      <p:to>
                                        <p:strVal val="visible"/>
                                      </p:to>
                                    </p:set>
                                    <p:anim calcmode="lin" valueType="num">
                                      <p:cBhvr>
                                        <p:cTn id="21" dur="2000" fill="hold"/>
                                        <p:tgtEl>
                                          <p:spTgt spid="859141"/>
                                        </p:tgtEl>
                                        <p:attrNameLst>
                                          <p:attrName>ppt_w</p:attrName>
                                        </p:attrNameLst>
                                      </p:cBhvr>
                                      <p:tavLst>
                                        <p:tav tm="0">
                                          <p:val>
                                            <p:fltVal val="0"/>
                                          </p:val>
                                        </p:tav>
                                        <p:tav tm="100000">
                                          <p:val>
                                            <p:strVal val="#ppt_w"/>
                                          </p:val>
                                        </p:tav>
                                      </p:tavLst>
                                    </p:anim>
                                    <p:anim calcmode="lin" valueType="num">
                                      <p:cBhvr>
                                        <p:cTn id="22" dur="2000" fill="hold"/>
                                        <p:tgtEl>
                                          <p:spTgt spid="859141"/>
                                        </p:tgtEl>
                                        <p:attrNameLst>
                                          <p:attrName>ppt_h</p:attrName>
                                        </p:attrNameLst>
                                      </p:cBhvr>
                                      <p:tavLst>
                                        <p:tav tm="0">
                                          <p:val>
                                            <p:fltVal val="0"/>
                                          </p:val>
                                        </p:tav>
                                        <p:tav tm="100000">
                                          <p:val>
                                            <p:strVal val="#ppt_h"/>
                                          </p:val>
                                        </p:tav>
                                      </p:tavLst>
                                    </p:anim>
                                    <p:anim calcmode="lin" valueType="num">
                                      <p:cBhvr>
                                        <p:cTn id="23" dur="2000" fill="hold"/>
                                        <p:tgtEl>
                                          <p:spTgt spid="859141"/>
                                        </p:tgtEl>
                                        <p:attrNameLst>
                                          <p:attrName>ppt_x</p:attrName>
                                        </p:attrNameLst>
                                      </p:cBhvr>
                                      <p:tavLst>
                                        <p:tav tm="0" fmla="#ppt_x+(cos(-2*pi*(1-$))*-#ppt_x-sin(-2*pi*(1-$))*(1-#ppt_y))*(1-$)">
                                          <p:val>
                                            <p:fltVal val="0"/>
                                          </p:val>
                                        </p:tav>
                                        <p:tav tm="100000">
                                          <p:val>
                                            <p:fltVal val="1"/>
                                          </p:val>
                                        </p:tav>
                                      </p:tavLst>
                                    </p:anim>
                                    <p:anim calcmode="lin" valueType="num">
                                      <p:cBhvr>
                                        <p:cTn id="24" dur="2000" fill="hold"/>
                                        <p:tgtEl>
                                          <p:spTgt spid="859141"/>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5000"/>
                            </p:stCondLst>
                            <p:childTnLst>
                              <p:par>
                                <p:cTn id="26" presetID="15" presetClass="entr" presetSubtype="0" fill="hold" nodeType="afterEffect">
                                  <p:stCondLst>
                                    <p:cond delay="0"/>
                                  </p:stCondLst>
                                  <p:childTnLst>
                                    <p:set>
                                      <p:cBhvr>
                                        <p:cTn id="27" dur="1" fill="hold">
                                          <p:stCondLst>
                                            <p:cond delay="0"/>
                                          </p:stCondLst>
                                        </p:cTn>
                                        <p:tgtEl>
                                          <p:spTgt spid="859140"/>
                                        </p:tgtEl>
                                        <p:attrNameLst>
                                          <p:attrName>style.visibility</p:attrName>
                                        </p:attrNameLst>
                                      </p:cBhvr>
                                      <p:to>
                                        <p:strVal val="visible"/>
                                      </p:to>
                                    </p:set>
                                    <p:anim calcmode="lin" valueType="num">
                                      <p:cBhvr>
                                        <p:cTn id="28" dur="2000" fill="hold"/>
                                        <p:tgtEl>
                                          <p:spTgt spid="859140"/>
                                        </p:tgtEl>
                                        <p:attrNameLst>
                                          <p:attrName>ppt_w</p:attrName>
                                        </p:attrNameLst>
                                      </p:cBhvr>
                                      <p:tavLst>
                                        <p:tav tm="0">
                                          <p:val>
                                            <p:fltVal val="0"/>
                                          </p:val>
                                        </p:tav>
                                        <p:tav tm="100000">
                                          <p:val>
                                            <p:strVal val="#ppt_w"/>
                                          </p:val>
                                        </p:tav>
                                      </p:tavLst>
                                    </p:anim>
                                    <p:anim calcmode="lin" valueType="num">
                                      <p:cBhvr>
                                        <p:cTn id="29" dur="2000" fill="hold"/>
                                        <p:tgtEl>
                                          <p:spTgt spid="859140"/>
                                        </p:tgtEl>
                                        <p:attrNameLst>
                                          <p:attrName>ppt_h</p:attrName>
                                        </p:attrNameLst>
                                      </p:cBhvr>
                                      <p:tavLst>
                                        <p:tav tm="0">
                                          <p:val>
                                            <p:fltVal val="0"/>
                                          </p:val>
                                        </p:tav>
                                        <p:tav tm="100000">
                                          <p:val>
                                            <p:strVal val="#ppt_h"/>
                                          </p:val>
                                        </p:tav>
                                      </p:tavLst>
                                    </p:anim>
                                    <p:anim calcmode="lin" valueType="num">
                                      <p:cBhvr>
                                        <p:cTn id="30" dur="2000" fill="hold"/>
                                        <p:tgtEl>
                                          <p:spTgt spid="859140"/>
                                        </p:tgtEl>
                                        <p:attrNameLst>
                                          <p:attrName>ppt_x</p:attrName>
                                        </p:attrNameLst>
                                      </p:cBhvr>
                                      <p:tavLst>
                                        <p:tav tm="0" fmla="#ppt_x+(cos(-2*pi*(1-$))*-#ppt_x-sin(-2*pi*(1-$))*(1-#ppt_y))*(1-$)">
                                          <p:val>
                                            <p:fltVal val="0"/>
                                          </p:val>
                                        </p:tav>
                                        <p:tav tm="100000">
                                          <p:val>
                                            <p:fltVal val="1"/>
                                          </p:val>
                                        </p:tav>
                                      </p:tavLst>
                                    </p:anim>
                                    <p:anim calcmode="lin" valueType="num">
                                      <p:cBhvr>
                                        <p:cTn id="31" dur="2000" fill="hold"/>
                                        <p:tgtEl>
                                          <p:spTgt spid="859140"/>
                                        </p:tgtEl>
                                        <p:attrNameLst>
                                          <p:attrName>ppt_y</p:attrName>
                                        </p:attrNameLst>
                                      </p:cBhvr>
                                      <p:tavLst>
                                        <p:tav tm="0" fmla="#ppt_y+(sin(-2*pi*(1-$))*-#ppt_x+cos(-2*pi*(1-$))*(1-#ppt_y))*(1-$)">
                                          <p:val>
                                            <p:fltVal val="0"/>
                                          </p:val>
                                        </p:tav>
                                        <p:tav tm="100000">
                                          <p:val>
                                            <p:fltVal val="1"/>
                                          </p:val>
                                        </p:tav>
                                      </p:tavLst>
                                    </p:anim>
                                  </p:childTnLst>
                                </p:cTn>
                              </p:par>
                            </p:childTnLst>
                          </p:cTn>
                        </p:par>
                        <p:par>
                          <p:cTn id="32" fill="hold" nodeType="afterGroup">
                            <p:stCondLst>
                              <p:cond delay="7000"/>
                            </p:stCondLst>
                            <p:childTnLst>
                              <p:par>
                                <p:cTn id="33" presetID="15" presetClass="entr" presetSubtype="0" fill="hold" nodeType="afterEffect">
                                  <p:stCondLst>
                                    <p:cond delay="0"/>
                                  </p:stCondLst>
                                  <p:childTnLst>
                                    <p:set>
                                      <p:cBhvr>
                                        <p:cTn id="34" dur="1" fill="hold">
                                          <p:stCondLst>
                                            <p:cond delay="0"/>
                                          </p:stCondLst>
                                        </p:cTn>
                                        <p:tgtEl>
                                          <p:spTgt spid="859142"/>
                                        </p:tgtEl>
                                        <p:attrNameLst>
                                          <p:attrName>style.visibility</p:attrName>
                                        </p:attrNameLst>
                                      </p:cBhvr>
                                      <p:to>
                                        <p:strVal val="visible"/>
                                      </p:to>
                                    </p:set>
                                    <p:anim calcmode="lin" valueType="num">
                                      <p:cBhvr>
                                        <p:cTn id="35" dur="2000" fill="hold"/>
                                        <p:tgtEl>
                                          <p:spTgt spid="859142"/>
                                        </p:tgtEl>
                                        <p:attrNameLst>
                                          <p:attrName>ppt_w</p:attrName>
                                        </p:attrNameLst>
                                      </p:cBhvr>
                                      <p:tavLst>
                                        <p:tav tm="0">
                                          <p:val>
                                            <p:fltVal val="0"/>
                                          </p:val>
                                        </p:tav>
                                        <p:tav tm="100000">
                                          <p:val>
                                            <p:strVal val="#ppt_w"/>
                                          </p:val>
                                        </p:tav>
                                      </p:tavLst>
                                    </p:anim>
                                    <p:anim calcmode="lin" valueType="num">
                                      <p:cBhvr>
                                        <p:cTn id="36" dur="2000" fill="hold"/>
                                        <p:tgtEl>
                                          <p:spTgt spid="859142"/>
                                        </p:tgtEl>
                                        <p:attrNameLst>
                                          <p:attrName>ppt_h</p:attrName>
                                        </p:attrNameLst>
                                      </p:cBhvr>
                                      <p:tavLst>
                                        <p:tav tm="0">
                                          <p:val>
                                            <p:fltVal val="0"/>
                                          </p:val>
                                        </p:tav>
                                        <p:tav tm="100000">
                                          <p:val>
                                            <p:strVal val="#ppt_h"/>
                                          </p:val>
                                        </p:tav>
                                      </p:tavLst>
                                    </p:anim>
                                    <p:anim calcmode="lin" valueType="num">
                                      <p:cBhvr>
                                        <p:cTn id="37" dur="2000" fill="hold"/>
                                        <p:tgtEl>
                                          <p:spTgt spid="859142"/>
                                        </p:tgtEl>
                                        <p:attrNameLst>
                                          <p:attrName>ppt_x</p:attrName>
                                        </p:attrNameLst>
                                      </p:cBhvr>
                                      <p:tavLst>
                                        <p:tav tm="0" fmla="#ppt_x+(cos(-2*pi*(1-$))*-#ppt_x-sin(-2*pi*(1-$))*(1-#ppt_y))*(1-$)">
                                          <p:val>
                                            <p:fltVal val="0"/>
                                          </p:val>
                                        </p:tav>
                                        <p:tav tm="100000">
                                          <p:val>
                                            <p:fltVal val="1"/>
                                          </p:val>
                                        </p:tav>
                                      </p:tavLst>
                                    </p:anim>
                                    <p:anim calcmode="lin" valueType="num">
                                      <p:cBhvr>
                                        <p:cTn id="38" dur="2000" fill="hold"/>
                                        <p:tgtEl>
                                          <p:spTgt spid="859142"/>
                                        </p:tgtEl>
                                        <p:attrNameLst>
                                          <p:attrName>ppt_y</p:attrName>
                                        </p:attrNameLst>
                                      </p:cBhvr>
                                      <p:tavLst>
                                        <p:tav tm="0" fmla="#ppt_y+(sin(-2*pi*(1-$))*-#ppt_x+cos(-2*pi*(1-$))*(1-#ppt_y))*(1-$)">
                                          <p:val>
                                            <p:fltVal val="0"/>
                                          </p:val>
                                        </p:tav>
                                        <p:tav tm="100000">
                                          <p:val>
                                            <p:fltVal val="1"/>
                                          </p:val>
                                        </p:tav>
                                      </p:tavLst>
                                    </p:anim>
                                  </p:childTnLst>
                                </p:cTn>
                              </p:par>
                            </p:childTnLst>
                          </p:cTn>
                        </p:par>
                        <p:par>
                          <p:cTn id="39" fill="hold" nodeType="afterGroup">
                            <p:stCondLst>
                              <p:cond delay="9000"/>
                            </p:stCondLst>
                            <p:childTnLst>
                              <p:par>
                                <p:cTn id="40" presetID="15" presetClass="entr" presetSubtype="0" fill="hold" nodeType="afterEffect">
                                  <p:stCondLst>
                                    <p:cond delay="0"/>
                                  </p:stCondLst>
                                  <p:childTnLst>
                                    <p:set>
                                      <p:cBhvr>
                                        <p:cTn id="41" dur="1" fill="hold">
                                          <p:stCondLst>
                                            <p:cond delay="0"/>
                                          </p:stCondLst>
                                        </p:cTn>
                                        <p:tgtEl>
                                          <p:spTgt spid="859145"/>
                                        </p:tgtEl>
                                        <p:attrNameLst>
                                          <p:attrName>style.visibility</p:attrName>
                                        </p:attrNameLst>
                                      </p:cBhvr>
                                      <p:to>
                                        <p:strVal val="visible"/>
                                      </p:to>
                                    </p:set>
                                    <p:anim calcmode="lin" valueType="num">
                                      <p:cBhvr>
                                        <p:cTn id="42" dur="2000" fill="hold"/>
                                        <p:tgtEl>
                                          <p:spTgt spid="859145"/>
                                        </p:tgtEl>
                                        <p:attrNameLst>
                                          <p:attrName>ppt_w</p:attrName>
                                        </p:attrNameLst>
                                      </p:cBhvr>
                                      <p:tavLst>
                                        <p:tav tm="0">
                                          <p:val>
                                            <p:fltVal val="0"/>
                                          </p:val>
                                        </p:tav>
                                        <p:tav tm="100000">
                                          <p:val>
                                            <p:strVal val="#ppt_w"/>
                                          </p:val>
                                        </p:tav>
                                      </p:tavLst>
                                    </p:anim>
                                    <p:anim calcmode="lin" valueType="num">
                                      <p:cBhvr>
                                        <p:cTn id="43" dur="2000" fill="hold"/>
                                        <p:tgtEl>
                                          <p:spTgt spid="859145"/>
                                        </p:tgtEl>
                                        <p:attrNameLst>
                                          <p:attrName>ppt_h</p:attrName>
                                        </p:attrNameLst>
                                      </p:cBhvr>
                                      <p:tavLst>
                                        <p:tav tm="0">
                                          <p:val>
                                            <p:fltVal val="0"/>
                                          </p:val>
                                        </p:tav>
                                        <p:tav tm="100000">
                                          <p:val>
                                            <p:strVal val="#ppt_h"/>
                                          </p:val>
                                        </p:tav>
                                      </p:tavLst>
                                    </p:anim>
                                    <p:anim calcmode="lin" valueType="num">
                                      <p:cBhvr>
                                        <p:cTn id="44" dur="2000" fill="hold"/>
                                        <p:tgtEl>
                                          <p:spTgt spid="859145"/>
                                        </p:tgtEl>
                                        <p:attrNameLst>
                                          <p:attrName>ppt_x</p:attrName>
                                        </p:attrNameLst>
                                      </p:cBhvr>
                                      <p:tavLst>
                                        <p:tav tm="0" fmla="#ppt_x+(cos(-2*pi*(1-$))*-#ppt_x-sin(-2*pi*(1-$))*(1-#ppt_y))*(1-$)">
                                          <p:val>
                                            <p:fltVal val="0"/>
                                          </p:val>
                                        </p:tav>
                                        <p:tav tm="100000">
                                          <p:val>
                                            <p:fltVal val="1"/>
                                          </p:val>
                                        </p:tav>
                                      </p:tavLst>
                                    </p:anim>
                                    <p:anim calcmode="lin" valueType="num">
                                      <p:cBhvr>
                                        <p:cTn id="45" dur="2000" fill="hold"/>
                                        <p:tgtEl>
                                          <p:spTgt spid="85914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913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49" name="Rectangle 2"/>
          <p:cNvSpPr>
            <a:spLocks noGrp="1" noChangeArrowheads="1"/>
          </p:cNvSpPr>
          <p:nvPr>
            <p:ph type="title" idx="4294967295"/>
          </p:nvPr>
        </p:nvSpPr>
        <p:spPr/>
        <p:txBody>
          <a:bodyPr/>
          <a:lstStyle/>
          <a:p>
            <a:pPr algn="ctr" eaLnBrk="1" hangingPunct="1"/>
            <a:r>
              <a:rPr lang="en-US" sz="3200" b="1">
                <a:latin typeface="Arial" charset="0"/>
                <a:ea typeface="ＭＳ Ｐゴシック" charset="0"/>
                <a:cs typeface="Arial" charset="0"/>
              </a:rPr>
              <a:t>Monster Drink!</a:t>
            </a:r>
          </a:p>
        </p:txBody>
      </p:sp>
      <p:sp>
        <p:nvSpPr>
          <p:cNvPr id="565250" name="Text Box 19"/>
          <p:cNvSpPr txBox="1">
            <a:spLocks noChangeArrowheads="1"/>
          </p:cNvSpPr>
          <p:nvPr/>
        </p:nvSpPr>
        <p:spPr bwMode="auto">
          <a:xfrm>
            <a:off x="8435975" y="12700"/>
            <a:ext cx="695325" cy="4635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cs typeface="Arial" charset="0"/>
              </a:rPr>
              <a:t>388</a:t>
            </a:r>
            <a:endParaRPr lang="en-US">
              <a:solidFill>
                <a:srgbClr val="FFFFFF"/>
              </a:solidFill>
              <a:latin typeface="Arial" charset="0"/>
              <a:cs typeface="Arial" charset="0"/>
            </a:endParaRPr>
          </a:p>
        </p:txBody>
      </p:sp>
      <p:pic>
        <p:nvPicPr>
          <p:cNvPr id="565251" name="Picture 1" descr="rev 13 waw on monst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476500" y="461963"/>
            <a:ext cx="4037013" cy="5191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rev 13 666 300px-Monster_energy_drink_featur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860425" y="365125"/>
            <a:ext cx="7516813"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rev 13 lady in monster_energy.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8463" y="654050"/>
            <a:ext cx="8370887" cy="5041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67298" name="Rectangle 5"/>
          <p:cNvSpPr>
            <a:spLocks noChangeArrowheads="1"/>
          </p:cNvSpPr>
          <p:nvPr/>
        </p:nvSpPr>
        <p:spPr bwMode="auto">
          <a:xfrm>
            <a:off x="0" y="0"/>
            <a:ext cx="9144000" cy="69913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FFFFFF"/>
              </a:solidFill>
            </a:endParaRPr>
          </a:p>
        </p:txBody>
      </p:sp>
      <p:pic>
        <p:nvPicPr>
          <p:cNvPr id="567299" name="Picture 3" descr="rev 13 MONSTER ENERGY DRINK = 666.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36688" y="0"/>
            <a:ext cx="6654800" cy="5797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7300" name="Rectangle 2"/>
          <p:cNvSpPr>
            <a:spLocks noGrp="1" noChangeArrowheads="1"/>
          </p:cNvSpPr>
          <p:nvPr>
            <p:ph type="title" idx="4294967295"/>
          </p:nvPr>
        </p:nvSpPr>
        <p:spPr>
          <a:xfrm>
            <a:off x="533400" y="177800"/>
            <a:ext cx="8153400" cy="554038"/>
          </a:xfrm>
          <a:solidFill>
            <a:srgbClr val="FFFFFF"/>
          </a:solidFill>
        </p:spPr>
        <p:txBody>
          <a:bodyPr anchor="ctr"/>
          <a:lstStyle/>
          <a:p>
            <a:pPr algn="ctr" eaLnBrk="1" hangingPunct="1"/>
            <a:r>
              <a:rPr lang="en-US" sz="3200" b="1">
                <a:solidFill>
                  <a:schemeClr val="bg1"/>
                </a:solidFill>
                <a:latin typeface="Arial" charset="0"/>
                <a:ea typeface="ＭＳ Ｐゴシック" charset="0"/>
                <a:cs typeface="Arial" charset="0"/>
              </a:rPr>
              <a:t>Hebrew Alphabet Values</a:t>
            </a:r>
          </a:p>
        </p:txBody>
      </p:sp>
      <p:sp>
        <p:nvSpPr>
          <p:cNvPr id="567301" name="Text Box 19"/>
          <p:cNvSpPr txBox="1">
            <a:spLocks noChangeArrowheads="1"/>
          </p:cNvSpPr>
          <p:nvPr/>
        </p:nvSpPr>
        <p:spPr bwMode="auto">
          <a:xfrm>
            <a:off x="8435975" y="12700"/>
            <a:ext cx="695325" cy="4635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cs typeface="Arial" charset="0"/>
              </a:rPr>
              <a:t>388</a:t>
            </a:r>
            <a:endParaRPr lang="en-US">
              <a:solidFill>
                <a:srgbClr val="FFFFFF"/>
              </a:solidFill>
              <a:latin typeface="Arial" charset="0"/>
              <a:cs typeface="Arial" charset="0"/>
            </a:endParaRPr>
          </a:p>
        </p:txBody>
      </p:sp>
      <p:sp>
        <p:nvSpPr>
          <p:cNvPr id="9" name="Rectangle 2"/>
          <p:cNvSpPr txBox="1">
            <a:spLocks noChangeArrowheads="1"/>
          </p:cNvSpPr>
          <p:nvPr/>
        </p:nvSpPr>
        <p:spPr bwMode="auto">
          <a:xfrm>
            <a:off x="442913" y="5911850"/>
            <a:ext cx="81534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lnSpc>
                <a:spcPct val="80000"/>
              </a:lnSpc>
            </a:pPr>
            <a:r>
              <a:rPr lang="en-US" sz="3200" b="1">
                <a:solidFill>
                  <a:srgbClr val="FF0000"/>
                </a:solidFill>
                <a:latin typeface="Arial" charset="0"/>
                <a:cs typeface="Arial" charset="0"/>
              </a:rPr>
              <a:t>Monster Energy Drink =</a:t>
            </a:r>
          </a:p>
        </p:txBody>
      </p:sp>
      <p:sp>
        <p:nvSpPr>
          <p:cNvPr id="10" name="Rectangle 2"/>
          <p:cNvSpPr txBox="1">
            <a:spLocks noChangeArrowheads="1"/>
          </p:cNvSpPr>
          <p:nvPr/>
        </p:nvSpPr>
        <p:spPr bwMode="auto">
          <a:xfrm>
            <a:off x="442913" y="6369050"/>
            <a:ext cx="8153400" cy="55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lnSpc>
                <a:spcPct val="80000"/>
              </a:lnSpc>
            </a:pPr>
            <a:r>
              <a:rPr lang="en-US" sz="3200" b="1">
                <a:solidFill>
                  <a:srgbClr val="FF0000"/>
                </a:solidFill>
                <a:latin typeface="Arial" charset="0"/>
                <a:cs typeface="Arial" charset="0"/>
              </a:rPr>
              <a:t>666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9345" name="Picture 1" descr="Rev 13 666 Anthropologist-Looks-at-Superstition-about-June-6-and-039-666-039-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940425" y="0"/>
            <a:ext cx="3011488" cy="3011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9346" name="Rectangle 2"/>
          <p:cNvSpPr>
            <a:spLocks noGrp="1" noChangeArrowheads="1"/>
          </p:cNvSpPr>
          <p:nvPr>
            <p:ph type="title" idx="4294967295"/>
          </p:nvPr>
        </p:nvSpPr>
        <p:spPr/>
        <p:txBody>
          <a:bodyPr/>
          <a:lstStyle/>
          <a:p>
            <a:pPr eaLnBrk="1" hangingPunct="1"/>
            <a:r>
              <a:rPr lang="en-US" b="1">
                <a:latin typeface="Arial" charset="0"/>
                <a:ea typeface="ＭＳ Ｐゴシック" charset="0"/>
                <a:cs typeface="Arial" charset="0"/>
              </a:rPr>
              <a:t>The Sky</a:t>
            </a:r>
            <a:r>
              <a:rPr lang="fr-FR" altLang="ja-JP" b="1">
                <a:latin typeface="Arial" charset="0"/>
                <a:ea typeface="ＭＳ Ｐゴシック" charset="0"/>
                <a:cs typeface="Arial" charset="0"/>
              </a:rPr>
              <a:t>'</a:t>
            </a:r>
            <a:r>
              <a:rPr lang="en-US" b="1">
                <a:latin typeface="Arial" charset="0"/>
                <a:ea typeface="ＭＳ Ｐゴシック" charset="0"/>
                <a:cs typeface="Arial" charset="0"/>
              </a:rPr>
              <a:t>s the Limit</a:t>
            </a:r>
          </a:p>
        </p:txBody>
      </p:sp>
      <p:sp>
        <p:nvSpPr>
          <p:cNvPr id="569347" name="Text Box 3"/>
          <p:cNvSpPr txBox="1">
            <a:spLocks noChangeArrowheads="1"/>
          </p:cNvSpPr>
          <p:nvPr/>
        </p:nvSpPr>
        <p:spPr bwMode="auto">
          <a:xfrm>
            <a:off x="595313" y="1944688"/>
            <a:ext cx="7939087" cy="397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sz="2800" b="1">
                <a:solidFill>
                  <a:srgbClr val="FFFFFF"/>
                </a:solidFill>
                <a:latin typeface="Arial" charset="0"/>
                <a:cs typeface="Arial" charset="0"/>
              </a:rPr>
              <a:t>Computations using different systems make each of these total 666: Kissinger, van den broek, lustiger,  hitler, deutschland, himmler, new york, us of america, santa claus, kennedy, al  gore... Holy Bible, SS number, witchcraft, lustful, monetary, live, son of sin, mark of  beast, evil, bullet... internet, billgates+3 (the III), computer, terminal, binary,  windows98, teletext, calculation</a:t>
            </a:r>
          </a:p>
        </p:txBody>
      </p:sp>
      <p:sp>
        <p:nvSpPr>
          <p:cNvPr id="569348" name="Text Box 19"/>
          <p:cNvSpPr txBox="1">
            <a:spLocks noChangeArrowheads="1"/>
          </p:cNvSpPr>
          <p:nvPr/>
        </p:nvSpPr>
        <p:spPr bwMode="auto">
          <a:xfrm>
            <a:off x="8435975" y="12700"/>
            <a:ext cx="695325" cy="4635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cs typeface="Arial" charset="0"/>
              </a:rPr>
              <a:t>388</a:t>
            </a:r>
            <a:endParaRPr lang="en-US">
              <a:solidFill>
                <a:srgbClr val="FFFFFF"/>
              </a:solidFill>
              <a:latin typeface="Arial" charset="0"/>
              <a:cs typeface="Arial"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139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0052" name="Rectangle 4"/>
          <p:cNvSpPr>
            <a:spLocks noGrp="1" noChangeArrowheads="1"/>
          </p:cNvSpPr>
          <p:nvPr>
            <p:ph type="title" idx="4294967295"/>
          </p:nvPr>
        </p:nvSpPr>
        <p:spPr>
          <a:xfrm>
            <a:off x="3276600" y="5486400"/>
            <a:ext cx="5715000" cy="1143000"/>
          </a:xfrm>
          <a:solidFill>
            <a:schemeClr val="tx1"/>
          </a:solidFill>
          <a:effectLst>
            <a:outerShdw blurRad="63500" dist="35921" dir="2700000" algn="ctr" rotWithShape="0">
              <a:schemeClr val="tx2">
                <a:alpha val="74998"/>
              </a:schemeClr>
            </a:outerShdw>
          </a:effectLst>
        </p:spPr>
        <p:txBody>
          <a:bodyPr/>
          <a:lstStyle/>
          <a:p>
            <a:pPr>
              <a:defRPr/>
            </a:pPr>
            <a:r>
              <a:rPr lang="en-US" sz="5400" b="1">
                <a:solidFill>
                  <a:schemeClr val="bg1"/>
                </a:solidFill>
              </a:rPr>
              <a:t>George W. Bush?!</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amma/>
                <a:shade val="46275"/>
                <a:invGamma/>
              </a:schemeClr>
            </a:gs>
            <a:gs pos="100000">
              <a:schemeClr val="accent2"/>
            </a:gs>
          </a:gsLst>
          <a:lin ang="18900000" scaled="1"/>
        </a:gradFill>
        <a:effectLst/>
      </p:bgPr>
    </p:bg>
    <p:spTree>
      <p:nvGrpSpPr>
        <p:cNvPr id="1" name=""/>
        <p:cNvGrpSpPr/>
        <p:nvPr/>
      </p:nvGrpSpPr>
      <p:grpSpPr>
        <a:xfrm>
          <a:off x="0" y="0"/>
          <a:ext cx="0" cy="0"/>
          <a:chOff x="0" y="0"/>
          <a:chExt cx="0" cy="0"/>
        </a:xfrm>
      </p:grpSpPr>
      <p:sp>
        <p:nvSpPr>
          <p:cNvPr id="477186" name="Rectangle 8"/>
          <p:cNvSpPr>
            <a:spLocks noChangeArrowheads="1"/>
          </p:cNvSpPr>
          <p:nvPr/>
        </p:nvSpPr>
        <p:spPr bwMode="auto">
          <a:xfrm>
            <a:off x="0" y="0"/>
            <a:ext cx="9144000" cy="6858000"/>
          </a:xfrm>
          <a:prstGeom prst="rect">
            <a:avLst/>
          </a:prstGeom>
          <a:solidFill>
            <a:srgbClr val="000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graphicFrame>
        <p:nvGraphicFramePr>
          <p:cNvPr id="5" name="Table 4"/>
          <p:cNvGraphicFramePr>
            <a:graphicFrameLocks noGrp="1"/>
          </p:cNvGraphicFramePr>
          <p:nvPr/>
        </p:nvGraphicFramePr>
        <p:xfrm>
          <a:off x="0" y="487363"/>
          <a:ext cx="9144000" cy="6375402"/>
        </p:xfrm>
        <a:graphic>
          <a:graphicData uri="http://schemas.openxmlformats.org/drawingml/2006/table">
            <a:tbl>
              <a:tblPr/>
              <a:tblGrid>
                <a:gridCol w="6096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838200">
                  <a:extLst>
                    <a:ext uri="{9D8B030D-6E8A-4147-A177-3AD203B41FA5}">
                      <a16:colId xmlns:a16="http://schemas.microsoft.com/office/drawing/2014/main" val="20004"/>
                    </a:ext>
                  </a:extLst>
                </a:gridCol>
                <a:gridCol w="609600">
                  <a:extLst>
                    <a:ext uri="{9D8B030D-6E8A-4147-A177-3AD203B41FA5}">
                      <a16:colId xmlns:a16="http://schemas.microsoft.com/office/drawing/2014/main" val="20005"/>
                    </a:ext>
                  </a:extLst>
                </a:gridCol>
                <a:gridCol w="685800">
                  <a:extLst>
                    <a:ext uri="{9D8B030D-6E8A-4147-A177-3AD203B41FA5}">
                      <a16:colId xmlns:a16="http://schemas.microsoft.com/office/drawing/2014/main" val="20006"/>
                    </a:ext>
                  </a:extLst>
                </a:gridCol>
                <a:gridCol w="685800">
                  <a:extLst>
                    <a:ext uri="{9D8B030D-6E8A-4147-A177-3AD203B41FA5}">
                      <a16:colId xmlns:a16="http://schemas.microsoft.com/office/drawing/2014/main" val="20007"/>
                    </a:ext>
                  </a:extLst>
                </a:gridCol>
                <a:gridCol w="762000">
                  <a:extLst>
                    <a:ext uri="{9D8B030D-6E8A-4147-A177-3AD203B41FA5}">
                      <a16:colId xmlns:a16="http://schemas.microsoft.com/office/drawing/2014/main" val="20008"/>
                    </a:ext>
                  </a:extLst>
                </a:gridCol>
                <a:gridCol w="762000">
                  <a:extLst>
                    <a:ext uri="{9D8B030D-6E8A-4147-A177-3AD203B41FA5}">
                      <a16:colId xmlns:a16="http://schemas.microsoft.com/office/drawing/2014/main" val="20009"/>
                    </a:ext>
                  </a:extLst>
                </a:gridCol>
                <a:gridCol w="838200">
                  <a:extLst>
                    <a:ext uri="{9D8B030D-6E8A-4147-A177-3AD203B41FA5}">
                      <a16:colId xmlns:a16="http://schemas.microsoft.com/office/drawing/2014/main" val="20010"/>
                    </a:ext>
                  </a:extLst>
                </a:gridCol>
                <a:gridCol w="990600">
                  <a:extLst>
                    <a:ext uri="{9D8B030D-6E8A-4147-A177-3AD203B41FA5}">
                      <a16:colId xmlns:a16="http://schemas.microsoft.com/office/drawing/2014/main" val="20011"/>
                    </a:ext>
                  </a:extLst>
                </a:gridCol>
              </a:tblGrid>
              <a:tr h="457200">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Times New Roman" charset="0"/>
                          <a:cs typeface="Arial" charset="0"/>
                        </a:rPr>
                        <a:t>UNIVERSAL SOVEREIGNTY IN TIMES OF THE GENTILES</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943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Times New Roman" charset="0"/>
                          <a:cs typeface="Arial" charset="0"/>
                        </a:rPr>
                        <a:t>Sovereignty over Daniel</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Times New Roman" charset="0"/>
                          <a:cs typeface="Arial" charset="0"/>
                        </a:rPr>
                        <a:t>Sovereignty over </a:t>
                      </a:r>
                      <a:br>
                        <a:rPr kumimoji="0" lang="en-US" sz="1600" b="1" i="0" u="none" strike="noStrike" cap="none" normalizeH="0" baseline="0">
                          <a:ln>
                            <a:noFill/>
                          </a:ln>
                          <a:solidFill>
                            <a:schemeClr val="bg1"/>
                          </a:solidFill>
                          <a:effectLst/>
                          <a:latin typeface="Arial" charset="0"/>
                          <a:ea typeface="Times New Roman" charset="0"/>
                          <a:cs typeface="Arial" charset="0"/>
                        </a:rPr>
                      </a:br>
                      <a:r>
                        <a:rPr kumimoji="0" lang="en-US" sz="1600" b="1" i="0" u="none" strike="noStrike" cap="none" normalizeH="0" baseline="0">
                          <a:ln>
                            <a:noFill/>
                          </a:ln>
                          <a:solidFill>
                            <a:schemeClr val="bg1"/>
                          </a:solidFill>
                          <a:effectLst/>
                          <a:latin typeface="Arial" charset="0"/>
                          <a:ea typeface="Times New Roman" charset="0"/>
                          <a:cs typeface="Arial" charset="0"/>
                        </a:rPr>
                        <a:t>Gentiles</a:t>
                      </a:r>
                      <a:endParaRPr kumimoji="0" lang="en-US" sz="32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Times New Roman" charset="0"/>
                          <a:cs typeface="Arial" charset="0"/>
                        </a:rPr>
                        <a:t>Sovereignty over </a:t>
                      </a:r>
                      <a:br>
                        <a:rPr kumimoji="0" lang="en-US" sz="1600" b="1" i="0" u="none" strike="noStrike" cap="none" normalizeH="0" baseline="0">
                          <a:ln>
                            <a:noFill/>
                          </a:ln>
                          <a:solidFill>
                            <a:schemeClr val="bg1"/>
                          </a:solidFill>
                          <a:effectLst/>
                          <a:latin typeface="Arial" charset="0"/>
                          <a:ea typeface="Times New Roman" charset="0"/>
                          <a:cs typeface="Arial" charset="0"/>
                        </a:rPr>
                      </a:br>
                      <a:r>
                        <a:rPr kumimoji="0" lang="en-US" sz="1600" b="1" i="0" u="none" strike="noStrike" cap="none" normalizeH="0" baseline="0">
                          <a:ln>
                            <a:noFill/>
                          </a:ln>
                          <a:solidFill>
                            <a:schemeClr val="bg1"/>
                          </a:solidFill>
                          <a:effectLst/>
                          <a:latin typeface="Arial" charset="0"/>
                          <a:ea typeface="Times New Roman" charset="0"/>
                          <a:cs typeface="Arial" charset="0"/>
                        </a:rPr>
                        <a:t>Jews</a:t>
                      </a:r>
                      <a:endParaRPr kumimoji="0" lang="en-US" sz="32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71475">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Chapter 1</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Chapters 2–7</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Chapters 8–12</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371475">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Times New Roman" charset="0"/>
                          <a:cs typeface="Arial" charset="0"/>
                        </a:rPr>
                        <a:t>Narrative</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Visions in Narrative</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Vision</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71475">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Hebrew</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Aramaic</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Hebrew</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7943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Gentile </a:t>
                      </a:r>
                      <a:br>
                        <a:rPr kumimoji="0" lang="en-US" sz="1600" b="1" i="0" u="none" strike="noStrike" cap="none" normalizeH="0" baseline="0">
                          <a:ln>
                            <a:noFill/>
                          </a:ln>
                          <a:solidFill>
                            <a:schemeClr val="bg1"/>
                          </a:solidFill>
                          <a:effectLst/>
                          <a:latin typeface="Arial" charset="0"/>
                          <a:ea typeface="ＭＳ Ｐゴシック" charset="0"/>
                          <a:cs typeface="Arial" charset="0"/>
                        </a:rPr>
                      </a:br>
                      <a:r>
                        <a:rPr kumimoji="0" lang="en-US" sz="1600" b="1" i="0" u="none" strike="noStrike" cap="none" normalizeH="0" baseline="0">
                          <a:ln>
                            <a:noFill/>
                          </a:ln>
                          <a:solidFill>
                            <a:schemeClr val="bg1"/>
                          </a:solidFill>
                          <a:effectLst/>
                          <a:latin typeface="Arial" charset="0"/>
                          <a:ea typeface="ＭＳ Ｐゴシック" charset="0"/>
                          <a:cs typeface="Arial" charset="0"/>
                        </a:rPr>
                        <a:t>Names for God</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Gentile </a:t>
                      </a:r>
                      <a:br>
                        <a:rPr kumimoji="0" lang="en-US" sz="1600" b="1" i="0" u="none" strike="noStrike" cap="none" normalizeH="0" baseline="0">
                          <a:ln>
                            <a:noFill/>
                          </a:ln>
                          <a:solidFill>
                            <a:schemeClr val="bg1"/>
                          </a:solidFill>
                          <a:effectLst/>
                          <a:latin typeface="Arial" charset="0"/>
                          <a:ea typeface="ＭＳ Ｐゴシック" charset="0"/>
                          <a:cs typeface="Arial" charset="0"/>
                        </a:rPr>
                      </a:br>
                      <a:r>
                        <a:rPr kumimoji="0" lang="en-US" sz="1600" b="1" i="0" u="none" strike="noStrike" cap="none" normalizeH="0" baseline="0">
                          <a:ln>
                            <a:noFill/>
                          </a:ln>
                          <a:solidFill>
                            <a:schemeClr val="bg1"/>
                          </a:solidFill>
                          <a:effectLst/>
                          <a:latin typeface="Arial" charset="0"/>
                          <a:ea typeface="ＭＳ Ｐゴシック" charset="0"/>
                          <a:cs typeface="Arial" charset="0"/>
                        </a:rPr>
                        <a:t>Names for God</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Jewish </a:t>
                      </a:r>
                      <a:br>
                        <a:rPr kumimoji="0" lang="en-US" sz="1600" b="1" i="0" u="none" strike="noStrike" cap="none" normalizeH="0" baseline="0">
                          <a:ln>
                            <a:noFill/>
                          </a:ln>
                          <a:solidFill>
                            <a:schemeClr val="bg1"/>
                          </a:solidFill>
                          <a:effectLst/>
                          <a:latin typeface="Arial" charset="0"/>
                          <a:ea typeface="ＭＳ Ｐゴシック" charset="0"/>
                          <a:cs typeface="Arial" charset="0"/>
                        </a:rPr>
                      </a:br>
                      <a:r>
                        <a:rPr kumimoji="0" lang="en-US" sz="1600" b="1" i="0" u="none" strike="noStrike" cap="none" normalizeH="0" baseline="0">
                          <a:ln>
                            <a:noFill/>
                          </a:ln>
                          <a:solidFill>
                            <a:schemeClr val="bg1"/>
                          </a:solidFill>
                          <a:effectLst/>
                          <a:latin typeface="Arial" charset="0"/>
                          <a:ea typeface="ＭＳ Ｐゴシック" charset="0"/>
                          <a:cs typeface="Arial" charset="0"/>
                        </a:rPr>
                        <a:t>Names for God</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57943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Third person (</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"Daniel")</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Third person </a:t>
                      </a:r>
                      <a:br>
                        <a:rPr kumimoji="0" lang="en-US" sz="1600" b="1" i="0" u="none" strike="noStrike" cap="none" normalizeH="0" baseline="0" dirty="0">
                          <a:ln>
                            <a:noFill/>
                          </a:ln>
                          <a:solidFill>
                            <a:schemeClr val="bg1"/>
                          </a:solidFill>
                          <a:effectLst/>
                          <a:latin typeface="Arial" charset="0"/>
                          <a:ea typeface="ＭＳ Ｐゴシック" charset="0"/>
                          <a:cs typeface="Arial" charset="0"/>
                        </a:rPr>
                      </a:br>
                      <a:r>
                        <a:rPr kumimoji="0" lang="en-US" sz="1600" b="1"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"Daniel")</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First person </a:t>
                      </a:r>
                      <a:br>
                        <a:rPr kumimoji="0" lang="en-US" sz="1600" b="1" i="0" u="none" strike="noStrike" cap="none" normalizeH="0" baseline="0" dirty="0">
                          <a:ln>
                            <a:noFill/>
                          </a:ln>
                          <a:solidFill>
                            <a:schemeClr val="bg1"/>
                          </a:solidFill>
                          <a:effectLst/>
                          <a:latin typeface="Arial" charset="0"/>
                          <a:ea typeface="ＭＳ Ｐゴシック" charset="0"/>
                          <a:cs typeface="Arial" charset="0"/>
                        </a:rPr>
                      </a:br>
                      <a:r>
                        <a:rPr kumimoji="0" lang="en-US" sz="1600" b="1"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"I")</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57943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Daniel</a:t>
                      </a:r>
                      <a:r>
                        <a:rPr kumimoji="0" lang="fr-FR" altLang="ja-JP" sz="1600" b="1"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s Example</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Daniel Interprets </a:t>
                      </a:r>
                      <a:br>
                        <a:rPr kumimoji="0" lang="en-US" sz="1600" b="1" i="0" u="none" strike="noStrike" cap="none" normalizeH="0" baseline="0" dirty="0">
                          <a:ln>
                            <a:noFill/>
                          </a:ln>
                          <a:solidFill>
                            <a:schemeClr val="bg1"/>
                          </a:solidFill>
                          <a:effectLst/>
                          <a:latin typeface="Arial" charset="0"/>
                          <a:ea typeface="ＭＳ Ｐゴシック" charset="0"/>
                          <a:cs typeface="Arial" charset="0"/>
                        </a:rPr>
                      </a:br>
                      <a:r>
                        <a:rPr kumimoji="0" lang="en-US" sz="1600" b="1" i="0" u="none" strike="noStrike" cap="none" normalizeH="0" baseline="0" dirty="0">
                          <a:ln>
                            <a:noFill/>
                          </a:ln>
                          <a:solidFill>
                            <a:schemeClr val="bg1"/>
                          </a:solidFill>
                          <a:effectLst/>
                          <a:latin typeface="Arial" charset="0"/>
                          <a:ea typeface="ＭＳ Ｐゴシック" charset="0"/>
                          <a:cs typeface="Arial" charset="0"/>
                        </a:rPr>
                        <a:t>King</a:t>
                      </a:r>
                      <a:r>
                        <a:rPr kumimoji="0" lang="fr-FR" altLang="ja-JP" sz="1600" b="1"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s Dreams</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Angel Interprets </a:t>
                      </a:r>
                      <a:br>
                        <a:rPr kumimoji="0" lang="en-US" sz="1600" b="1" i="0" u="none" strike="noStrike" cap="none" normalizeH="0" baseline="0" dirty="0">
                          <a:ln>
                            <a:noFill/>
                          </a:ln>
                          <a:solidFill>
                            <a:schemeClr val="bg1"/>
                          </a:solidFill>
                          <a:effectLst/>
                          <a:latin typeface="Arial" charset="0"/>
                          <a:ea typeface="ＭＳ Ｐゴシック" charset="0"/>
                          <a:cs typeface="Arial" charset="0"/>
                        </a:rPr>
                      </a:br>
                      <a:r>
                        <a:rPr kumimoji="0" lang="en-US" sz="1600" b="1" i="0" u="none" strike="noStrike" cap="none" normalizeH="0" baseline="0" dirty="0">
                          <a:ln>
                            <a:noFill/>
                          </a:ln>
                          <a:solidFill>
                            <a:schemeClr val="bg1"/>
                          </a:solidFill>
                          <a:effectLst/>
                          <a:latin typeface="Arial" charset="0"/>
                          <a:ea typeface="ＭＳ Ｐゴシック" charset="0"/>
                          <a:cs typeface="Arial" charset="0"/>
                        </a:rPr>
                        <a:t>Daniel</a:t>
                      </a:r>
                      <a:r>
                        <a:rPr kumimoji="0" lang="fr-FR" altLang="ja-JP" sz="1600" b="1"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s Dreams</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371475">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The Man Daniel</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Images</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Kings</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Israel</a:t>
                      </a:r>
                      <a:r>
                        <a:rPr kumimoji="0" lang="fr-FR" altLang="ja-JP" sz="1600" b="1"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s Future</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13716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Exile </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1:1-7</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Food</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1:8-16</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Exalted</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1:17-21</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Varied</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2</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Promoted</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Gold</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3</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Furnace</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Neb.</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4</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Exile</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Bel.</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5</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Party</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Dar.</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6</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Lions</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All</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7</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Beasts</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Medo-</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Persia</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To Greece</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8</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Return</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to</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Seventy</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ja-JP" sz="1200" b="1" i="0" u="none" strike="noStrike" cap="none" normalizeH="0" baseline="0" dirty="0">
                          <a:ln>
                            <a:noFill/>
                          </a:ln>
                          <a:solidFill>
                            <a:schemeClr val="bg1"/>
                          </a:solidFill>
                          <a:effectLst/>
                          <a:latin typeface="Arial" charset="0"/>
                          <a:ea typeface="Times New Roman" charset="0"/>
                          <a:cs typeface="Arial" charset="0"/>
                        </a:rPr>
                        <a:t>"7s"</a:t>
                      </a:r>
                      <a:endParaRPr kumimoji="0" lang="en-US" altLang="ja-JP"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9</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Intertest-ament</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Period to</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Tribulation</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10–12</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9"/>
                  </a:ext>
                </a:extLst>
              </a:tr>
              <a:tr h="371475">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Babylon</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371475">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Times New Roman" charset="0"/>
                          <a:cs typeface="Arial" charset="0"/>
                        </a:rPr>
                        <a:t>605-536 BC</a:t>
                      </a:r>
                      <a:endParaRPr kumimoji="0" lang="en-US" sz="2000" b="1" i="0" u="none" strike="noStrike" cap="none" normalizeH="0" baseline="0" dirty="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550919" name="Oval 7"/>
          <p:cNvSpPr>
            <a:spLocks noChangeArrowheads="1"/>
          </p:cNvSpPr>
          <p:nvPr/>
        </p:nvSpPr>
        <p:spPr bwMode="auto">
          <a:xfrm>
            <a:off x="152400" y="457200"/>
            <a:ext cx="8991600" cy="533400"/>
          </a:xfrm>
          <a:prstGeom prst="ellipse">
            <a:avLst/>
          </a:prstGeom>
          <a:noFill/>
          <a:ln w="3810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477255" name="Title 7"/>
          <p:cNvSpPr>
            <a:spLocks noGrp="1"/>
          </p:cNvSpPr>
          <p:nvPr>
            <p:ph type="title"/>
          </p:nvPr>
        </p:nvSpPr>
        <p:spPr>
          <a:xfrm>
            <a:off x="685800" y="0"/>
            <a:ext cx="7772400" cy="533400"/>
          </a:xfrm>
        </p:spPr>
        <p:txBody>
          <a:bodyPr/>
          <a:lstStyle/>
          <a:p>
            <a:r>
              <a:rPr lang="en-US" sz="3600">
                <a:solidFill>
                  <a:srgbClr val="FFFFFF"/>
                </a:solidFill>
                <a:latin typeface="Arial" charset="0"/>
                <a:ea typeface="ＭＳ Ｐゴシック" charset="0"/>
                <a:cs typeface="Arial" charset="0"/>
              </a:rPr>
              <a:t>Outline of Daniel</a:t>
            </a:r>
          </a:p>
        </p:txBody>
      </p:sp>
      <p:sp>
        <p:nvSpPr>
          <p:cNvPr id="477256" name="TextBox 9"/>
          <p:cNvSpPr txBox="1">
            <a:spLocks noChangeArrowheads="1"/>
          </p:cNvSpPr>
          <p:nvPr/>
        </p:nvSpPr>
        <p:spPr bwMode="auto">
          <a:xfrm>
            <a:off x="844550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532</a:t>
            </a:r>
          </a:p>
        </p:txBody>
      </p:sp>
    </p:spTree>
    <p:extLst>
      <p:ext uri="{BB962C8B-B14F-4D97-AF65-F5344CB8AC3E}">
        <p14:creationId xmlns:p14="http://schemas.microsoft.com/office/powerpoint/2010/main" val="23667930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550919"/>
                                        </p:tgtEl>
                                        <p:attrNameLst>
                                          <p:attrName>style.visibility</p:attrName>
                                        </p:attrNameLst>
                                      </p:cBhvr>
                                      <p:to>
                                        <p:strVal val="visible"/>
                                      </p:to>
                                    </p:set>
                                    <p:anim calcmode="lin" valueType="num">
                                      <p:cBhvr>
                                        <p:cTn id="7" dur="1000" fill="hold"/>
                                        <p:tgtEl>
                                          <p:spTgt spid="550919"/>
                                        </p:tgtEl>
                                        <p:attrNameLst>
                                          <p:attrName>ppt_w</p:attrName>
                                        </p:attrNameLst>
                                      </p:cBhvr>
                                      <p:tavLst>
                                        <p:tav tm="0">
                                          <p:val>
                                            <p:strVal val="#ppt_w+.3"/>
                                          </p:val>
                                        </p:tav>
                                        <p:tav tm="100000">
                                          <p:val>
                                            <p:strVal val="#ppt_w"/>
                                          </p:val>
                                        </p:tav>
                                      </p:tavLst>
                                    </p:anim>
                                    <p:anim calcmode="lin" valueType="num">
                                      <p:cBhvr>
                                        <p:cTn id="8" dur="1000" fill="hold"/>
                                        <p:tgtEl>
                                          <p:spTgt spid="550919"/>
                                        </p:tgtEl>
                                        <p:attrNameLst>
                                          <p:attrName>ppt_h</p:attrName>
                                        </p:attrNameLst>
                                      </p:cBhvr>
                                      <p:tavLst>
                                        <p:tav tm="0">
                                          <p:val>
                                            <p:strVal val="#ppt_h"/>
                                          </p:val>
                                        </p:tav>
                                        <p:tav tm="100000">
                                          <p:val>
                                            <p:strVal val="#ppt_h"/>
                                          </p:val>
                                        </p:tav>
                                      </p:tavLst>
                                    </p:anim>
                                    <p:animEffect transition="in" filter="fade">
                                      <p:cBhvr>
                                        <p:cTn id="9" dur="1000"/>
                                        <p:tgtEl>
                                          <p:spTgt spid="55091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77255"/>
                                        </p:tgtEl>
                                        <p:attrNameLst>
                                          <p:attrName>style.visibility</p:attrName>
                                        </p:attrNameLst>
                                      </p:cBhvr>
                                      <p:to>
                                        <p:strVal val="visible"/>
                                      </p:to>
                                    </p:set>
                                    <p:anim calcmode="lin" valueType="num">
                                      <p:cBhvr additive="base">
                                        <p:cTn id="14" dur="500" fill="hold"/>
                                        <p:tgtEl>
                                          <p:spTgt spid="477255"/>
                                        </p:tgtEl>
                                        <p:attrNameLst>
                                          <p:attrName>ppt_x</p:attrName>
                                        </p:attrNameLst>
                                      </p:cBhvr>
                                      <p:tavLst>
                                        <p:tav tm="0">
                                          <p:val>
                                            <p:strVal val="#ppt_x"/>
                                          </p:val>
                                        </p:tav>
                                        <p:tav tm="100000">
                                          <p:val>
                                            <p:strVal val="#ppt_x"/>
                                          </p:val>
                                        </p:tav>
                                      </p:tavLst>
                                    </p:anim>
                                    <p:anim calcmode="lin" valueType="num">
                                      <p:cBhvr additive="base">
                                        <p:cTn id="15" dur="500" fill="hold"/>
                                        <p:tgtEl>
                                          <p:spTgt spid="4772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919" grpId="0" animBg="1"/>
      <p:bldP spid="477255" grpId="0"/>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chemeClr val="accent2">
                <a:gamma/>
                <a:shade val="46275"/>
                <a:invGamma/>
              </a:schemeClr>
            </a:gs>
            <a:gs pos="100000">
              <a:schemeClr val="accent2"/>
            </a:gs>
          </a:gsLst>
          <a:lin ang="18900000" scaled="1"/>
        </a:gradFill>
        <a:effectLst/>
      </p:bgPr>
    </p:bg>
    <p:spTree>
      <p:nvGrpSpPr>
        <p:cNvPr id="1" name=""/>
        <p:cNvGrpSpPr/>
        <p:nvPr/>
      </p:nvGrpSpPr>
      <p:grpSpPr>
        <a:xfrm>
          <a:off x="0" y="0"/>
          <a:ext cx="0" cy="0"/>
          <a:chOff x="0" y="0"/>
          <a:chExt cx="0" cy="0"/>
        </a:xfrm>
      </p:grpSpPr>
      <p:sp>
        <p:nvSpPr>
          <p:cNvPr id="552964" name="Rectangle 4"/>
          <p:cNvSpPr>
            <a:spLocks noGrp="1" noChangeArrowheads="1"/>
          </p:cNvSpPr>
          <p:nvPr>
            <p:ph sz="half" idx="1"/>
          </p:nvPr>
        </p:nvSpPr>
        <p:spPr>
          <a:xfrm>
            <a:off x="2195513" y="260350"/>
            <a:ext cx="5400675" cy="2736850"/>
          </a:xfrm>
        </p:spPr>
        <p:txBody>
          <a:bodyPr/>
          <a:lstStyle/>
          <a:p>
            <a:r>
              <a:rPr lang="en-US" sz="4800">
                <a:solidFill>
                  <a:srgbClr val="FFFF00"/>
                </a:solidFill>
                <a:latin typeface="Times New Roman" charset="0"/>
                <a:ea typeface="ＭＳ Ｐゴシック" charset="0"/>
                <a:cs typeface="ＭＳ Ｐゴシック" charset="0"/>
              </a:rPr>
              <a:t>7-year covenant</a:t>
            </a:r>
          </a:p>
          <a:p>
            <a:r>
              <a:rPr lang="en-US" sz="4800">
                <a:solidFill>
                  <a:srgbClr val="FFFF00"/>
                </a:solidFill>
                <a:latin typeface="Times New Roman" charset="0"/>
                <a:ea typeface="ＭＳ Ｐゴシック" charset="0"/>
                <a:cs typeface="ＭＳ Ｐゴシック" charset="0"/>
              </a:rPr>
              <a:t>1290/1260-day trial</a:t>
            </a:r>
          </a:p>
          <a:p>
            <a:r>
              <a:rPr lang="en-US" sz="4800">
                <a:solidFill>
                  <a:srgbClr val="FFFF00"/>
                </a:solidFill>
                <a:latin typeface="Times New Roman" charset="0"/>
                <a:ea typeface="ＭＳ Ｐゴシック" charset="0"/>
                <a:cs typeface="ＭＳ Ｐゴシック" charset="0"/>
              </a:rPr>
              <a:t>Ten-horned Beast</a:t>
            </a:r>
          </a:p>
        </p:txBody>
      </p:sp>
      <p:sp>
        <p:nvSpPr>
          <p:cNvPr id="575491" name="Rectangle 9"/>
          <p:cNvSpPr>
            <a:spLocks noChangeArrowheads="1"/>
          </p:cNvSpPr>
          <p:nvPr/>
        </p:nvSpPr>
        <p:spPr bwMode="auto">
          <a:xfrm rot="5400000">
            <a:off x="5076031" y="2782094"/>
            <a:ext cx="6985001" cy="1366837"/>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sz="9600" b="1">
                <a:solidFill>
                  <a:schemeClr val="bg1"/>
                </a:solidFill>
                <a:latin typeface="Times New Roman" charset="0"/>
              </a:rPr>
              <a:t>Revelation</a:t>
            </a:r>
          </a:p>
        </p:txBody>
      </p:sp>
      <p:pic>
        <p:nvPicPr>
          <p:cNvPr id="552976" name="Picture 16" descr="int_rvv_c17">
            <a:hlinkClick r:id="rId3"/>
          </p:cNvPr>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a:xfrm>
            <a:off x="4859338" y="4591050"/>
            <a:ext cx="3008312" cy="2266950"/>
          </a:xfrm>
        </p:spPr>
      </p:pic>
      <p:sp>
        <p:nvSpPr>
          <p:cNvPr id="552979" name="Rectangle 19"/>
          <p:cNvSpPr>
            <a:spLocks noGrp="1" noChangeArrowheads="1"/>
          </p:cNvSpPr>
          <p:nvPr>
            <p:ph type="title"/>
          </p:nvPr>
        </p:nvSpPr>
        <p:spPr>
          <a:xfrm rot="5400000">
            <a:off x="-2715419" y="2653506"/>
            <a:ext cx="6913563" cy="1555751"/>
          </a:xfrm>
          <a:solidFill>
            <a:srgbClr val="FFCC00"/>
          </a:solidFill>
          <a:effectLst>
            <a:outerShdw blurRad="63500" dist="46662" dir="3284183" algn="ctr" rotWithShape="0">
              <a:schemeClr val="bg2">
                <a:alpha val="74998"/>
              </a:schemeClr>
            </a:outerShdw>
          </a:effectLst>
        </p:spPr>
        <p:txBody>
          <a:bodyPr>
            <a:spAutoFit/>
          </a:bodyPr>
          <a:lstStyle/>
          <a:p>
            <a:pPr>
              <a:defRPr/>
            </a:pPr>
            <a:r>
              <a:rPr lang="en-US" sz="9600" b="1"/>
              <a:t>Daniel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1000"/>
                                  </p:stCondLst>
                                  <p:childTnLst>
                                    <p:set>
                                      <p:cBhvr>
                                        <p:cTn id="6" dur="1" fill="hold">
                                          <p:stCondLst>
                                            <p:cond delay="0"/>
                                          </p:stCondLst>
                                        </p:cTn>
                                        <p:tgtEl>
                                          <p:spTgt spid="552964">
                                            <p:txEl>
                                              <p:pRg st="0" end="0"/>
                                            </p:txEl>
                                          </p:spTgt>
                                        </p:tgtEl>
                                        <p:attrNameLst>
                                          <p:attrName>style.visibility</p:attrName>
                                        </p:attrNameLst>
                                      </p:cBhvr>
                                      <p:to>
                                        <p:strVal val="visible"/>
                                      </p:to>
                                    </p:set>
                                    <p:animEffect transition="in" filter="wipe(up)">
                                      <p:cBhvr>
                                        <p:cTn id="7" dur="1000"/>
                                        <p:tgtEl>
                                          <p:spTgt spid="55296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1000"/>
                                  </p:stCondLst>
                                  <p:childTnLst>
                                    <p:set>
                                      <p:cBhvr>
                                        <p:cTn id="11" dur="1" fill="hold">
                                          <p:stCondLst>
                                            <p:cond delay="0"/>
                                          </p:stCondLst>
                                        </p:cTn>
                                        <p:tgtEl>
                                          <p:spTgt spid="552964">
                                            <p:txEl>
                                              <p:pRg st="1" end="1"/>
                                            </p:txEl>
                                          </p:spTgt>
                                        </p:tgtEl>
                                        <p:attrNameLst>
                                          <p:attrName>style.visibility</p:attrName>
                                        </p:attrNameLst>
                                      </p:cBhvr>
                                      <p:to>
                                        <p:strVal val="visible"/>
                                      </p:to>
                                    </p:set>
                                    <p:animEffect transition="in" filter="wipe(up)">
                                      <p:cBhvr>
                                        <p:cTn id="12" dur="1000"/>
                                        <p:tgtEl>
                                          <p:spTgt spid="55296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1000"/>
                                  </p:stCondLst>
                                  <p:childTnLst>
                                    <p:set>
                                      <p:cBhvr>
                                        <p:cTn id="16" dur="1" fill="hold">
                                          <p:stCondLst>
                                            <p:cond delay="0"/>
                                          </p:stCondLst>
                                        </p:cTn>
                                        <p:tgtEl>
                                          <p:spTgt spid="552964">
                                            <p:txEl>
                                              <p:pRg st="2" end="2"/>
                                            </p:txEl>
                                          </p:spTgt>
                                        </p:tgtEl>
                                        <p:attrNameLst>
                                          <p:attrName>style.visibility</p:attrName>
                                        </p:attrNameLst>
                                      </p:cBhvr>
                                      <p:to>
                                        <p:strVal val="visible"/>
                                      </p:to>
                                    </p:set>
                                    <p:animEffect transition="in" filter="wipe(up)">
                                      <p:cBhvr>
                                        <p:cTn id="17" dur="1000"/>
                                        <p:tgtEl>
                                          <p:spTgt spid="55296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5" presetClass="entr" presetSubtype="0" fill="hold" nodeType="clickEffect">
                                  <p:stCondLst>
                                    <p:cond delay="0"/>
                                  </p:stCondLst>
                                  <p:childTnLst>
                                    <p:set>
                                      <p:cBhvr>
                                        <p:cTn id="21" dur="1" fill="hold">
                                          <p:stCondLst>
                                            <p:cond delay="0"/>
                                          </p:stCondLst>
                                        </p:cTn>
                                        <p:tgtEl>
                                          <p:spTgt spid="552976"/>
                                        </p:tgtEl>
                                        <p:attrNameLst>
                                          <p:attrName>style.visibility</p:attrName>
                                        </p:attrNameLst>
                                      </p:cBhvr>
                                      <p:to>
                                        <p:strVal val="visible"/>
                                      </p:to>
                                    </p:set>
                                    <p:anim calcmode="lin" valueType="num">
                                      <p:cBhvr>
                                        <p:cTn id="22" dur="1000" fill="hold"/>
                                        <p:tgtEl>
                                          <p:spTgt spid="552976"/>
                                        </p:tgtEl>
                                        <p:attrNameLst>
                                          <p:attrName>ppt_w</p:attrName>
                                        </p:attrNameLst>
                                      </p:cBhvr>
                                      <p:tavLst>
                                        <p:tav tm="0">
                                          <p:val>
                                            <p:strVal val="#ppt_w*0.70"/>
                                          </p:val>
                                        </p:tav>
                                        <p:tav tm="100000">
                                          <p:val>
                                            <p:strVal val="#ppt_w"/>
                                          </p:val>
                                        </p:tav>
                                      </p:tavLst>
                                    </p:anim>
                                    <p:anim calcmode="lin" valueType="num">
                                      <p:cBhvr>
                                        <p:cTn id="23" dur="1000" fill="hold"/>
                                        <p:tgtEl>
                                          <p:spTgt spid="552976"/>
                                        </p:tgtEl>
                                        <p:attrNameLst>
                                          <p:attrName>ppt_h</p:attrName>
                                        </p:attrNameLst>
                                      </p:cBhvr>
                                      <p:tavLst>
                                        <p:tav tm="0">
                                          <p:val>
                                            <p:strVal val="#ppt_h"/>
                                          </p:val>
                                        </p:tav>
                                        <p:tav tm="100000">
                                          <p:val>
                                            <p:strVal val="#ppt_h"/>
                                          </p:val>
                                        </p:tav>
                                      </p:tavLst>
                                    </p:anim>
                                    <p:animEffect transition="in" filter="fade">
                                      <p:cBhvr>
                                        <p:cTn id="24" dur="1000"/>
                                        <p:tgtEl>
                                          <p:spTgt spid="5529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64" grpId="0" build="p"/>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6594" name="Rectangle 2"/>
          <p:cNvSpPr>
            <a:spLocks noGrp="1" noChangeArrowheads="1"/>
          </p:cNvSpPr>
          <p:nvPr>
            <p:ph type="title"/>
          </p:nvPr>
        </p:nvSpPr>
        <p:spPr/>
        <p:txBody>
          <a:bodyPr/>
          <a:lstStyle/>
          <a:p>
            <a:pPr eaLnBrk="1" hangingPunct="1">
              <a:defRPr/>
            </a:pPr>
            <a:r>
              <a:rPr lang="en-US" b="1">
                <a:solidFill>
                  <a:srgbClr val="CCFF66"/>
                </a:solidFill>
                <a:latin typeface="Arial" charset="0"/>
                <a:ea typeface="ＭＳ Ｐゴシック" charset="0"/>
                <a:cs typeface="ＭＳ Ｐゴシック" charset="0"/>
              </a:rPr>
              <a:t>Chapter 9</a:t>
            </a:r>
          </a:p>
        </p:txBody>
      </p:sp>
      <p:sp>
        <p:nvSpPr>
          <p:cNvPr id="1006595" name="Rectangle 3"/>
          <p:cNvSpPr>
            <a:spLocks noGrp="1" noChangeArrowheads="1"/>
          </p:cNvSpPr>
          <p:nvPr>
            <p:ph type="body" idx="1"/>
          </p:nvPr>
        </p:nvSpPr>
        <p:spPr/>
        <p:txBody>
          <a:bodyPr/>
          <a:lstStyle/>
          <a:p>
            <a:pPr eaLnBrk="1" hangingPunct="1">
              <a:defRPr/>
            </a:pPr>
            <a:r>
              <a:rPr lang="en-US" dirty="0">
                <a:latin typeface="Arial" charset="0"/>
                <a:ea typeface="ＭＳ Ｐゴシック" charset="0"/>
                <a:cs typeface="ＭＳ Ｐゴシック" charset="0"/>
              </a:rPr>
              <a:t>Daniel</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prayer (9:1-19)</a:t>
            </a:r>
          </a:p>
          <a:p>
            <a:pPr eaLnBrk="1" hangingPunct="1">
              <a:defRPr/>
            </a:pPr>
            <a:r>
              <a:rPr lang="en-US" dirty="0">
                <a:latin typeface="Arial" charset="0"/>
                <a:ea typeface="ＭＳ Ｐゴシック" charset="0"/>
                <a:cs typeface="ＭＳ Ｐゴシック" charset="0"/>
              </a:rPr>
              <a:t>God</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reply - Seventy x seven (9:20-27)</a:t>
            </a:r>
          </a:p>
        </p:txBody>
      </p:sp>
      <p:sp>
        <p:nvSpPr>
          <p:cNvPr id="577539" name="Text Box 4"/>
          <p:cNvSpPr txBox="1">
            <a:spLocks noChangeArrowheads="1"/>
          </p:cNvSpPr>
          <p:nvPr/>
        </p:nvSpPr>
        <p:spPr bwMode="auto">
          <a:xfrm>
            <a:off x="457200" y="4114800"/>
            <a:ext cx="7924800" cy="181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sz="2800">
                <a:latin typeface="Arial" charset="0"/>
              </a:rPr>
              <a:t>The interpretation of these seventy weeks is divided into 4 major views.  But let</a:t>
            </a:r>
            <a:r>
              <a:rPr lang="fr-FR" altLang="ja-JP" sz="2800">
                <a:latin typeface="Arial" charset="0"/>
              </a:rPr>
              <a:t>'</a:t>
            </a:r>
            <a:r>
              <a:rPr lang="en-US" sz="2800">
                <a:latin typeface="Arial" charset="0"/>
              </a:rPr>
              <a:t>s first see the text itself and ask who the </a:t>
            </a:r>
            <a:r>
              <a:rPr lang="ja-JP" altLang="en-US" sz="2800">
                <a:latin typeface="Arial" charset="0"/>
              </a:rPr>
              <a:t>“</a:t>
            </a:r>
            <a:r>
              <a:rPr lang="en-US" altLang="ja-JP" sz="2800">
                <a:latin typeface="Arial" charset="0"/>
              </a:rPr>
              <a:t>bad guys</a:t>
            </a:r>
            <a:r>
              <a:rPr lang="ja-JP" altLang="en-US" sz="2800">
                <a:latin typeface="Arial" charset="0"/>
              </a:rPr>
              <a:t>”</a:t>
            </a:r>
            <a:r>
              <a:rPr lang="en-US" altLang="ja-JP" sz="2800">
                <a:latin typeface="Arial" charset="0"/>
              </a:rPr>
              <a:t> are: </a:t>
            </a:r>
            <a:br>
              <a:rPr lang="en-US" altLang="ja-JP" sz="2800">
                <a:latin typeface="Arial" charset="0"/>
              </a:rPr>
            </a:br>
            <a:r>
              <a:rPr lang="ja-JP" altLang="en-US" sz="2800">
                <a:latin typeface="Arial" charset="0"/>
              </a:rPr>
              <a:t>“</a:t>
            </a:r>
            <a:r>
              <a:rPr lang="en-US" altLang="ja-JP" sz="2800">
                <a:latin typeface="Arial" charset="0"/>
              </a:rPr>
              <a:t>the Anointed One</a:t>
            </a:r>
            <a:r>
              <a:rPr lang="ja-JP" altLang="en-US" sz="2800">
                <a:latin typeface="Arial" charset="0"/>
              </a:rPr>
              <a:t>”</a:t>
            </a:r>
            <a:r>
              <a:rPr lang="en-US" altLang="ja-JP" sz="2800">
                <a:latin typeface="Arial" charset="0"/>
              </a:rPr>
              <a:t> or the </a:t>
            </a:r>
            <a:r>
              <a:rPr lang="ja-JP" altLang="en-US" sz="2800">
                <a:latin typeface="Arial" charset="0"/>
              </a:rPr>
              <a:t>“</a:t>
            </a:r>
            <a:r>
              <a:rPr lang="en-US" altLang="ja-JP" sz="2800">
                <a:latin typeface="Arial" charset="0"/>
              </a:rPr>
              <a:t>ruler who will arise</a:t>
            </a:r>
            <a:r>
              <a:rPr lang="ja-JP" altLang="en-US" sz="2800">
                <a:latin typeface="Arial" charset="0"/>
              </a:rPr>
              <a:t>”</a:t>
            </a:r>
            <a:r>
              <a:rPr lang="en-US" altLang="ja-JP" sz="2800">
                <a:latin typeface="Arial" charset="0"/>
              </a:rPr>
              <a:t>?</a:t>
            </a:r>
            <a:endParaRPr lang="en-US" sz="2800">
              <a:latin typeface="Arial" charset="0"/>
            </a:endParaRPr>
          </a:p>
        </p:txBody>
      </p:sp>
      <p:sp>
        <p:nvSpPr>
          <p:cNvPr id="577540" name="Text Box 5"/>
          <p:cNvSpPr txBox="1">
            <a:spLocks noChangeArrowheads="1"/>
          </p:cNvSpPr>
          <p:nvPr/>
        </p:nvSpPr>
        <p:spPr bwMode="auto">
          <a:xfrm>
            <a:off x="8001000" y="76200"/>
            <a:ext cx="1143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pPr>
            <a:r>
              <a:rPr lang="en-US" b="1">
                <a:latin typeface="Times New Roman" charset="0"/>
              </a:rPr>
              <a:t>86b-d</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5377" name="Picture 3" descr="pic-4-horses-of-the-apocolyps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5378" name="Rectangle 2"/>
          <p:cNvSpPr>
            <a:spLocks noGrp="1" noChangeArrowheads="1"/>
          </p:cNvSpPr>
          <p:nvPr>
            <p:ph type="title" idx="4294967295"/>
          </p:nvPr>
        </p:nvSpPr>
        <p:spPr>
          <a:xfrm>
            <a:off x="0" y="0"/>
            <a:ext cx="9144000" cy="685800"/>
          </a:xfrm>
          <a:solidFill>
            <a:srgbClr val="000000"/>
          </a:solidFill>
        </p:spPr>
        <p:txBody>
          <a:bodyPr/>
          <a:lstStyle/>
          <a:p>
            <a:r>
              <a:rPr lang="en-US" sz="3600">
                <a:solidFill>
                  <a:srgbClr val="FFFFFF"/>
                </a:solidFill>
                <a:latin typeface="Arial" charset="0"/>
                <a:ea typeface="ＭＳ Ｐゴシック" charset="0"/>
                <a:cs typeface="ＭＳ Ｐゴシック" charset="0"/>
              </a:rPr>
              <a:t>Four Horses (Rev. 6:1-8)</a:t>
            </a:r>
            <a:endParaRPr lang="en-US" sz="4000">
              <a:solidFill>
                <a:srgbClr val="FFFFFF"/>
              </a:solidFill>
              <a:latin typeface="Arial" charset="0"/>
              <a:ea typeface="ＭＳ Ｐゴシック" charset="0"/>
              <a:cs typeface="ＭＳ Ｐゴシック" charset="0"/>
            </a:endParaRPr>
          </a:p>
        </p:txBody>
      </p:sp>
      <p:sp>
        <p:nvSpPr>
          <p:cNvPr id="5" name="Text Box 60"/>
          <p:cNvSpPr txBox="1">
            <a:spLocks noChangeArrowheads="1"/>
          </p:cNvSpPr>
          <p:nvPr/>
        </p:nvSpPr>
        <p:spPr bwMode="auto">
          <a:xfrm>
            <a:off x="8243888" y="42863"/>
            <a:ext cx="820737" cy="463550"/>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b="1" dirty="0">
                <a:solidFill>
                  <a:srgbClr val="FFFFFF"/>
                </a:solidFill>
                <a:latin typeface="Arial"/>
                <a:ea typeface="Osaka" charset="0"/>
                <a:cs typeface="Arial"/>
              </a:rPr>
              <a:t>79 A</a:t>
            </a:r>
            <a:endParaRPr lang="en-US" sz="2000" b="1" dirty="0">
              <a:solidFill>
                <a:srgbClr val="FFFFFF"/>
              </a:solidFill>
              <a:latin typeface="Arial"/>
              <a:ea typeface="Osaka" charset="0"/>
              <a:cs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1"/>
          <p:cNvSpPr txBox="1">
            <a:spLocks/>
          </p:cNvSpPr>
          <p:nvPr/>
        </p:nvSpPr>
        <p:spPr bwMode="auto">
          <a:xfrm>
            <a:off x="179388" y="333375"/>
            <a:ext cx="4392612" cy="6191250"/>
          </a:xfrm>
          <a:prstGeom prst="rect">
            <a:avLst/>
          </a:prstGeom>
          <a:gradFill flip="none" rotWithShape="1">
            <a:gsLst>
              <a:gs pos="0">
                <a:srgbClr val="660066"/>
              </a:gs>
              <a:gs pos="100000">
                <a:schemeClr val="tx1">
                  <a:lumMod val="95000"/>
                  <a:lumOff val="5000"/>
                </a:schemeClr>
              </a:gs>
            </a:gsLst>
            <a:lin ang="0" scaled="1"/>
            <a:tileRect/>
          </a:gradFill>
          <a:ln>
            <a:solidFill>
              <a:srgbClr val="660066"/>
            </a:solidFill>
          </a:ln>
          <a:extLs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0" i="0" u="none" strike="noStrike" kern="1200" cap="none" spc="0" normalizeH="0" baseline="0" noProof="0" dirty="0">
              <a:ln>
                <a:noFill/>
              </a:ln>
              <a:solidFill>
                <a:srgbClr val="FFFFFF">
                  <a:lumMod val="95000"/>
                </a:srgbClr>
              </a:solidFill>
              <a:effectLst/>
              <a:uLnTx/>
              <a:uFillTx/>
              <a:latin typeface="Arial"/>
              <a:ea typeface="ＭＳ Ｐゴシック" pitchFamily="-108" charset="-128"/>
              <a:cs typeface="Arial"/>
            </a:endParaRPr>
          </a:p>
        </p:txBody>
      </p:sp>
      <p:sp>
        <p:nvSpPr>
          <p:cNvPr id="2" name="Title 1"/>
          <p:cNvSpPr>
            <a:spLocks noGrp="1"/>
          </p:cNvSpPr>
          <p:nvPr>
            <p:ph type="title"/>
          </p:nvPr>
        </p:nvSpPr>
        <p:spPr>
          <a:xfrm>
            <a:off x="179388" y="333375"/>
            <a:ext cx="4392612" cy="792163"/>
          </a:xfrm>
        </p:spPr>
        <p:txBody>
          <a:bodyPr anchor="t"/>
          <a:lstStyle/>
          <a:p>
            <a:pPr>
              <a:defRPr/>
            </a:pPr>
            <a:r>
              <a:rPr lang="en-US" b="1" dirty="0">
                <a:solidFill>
                  <a:schemeClr val="bg1">
                    <a:lumMod val="95000"/>
                  </a:schemeClr>
                </a:solidFill>
              </a:rPr>
              <a:t>The Number of</a:t>
            </a:r>
          </a:p>
        </p:txBody>
      </p:sp>
      <p:pic>
        <p:nvPicPr>
          <p:cNvPr id="769028" name="Picture 6" descr="Meet-Me-On-Monday-lucky-number-7.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10113" y="333375"/>
            <a:ext cx="4360862" cy="6264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1"/>
          <p:cNvSpPr txBox="1">
            <a:spLocks/>
          </p:cNvSpPr>
          <p:nvPr/>
        </p:nvSpPr>
        <p:spPr bwMode="auto">
          <a:xfrm>
            <a:off x="179388" y="1989138"/>
            <a:ext cx="4392612" cy="4535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63538" indent="-363538">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363538" marR="0" lvl="0" indent="-363538" algn="l" defTabSz="914400" rtl="0" eaLnBrk="0" fontAlgn="base" latinLnBrk="0" hangingPunct="0">
              <a:lnSpc>
                <a:spcPct val="100000"/>
              </a:lnSpc>
              <a:spcBef>
                <a:spcPct val="0"/>
              </a:spcBef>
              <a:spcAft>
                <a:spcPct val="0"/>
              </a:spcAft>
              <a:buClrTx/>
              <a:buSzTx/>
              <a:buFont typeface="Arial" charset="0"/>
              <a:buChar char="•"/>
              <a:tabLst/>
              <a:defRPr/>
            </a:pPr>
            <a:r>
              <a:rPr kumimoji="0" lang="en-US" sz="4000" b="0" i="0" u="none" strike="noStrike" kern="1200" cap="none" spc="0" normalizeH="0" baseline="0" noProof="0" dirty="0">
                <a:ln>
                  <a:noFill/>
                </a:ln>
                <a:solidFill>
                  <a:srgbClr val="F2F2F2"/>
                </a:solidFill>
                <a:effectLst/>
                <a:uLnTx/>
                <a:uFillTx/>
                <a:latin typeface="Arial" charset="0"/>
                <a:ea typeface="ＭＳ Ｐゴシック" charset="0"/>
                <a:cs typeface="Arial" charset="0"/>
              </a:rPr>
              <a:t>Creation</a:t>
            </a:r>
            <a:r>
              <a:rPr kumimoji="0" lang="en-US" sz="2400" b="0" i="0" u="none" strike="noStrike" kern="1200" cap="none" spc="0" normalizeH="0" baseline="0" noProof="0" dirty="0">
                <a:ln>
                  <a:noFill/>
                </a:ln>
                <a:solidFill>
                  <a:srgbClr val="F2F2F2"/>
                </a:solidFill>
                <a:effectLst/>
                <a:uLnTx/>
                <a:uFillTx/>
                <a:latin typeface="Arial" charset="0"/>
                <a:ea typeface="ＭＳ Ｐゴシック" charset="0"/>
                <a:cs typeface="Arial" charset="0"/>
              </a:rPr>
              <a:t> Gen. 2:2</a:t>
            </a:r>
            <a:endParaRPr kumimoji="0" lang="en-US" sz="4000" b="0" i="0" u="none" strike="noStrike" kern="1200" cap="none" spc="0" normalizeH="0" baseline="0" noProof="0" dirty="0">
              <a:ln>
                <a:noFill/>
              </a:ln>
              <a:solidFill>
                <a:srgbClr val="F2F2F2"/>
              </a:solidFill>
              <a:effectLst/>
              <a:uLnTx/>
              <a:uFillTx/>
              <a:latin typeface="Arial" charset="0"/>
              <a:ea typeface="ＭＳ Ｐゴシック" charset="0"/>
              <a:cs typeface="Arial" charset="0"/>
            </a:endParaRPr>
          </a:p>
          <a:p>
            <a:pPr marL="363538" marR="0" lvl="0" indent="-363538" algn="l" defTabSz="914400" rtl="0" eaLnBrk="0" fontAlgn="base" latinLnBrk="0" hangingPunct="0">
              <a:lnSpc>
                <a:spcPct val="100000"/>
              </a:lnSpc>
              <a:spcBef>
                <a:spcPct val="0"/>
              </a:spcBef>
              <a:spcAft>
                <a:spcPct val="0"/>
              </a:spcAft>
              <a:buClrTx/>
              <a:buSzTx/>
              <a:buFont typeface="Arial" charset="0"/>
              <a:buChar char="•"/>
              <a:tabLst/>
              <a:defRPr/>
            </a:pPr>
            <a:r>
              <a:rPr kumimoji="0" lang="en-US" sz="4000" b="0" i="0" u="none" strike="noStrike" kern="1200" cap="none" spc="0" normalizeH="0" baseline="0" noProof="0" dirty="0">
                <a:ln>
                  <a:noFill/>
                </a:ln>
                <a:solidFill>
                  <a:srgbClr val="F2F2F2"/>
                </a:solidFill>
                <a:effectLst/>
                <a:uLnTx/>
                <a:uFillTx/>
                <a:latin typeface="Arial" charset="0"/>
                <a:ea typeface="ＭＳ Ｐゴシック" charset="0"/>
                <a:cs typeface="Arial" charset="0"/>
              </a:rPr>
              <a:t>Rain</a:t>
            </a:r>
            <a:r>
              <a:rPr kumimoji="0" lang="en-US" sz="2400" b="0" i="0" u="none" strike="noStrike" kern="1200" cap="none" spc="0" normalizeH="0" baseline="0" noProof="0" dirty="0">
                <a:ln>
                  <a:noFill/>
                </a:ln>
                <a:solidFill>
                  <a:srgbClr val="F2F2F2"/>
                </a:solidFill>
                <a:effectLst/>
                <a:uLnTx/>
                <a:uFillTx/>
                <a:latin typeface="Arial" charset="0"/>
                <a:ea typeface="ＭＳ Ｐゴシック" charset="0"/>
                <a:cs typeface="Arial" charset="0"/>
              </a:rPr>
              <a:t> Gen. 7:4</a:t>
            </a:r>
            <a:endParaRPr kumimoji="0" lang="en-US" sz="4000" b="0" i="0" u="none" strike="noStrike" kern="1200" cap="none" spc="0" normalizeH="0" baseline="0" noProof="0" dirty="0">
              <a:ln>
                <a:noFill/>
              </a:ln>
              <a:solidFill>
                <a:srgbClr val="F2F2F2"/>
              </a:solidFill>
              <a:effectLst/>
              <a:uLnTx/>
              <a:uFillTx/>
              <a:latin typeface="Arial" charset="0"/>
              <a:ea typeface="ＭＳ Ｐゴシック" charset="0"/>
              <a:cs typeface="Arial" charset="0"/>
            </a:endParaRPr>
          </a:p>
          <a:p>
            <a:pPr marL="363538" marR="0" lvl="0" indent="-363538" algn="l" defTabSz="914400" rtl="0" eaLnBrk="0" fontAlgn="base" latinLnBrk="0" hangingPunct="0">
              <a:lnSpc>
                <a:spcPct val="100000"/>
              </a:lnSpc>
              <a:spcBef>
                <a:spcPct val="0"/>
              </a:spcBef>
              <a:spcAft>
                <a:spcPct val="0"/>
              </a:spcAft>
              <a:buClrTx/>
              <a:buSzTx/>
              <a:buFont typeface="Arial" charset="0"/>
              <a:buChar char="•"/>
              <a:tabLst/>
              <a:defRPr/>
            </a:pPr>
            <a:r>
              <a:rPr kumimoji="0" lang="en-US" sz="4000" b="0" i="0" u="none" strike="noStrike" kern="1200" cap="none" spc="0" normalizeH="0" baseline="0" noProof="0" dirty="0">
                <a:ln>
                  <a:noFill/>
                </a:ln>
                <a:solidFill>
                  <a:srgbClr val="F2F2F2"/>
                </a:solidFill>
                <a:effectLst/>
                <a:uLnTx/>
                <a:uFillTx/>
                <a:latin typeface="Arial" charset="0"/>
                <a:ea typeface="ＭＳ Ｐゴシック" charset="0"/>
                <a:cs typeface="Arial" charset="0"/>
              </a:rPr>
              <a:t>Sabbath</a:t>
            </a:r>
            <a:r>
              <a:rPr kumimoji="0" lang="en-US" sz="2400" b="0" i="0" u="none" strike="noStrike" kern="1200" cap="none" spc="0" normalizeH="0" baseline="0" noProof="0" dirty="0">
                <a:ln>
                  <a:noFill/>
                </a:ln>
                <a:solidFill>
                  <a:srgbClr val="F2F2F2"/>
                </a:solidFill>
                <a:effectLst/>
                <a:uLnTx/>
                <a:uFillTx/>
                <a:latin typeface="Arial" charset="0"/>
                <a:ea typeface="ＭＳ Ｐゴシック" charset="0"/>
                <a:cs typeface="Arial" charset="0"/>
              </a:rPr>
              <a:t> Ex. 20:10</a:t>
            </a:r>
            <a:endParaRPr kumimoji="0" lang="en-US" sz="4000" b="0" i="0" u="none" strike="noStrike" kern="1200" cap="none" spc="0" normalizeH="0" baseline="0" noProof="0" dirty="0">
              <a:ln>
                <a:noFill/>
              </a:ln>
              <a:solidFill>
                <a:srgbClr val="F2F2F2"/>
              </a:solidFill>
              <a:effectLst/>
              <a:uLnTx/>
              <a:uFillTx/>
              <a:latin typeface="Arial" charset="0"/>
              <a:ea typeface="ＭＳ Ｐゴシック" charset="0"/>
              <a:cs typeface="Arial" charset="0"/>
            </a:endParaRPr>
          </a:p>
          <a:p>
            <a:pPr marL="363538" marR="0" lvl="0" indent="-363538" algn="l" defTabSz="914400" rtl="0" eaLnBrk="0" fontAlgn="base" latinLnBrk="0" hangingPunct="0">
              <a:lnSpc>
                <a:spcPct val="100000"/>
              </a:lnSpc>
              <a:spcBef>
                <a:spcPct val="0"/>
              </a:spcBef>
              <a:spcAft>
                <a:spcPct val="0"/>
              </a:spcAft>
              <a:buClrTx/>
              <a:buSzTx/>
              <a:buFont typeface="Arial" charset="0"/>
              <a:buChar char="•"/>
              <a:tabLst/>
              <a:defRPr/>
            </a:pPr>
            <a:r>
              <a:rPr kumimoji="0" lang="en-US" sz="4000" b="0" i="0" u="none" strike="noStrike" kern="1200" cap="none" spc="0" normalizeH="0" baseline="0" noProof="0" dirty="0">
                <a:ln>
                  <a:noFill/>
                </a:ln>
                <a:solidFill>
                  <a:srgbClr val="F2F2F2"/>
                </a:solidFill>
                <a:effectLst/>
                <a:uLnTx/>
                <a:uFillTx/>
                <a:latin typeface="Arial" charset="0"/>
                <a:ea typeface="ＭＳ Ｐゴシック" charset="0"/>
                <a:cs typeface="Arial" charset="0"/>
              </a:rPr>
              <a:t>Jericho</a:t>
            </a:r>
            <a:r>
              <a:rPr kumimoji="0" lang="en-US" sz="2400" b="0" i="0" u="none" strike="noStrike" kern="1200" cap="none" spc="0" normalizeH="0" baseline="0" noProof="0" dirty="0">
                <a:ln>
                  <a:noFill/>
                </a:ln>
                <a:solidFill>
                  <a:srgbClr val="F2F2F2"/>
                </a:solidFill>
                <a:effectLst/>
                <a:uLnTx/>
                <a:uFillTx/>
                <a:latin typeface="Arial" charset="0"/>
                <a:ea typeface="ＭＳ Ｐゴシック" charset="0"/>
                <a:cs typeface="Arial" charset="0"/>
              </a:rPr>
              <a:t> Josh. 6:4</a:t>
            </a:r>
            <a:endParaRPr kumimoji="0" lang="en-US" sz="4000" b="0" i="0" u="none" strike="noStrike" kern="1200" cap="none" spc="0" normalizeH="0" baseline="0" noProof="0" dirty="0">
              <a:ln>
                <a:noFill/>
              </a:ln>
              <a:solidFill>
                <a:srgbClr val="F2F2F2"/>
              </a:solidFill>
              <a:effectLst/>
              <a:uLnTx/>
              <a:uFillTx/>
              <a:latin typeface="Arial" charset="0"/>
              <a:ea typeface="ＭＳ Ｐゴシック" charset="0"/>
              <a:cs typeface="Arial" charset="0"/>
            </a:endParaRPr>
          </a:p>
          <a:p>
            <a:pPr marL="363538" marR="0" lvl="0" indent="-363538" algn="l" defTabSz="914400" rtl="0" eaLnBrk="0" fontAlgn="base" latinLnBrk="0" hangingPunct="0">
              <a:lnSpc>
                <a:spcPct val="100000"/>
              </a:lnSpc>
              <a:spcBef>
                <a:spcPct val="0"/>
              </a:spcBef>
              <a:spcAft>
                <a:spcPct val="0"/>
              </a:spcAft>
              <a:buClrTx/>
              <a:buSzTx/>
              <a:buFont typeface="Arial" charset="0"/>
              <a:buChar char="•"/>
              <a:tabLst/>
              <a:defRPr/>
            </a:pPr>
            <a:r>
              <a:rPr kumimoji="0" lang="en-US" sz="4000" b="0" i="0" u="none" strike="noStrike" kern="1200" cap="none" spc="0" normalizeH="0" baseline="0" noProof="0" dirty="0">
                <a:ln>
                  <a:noFill/>
                </a:ln>
                <a:solidFill>
                  <a:srgbClr val="F2F2F2"/>
                </a:solidFill>
                <a:effectLst/>
                <a:uLnTx/>
                <a:uFillTx/>
                <a:latin typeface="Arial" charset="0"/>
                <a:ea typeface="ＭＳ Ｐゴシック" charset="0"/>
                <a:cs typeface="Arial" charset="0"/>
              </a:rPr>
              <a:t>Sons</a:t>
            </a:r>
            <a:r>
              <a:rPr kumimoji="0" lang="en-US" sz="2400" b="0" i="0" u="none" strike="noStrike" kern="1200" cap="none" spc="0" normalizeH="0" baseline="0" noProof="0" dirty="0">
                <a:ln>
                  <a:noFill/>
                </a:ln>
                <a:solidFill>
                  <a:srgbClr val="F2F2F2"/>
                </a:solidFill>
                <a:effectLst/>
                <a:uLnTx/>
                <a:uFillTx/>
                <a:latin typeface="Arial" charset="0"/>
                <a:ea typeface="ＭＳ Ｐゴシック" charset="0"/>
                <a:cs typeface="Arial" charset="0"/>
              </a:rPr>
              <a:t> Job 1:2; Ruth 4:15 </a:t>
            </a:r>
            <a:endParaRPr kumimoji="0" lang="en-US" sz="4000" b="0" i="0" u="none" strike="noStrike" kern="1200" cap="none" spc="0" normalizeH="0" baseline="0" noProof="0" dirty="0">
              <a:ln>
                <a:noFill/>
              </a:ln>
              <a:solidFill>
                <a:srgbClr val="F2F2F2"/>
              </a:solidFill>
              <a:effectLst/>
              <a:uLnTx/>
              <a:uFillTx/>
              <a:latin typeface="Arial" charset="0"/>
              <a:ea typeface="ＭＳ Ｐゴシック" charset="0"/>
              <a:cs typeface="Arial" charset="0"/>
            </a:endParaRPr>
          </a:p>
          <a:p>
            <a:pPr marL="363538" marR="0" lvl="0" indent="-363538" algn="l" defTabSz="914400" rtl="0" eaLnBrk="0" fontAlgn="base" latinLnBrk="0" hangingPunct="0">
              <a:lnSpc>
                <a:spcPct val="100000"/>
              </a:lnSpc>
              <a:spcBef>
                <a:spcPct val="0"/>
              </a:spcBef>
              <a:spcAft>
                <a:spcPct val="0"/>
              </a:spcAft>
              <a:buClrTx/>
              <a:buSzTx/>
              <a:buFont typeface="Arial" charset="0"/>
              <a:buChar char="•"/>
              <a:tabLst/>
              <a:defRPr/>
            </a:pPr>
            <a:r>
              <a:rPr kumimoji="0" lang="en-US" sz="4000" b="0" i="0" u="none" strike="noStrike" kern="1200" cap="none" spc="0" normalizeH="0" baseline="0" noProof="0" dirty="0">
                <a:ln>
                  <a:noFill/>
                </a:ln>
                <a:solidFill>
                  <a:srgbClr val="F2F2F2"/>
                </a:solidFill>
                <a:effectLst/>
                <a:uLnTx/>
                <a:uFillTx/>
                <a:latin typeface="Arial" charset="0"/>
                <a:ea typeface="ＭＳ Ｐゴシック" charset="0"/>
                <a:cs typeface="Arial" charset="0"/>
              </a:rPr>
              <a:t>Prophecy</a:t>
            </a:r>
            <a:r>
              <a:rPr kumimoji="0" lang="en-US" sz="2400" b="0" i="0" u="none" strike="noStrike" kern="1200" cap="none" spc="0" normalizeH="0" baseline="0" noProof="0" dirty="0">
                <a:ln>
                  <a:noFill/>
                </a:ln>
                <a:solidFill>
                  <a:srgbClr val="F2F2F2"/>
                </a:solidFill>
                <a:effectLst/>
                <a:uLnTx/>
                <a:uFillTx/>
                <a:latin typeface="Arial" charset="0"/>
                <a:ea typeface="ＭＳ Ｐゴシック" charset="0"/>
                <a:cs typeface="Arial" charset="0"/>
              </a:rPr>
              <a:t> Dan. 9:24</a:t>
            </a:r>
            <a:endParaRPr kumimoji="0" lang="en-US" sz="4000" b="0" i="0" u="none" strike="noStrike" kern="1200" cap="none" spc="0" normalizeH="0" baseline="0" noProof="0" dirty="0">
              <a:ln>
                <a:noFill/>
              </a:ln>
              <a:solidFill>
                <a:srgbClr val="F2F2F2"/>
              </a:solidFill>
              <a:effectLst/>
              <a:uLnTx/>
              <a:uFillTx/>
              <a:latin typeface="Arial" charset="0"/>
              <a:ea typeface="ＭＳ Ｐゴシック" charset="0"/>
              <a:cs typeface="Arial" charset="0"/>
            </a:endParaRPr>
          </a:p>
          <a:p>
            <a:pPr marL="363538" marR="0" lvl="0" indent="-363538" algn="l" defTabSz="914400" rtl="0" eaLnBrk="0" fontAlgn="base" latinLnBrk="0" hangingPunct="0">
              <a:lnSpc>
                <a:spcPct val="100000"/>
              </a:lnSpc>
              <a:spcBef>
                <a:spcPct val="0"/>
              </a:spcBef>
              <a:spcAft>
                <a:spcPct val="0"/>
              </a:spcAft>
              <a:buClrTx/>
              <a:buSzTx/>
              <a:buFont typeface="Arial" charset="0"/>
              <a:buChar char="•"/>
              <a:tabLst/>
              <a:defRPr/>
            </a:pPr>
            <a:r>
              <a:rPr kumimoji="0" lang="en-US" sz="4000" b="0" i="0" u="none" strike="noStrike" kern="1200" cap="none" spc="0" normalizeH="0" baseline="0" noProof="0" dirty="0">
                <a:ln>
                  <a:noFill/>
                </a:ln>
                <a:solidFill>
                  <a:srgbClr val="F2F2F2"/>
                </a:solidFill>
                <a:effectLst/>
                <a:uLnTx/>
                <a:uFillTx/>
                <a:latin typeface="Arial" charset="0"/>
                <a:ea typeface="ＭＳ Ｐゴシック" charset="0"/>
                <a:cs typeface="Arial" charset="0"/>
              </a:rPr>
              <a:t>Forgive</a:t>
            </a:r>
            <a:r>
              <a:rPr kumimoji="0" lang="en-US" sz="2400" b="0" i="0" u="none" strike="noStrike" kern="1200" cap="none" spc="0" normalizeH="0" baseline="0" noProof="0" dirty="0">
                <a:ln>
                  <a:noFill/>
                </a:ln>
                <a:solidFill>
                  <a:srgbClr val="F2F2F2"/>
                </a:solidFill>
                <a:effectLst/>
                <a:uLnTx/>
                <a:uFillTx/>
                <a:latin typeface="Arial" charset="0"/>
                <a:ea typeface="ＭＳ Ｐゴシック" charset="0"/>
                <a:cs typeface="Arial" charset="0"/>
              </a:rPr>
              <a:t> Matt. 18:21</a:t>
            </a:r>
            <a:endParaRPr kumimoji="0" lang="en-US" sz="4000" b="0" i="0" u="none" strike="noStrike" kern="1200" cap="none" spc="0" normalizeH="0" baseline="0" noProof="0" dirty="0">
              <a:ln>
                <a:noFill/>
              </a:ln>
              <a:solidFill>
                <a:srgbClr val="F2F2F2"/>
              </a:solidFill>
              <a:effectLst/>
              <a:uLnTx/>
              <a:uFillTx/>
              <a:latin typeface="Arial" charset="0"/>
              <a:ea typeface="ＭＳ Ｐゴシック" charset="0"/>
              <a:cs typeface="Arial" charset="0"/>
            </a:endParaRPr>
          </a:p>
        </p:txBody>
      </p:sp>
      <p:sp>
        <p:nvSpPr>
          <p:cNvPr id="10" name="Title 1"/>
          <p:cNvSpPr txBox="1">
            <a:spLocks/>
          </p:cNvSpPr>
          <p:nvPr/>
        </p:nvSpPr>
        <p:spPr bwMode="auto">
          <a:xfrm>
            <a:off x="179388" y="981075"/>
            <a:ext cx="4392612" cy="79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lumMod val="95000"/>
                  </a:srgbClr>
                </a:solidFill>
                <a:effectLst/>
                <a:uLnTx/>
                <a:uFillTx/>
                <a:latin typeface="Arial"/>
                <a:ea typeface="ＭＳ Ｐゴシック" pitchFamily="-108" charset="-128"/>
                <a:cs typeface="Arial"/>
              </a:rPr>
              <a:t>Completion</a:t>
            </a:r>
          </a:p>
        </p:txBody>
      </p:sp>
      <p:sp>
        <p:nvSpPr>
          <p:cNvPr id="7" name="Text Box 5"/>
          <p:cNvSpPr txBox="1">
            <a:spLocks noChangeArrowheads="1"/>
          </p:cNvSpPr>
          <p:nvPr/>
        </p:nvSpPr>
        <p:spPr bwMode="auto">
          <a:xfrm>
            <a:off x="8430449" y="7938"/>
            <a:ext cx="695270" cy="463846"/>
          </a:xfrm>
          <a:prstGeom prst="rect">
            <a:avLst/>
          </a:prstGeom>
          <a:solidFill>
            <a:schemeClr val="accent6">
              <a:lumMod val="50000"/>
            </a:schemeClr>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540</a:t>
            </a:r>
          </a:p>
        </p:txBody>
      </p:sp>
    </p:spTree>
    <p:extLst>
      <p:ext uri="{BB962C8B-B14F-4D97-AF65-F5344CB8AC3E}">
        <p14:creationId xmlns:p14="http://schemas.microsoft.com/office/powerpoint/2010/main" val="41609797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3" dur="500"/>
                                        <p:tgtEl>
                                          <p:spTgt spid="3">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9" dur="500"/>
                                        <p:tgtEl>
                                          <p:spTgt spid="3">
                                            <p:txEl>
                                              <p:pRg st="1" end="1"/>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5" dur="500"/>
                                        <p:tgtEl>
                                          <p:spTgt spid="3">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2" presetClass="entr" presetSubtype="4"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31" dur="500"/>
                                        <p:tgtEl>
                                          <p:spTgt spid="3">
                                            <p:txEl>
                                              <p:pRg st="3" end="3"/>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2" presetClass="entr" presetSubtype="4"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additive="base">
                                        <p:cTn id="36"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37" dur="500"/>
                                        <p:tgtEl>
                                          <p:spTgt spid="3">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2" presetClass="entr" presetSubtype="4"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additive="base">
                                        <p:cTn id="42"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43" dur="500"/>
                                        <p:tgtEl>
                                          <p:spTgt spid="3">
                                            <p:txEl>
                                              <p:pRg st="5" end="5"/>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2" presetClass="entr" presetSubtype="4" fill="hold" nodeType="click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 calcmode="lin" valueType="num">
                                      <p:cBhvr additive="base">
                                        <p:cTn id="48"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49" dur="500"/>
                                        <p:tgtEl>
                                          <p:spTgt spid="3">
                                            <p:txEl>
                                              <p:pRg st="6" end="6"/>
                                            </p:txEl>
                                          </p:spTgt>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2" presetClass="entr" presetSubtype="4"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 calcmode="lin" valueType="num">
                                      <p:cBhvr additive="base">
                                        <p:cTn id="54" dur="500"/>
                                        <p:tgtEl>
                                          <p:spTgt spid="2"/>
                                        </p:tgtEl>
                                        <p:attrNameLst>
                                          <p:attrName>ppt_y</p:attrName>
                                        </p:attrNameLst>
                                      </p:cBhvr>
                                      <p:tavLst>
                                        <p:tav tm="0">
                                          <p:val>
                                            <p:strVal val="#ppt_y+#ppt_h*1.125000"/>
                                          </p:val>
                                        </p:tav>
                                        <p:tav tm="100000">
                                          <p:val>
                                            <p:strVal val="#ppt_y"/>
                                          </p:val>
                                        </p:tav>
                                      </p:tavLst>
                                    </p:anim>
                                    <p:animEffect transition="in" filter="wipe(up)">
                                      <p:cBhvr>
                                        <p:cTn id="55" dur="500"/>
                                        <p:tgtEl>
                                          <p:spTgt spid="2"/>
                                        </p:tgtEl>
                                      </p:cBhvr>
                                    </p:animEffect>
                                  </p:childTnLst>
                                </p:cTn>
                              </p:par>
                            </p:childTnLst>
                          </p:cTn>
                        </p:par>
                        <p:par>
                          <p:cTn id="56" fill="hold" nodeType="afterGroup">
                            <p:stCondLst>
                              <p:cond delay="500"/>
                            </p:stCondLst>
                            <p:childTnLst>
                              <p:par>
                                <p:cTn id="57" presetID="12" presetClass="entr" presetSubtype="4" fill="hold" grpId="0" nodeType="afterEffect">
                                  <p:stCondLst>
                                    <p:cond delay="0"/>
                                  </p:stCondLst>
                                  <p:iterate type="lt">
                                    <p:tmPct val="0"/>
                                  </p:iterate>
                                  <p:childTnLst>
                                    <p:set>
                                      <p:cBhvr>
                                        <p:cTn id="58" dur="1" fill="hold">
                                          <p:stCondLst>
                                            <p:cond delay="0"/>
                                          </p:stCondLst>
                                        </p:cTn>
                                        <p:tgtEl>
                                          <p:spTgt spid="10"/>
                                        </p:tgtEl>
                                        <p:attrNameLst>
                                          <p:attrName>style.visibility</p:attrName>
                                        </p:attrNameLst>
                                      </p:cBhvr>
                                      <p:to>
                                        <p:strVal val="visible"/>
                                      </p:to>
                                    </p:set>
                                    <p:anim calcmode="lin" valueType="num">
                                      <p:cBhvr additive="base">
                                        <p:cTn id="59" dur="500"/>
                                        <p:tgtEl>
                                          <p:spTgt spid="10"/>
                                        </p:tgtEl>
                                        <p:attrNameLst>
                                          <p:attrName>ppt_y</p:attrName>
                                        </p:attrNameLst>
                                      </p:cBhvr>
                                      <p:tavLst>
                                        <p:tav tm="0">
                                          <p:val>
                                            <p:strVal val="#ppt_y+#ppt_h*1.125000"/>
                                          </p:val>
                                        </p:tav>
                                        <p:tav tm="100000">
                                          <p:val>
                                            <p:strVal val="#ppt_y"/>
                                          </p:val>
                                        </p:tav>
                                      </p:tavLst>
                                    </p:anim>
                                    <p:animEffect transition="in" filter="wipe(up)">
                                      <p:cBhvr>
                                        <p:cTn id="60" dur="500"/>
                                        <p:tgtEl>
                                          <p:spTgt spid="10"/>
                                        </p:tgtEl>
                                      </p:cBhvr>
                                    </p:animEffect>
                                  </p:childTnLst>
                                </p:cTn>
                              </p:par>
                            </p:childTnLst>
                          </p:cTn>
                        </p:par>
                        <p:par>
                          <p:cTn id="61" fill="hold" nodeType="afterGroup">
                            <p:stCondLst>
                              <p:cond delay="1000"/>
                            </p:stCondLst>
                            <p:childTnLst>
                              <p:par>
                                <p:cTn id="62" presetID="3" presetClass="emph" presetSubtype="2" fill="hold" grpId="1" nodeType="afterEffect">
                                  <p:stCondLst>
                                    <p:cond delay="0"/>
                                  </p:stCondLst>
                                  <p:iterate type="lt">
                                    <p:tmPct val="0"/>
                                  </p:iterate>
                                  <p:childTnLst>
                                    <p:animClr clrSpc="rgb" dir="cw">
                                      <p:cBhvr override="childStyle">
                                        <p:cTn id="63" dur="2000" fill="hold"/>
                                        <p:tgtEl>
                                          <p:spTgt spid="10"/>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10" grpId="0"/>
      <p:bldP spid="10" grpId="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bwMode="auto">
          <a:xfrm>
            <a:off x="2514600" y="4419600"/>
            <a:ext cx="1143000" cy="652463"/>
          </a:xfrm>
          <a:prstGeom prst="ellipse">
            <a:avLst/>
          </a:prstGeom>
          <a:solidFill>
            <a:schemeClr val="bg2">
              <a:lumMod val="5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latin typeface="Comic Sans MS" pitchFamily="21" charset="0"/>
              <a:ea typeface="+mn-ea"/>
              <a:cs typeface="+mn-cs"/>
            </a:endParaRPr>
          </a:p>
        </p:txBody>
      </p:sp>
      <p:sp>
        <p:nvSpPr>
          <p:cNvPr id="12" name="Oval 11"/>
          <p:cNvSpPr/>
          <p:nvPr/>
        </p:nvSpPr>
        <p:spPr bwMode="auto">
          <a:xfrm>
            <a:off x="2133600" y="3352800"/>
            <a:ext cx="1143000" cy="652463"/>
          </a:xfrm>
          <a:prstGeom prst="ellipse">
            <a:avLst/>
          </a:prstGeom>
          <a:solidFill>
            <a:schemeClr val="bg2">
              <a:lumMod val="5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latin typeface="Comic Sans MS" pitchFamily="21" charset="0"/>
              <a:ea typeface="+mn-ea"/>
              <a:cs typeface="+mn-cs"/>
            </a:endParaRPr>
          </a:p>
        </p:txBody>
      </p:sp>
      <p:sp>
        <p:nvSpPr>
          <p:cNvPr id="11" name="Oval 10"/>
          <p:cNvSpPr>
            <a:spLocks noChangeArrowheads="1"/>
          </p:cNvSpPr>
          <p:nvPr/>
        </p:nvSpPr>
        <p:spPr bwMode="auto">
          <a:xfrm>
            <a:off x="228600" y="2971800"/>
            <a:ext cx="2362200" cy="652463"/>
          </a:xfrm>
          <a:prstGeom prst="ellipse">
            <a:avLst/>
          </a:prstGeom>
          <a:solidFill>
            <a:schemeClr val="accent1"/>
          </a:solidFill>
          <a:ln w="9525">
            <a:solidFill>
              <a:schemeClr val="tx1"/>
            </a:solidFill>
            <a:round/>
            <a:headEnd/>
            <a:tailEnd type="stealth" w="lg" len="lg"/>
          </a:ln>
        </p:spPr>
        <p:txBody>
          <a:bodyPr lIns="90000" tIns="46800" rIns="90000" bIns="46800">
            <a:spAutoFit/>
          </a:bodyPr>
          <a:lstStyle/>
          <a:p>
            <a:endParaRPr lang="en-US"/>
          </a:p>
        </p:txBody>
      </p:sp>
      <p:sp>
        <p:nvSpPr>
          <p:cNvPr id="9" name="Oval 8"/>
          <p:cNvSpPr>
            <a:spLocks noChangeArrowheads="1"/>
          </p:cNvSpPr>
          <p:nvPr/>
        </p:nvSpPr>
        <p:spPr bwMode="auto">
          <a:xfrm>
            <a:off x="152400" y="1905000"/>
            <a:ext cx="2362200" cy="652463"/>
          </a:xfrm>
          <a:prstGeom prst="ellipse">
            <a:avLst/>
          </a:prstGeom>
          <a:solidFill>
            <a:schemeClr val="accent1"/>
          </a:solidFill>
          <a:ln w="9525">
            <a:solidFill>
              <a:schemeClr val="tx1"/>
            </a:solidFill>
            <a:round/>
            <a:headEnd/>
            <a:tailEnd type="stealth" w="lg" len="lg"/>
          </a:ln>
        </p:spPr>
        <p:txBody>
          <a:bodyPr lIns="90000" tIns="46800" rIns="90000" bIns="46800">
            <a:spAutoFit/>
          </a:bodyPr>
          <a:lstStyle/>
          <a:p>
            <a:endParaRPr lang="en-US"/>
          </a:p>
        </p:txBody>
      </p:sp>
      <p:sp>
        <p:nvSpPr>
          <p:cNvPr id="1008642" name="Rectangle 2"/>
          <p:cNvSpPr>
            <a:spLocks noGrp="1" noChangeArrowheads="1"/>
          </p:cNvSpPr>
          <p:nvPr>
            <p:ph type="title"/>
          </p:nvPr>
        </p:nvSpPr>
        <p:spPr>
          <a:xfrm>
            <a:off x="381000" y="76200"/>
            <a:ext cx="8229600" cy="685800"/>
          </a:xfrm>
        </p:spPr>
        <p:txBody>
          <a:bodyPr/>
          <a:lstStyle/>
          <a:p>
            <a:pPr eaLnBrk="1" hangingPunct="1">
              <a:defRPr/>
            </a:pPr>
            <a:r>
              <a:rPr lang="en-US">
                <a:solidFill>
                  <a:srgbClr val="FFFFFF"/>
                </a:solidFill>
                <a:latin typeface="Arial" charset="0"/>
                <a:ea typeface="ＭＳ Ｐゴシック" charset="0"/>
                <a:cs typeface="ＭＳ Ｐゴシック" charset="0"/>
              </a:rPr>
              <a:t>Daniel 9:24-27</a:t>
            </a:r>
            <a:r>
              <a:rPr lang="en-US" sz="3200">
                <a:solidFill>
                  <a:srgbClr val="FFFFFF"/>
                </a:solidFill>
                <a:latin typeface="Arial" charset="0"/>
                <a:ea typeface="ＭＳ Ｐゴシック" charset="0"/>
                <a:cs typeface="ＭＳ Ｐゴシック" charset="0"/>
              </a:rPr>
              <a:t> (NLT)</a:t>
            </a:r>
            <a:endParaRPr lang="en-US">
              <a:solidFill>
                <a:srgbClr val="FFFFFF"/>
              </a:solidFill>
              <a:latin typeface="Arial" charset="0"/>
              <a:ea typeface="ＭＳ Ｐゴシック" charset="0"/>
              <a:cs typeface="ＭＳ Ｐゴシック" charset="0"/>
            </a:endParaRPr>
          </a:p>
        </p:txBody>
      </p:sp>
      <p:sp>
        <p:nvSpPr>
          <p:cNvPr id="579590" name="Text Box 5"/>
          <p:cNvSpPr txBox="1">
            <a:spLocks noChangeArrowheads="1"/>
          </p:cNvSpPr>
          <p:nvPr/>
        </p:nvSpPr>
        <p:spPr bwMode="auto">
          <a:xfrm>
            <a:off x="7994650" y="76200"/>
            <a:ext cx="1143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pPr>
            <a:r>
              <a:rPr lang="en-US" b="1">
                <a:latin typeface="Times New Roman" charset="0"/>
              </a:rPr>
              <a:t>86b-d</a:t>
            </a:r>
          </a:p>
        </p:txBody>
      </p:sp>
      <p:sp>
        <p:nvSpPr>
          <p:cNvPr id="579591" name="TextBox 6"/>
          <p:cNvSpPr txBox="1">
            <a:spLocks noChangeArrowheads="1"/>
          </p:cNvSpPr>
          <p:nvPr/>
        </p:nvSpPr>
        <p:spPr bwMode="auto">
          <a:xfrm>
            <a:off x="381000" y="838200"/>
            <a:ext cx="8686800" cy="6078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aseline="30000"/>
              <a:t>25 </a:t>
            </a:r>
            <a:r>
              <a:rPr lang="en-US"/>
              <a:t>Now listen and understand! Seven sets of seven plus sixty-two sets of seven will pass from the time the command is given to </a:t>
            </a:r>
            <a:r>
              <a:rPr lang="en-US">
                <a:solidFill>
                  <a:srgbClr val="FFFF00"/>
                </a:solidFill>
              </a:rPr>
              <a:t>rebuild Jerusalem </a:t>
            </a:r>
            <a:r>
              <a:rPr lang="en-US"/>
              <a:t>until a ruler—the </a:t>
            </a:r>
            <a:r>
              <a:rPr lang="en-US">
                <a:solidFill>
                  <a:srgbClr val="FFFF00"/>
                </a:solidFill>
              </a:rPr>
              <a:t>Anointed One—comes</a:t>
            </a:r>
            <a:r>
              <a:rPr lang="en-US"/>
              <a:t>. Jerusalem will be rebuilt with streets and strong defenses, despite the perilous times.</a:t>
            </a:r>
          </a:p>
          <a:p>
            <a:r>
              <a:rPr lang="en-US" baseline="30000"/>
              <a:t>26 </a:t>
            </a:r>
            <a:r>
              <a:rPr lang="ja-JP" altLang="en-US"/>
              <a:t>“</a:t>
            </a:r>
            <a:r>
              <a:rPr lang="en-US" altLang="ja-JP"/>
              <a:t>After this period of sixty-two sets of seven, the </a:t>
            </a:r>
            <a:r>
              <a:rPr lang="en-US" altLang="ja-JP">
                <a:solidFill>
                  <a:srgbClr val="FFFF00"/>
                </a:solidFill>
              </a:rPr>
              <a:t>Anointed One will be killed</a:t>
            </a:r>
            <a:r>
              <a:rPr lang="en-US" altLang="ja-JP"/>
              <a:t>, appearing to have accomplished nothing, and </a:t>
            </a:r>
            <a:r>
              <a:rPr lang="en-US" altLang="ja-JP">
                <a:solidFill>
                  <a:srgbClr val="FFFF00"/>
                </a:solidFill>
              </a:rPr>
              <a:t>a ruler </a:t>
            </a:r>
            <a:r>
              <a:rPr lang="en-US" altLang="ja-JP"/>
              <a:t>will arise whose armies </a:t>
            </a:r>
            <a:r>
              <a:rPr lang="en-US" altLang="ja-JP">
                <a:solidFill>
                  <a:srgbClr val="FFFF00"/>
                </a:solidFill>
              </a:rPr>
              <a:t>will destroy the city and the Temple</a:t>
            </a:r>
            <a:r>
              <a:rPr lang="en-US" altLang="ja-JP"/>
              <a:t>. The end will come with a flood, and war and its miseries are decreed from that time to the very end. </a:t>
            </a:r>
            <a:r>
              <a:rPr lang="en-US" altLang="ja-JP" baseline="30000"/>
              <a:t>27 </a:t>
            </a:r>
            <a:r>
              <a:rPr lang="en-US" altLang="ja-JP"/>
              <a:t>The </a:t>
            </a:r>
            <a:r>
              <a:rPr lang="en-US" altLang="ja-JP">
                <a:solidFill>
                  <a:srgbClr val="FFFF00"/>
                </a:solidFill>
              </a:rPr>
              <a:t>ruler will make a treaty </a:t>
            </a:r>
            <a:r>
              <a:rPr lang="en-US" altLang="ja-JP"/>
              <a:t>with the people for a period of one set of seven, but after half this time, he will put an </a:t>
            </a:r>
            <a:r>
              <a:rPr lang="en-US" altLang="ja-JP">
                <a:solidFill>
                  <a:srgbClr val="FFFF00"/>
                </a:solidFill>
              </a:rPr>
              <a:t>end to the sacrifices </a:t>
            </a:r>
            <a:r>
              <a:rPr lang="en-US" altLang="ja-JP"/>
              <a:t>and offerings. And as a climax to all his terrible deeds, he will set up a sacrilegious </a:t>
            </a:r>
            <a:r>
              <a:rPr lang="en-US" altLang="ja-JP">
                <a:solidFill>
                  <a:srgbClr val="FFFF00"/>
                </a:solidFill>
              </a:rPr>
              <a:t>object that causes desecration</a:t>
            </a:r>
            <a:r>
              <a:rPr lang="en-US" altLang="ja-JP"/>
              <a:t>, until the </a:t>
            </a:r>
            <a:r>
              <a:rPr lang="en-US" altLang="ja-JP">
                <a:solidFill>
                  <a:srgbClr val="FFFF00"/>
                </a:solidFill>
              </a:rPr>
              <a:t>fate </a:t>
            </a:r>
            <a:r>
              <a:rPr lang="en-US" altLang="ja-JP"/>
              <a:t>decreed for this defiler is </a:t>
            </a:r>
            <a:r>
              <a:rPr lang="en-US" altLang="ja-JP">
                <a:solidFill>
                  <a:srgbClr val="FFFF00"/>
                </a:solidFill>
              </a:rPr>
              <a:t>finally poured out on him</a:t>
            </a:r>
            <a:r>
              <a:rPr lang="en-US" altLang="ja-JP"/>
              <a:t>.</a:t>
            </a:r>
            <a:r>
              <a:rPr lang="ja-JP" altLang="en-US"/>
              <a:t>”</a:t>
            </a:r>
            <a:endParaRPr lang="en-US"/>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accel="50000" decel="5000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accel="50000" decel="5000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par>
                          <p:cTn id="20" fill="hold" nodeType="afterGroup">
                            <p:stCondLst>
                              <p:cond delay="500"/>
                            </p:stCondLst>
                            <p:childTnLst>
                              <p:par>
                                <p:cTn id="21" presetID="2" presetClass="entr" presetSubtype="4" accel="50000" decel="5000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11" grpId="0" animBg="1"/>
      <p:bldP spid="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16" name="Title 15"/>
          <p:cNvSpPr>
            <a:spLocks noGrp="1"/>
          </p:cNvSpPr>
          <p:nvPr>
            <p:ph type="title" idx="4294967295"/>
          </p:nvPr>
        </p:nvSpPr>
        <p:spPr>
          <a:xfrm>
            <a:off x="0" y="0"/>
            <a:ext cx="9144000" cy="765175"/>
          </a:xfrm>
          <a:solidFill>
            <a:schemeClr val="tx1"/>
          </a:solidFill>
        </p:spPr>
        <p:txBody>
          <a:bodyPr/>
          <a:lstStyle/>
          <a:p>
            <a:pPr>
              <a:defRPr/>
            </a:pPr>
            <a:r>
              <a:rPr lang="en-US" sz="4000" b="1" dirty="0">
                <a:solidFill>
                  <a:schemeClr val="bg1"/>
                </a:solidFill>
                <a:latin typeface="Arial" charset="0"/>
                <a:ea typeface="ＭＳ Ｐゴシック" charset="0"/>
                <a:cs typeface="Arial" charset="0"/>
              </a:rPr>
              <a:t>70 </a:t>
            </a:r>
            <a:r>
              <a:rPr lang="en-US" altLang="ja-JP" sz="4000" b="1" dirty="0">
                <a:solidFill>
                  <a:schemeClr val="bg1"/>
                </a:solidFill>
                <a:latin typeface="Arial" charset="0"/>
                <a:ea typeface="ＭＳ Ｐゴシック" charset="0"/>
                <a:cs typeface="Arial" charset="0"/>
              </a:rPr>
              <a:t>"Weeks" in Daniel 9:25-27</a:t>
            </a:r>
            <a:endParaRPr lang="en-US" sz="4000" dirty="0">
              <a:latin typeface="Arial" charset="0"/>
              <a:ea typeface="ＭＳ Ｐゴシック" charset="0"/>
              <a:cs typeface="Arial" charset="0"/>
            </a:endParaRPr>
          </a:p>
        </p:txBody>
      </p:sp>
      <p:sp>
        <p:nvSpPr>
          <p:cNvPr id="410627" name="Rectangle 3" descr="Green marble"/>
          <p:cNvSpPr>
            <a:spLocks noChangeArrowheads="1"/>
          </p:cNvSpPr>
          <p:nvPr/>
        </p:nvSpPr>
        <p:spPr bwMode="auto">
          <a:xfrm>
            <a:off x="611188" y="1946275"/>
            <a:ext cx="1519237" cy="631825"/>
          </a:xfrm>
          <a:prstGeom prst="rect">
            <a:avLst/>
          </a:prstGeom>
          <a:solidFill>
            <a:srgbClr val="020101"/>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10628" name="Text Box 4"/>
          <p:cNvSpPr txBox="1">
            <a:spLocks noChangeArrowheads="1"/>
          </p:cNvSpPr>
          <p:nvPr/>
        </p:nvSpPr>
        <p:spPr bwMode="auto">
          <a:xfrm>
            <a:off x="533400" y="1196975"/>
            <a:ext cx="594995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69 sevens = 483 years</a:t>
            </a:r>
          </a:p>
        </p:txBody>
      </p:sp>
      <p:sp>
        <p:nvSpPr>
          <p:cNvPr id="410631" name="Text Box 7"/>
          <p:cNvSpPr txBox="1">
            <a:spLocks noChangeArrowheads="1"/>
          </p:cNvSpPr>
          <p:nvPr/>
        </p:nvSpPr>
        <p:spPr bwMode="auto">
          <a:xfrm>
            <a:off x="6248400" y="2506663"/>
            <a:ext cx="2887663" cy="10763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1 seven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 7 years</a:t>
            </a:r>
          </a:p>
        </p:txBody>
      </p:sp>
      <p:sp>
        <p:nvSpPr>
          <p:cNvPr id="410632" name="Text Box 8"/>
          <p:cNvSpPr txBox="1">
            <a:spLocks noChangeArrowheads="1"/>
          </p:cNvSpPr>
          <p:nvPr/>
        </p:nvSpPr>
        <p:spPr bwMode="auto">
          <a:xfrm>
            <a:off x="304800" y="2598738"/>
            <a:ext cx="64738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7 sevens     +    62 sevens</a:t>
            </a:r>
          </a:p>
        </p:txBody>
      </p:sp>
      <p:sp>
        <p:nvSpPr>
          <p:cNvPr id="410634" name="Text Box 10"/>
          <p:cNvSpPr txBox="1">
            <a:spLocks noChangeArrowheads="1"/>
          </p:cNvSpPr>
          <p:nvPr/>
        </p:nvSpPr>
        <p:spPr bwMode="auto">
          <a:xfrm>
            <a:off x="5219700" y="692150"/>
            <a:ext cx="3438525"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Anointed One</a:t>
            </a:r>
          </a:p>
        </p:txBody>
      </p:sp>
      <p:sp>
        <p:nvSpPr>
          <p:cNvPr id="410635" name="Text Box 11"/>
          <p:cNvSpPr txBox="1">
            <a:spLocks noChangeArrowheads="1"/>
          </p:cNvSpPr>
          <p:nvPr/>
        </p:nvSpPr>
        <p:spPr bwMode="auto">
          <a:xfrm>
            <a:off x="0" y="692150"/>
            <a:ext cx="23622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Decree</a:t>
            </a:r>
          </a:p>
        </p:txBody>
      </p:sp>
      <p:sp>
        <p:nvSpPr>
          <p:cNvPr id="410636" name="Line 12"/>
          <p:cNvSpPr>
            <a:spLocks noChangeShapeType="1"/>
          </p:cNvSpPr>
          <p:nvPr/>
        </p:nvSpPr>
        <p:spPr bwMode="auto">
          <a:xfrm flipH="1">
            <a:off x="609600" y="1282700"/>
            <a:ext cx="1588" cy="600075"/>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10637" name="Line 13"/>
          <p:cNvSpPr>
            <a:spLocks noChangeShapeType="1"/>
          </p:cNvSpPr>
          <p:nvPr/>
        </p:nvSpPr>
        <p:spPr bwMode="auto">
          <a:xfrm flipH="1">
            <a:off x="6797675" y="1354138"/>
            <a:ext cx="6350" cy="528637"/>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728075" name="Text Box 15"/>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551</a:t>
            </a:r>
          </a:p>
        </p:txBody>
      </p:sp>
      <p:sp>
        <p:nvSpPr>
          <p:cNvPr id="17" name="Rectangle 3" descr="Green marble"/>
          <p:cNvSpPr>
            <a:spLocks noChangeArrowheads="1"/>
          </p:cNvSpPr>
          <p:nvPr/>
        </p:nvSpPr>
        <p:spPr bwMode="auto">
          <a:xfrm>
            <a:off x="2130425" y="1946275"/>
            <a:ext cx="4679950" cy="631825"/>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10629" name="Rectangle 5" descr="Green marble"/>
          <p:cNvSpPr>
            <a:spLocks noChangeArrowheads="1"/>
          </p:cNvSpPr>
          <p:nvPr/>
        </p:nvSpPr>
        <p:spPr bwMode="auto">
          <a:xfrm>
            <a:off x="7646937" y="1946275"/>
            <a:ext cx="525463" cy="631825"/>
          </a:xfrm>
          <a:prstGeom prst="rect">
            <a:avLst/>
          </a:prstGeom>
          <a:solidFill>
            <a:srgbClr val="0000FF"/>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5" name="Text Box 8"/>
          <p:cNvSpPr txBox="1">
            <a:spLocks noChangeArrowheads="1"/>
          </p:cNvSpPr>
          <p:nvPr/>
        </p:nvSpPr>
        <p:spPr bwMode="auto">
          <a:xfrm>
            <a:off x="0" y="3500438"/>
            <a:ext cx="9144000" cy="34163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"Know and understand this: From the issuing of the decree to restore and rebuild Jerusalem until the Anointed One, the ruler, comes, there will be seven </a:t>
            </a:r>
            <a:r>
              <a:rPr kumimoji="0" lang="fr-FR"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sevens,</a:t>
            </a:r>
            <a:r>
              <a:rPr kumimoji="0" lang="fr-FR"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and sixty-two </a:t>
            </a:r>
            <a:r>
              <a:rPr kumimoji="0" lang="fr-FR"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sevens.</a:t>
            </a:r>
            <a:r>
              <a:rPr kumimoji="0" lang="fr-FR"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It will be rebuilt with streets and a trench, but in times of trouble.  </a:t>
            </a:r>
            <a:r>
              <a:rPr kumimoji="0" lang="en-US" sz="2400" b="1" i="0" u="none" strike="noStrike" kern="1200" cap="none" spc="0" normalizeH="0" baseline="30000" noProof="0" dirty="0">
                <a:ln>
                  <a:noFill/>
                </a:ln>
                <a:solidFill>
                  <a:srgbClr val="FFFFFF"/>
                </a:solidFill>
                <a:effectLst/>
                <a:uLnTx/>
                <a:uFillTx/>
                <a:latin typeface="Arial"/>
                <a:ea typeface="ＭＳ Ｐゴシック" charset="0"/>
                <a:cs typeface="Arial"/>
              </a:rPr>
              <a:t>26</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After the sixty-two </a:t>
            </a:r>
            <a:r>
              <a:rPr kumimoji="0" lang="fr-FR"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sevens,</a:t>
            </a:r>
            <a:r>
              <a:rPr kumimoji="0" lang="fr-FR"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the Anointed One will be cut off and will have nothing. The people of the ruler who will come will destroy the city and the sanctuary. The end will come like a flood: War will continue until the end, and desolations have been decreed" (Dan. 9:25-26 </a:t>
            </a: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NIV</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a:t>
            </a:r>
          </a:p>
        </p:txBody>
      </p:sp>
    </p:spTree>
    <p:extLst>
      <p:ext uri="{BB962C8B-B14F-4D97-AF65-F5344CB8AC3E}">
        <p14:creationId xmlns:p14="http://schemas.microsoft.com/office/powerpoint/2010/main" val="378981394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0635"/>
                                        </p:tgtEl>
                                        <p:attrNameLst>
                                          <p:attrName>style.visibility</p:attrName>
                                        </p:attrNameLst>
                                      </p:cBhvr>
                                      <p:to>
                                        <p:strVal val="visible"/>
                                      </p:to>
                                    </p:set>
                                    <p:animEffect transition="in" filter="dissolve">
                                      <p:cBhvr>
                                        <p:cTn id="7" dur="500"/>
                                        <p:tgtEl>
                                          <p:spTgt spid="41063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10636"/>
                                        </p:tgtEl>
                                        <p:attrNameLst>
                                          <p:attrName>style.visibility</p:attrName>
                                        </p:attrNameLst>
                                      </p:cBhvr>
                                      <p:to>
                                        <p:strVal val="visible"/>
                                      </p:to>
                                    </p:set>
                                    <p:animEffect transition="in" filter="wipe(up)">
                                      <p:cBhvr>
                                        <p:cTn id="11" dur="500"/>
                                        <p:tgtEl>
                                          <p:spTgt spid="410636"/>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410634"/>
                                        </p:tgtEl>
                                        <p:attrNameLst>
                                          <p:attrName>style.visibility</p:attrName>
                                        </p:attrNameLst>
                                      </p:cBhvr>
                                      <p:to>
                                        <p:strVal val="visible"/>
                                      </p:to>
                                    </p:set>
                                    <p:animEffect transition="in" filter="dissolve">
                                      <p:cBhvr>
                                        <p:cTn id="16" dur="500"/>
                                        <p:tgtEl>
                                          <p:spTgt spid="410634"/>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410637"/>
                                        </p:tgtEl>
                                        <p:attrNameLst>
                                          <p:attrName>style.visibility</p:attrName>
                                        </p:attrNameLst>
                                      </p:cBhvr>
                                      <p:to>
                                        <p:strVal val="visible"/>
                                      </p:to>
                                    </p:set>
                                    <p:animEffect transition="in" filter="dissolve">
                                      <p:cBhvr>
                                        <p:cTn id="20" dur="500"/>
                                        <p:tgtEl>
                                          <p:spTgt spid="41063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10627"/>
                                        </p:tgtEl>
                                        <p:attrNameLst>
                                          <p:attrName>style.visibility</p:attrName>
                                        </p:attrNameLst>
                                      </p:cBhvr>
                                      <p:to>
                                        <p:strVal val="visible"/>
                                      </p:to>
                                    </p:set>
                                    <p:animEffect transition="in" filter="wipe(left)">
                                      <p:cBhvr>
                                        <p:cTn id="25" dur="500"/>
                                        <p:tgtEl>
                                          <p:spTgt spid="410627"/>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410632"/>
                                        </p:tgtEl>
                                        <p:attrNameLst>
                                          <p:attrName>style.visibility</p:attrName>
                                        </p:attrNameLst>
                                      </p:cBhvr>
                                      <p:to>
                                        <p:strVal val="visible"/>
                                      </p:to>
                                    </p:set>
                                    <p:animEffect transition="in" filter="dissolve">
                                      <p:cBhvr>
                                        <p:cTn id="30" dur="500"/>
                                        <p:tgtEl>
                                          <p:spTgt spid="410632"/>
                                        </p:tgtEl>
                                      </p:cBhvr>
                                    </p:animEffect>
                                  </p:childTnLst>
                                </p:cTn>
                              </p:par>
                            </p:childTnLst>
                          </p:cTn>
                        </p:par>
                        <p:par>
                          <p:cTn id="31" fill="hold" nodeType="withGroup">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410628"/>
                                        </p:tgtEl>
                                        <p:attrNameLst>
                                          <p:attrName>style.visibility</p:attrName>
                                        </p:attrNameLst>
                                      </p:cBhvr>
                                      <p:to>
                                        <p:strVal val="visible"/>
                                      </p:to>
                                    </p:set>
                                    <p:animEffect transition="in" filter="dissolve">
                                      <p:cBhvr>
                                        <p:cTn id="39" dur="500"/>
                                        <p:tgtEl>
                                          <p:spTgt spid="410628"/>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410631"/>
                                        </p:tgtEl>
                                        <p:attrNameLst>
                                          <p:attrName>style.visibility</p:attrName>
                                        </p:attrNameLst>
                                      </p:cBhvr>
                                      <p:to>
                                        <p:strVal val="visible"/>
                                      </p:to>
                                    </p:set>
                                    <p:animEffect transition="in" filter="dissolve">
                                      <p:cBhvr>
                                        <p:cTn id="44" dur="500"/>
                                        <p:tgtEl>
                                          <p:spTgt spid="410631"/>
                                        </p:tgtEl>
                                      </p:cBhvr>
                                    </p:animEffect>
                                  </p:childTnLst>
                                </p:cTn>
                              </p:par>
                            </p:childTnLst>
                          </p:cTn>
                        </p:par>
                        <p:par>
                          <p:cTn id="45" fill="hold">
                            <p:stCondLst>
                              <p:cond delay="500"/>
                            </p:stCondLst>
                            <p:childTnLst>
                              <p:par>
                                <p:cTn id="46" presetID="22" presetClass="entr" presetSubtype="8" fill="hold" grpId="0" nodeType="afterEffect">
                                  <p:stCondLst>
                                    <p:cond delay="2000"/>
                                  </p:stCondLst>
                                  <p:childTnLst>
                                    <p:set>
                                      <p:cBhvr>
                                        <p:cTn id="47" dur="1" fill="hold">
                                          <p:stCondLst>
                                            <p:cond delay="0"/>
                                          </p:stCondLst>
                                        </p:cTn>
                                        <p:tgtEl>
                                          <p:spTgt spid="410629"/>
                                        </p:tgtEl>
                                        <p:attrNameLst>
                                          <p:attrName>style.visibility</p:attrName>
                                        </p:attrNameLst>
                                      </p:cBhvr>
                                      <p:to>
                                        <p:strVal val="visible"/>
                                      </p:to>
                                    </p:set>
                                    <p:animEffect transition="in" filter="wipe(left)">
                                      <p:cBhvr>
                                        <p:cTn id="48" dur="500"/>
                                        <p:tgtEl>
                                          <p:spTgt spid="410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27" grpId="0" animBg="1"/>
      <p:bldP spid="410628" grpId="0" autoUpdateAnimBg="0"/>
      <p:bldP spid="410631" grpId="0" autoUpdateAnimBg="0"/>
      <p:bldP spid="410632" grpId="0" autoUpdateAnimBg="0"/>
      <p:bldP spid="410634" grpId="0" autoUpdateAnimBg="0"/>
      <p:bldP spid="410635" grpId="0" autoUpdateAnimBg="0"/>
      <p:bldP spid="17" grpId="0" animBg="1"/>
      <p:bldP spid="41062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1030" descr="triumphal-entry-zo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306" name="Rectangle 1026"/>
          <p:cNvSpPr>
            <a:spLocks noGrp="1" noChangeArrowheads="1"/>
          </p:cNvSpPr>
          <p:nvPr>
            <p:ph type="ctrTitle"/>
          </p:nvPr>
        </p:nvSpPr>
        <p:spPr>
          <a:xfrm>
            <a:off x="3995936" y="0"/>
            <a:ext cx="5148064" cy="2060848"/>
          </a:xfrm>
          <a:effectLst>
            <a:outerShdw blurRad="63500" dist="35921" dir="2700000" algn="ctr" rotWithShape="0">
              <a:srgbClr val="000000">
                <a:alpha val="74998"/>
              </a:srgbClr>
            </a:outerShdw>
          </a:effectLst>
        </p:spPr>
        <p:txBody>
          <a:bodyPr anchor="t"/>
          <a:lstStyle/>
          <a:p>
            <a:pPr>
              <a:defRPr/>
            </a:pPr>
            <a:r>
              <a:rPr lang="en-US" dirty="0">
                <a:effectLst>
                  <a:outerShdw blurRad="38100" dist="38100" dir="2700000" algn="tl">
                    <a:srgbClr val="000000"/>
                  </a:outerShdw>
                </a:effectLst>
                <a:latin typeface="Arial" charset="0"/>
                <a:ea typeface="ＭＳ Ｐゴシック" charset="0"/>
                <a:cs typeface="ＭＳ Ｐゴシック" charset="0"/>
              </a:rPr>
              <a:t>Triumphal Entry: "Anointed One comes"</a:t>
            </a:r>
          </a:p>
        </p:txBody>
      </p:sp>
      <p:sp>
        <p:nvSpPr>
          <p:cNvPr id="98311" name="Rectangle 1031"/>
          <p:cNvSpPr>
            <a:spLocks noChangeArrowheads="1"/>
          </p:cNvSpPr>
          <p:nvPr/>
        </p:nvSpPr>
        <p:spPr bwMode="auto">
          <a:xfrm>
            <a:off x="215900" y="0"/>
            <a:ext cx="4572000" cy="1772816"/>
          </a:xfrm>
          <a:prstGeom prst="rect">
            <a:avLst/>
          </a:prstGeom>
          <a:noFill/>
          <a:ln w="9525">
            <a:noFill/>
            <a:miter lim="800000"/>
            <a:headEnd/>
            <a:tailEnd/>
          </a:ln>
          <a:effectLst>
            <a:outerShdw blurRad="63500" dist="35921" dir="2700000" algn="ctr" rotWithShape="0">
              <a:srgbClr val="000000">
                <a:alpha val="74998"/>
              </a:srgbClr>
            </a:outerShdw>
          </a:effectLst>
        </p:spPr>
        <p:txBody>
          <a:bodyPr lIns="92075" tIns="46038" rIns="92075" bIns="46038" anchor="t"/>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ＭＳ Ｐゴシック" charset="0"/>
              </a:rPr>
              <a:t>Zech. 9:9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ＭＳ Ｐゴシック" charset="0"/>
              </a:rPr>
              <a:t>Dan. 9:25</a:t>
            </a:r>
          </a:p>
        </p:txBody>
      </p:sp>
      <p:sp>
        <p:nvSpPr>
          <p:cNvPr id="5" name="Rectangle 1031"/>
          <p:cNvSpPr>
            <a:spLocks noChangeArrowheads="1"/>
          </p:cNvSpPr>
          <p:nvPr/>
        </p:nvSpPr>
        <p:spPr bwMode="auto">
          <a:xfrm>
            <a:off x="0" y="6168498"/>
            <a:ext cx="4572000" cy="720080"/>
          </a:xfrm>
          <a:prstGeom prst="rect">
            <a:avLst/>
          </a:prstGeom>
          <a:solidFill>
            <a:srgbClr val="660066"/>
          </a:solidFill>
          <a:ln w="9525">
            <a:noFill/>
            <a:miter lim="800000"/>
            <a:headEnd/>
            <a:tailEnd/>
          </a:ln>
          <a:effectLst>
            <a:outerShdw blurRad="63500" dist="35921" dir="2700000" algn="ctr" rotWithShape="0">
              <a:srgbClr val="000000">
                <a:alpha val="74998"/>
              </a:srgbClr>
            </a:outerShdw>
          </a:effectLst>
        </p:spPr>
        <p:txBody>
          <a:bodyPr lIns="92075" tIns="46038" rIns="92075" bIns="46038" anchor="t"/>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ＭＳ Ｐゴシック" charset="0"/>
              </a:rPr>
              <a:t>30 March AD 33</a:t>
            </a:r>
          </a:p>
        </p:txBody>
      </p:sp>
    </p:spTree>
    <p:extLst>
      <p:ext uri="{BB962C8B-B14F-4D97-AF65-F5344CB8AC3E}">
        <p14:creationId xmlns:p14="http://schemas.microsoft.com/office/powerpoint/2010/main" val="32228370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16" name="Title 15"/>
          <p:cNvSpPr>
            <a:spLocks noGrp="1"/>
          </p:cNvSpPr>
          <p:nvPr>
            <p:ph type="title" idx="4294967295"/>
          </p:nvPr>
        </p:nvSpPr>
        <p:spPr>
          <a:xfrm>
            <a:off x="0" y="0"/>
            <a:ext cx="9144000" cy="836613"/>
          </a:xfrm>
          <a:solidFill>
            <a:schemeClr val="tx1"/>
          </a:solidFill>
        </p:spPr>
        <p:txBody>
          <a:bodyPr/>
          <a:lstStyle/>
          <a:p>
            <a:pPr>
              <a:defRPr/>
            </a:pPr>
            <a:r>
              <a:rPr lang="en-US" sz="4000" b="1" dirty="0">
                <a:solidFill>
                  <a:schemeClr val="bg1"/>
                </a:solidFill>
                <a:latin typeface="Arial" charset="0"/>
                <a:ea typeface="ＭＳ Ｐゴシック" charset="0"/>
                <a:cs typeface="Arial" charset="0"/>
              </a:rPr>
              <a:t>4 Views on the 70 "</a:t>
            </a:r>
            <a:r>
              <a:rPr lang="en-US" altLang="ja-JP" sz="4000" b="1" dirty="0">
                <a:solidFill>
                  <a:schemeClr val="bg1"/>
                </a:solidFill>
                <a:latin typeface="Arial" charset="0"/>
                <a:ea typeface="ＭＳ Ｐゴシック" charset="0"/>
                <a:cs typeface="Arial" charset="0"/>
              </a:rPr>
              <a:t>Weeks"</a:t>
            </a:r>
            <a:endParaRPr lang="en-US" sz="4000" dirty="0">
              <a:latin typeface="Arial" charset="0"/>
              <a:ea typeface="ＭＳ Ｐゴシック" charset="0"/>
              <a:cs typeface="Arial" charset="0"/>
            </a:endParaRPr>
          </a:p>
        </p:txBody>
      </p:sp>
      <p:sp>
        <p:nvSpPr>
          <p:cNvPr id="410635" name="Text Box 11"/>
          <p:cNvSpPr txBox="1">
            <a:spLocks noChangeArrowheads="1"/>
          </p:cNvSpPr>
          <p:nvPr/>
        </p:nvSpPr>
        <p:spPr bwMode="auto">
          <a:xfrm>
            <a:off x="827088" y="1052513"/>
            <a:ext cx="792162" cy="1692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Jer. 25:11-12</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605/ 586 BC</a:t>
            </a:r>
          </a:p>
        </p:txBody>
      </p:sp>
      <p:sp>
        <p:nvSpPr>
          <p:cNvPr id="730116" name="Text Box 15"/>
          <p:cNvSpPr txBox="1">
            <a:spLocks noChangeArrowheads="1"/>
          </p:cNvSpPr>
          <p:nvPr/>
        </p:nvSpPr>
        <p:spPr bwMode="auto">
          <a:xfrm>
            <a:off x="8305800" y="-26988"/>
            <a:ext cx="838200" cy="45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554</a:t>
            </a:r>
          </a:p>
        </p:txBody>
      </p:sp>
      <p:sp>
        <p:nvSpPr>
          <p:cNvPr id="15" name="Rectangle 3" descr="Green marble"/>
          <p:cNvSpPr>
            <a:spLocks noChangeArrowheads="1"/>
          </p:cNvSpPr>
          <p:nvPr/>
        </p:nvSpPr>
        <p:spPr bwMode="auto">
          <a:xfrm>
            <a:off x="1192213" y="3860800"/>
            <a:ext cx="787400" cy="431800"/>
          </a:xfrm>
          <a:prstGeom prst="rect">
            <a:avLst/>
          </a:prstGeom>
          <a:solidFill>
            <a:srgbClr val="020101"/>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7 </a:t>
            </a:r>
            <a:r>
              <a:rPr kumimoji="0" lang="en-US" sz="2000" b="1" i="0" u="none" strike="noStrike" kern="1200" cap="none" spc="0" normalizeH="0" baseline="0" noProof="0" dirty="0" err="1">
                <a:ln>
                  <a:noFill/>
                </a:ln>
                <a:solidFill>
                  <a:srgbClr val="FFFFFF"/>
                </a:solidFill>
                <a:effectLst/>
                <a:uLnTx/>
                <a:uFillTx/>
                <a:latin typeface="Arial"/>
                <a:ea typeface="ＭＳ Ｐゴシック" charset="0"/>
                <a:cs typeface="Arial"/>
              </a:rPr>
              <a:t>wks</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7" name="Rectangle 3" descr="Green marble"/>
          <p:cNvSpPr>
            <a:spLocks noChangeArrowheads="1"/>
          </p:cNvSpPr>
          <p:nvPr/>
        </p:nvSpPr>
        <p:spPr bwMode="auto">
          <a:xfrm>
            <a:off x="1979613" y="3860800"/>
            <a:ext cx="2160587" cy="4318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62 weeks</a:t>
            </a:r>
          </a:p>
        </p:txBody>
      </p:sp>
      <p:sp>
        <p:nvSpPr>
          <p:cNvPr id="18" name="Rectangle 5" descr="Green marble"/>
          <p:cNvSpPr>
            <a:spLocks noChangeArrowheads="1"/>
          </p:cNvSpPr>
          <p:nvPr/>
        </p:nvSpPr>
        <p:spPr bwMode="auto">
          <a:xfrm>
            <a:off x="4140200" y="3860800"/>
            <a:ext cx="1368425" cy="431800"/>
          </a:xfrm>
          <a:prstGeom prst="rect">
            <a:avLst/>
          </a:prstGeom>
          <a:solidFill>
            <a:srgbClr val="0000FF"/>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1 </a:t>
            </a:r>
            <a:r>
              <a:rPr kumimoji="0" lang="en-US" sz="2000" b="1" i="0" u="none" strike="noStrike" kern="1200" cap="none" spc="0" normalizeH="0" baseline="0" noProof="0" dirty="0" err="1">
                <a:ln>
                  <a:noFill/>
                </a:ln>
                <a:solidFill>
                  <a:srgbClr val="FFFFFF"/>
                </a:solidFill>
                <a:effectLst/>
                <a:uLnTx/>
                <a:uFillTx/>
                <a:latin typeface="Arial"/>
                <a:ea typeface="ＭＳ Ｐゴシック" charset="0"/>
                <a:cs typeface="Arial"/>
              </a:rPr>
              <a:t>wk</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9" name="Text Box 11"/>
          <p:cNvSpPr txBox="1">
            <a:spLocks noChangeArrowheads="1"/>
          </p:cNvSpPr>
          <p:nvPr/>
        </p:nvSpPr>
        <p:spPr bwMode="auto">
          <a:xfrm>
            <a:off x="3175" y="3860800"/>
            <a:ext cx="1152525"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Critical</a:t>
            </a:r>
          </a:p>
        </p:txBody>
      </p:sp>
      <p:sp>
        <p:nvSpPr>
          <p:cNvPr id="20" name="Text Box 11"/>
          <p:cNvSpPr txBox="1">
            <a:spLocks noChangeArrowheads="1"/>
          </p:cNvSpPr>
          <p:nvPr/>
        </p:nvSpPr>
        <p:spPr bwMode="auto">
          <a:xfrm>
            <a:off x="1616075" y="1052513"/>
            <a:ext cx="720725" cy="19399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Cy-</a:t>
            </a:r>
            <a:r>
              <a:rPr kumimoji="0" lang="en-US" sz="1600" b="1" i="0" u="none" strike="noStrike" kern="1200" cap="none" spc="0" normalizeH="0" baseline="0" noProof="0" dirty="0" err="1">
                <a:ln>
                  <a:noFill/>
                </a:ln>
                <a:solidFill>
                  <a:srgbClr val="FFFFFF"/>
                </a:solidFill>
                <a:effectLst/>
                <a:uLnTx/>
                <a:uFillTx/>
                <a:latin typeface="Arial"/>
                <a:ea typeface="ＭＳ Ｐゴシック" charset="0"/>
                <a:cs typeface="Arial"/>
              </a:rPr>
              <a:t>rus</a:t>
            </a: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 </a:t>
            </a:r>
            <a:b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br>
            <a:b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De-</a:t>
            </a:r>
            <a:r>
              <a:rPr kumimoji="0" lang="en-US" sz="1600" b="1" i="0" u="none" strike="noStrike" kern="1200" cap="none" spc="0" normalizeH="0" baseline="0" noProof="0" dirty="0" err="1">
                <a:ln>
                  <a:noFill/>
                </a:ln>
                <a:solidFill>
                  <a:srgbClr val="FFFFFF"/>
                </a:solidFill>
                <a:effectLst/>
                <a:uLnTx/>
                <a:uFillTx/>
                <a:latin typeface="Arial"/>
                <a:ea typeface="ＭＳ Ｐゴシック" charset="0"/>
                <a:cs typeface="Arial"/>
              </a:rPr>
              <a:t>cree</a:t>
            </a:r>
            <a:endPar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538 BC</a:t>
            </a:r>
          </a:p>
        </p:txBody>
      </p:sp>
      <p:sp>
        <p:nvSpPr>
          <p:cNvPr id="21" name="Text Box 11"/>
          <p:cNvSpPr txBox="1">
            <a:spLocks noChangeArrowheads="1"/>
          </p:cNvSpPr>
          <p:nvPr/>
        </p:nvSpPr>
        <p:spPr bwMode="auto">
          <a:xfrm>
            <a:off x="2332038" y="1052513"/>
            <a:ext cx="720725" cy="19399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Art. 2</a:t>
            </a:r>
            <a:r>
              <a:rPr kumimoji="0" lang="en-US" sz="1600" b="1" i="0" u="none" strike="noStrike" kern="1200" cap="none" spc="0" normalizeH="0" baseline="30000" noProof="0" dirty="0">
                <a:ln>
                  <a:noFill/>
                </a:ln>
                <a:solidFill>
                  <a:srgbClr val="FFFFFF"/>
                </a:solidFill>
                <a:effectLst/>
                <a:uLnTx/>
                <a:uFillTx/>
                <a:latin typeface="Arial"/>
                <a:ea typeface="ＭＳ Ｐゴシック" charset="0"/>
                <a:cs typeface="Arial"/>
              </a:rPr>
              <a:t>nd</a:t>
            </a:r>
            <a:b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br>
            <a:b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De-</a:t>
            </a:r>
            <a:r>
              <a:rPr kumimoji="0" lang="en-US" sz="1600" b="1" i="0" u="none" strike="noStrike" kern="1200" cap="none" spc="0" normalizeH="0" baseline="0" noProof="0" dirty="0" err="1">
                <a:ln>
                  <a:noFill/>
                </a:ln>
                <a:solidFill>
                  <a:srgbClr val="FFFFFF"/>
                </a:solidFill>
                <a:effectLst/>
                <a:uLnTx/>
                <a:uFillTx/>
                <a:latin typeface="Arial"/>
                <a:ea typeface="ＭＳ Ｐゴシック" charset="0"/>
                <a:cs typeface="Arial"/>
              </a:rPr>
              <a:t>cree</a:t>
            </a:r>
            <a:endPar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444 BC</a:t>
            </a:r>
          </a:p>
        </p:txBody>
      </p:sp>
      <p:sp>
        <p:nvSpPr>
          <p:cNvPr id="22" name="Text Box 11"/>
          <p:cNvSpPr txBox="1">
            <a:spLocks noChangeArrowheads="1"/>
          </p:cNvSpPr>
          <p:nvPr/>
        </p:nvSpPr>
        <p:spPr bwMode="auto">
          <a:xfrm>
            <a:off x="3049588" y="1052513"/>
            <a:ext cx="719137" cy="21859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err="1">
                <a:ln>
                  <a:noFill/>
                </a:ln>
                <a:solidFill>
                  <a:srgbClr val="FFFFFF"/>
                </a:solidFill>
                <a:effectLst/>
                <a:uLnTx/>
                <a:uFillTx/>
                <a:latin typeface="Arial"/>
                <a:ea typeface="ＭＳ Ｐゴシック" charset="0"/>
                <a:cs typeface="Arial"/>
              </a:rPr>
              <a:t>Jeru-sa-lem</a:t>
            </a: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 </a:t>
            </a:r>
            <a:b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br>
            <a:b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Re-built</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395 BC</a:t>
            </a:r>
          </a:p>
        </p:txBody>
      </p:sp>
      <p:sp>
        <p:nvSpPr>
          <p:cNvPr id="23" name="Text Box 11"/>
          <p:cNvSpPr txBox="1">
            <a:spLocks noChangeArrowheads="1"/>
          </p:cNvSpPr>
          <p:nvPr/>
        </p:nvSpPr>
        <p:spPr bwMode="auto">
          <a:xfrm>
            <a:off x="3765550" y="1052513"/>
            <a:ext cx="720725" cy="2432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Mur-der</a:t>
            </a:r>
            <a:b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br>
            <a:b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of </a:t>
            </a:r>
            <a:b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br>
            <a:b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Oni-as</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171 BC</a:t>
            </a:r>
          </a:p>
        </p:txBody>
      </p:sp>
      <p:sp>
        <p:nvSpPr>
          <p:cNvPr id="24" name="Text Box 11"/>
          <p:cNvSpPr txBox="1">
            <a:spLocks noChangeArrowheads="1"/>
          </p:cNvSpPr>
          <p:nvPr/>
        </p:nvSpPr>
        <p:spPr bwMode="auto">
          <a:xfrm>
            <a:off x="4481513" y="1052513"/>
            <a:ext cx="655637" cy="2678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Anti-</a:t>
            </a:r>
            <a:r>
              <a:rPr kumimoji="0" lang="en-US" sz="1600" b="1" i="0" u="none" strike="noStrike" kern="1200" cap="none" spc="0" normalizeH="0" baseline="0" noProof="0" dirty="0" err="1">
                <a:ln>
                  <a:noFill/>
                </a:ln>
                <a:solidFill>
                  <a:srgbClr val="FFFFFF"/>
                </a:solidFill>
                <a:effectLst/>
                <a:uLnTx/>
                <a:uFillTx/>
                <a:latin typeface="Arial"/>
                <a:ea typeface="ＭＳ Ｐゴシック" charset="0"/>
                <a:cs typeface="Arial"/>
              </a:rPr>
              <a:t>ochus</a:t>
            </a: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 </a:t>
            </a:r>
            <a:b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br>
            <a:b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De-se-cra-</a:t>
            </a:r>
            <a:r>
              <a:rPr kumimoji="0" lang="en-US" sz="1600" b="1" i="0" u="none" strike="noStrike" kern="1200" cap="none" spc="0" normalizeH="0" baseline="0" noProof="0" dirty="0" err="1">
                <a:ln>
                  <a:noFill/>
                </a:ln>
                <a:solidFill>
                  <a:srgbClr val="FFFFFF"/>
                </a:solidFill>
                <a:effectLst/>
                <a:uLnTx/>
                <a:uFillTx/>
                <a:latin typeface="Arial"/>
                <a:ea typeface="ＭＳ Ｐゴシック" charset="0"/>
                <a:cs typeface="Arial"/>
              </a:rPr>
              <a:t>tion</a:t>
            </a:r>
            <a:endPar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167 BC</a:t>
            </a:r>
          </a:p>
        </p:txBody>
      </p:sp>
      <p:sp>
        <p:nvSpPr>
          <p:cNvPr id="25" name="Text Box 11"/>
          <p:cNvSpPr txBox="1">
            <a:spLocks noChangeArrowheads="1"/>
          </p:cNvSpPr>
          <p:nvPr/>
        </p:nvSpPr>
        <p:spPr bwMode="auto">
          <a:xfrm>
            <a:off x="5133975" y="1052513"/>
            <a:ext cx="654050" cy="2432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Tem-</a:t>
            </a:r>
            <a:r>
              <a:rPr kumimoji="0" lang="en-US" sz="1600" b="1" i="0" u="none" strike="noStrike" kern="1200" cap="none" spc="0" normalizeH="0" baseline="0" noProof="0" dirty="0" err="1">
                <a:ln>
                  <a:noFill/>
                </a:ln>
                <a:solidFill>
                  <a:srgbClr val="FFFFFF"/>
                </a:solidFill>
                <a:effectLst/>
                <a:uLnTx/>
                <a:uFillTx/>
                <a:latin typeface="Arial"/>
                <a:ea typeface="ＭＳ Ｐゴシック" charset="0"/>
                <a:cs typeface="Arial"/>
              </a:rPr>
              <a:t>ple</a:t>
            </a: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 </a:t>
            </a:r>
            <a:b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br>
            <a:b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Re-</a:t>
            </a:r>
            <a:r>
              <a:rPr kumimoji="0" lang="en-US" sz="1600" b="1" i="0" u="none" strike="noStrike" kern="1200" cap="none" spc="0" normalizeH="0" baseline="0" noProof="0" dirty="0" err="1">
                <a:ln>
                  <a:noFill/>
                </a:ln>
                <a:solidFill>
                  <a:srgbClr val="FFFFFF"/>
                </a:solidFill>
                <a:effectLst/>
                <a:uLnTx/>
                <a:uFillTx/>
                <a:latin typeface="Arial"/>
                <a:ea typeface="ＭＳ Ｐゴシック" charset="0"/>
                <a:cs typeface="Arial"/>
              </a:rPr>
              <a:t>ded</a:t>
            </a: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1600" b="1" i="0" u="none" strike="noStrike" kern="1200" cap="none" spc="0" normalizeH="0" baseline="0" noProof="0" dirty="0" err="1">
                <a:ln>
                  <a:noFill/>
                </a:ln>
                <a:solidFill>
                  <a:srgbClr val="FFFFFF"/>
                </a:solidFill>
                <a:effectLst/>
                <a:uLnTx/>
                <a:uFillTx/>
                <a:latin typeface="Arial"/>
                <a:ea typeface="ＭＳ Ｐゴシック" charset="0"/>
                <a:cs typeface="Arial"/>
              </a:rPr>
              <a:t>ica-tion</a:t>
            </a:r>
            <a:endPar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164 BC</a:t>
            </a:r>
          </a:p>
        </p:txBody>
      </p:sp>
      <p:sp>
        <p:nvSpPr>
          <p:cNvPr id="26" name="Text Box 11"/>
          <p:cNvSpPr txBox="1">
            <a:spLocks noChangeArrowheads="1"/>
          </p:cNvSpPr>
          <p:nvPr/>
        </p:nvSpPr>
        <p:spPr bwMode="auto">
          <a:xfrm>
            <a:off x="5795963" y="1052513"/>
            <a:ext cx="792162"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Christ Death</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AD </a:t>
            </a:r>
            <a:b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33 </a:t>
            </a:r>
          </a:p>
        </p:txBody>
      </p:sp>
      <p:sp>
        <p:nvSpPr>
          <p:cNvPr id="27" name="Text Box 11"/>
          <p:cNvSpPr txBox="1">
            <a:spLocks noChangeArrowheads="1"/>
          </p:cNvSpPr>
          <p:nvPr/>
        </p:nvSpPr>
        <p:spPr bwMode="auto">
          <a:xfrm>
            <a:off x="6435725" y="1052513"/>
            <a:ext cx="728663" cy="2678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Titus </a:t>
            </a:r>
            <a:b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br>
            <a:b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De-</a:t>
            </a:r>
            <a:r>
              <a:rPr kumimoji="0" lang="en-US" sz="1600" b="1" i="0" u="none" strike="noStrike" kern="1200" cap="none" spc="0" normalizeH="0" baseline="0" noProof="0" dirty="0" err="1">
                <a:ln>
                  <a:noFill/>
                </a:ln>
                <a:solidFill>
                  <a:srgbClr val="FFFFFF"/>
                </a:solidFill>
                <a:effectLst/>
                <a:uLnTx/>
                <a:uFillTx/>
                <a:latin typeface="Arial"/>
                <a:ea typeface="ＭＳ Ｐゴシック" charset="0"/>
                <a:cs typeface="Arial"/>
              </a:rPr>
              <a:t>stroy</a:t>
            </a: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 </a:t>
            </a:r>
            <a:b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br>
            <a:b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1200" cap="none" spc="0" normalizeH="0" baseline="0" noProof="0" dirty="0" err="1">
                <a:ln>
                  <a:noFill/>
                </a:ln>
                <a:solidFill>
                  <a:srgbClr val="FFFFFF"/>
                </a:solidFill>
                <a:effectLst/>
                <a:uLnTx/>
                <a:uFillTx/>
                <a:latin typeface="Arial"/>
                <a:ea typeface="ＭＳ Ｐゴシック" charset="0"/>
                <a:cs typeface="Arial"/>
              </a:rPr>
              <a:t>Jeru-sa-lem</a:t>
            </a: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AD 70</a:t>
            </a:r>
          </a:p>
        </p:txBody>
      </p:sp>
      <p:sp>
        <p:nvSpPr>
          <p:cNvPr id="28" name="Text Box 11"/>
          <p:cNvSpPr txBox="1">
            <a:spLocks noChangeArrowheads="1"/>
          </p:cNvSpPr>
          <p:nvPr/>
        </p:nvSpPr>
        <p:spPr bwMode="auto">
          <a:xfrm>
            <a:off x="7019925" y="1052513"/>
            <a:ext cx="936625" cy="5857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Church Age</a:t>
            </a:r>
          </a:p>
        </p:txBody>
      </p:sp>
      <p:sp>
        <p:nvSpPr>
          <p:cNvPr id="30" name="Text Box 11"/>
          <p:cNvSpPr txBox="1">
            <a:spLocks noChangeArrowheads="1"/>
          </p:cNvSpPr>
          <p:nvPr/>
        </p:nvSpPr>
        <p:spPr bwMode="auto">
          <a:xfrm>
            <a:off x="7805738" y="1052513"/>
            <a:ext cx="654050" cy="15700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7 </a:t>
            </a:r>
            <a:b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Yr. </a:t>
            </a:r>
            <a:b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br>
            <a:b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1200" cap="none" spc="0" normalizeH="0" baseline="0" noProof="0" dirty="0" err="1">
                <a:ln>
                  <a:noFill/>
                </a:ln>
                <a:solidFill>
                  <a:srgbClr val="FFFFFF"/>
                </a:solidFill>
                <a:effectLst/>
                <a:uLnTx/>
                <a:uFillTx/>
                <a:latin typeface="Arial"/>
                <a:ea typeface="ＭＳ Ｐゴシック" charset="0"/>
                <a:cs typeface="Arial"/>
              </a:rPr>
              <a:t>Trib-ula-tion</a:t>
            </a:r>
            <a:endPar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31" name="Text Box 11"/>
          <p:cNvSpPr txBox="1">
            <a:spLocks noChangeArrowheads="1"/>
          </p:cNvSpPr>
          <p:nvPr/>
        </p:nvSpPr>
        <p:spPr bwMode="auto">
          <a:xfrm>
            <a:off x="8388350" y="1052513"/>
            <a:ext cx="755650" cy="15700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Mil-</a:t>
            </a:r>
            <a:r>
              <a:rPr kumimoji="0" lang="en-US" sz="1600" b="1" i="0" u="none" strike="noStrike" kern="1200" cap="none" spc="0" normalizeH="0" baseline="0" noProof="0" dirty="0" err="1">
                <a:ln>
                  <a:noFill/>
                </a:ln>
                <a:solidFill>
                  <a:srgbClr val="FFFFFF"/>
                </a:solidFill>
                <a:effectLst/>
                <a:uLnTx/>
                <a:uFillTx/>
                <a:latin typeface="Arial"/>
                <a:ea typeface="ＭＳ Ｐゴシック" charset="0"/>
                <a:cs typeface="Arial"/>
              </a:rPr>
              <a:t>len</a:t>
            </a: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1600" b="1" i="0" u="none" strike="noStrike" kern="1200" cap="none" spc="0" normalizeH="0" baseline="0" noProof="0" dirty="0" err="1">
                <a:ln>
                  <a:noFill/>
                </a:ln>
                <a:solidFill>
                  <a:srgbClr val="FFFFFF"/>
                </a:solidFill>
                <a:effectLst/>
                <a:uLnTx/>
                <a:uFillTx/>
                <a:latin typeface="Arial"/>
                <a:ea typeface="ＭＳ Ｐゴシック" charset="0"/>
                <a:cs typeface="Arial"/>
              </a:rPr>
              <a:t>nial</a:t>
            </a: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 </a:t>
            </a:r>
            <a:b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br>
            <a:b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King-</a:t>
            </a:r>
            <a:r>
              <a:rPr kumimoji="0" lang="en-US" sz="1600" b="1" i="0" u="none" strike="noStrike" kern="1200" cap="none" spc="0" normalizeH="0" baseline="0" noProof="0" dirty="0" err="1">
                <a:ln>
                  <a:noFill/>
                </a:ln>
                <a:solidFill>
                  <a:srgbClr val="FFFFFF"/>
                </a:solidFill>
                <a:effectLst/>
                <a:uLnTx/>
                <a:uFillTx/>
                <a:latin typeface="Arial"/>
                <a:ea typeface="ＭＳ Ｐゴシック" charset="0"/>
                <a:cs typeface="Arial"/>
              </a:rPr>
              <a:t>dom</a:t>
            </a:r>
            <a:endPar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35" name="Text Box 11"/>
          <p:cNvSpPr txBox="1">
            <a:spLocks noChangeArrowheads="1"/>
          </p:cNvSpPr>
          <p:nvPr/>
        </p:nvSpPr>
        <p:spPr bwMode="auto">
          <a:xfrm>
            <a:off x="7938" y="4437063"/>
            <a:ext cx="1874837"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Symbolic</a:t>
            </a:r>
          </a:p>
        </p:txBody>
      </p:sp>
      <p:sp>
        <p:nvSpPr>
          <p:cNvPr id="39" name="Text Box 11"/>
          <p:cNvSpPr txBox="1">
            <a:spLocks noChangeArrowheads="1"/>
          </p:cNvSpPr>
          <p:nvPr/>
        </p:nvSpPr>
        <p:spPr bwMode="auto">
          <a:xfrm>
            <a:off x="19050" y="5013325"/>
            <a:ext cx="1874838"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Messianic</a:t>
            </a:r>
          </a:p>
        </p:txBody>
      </p:sp>
      <p:sp>
        <p:nvSpPr>
          <p:cNvPr id="43" name="Text Box 11"/>
          <p:cNvSpPr txBox="1">
            <a:spLocks noChangeArrowheads="1"/>
          </p:cNvSpPr>
          <p:nvPr/>
        </p:nvSpPr>
        <p:spPr bwMode="auto">
          <a:xfrm>
            <a:off x="33338" y="5589588"/>
            <a:ext cx="1874837"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Premillennial</a:t>
            </a:r>
          </a:p>
        </p:txBody>
      </p:sp>
      <p:sp>
        <p:nvSpPr>
          <p:cNvPr id="44" name="Rectangle 3" descr="Green marble"/>
          <p:cNvSpPr>
            <a:spLocks noChangeArrowheads="1"/>
          </p:cNvSpPr>
          <p:nvPr/>
        </p:nvSpPr>
        <p:spPr bwMode="auto">
          <a:xfrm>
            <a:off x="1984375" y="4437063"/>
            <a:ext cx="787400" cy="431800"/>
          </a:xfrm>
          <a:prstGeom prst="rect">
            <a:avLst/>
          </a:prstGeom>
          <a:solidFill>
            <a:srgbClr val="020101"/>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7 </a:t>
            </a:r>
            <a:r>
              <a:rPr kumimoji="0" lang="en-US" sz="2000" b="1" i="0" u="none" strike="noStrike" kern="1200" cap="none" spc="0" normalizeH="0" baseline="0" noProof="0" dirty="0" err="1">
                <a:ln>
                  <a:noFill/>
                </a:ln>
                <a:solidFill>
                  <a:srgbClr val="FFFFFF"/>
                </a:solidFill>
                <a:effectLst/>
                <a:uLnTx/>
                <a:uFillTx/>
                <a:latin typeface="Arial"/>
                <a:ea typeface="ＭＳ Ｐゴシック" charset="0"/>
                <a:cs typeface="Arial"/>
              </a:rPr>
              <a:t>wks</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5" name="Rectangle 3" descr="Green marble"/>
          <p:cNvSpPr>
            <a:spLocks noChangeArrowheads="1"/>
          </p:cNvSpPr>
          <p:nvPr/>
        </p:nvSpPr>
        <p:spPr bwMode="auto">
          <a:xfrm>
            <a:off x="2771775" y="4437063"/>
            <a:ext cx="4968875" cy="4318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62 weeks</a:t>
            </a:r>
          </a:p>
        </p:txBody>
      </p:sp>
      <p:sp>
        <p:nvSpPr>
          <p:cNvPr id="46" name="Rectangle 5" descr="Green marble"/>
          <p:cNvSpPr>
            <a:spLocks noChangeArrowheads="1"/>
          </p:cNvSpPr>
          <p:nvPr/>
        </p:nvSpPr>
        <p:spPr bwMode="auto">
          <a:xfrm>
            <a:off x="7740650" y="4437063"/>
            <a:ext cx="863600" cy="431800"/>
          </a:xfrm>
          <a:prstGeom prst="rect">
            <a:avLst/>
          </a:prstGeom>
          <a:solidFill>
            <a:srgbClr val="0000FF"/>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1 </a:t>
            </a:r>
            <a:r>
              <a:rPr kumimoji="0" lang="en-US" sz="2000" b="1" i="0" u="none" strike="noStrike" kern="1200" cap="none" spc="0" normalizeH="0" baseline="0" noProof="0" dirty="0" err="1">
                <a:ln>
                  <a:noFill/>
                </a:ln>
                <a:solidFill>
                  <a:srgbClr val="FFFFFF"/>
                </a:solidFill>
                <a:effectLst/>
                <a:uLnTx/>
                <a:uFillTx/>
                <a:latin typeface="Arial"/>
                <a:ea typeface="ＭＳ Ｐゴシック" charset="0"/>
                <a:cs typeface="Arial"/>
              </a:rPr>
              <a:t>wk</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7" name="Rectangle 3" descr="Green marble"/>
          <p:cNvSpPr>
            <a:spLocks noChangeArrowheads="1"/>
          </p:cNvSpPr>
          <p:nvPr/>
        </p:nvSpPr>
        <p:spPr bwMode="auto">
          <a:xfrm>
            <a:off x="1984375" y="5013325"/>
            <a:ext cx="787400" cy="431800"/>
          </a:xfrm>
          <a:prstGeom prst="rect">
            <a:avLst/>
          </a:prstGeom>
          <a:solidFill>
            <a:srgbClr val="020101"/>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7 </a:t>
            </a:r>
            <a:r>
              <a:rPr kumimoji="0" lang="en-US" sz="2000" b="1" i="0" u="none" strike="noStrike" kern="1200" cap="none" spc="0" normalizeH="0" baseline="0" noProof="0" dirty="0" err="1">
                <a:ln>
                  <a:noFill/>
                </a:ln>
                <a:solidFill>
                  <a:srgbClr val="FFFFFF"/>
                </a:solidFill>
                <a:effectLst/>
                <a:uLnTx/>
                <a:uFillTx/>
                <a:latin typeface="Arial"/>
                <a:ea typeface="ＭＳ Ｐゴシック" charset="0"/>
                <a:cs typeface="Arial"/>
              </a:rPr>
              <a:t>wks</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8" name="Rectangle 3" descr="Green marble"/>
          <p:cNvSpPr>
            <a:spLocks noChangeArrowheads="1"/>
          </p:cNvSpPr>
          <p:nvPr/>
        </p:nvSpPr>
        <p:spPr bwMode="auto">
          <a:xfrm>
            <a:off x="2771775" y="5013325"/>
            <a:ext cx="3240088" cy="4318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62 weeks</a:t>
            </a:r>
          </a:p>
        </p:txBody>
      </p:sp>
      <p:sp>
        <p:nvSpPr>
          <p:cNvPr id="49" name="Rectangle 5" descr="Green marble"/>
          <p:cNvSpPr>
            <a:spLocks noChangeArrowheads="1"/>
          </p:cNvSpPr>
          <p:nvPr/>
        </p:nvSpPr>
        <p:spPr bwMode="auto">
          <a:xfrm>
            <a:off x="6011863" y="5013325"/>
            <a:ext cx="792162" cy="431800"/>
          </a:xfrm>
          <a:prstGeom prst="rect">
            <a:avLst/>
          </a:prstGeom>
          <a:solidFill>
            <a:srgbClr val="0000FF"/>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1 </a:t>
            </a:r>
            <a:r>
              <a:rPr kumimoji="0" lang="en-US" sz="2000" b="1" i="0" u="none" strike="noStrike" kern="1200" cap="none" spc="0" normalizeH="0" baseline="0" noProof="0" dirty="0" err="1">
                <a:ln>
                  <a:noFill/>
                </a:ln>
                <a:solidFill>
                  <a:srgbClr val="FFFFFF"/>
                </a:solidFill>
                <a:effectLst/>
                <a:uLnTx/>
                <a:uFillTx/>
                <a:latin typeface="Arial"/>
                <a:ea typeface="ＭＳ Ｐゴシック" charset="0"/>
                <a:cs typeface="Arial"/>
              </a:rPr>
              <a:t>wk</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0" name="Rectangle 3" descr="Green marble"/>
          <p:cNvSpPr>
            <a:spLocks noChangeArrowheads="1"/>
          </p:cNvSpPr>
          <p:nvPr/>
        </p:nvSpPr>
        <p:spPr bwMode="auto">
          <a:xfrm>
            <a:off x="2776538" y="5589588"/>
            <a:ext cx="787400" cy="431800"/>
          </a:xfrm>
          <a:prstGeom prst="rect">
            <a:avLst/>
          </a:prstGeom>
          <a:solidFill>
            <a:srgbClr val="020101"/>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7 </a:t>
            </a:r>
            <a:r>
              <a:rPr kumimoji="0" lang="en-US" sz="2000" b="1" i="0" u="none" strike="noStrike" kern="1200" cap="none" spc="0" normalizeH="0" baseline="0" noProof="0" dirty="0" err="1">
                <a:ln>
                  <a:noFill/>
                </a:ln>
                <a:solidFill>
                  <a:srgbClr val="FFFFFF"/>
                </a:solidFill>
                <a:effectLst/>
                <a:uLnTx/>
                <a:uFillTx/>
                <a:latin typeface="Arial"/>
                <a:ea typeface="ＭＳ Ｐゴシック" charset="0"/>
                <a:cs typeface="Arial"/>
              </a:rPr>
              <a:t>wks</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1" name="Rectangle 3" descr="Green marble"/>
          <p:cNvSpPr>
            <a:spLocks noChangeArrowheads="1"/>
          </p:cNvSpPr>
          <p:nvPr/>
        </p:nvSpPr>
        <p:spPr bwMode="auto">
          <a:xfrm>
            <a:off x="3563938" y="5589588"/>
            <a:ext cx="2736850" cy="4318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62 weeks</a:t>
            </a:r>
          </a:p>
        </p:txBody>
      </p:sp>
      <p:sp>
        <p:nvSpPr>
          <p:cNvPr id="52" name="Rectangle 5" descr="Green marble"/>
          <p:cNvSpPr>
            <a:spLocks noChangeArrowheads="1"/>
          </p:cNvSpPr>
          <p:nvPr/>
        </p:nvSpPr>
        <p:spPr bwMode="auto">
          <a:xfrm>
            <a:off x="7740650" y="5589588"/>
            <a:ext cx="863600" cy="431800"/>
          </a:xfrm>
          <a:prstGeom prst="rect">
            <a:avLst/>
          </a:prstGeom>
          <a:solidFill>
            <a:srgbClr val="0000FF"/>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1 </a:t>
            </a:r>
            <a:r>
              <a:rPr kumimoji="0" lang="en-US" sz="2000" b="1" i="0" u="none" strike="noStrike" kern="1200" cap="none" spc="0" normalizeH="0" baseline="0" noProof="0" dirty="0" err="1">
                <a:ln>
                  <a:noFill/>
                </a:ln>
                <a:solidFill>
                  <a:srgbClr val="FFFFFF"/>
                </a:solidFill>
                <a:effectLst/>
                <a:uLnTx/>
                <a:uFillTx/>
                <a:latin typeface="Arial"/>
                <a:ea typeface="ＭＳ Ｐゴシック" charset="0"/>
                <a:cs typeface="Arial"/>
              </a:rPr>
              <a:t>wk</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10635"/>
                                        </p:tgtEl>
                                        <p:attrNameLst>
                                          <p:attrName>style.visibility</p:attrName>
                                        </p:attrNameLst>
                                      </p:cBhvr>
                                      <p:to>
                                        <p:strVal val="visible"/>
                                      </p:to>
                                    </p:set>
                                    <p:animEffect transition="in" filter="dissolve">
                                      <p:cBhvr>
                                        <p:cTn id="12" dur="500"/>
                                        <p:tgtEl>
                                          <p:spTgt spid="41063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par>
                          <p:cTn id="18" fill="hold" nodeType="afterGroup">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dissolve">
                                      <p:cBhvr>
                                        <p:cTn id="21" dur="500"/>
                                        <p:tgtEl>
                                          <p:spTgt spid="2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childTnLst>
                          </p:cTn>
                        </p:par>
                        <p:par>
                          <p:cTn id="27" fill="hold" nodeType="afterGroup">
                            <p:stCondLst>
                              <p:cond delay="500"/>
                            </p:stCondLst>
                            <p:childTnLst>
                              <p:par>
                                <p:cTn id="28" presetID="9" presetClass="entr" presetSubtype="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dissolve">
                                      <p:cBhvr>
                                        <p:cTn id="30" dur="500"/>
                                        <p:tgtEl>
                                          <p:spTgt spid="2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500"/>
                                        <p:tgtEl>
                                          <p:spTgt spid="18"/>
                                        </p:tgtEl>
                                      </p:cBhvr>
                                    </p:animEffect>
                                  </p:childTnLst>
                                </p:cTn>
                              </p:par>
                            </p:childTnLst>
                          </p:cTn>
                        </p:par>
                        <p:par>
                          <p:cTn id="36" fill="hold" nodeType="afterGroup">
                            <p:stCondLst>
                              <p:cond delay="500"/>
                            </p:stCondLst>
                            <p:childTnLst>
                              <p:par>
                                <p:cTn id="37" presetID="9" presetClass="entr" presetSubtype="0" fill="hold" grpId="0"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dissolve">
                                      <p:cBhvr>
                                        <p:cTn id="39" dur="500"/>
                                        <p:tgtEl>
                                          <p:spTgt spid="24"/>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dissolve">
                                      <p:cBhvr>
                                        <p:cTn id="44" dur="500"/>
                                        <p:tgtEl>
                                          <p:spTgt spid="2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dissolve">
                                      <p:cBhvr>
                                        <p:cTn id="49" dur="500"/>
                                        <p:tgtEl>
                                          <p:spTgt spid="35"/>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wipe(left)">
                                      <p:cBhvr>
                                        <p:cTn id="54" dur="500"/>
                                        <p:tgtEl>
                                          <p:spTgt spid="44"/>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wipe(left)">
                                      <p:cBhvr>
                                        <p:cTn id="59" dur="500"/>
                                        <p:tgtEl>
                                          <p:spTgt spid="45"/>
                                        </p:tgtEl>
                                      </p:cBhvr>
                                    </p:animEffect>
                                  </p:childTnLst>
                                </p:cTn>
                              </p:par>
                            </p:childTnLst>
                          </p:cTn>
                        </p:par>
                        <p:par>
                          <p:cTn id="60" fill="hold" nodeType="afterGroup">
                            <p:stCondLst>
                              <p:cond delay="500"/>
                            </p:stCondLst>
                            <p:childTnLst>
                              <p:par>
                                <p:cTn id="61" presetID="9" presetClass="entr" presetSubtype="0" fill="hold" grpId="0" nodeType="after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dissolve">
                                      <p:cBhvr>
                                        <p:cTn id="63" dur="500"/>
                                        <p:tgtEl>
                                          <p:spTgt spid="28"/>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6"/>
                                        </p:tgtEl>
                                        <p:attrNameLst>
                                          <p:attrName>style.visibility</p:attrName>
                                        </p:attrNameLst>
                                      </p:cBhvr>
                                      <p:to>
                                        <p:strVal val="visible"/>
                                      </p:to>
                                    </p:set>
                                    <p:animEffect transition="in" filter="wipe(left)">
                                      <p:cBhvr>
                                        <p:cTn id="68" dur="500"/>
                                        <p:tgtEl>
                                          <p:spTgt spid="46"/>
                                        </p:tgtEl>
                                      </p:cBhvr>
                                    </p:animEffect>
                                  </p:childTnLst>
                                </p:cTn>
                              </p:par>
                            </p:childTnLst>
                          </p:cTn>
                        </p:par>
                        <p:par>
                          <p:cTn id="69" fill="hold" nodeType="afterGroup">
                            <p:stCondLst>
                              <p:cond delay="500"/>
                            </p:stCondLst>
                            <p:childTnLst>
                              <p:par>
                                <p:cTn id="70" presetID="9" presetClass="entr" presetSubtype="0" fill="hold" grpId="0" nodeType="after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dissolve">
                                      <p:cBhvr>
                                        <p:cTn id="72" dur="500"/>
                                        <p:tgtEl>
                                          <p:spTgt spid="30"/>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39"/>
                                        </p:tgtEl>
                                        <p:attrNameLst>
                                          <p:attrName>style.visibility</p:attrName>
                                        </p:attrNameLst>
                                      </p:cBhvr>
                                      <p:to>
                                        <p:strVal val="visible"/>
                                      </p:to>
                                    </p:set>
                                    <p:animEffect transition="in" filter="dissolve">
                                      <p:cBhvr>
                                        <p:cTn id="77" dur="500"/>
                                        <p:tgtEl>
                                          <p:spTgt spid="39"/>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wipe(left)">
                                      <p:cBhvr>
                                        <p:cTn id="82" dur="500"/>
                                        <p:tgtEl>
                                          <p:spTgt spid="47"/>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wipe(left)">
                                      <p:cBhvr>
                                        <p:cTn id="87" dur="500"/>
                                        <p:tgtEl>
                                          <p:spTgt spid="48"/>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9" presetClass="entr" presetSubtype="0" fill="hold" grpId="0" nodeType="click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dissolve">
                                      <p:cBhvr>
                                        <p:cTn id="92" dur="500"/>
                                        <p:tgtEl>
                                          <p:spTgt spid="26"/>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49"/>
                                        </p:tgtEl>
                                        <p:attrNameLst>
                                          <p:attrName>style.visibility</p:attrName>
                                        </p:attrNameLst>
                                      </p:cBhvr>
                                      <p:to>
                                        <p:strVal val="visible"/>
                                      </p:to>
                                    </p:set>
                                    <p:animEffect transition="in" filter="wipe(left)">
                                      <p:cBhvr>
                                        <p:cTn id="97" dur="500"/>
                                        <p:tgtEl>
                                          <p:spTgt spid="49"/>
                                        </p:tgtEl>
                                      </p:cBhvr>
                                    </p:animEffect>
                                  </p:childTnLst>
                                </p:cTn>
                              </p:par>
                            </p:childTnLst>
                          </p:cTn>
                        </p:par>
                        <p:par>
                          <p:cTn id="98" fill="hold" nodeType="afterGroup">
                            <p:stCondLst>
                              <p:cond delay="500"/>
                            </p:stCondLst>
                            <p:childTnLst>
                              <p:par>
                                <p:cTn id="99" presetID="9" presetClass="entr" presetSubtype="0" fill="hold" grpId="0" nodeType="afterEffect">
                                  <p:stCondLst>
                                    <p:cond delay="0"/>
                                  </p:stCondLst>
                                  <p:childTnLst>
                                    <p:set>
                                      <p:cBhvr>
                                        <p:cTn id="100" dur="1" fill="hold">
                                          <p:stCondLst>
                                            <p:cond delay="0"/>
                                          </p:stCondLst>
                                        </p:cTn>
                                        <p:tgtEl>
                                          <p:spTgt spid="27"/>
                                        </p:tgtEl>
                                        <p:attrNameLst>
                                          <p:attrName>style.visibility</p:attrName>
                                        </p:attrNameLst>
                                      </p:cBhvr>
                                      <p:to>
                                        <p:strVal val="visible"/>
                                      </p:to>
                                    </p:set>
                                    <p:animEffect transition="in" filter="dissolve">
                                      <p:cBhvr>
                                        <p:cTn id="101" dur="500"/>
                                        <p:tgtEl>
                                          <p:spTgt spid="27"/>
                                        </p:tgtEl>
                                      </p:cBhvr>
                                    </p:animEffec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9" presetClass="entr" presetSubtype="0" fill="hold" grpId="0" nodeType="clickEffect">
                                  <p:stCondLst>
                                    <p:cond delay="0"/>
                                  </p:stCondLst>
                                  <p:childTnLst>
                                    <p:set>
                                      <p:cBhvr>
                                        <p:cTn id="105" dur="1" fill="hold">
                                          <p:stCondLst>
                                            <p:cond delay="0"/>
                                          </p:stCondLst>
                                        </p:cTn>
                                        <p:tgtEl>
                                          <p:spTgt spid="43"/>
                                        </p:tgtEl>
                                        <p:attrNameLst>
                                          <p:attrName>style.visibility</p:attrName>
                                        </p:attrNameLst>
                                      </p:cBhvr>
                                      <p:to>
                                        <p:strVal val="visible"/>
                                      </p:to>
                                    </p:set>
                                    <p:animEffect transition="in" filter="dissolve">
                                      <p:cBhvr>
                                        <p:cTn id="106" dur="500"/>
                                        <p:tgtEl>
                                          <p:spTgt spid="43"/>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9" presetClass="entr" presetSubtype="0" fill="hold" grpId="0" nodeType="clickEffect">
                                  <p:stCondLst>
                                    <p:cond delay="0"/>
                                  </p:stCondLst>
                                  <p:childTnLst>
                                    <p:set>
                                      <p:cBhvr>
                                        <p:cTn id="110" dur="1" fill="hold">
                                          <p:stCondLst>
                                            <p:cond delay="0"/>
                                          </p:stCondLst>
                                        </p:cTn>
                                        <p:tgtEl>
                                          <p:spTgt spid="21"/>
                                        </p:tgtEl>
                                        <p:attrNameLst>
                                          <p:attrName>style.visibility</p:attrName>
                                        </p:attrNameLst>
                                      </p:cBhvr>
                                      <p:to>
                                        <p:strVal val="visible"/>
                                      </p:to>
                                    </p:set>
                                    <p:animEffect transition="in" filter="dissolve">
                                      <p:cBhvr>
                                        <p:cTn id="111" dur="500"/>
                                        <p:tgtEl>
                                          <p:spTgt spid="21"/>
                                        </p:tgtEl>
                                      </p:cBhvr>
                                    </p:animEffec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2" presetClass="entr" presetSubtype="8" fill="hold" grpId="0" nodeType="clickEffect">
                                  <p:stCondLst>
                                    <p:cond delay="0"/>
                                  </p:stCondLst>
                                  <p:childTnLst>
                                    <p:set>
                                      <p:cBhvr>
                                        <p:cTn id="115" dur="1" fill="hold">
                                          <p:stCondLst>
                                            <p:cond delay="0"/>
                                          </p:stCondLst>
                                        </p:cTn>
                                        <p:tgtEl>
                                          <p:spTgt spid="50"/>
                                        </p:tgtEl>
                                        <p:attrNameLst>
                                          <p:attrName>style.visibility</p:attrName>
                                        </p:attrNameLst>
                                      </p:cBhvr>
                                      <p:to>
                                        <p:strVal val="visible"/>
                                      </p:to>
                                    </p:set>
                                    <p:animEffect transition="in" filter="wipe(left)">
                                      <p:cBhvr>
                                        <p:cTn id="116" dur="500"/>
                                        <p:tgtEl>
                                          <p:spTgt spid="50"/>
                                        </p:tgtEl>
                                      </p:cBhvr>
                                    </p:animEffect>
                                  </p:childTnLst>
                                </p:cTn>
                              </p:par>
                            </p:childTnLst>
                          </p:cTn>
                        </p:par>
                        <p:par>
                          <p:cTn id="117" fill="hold" nodeType="afterGroup">
                            <p:stCondLst>
                              <p:cond delay="500"/>
                            </p:stCondLst>
                            <p:childTnLst>
                              <p:par>
                                <p:cTn id="118" presetID="9" presetClass="entr" presetSubtype="0" fill="hold" grpId="0" nodeType="afterEffect">
                                  <p:stCondLst>
                                    <p:cond delay="0"/>
                                  </p:stCondLst>
                                  <p:childTnLst>
                                    <p:set>
                                      <p:cBhvr>
                                        <p:cTn id="119" dur="1" fill="hold">
                                          <p:stCondLst>
                                            <p:cond delay="0"/>
                                          </p:stCondLst>
                                        </p:cTn>
                                        <p:tgtEl>
                                          <p:spTgt spid="22"/>
                                        </p:tgtEl>
                                        <p:attrNameLst>
                                          <p:attrName>style.visibility</p:attrName>
                                        </p:attrNameLst>
                                      </p:cBhvr>
                                      <p:to>
                                        <p:strVal val="visible"/>
                                      </p:to>
                                    </p:set>
                                    <p:animEffect transition="in" filter="dissolve">
                                      <p:cBhvr>
                                        <p:cTn id="120" dur="500"/>
                                        <p:tgtEl>
                                          <p:spTgt spid="22"/>
                                        </p:tgtEl>
                                      </p:cBhvr>
                                    </p:animEffec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22" presetClass="entr" presetSubtype="8" fill="hold" grpId="0" nodeType="clickEffect">
                                  <p:stCondLst>
                                    <p:cond delay="0"/>
                                  </p:stCondLst>
                                  <p:childTnLst>
                                    <p:set>
                                      <p:cBhvr>
                                        <p:cTn id="124" dur="1" fill="hold">
                                          <p:stCondLst>
                                            <p:cond delay="0"/>
                                          </p:stCondLst>
                                        </p:cTn>
                                        <p:tgtEl>
                                          <p:spTgt spid="51"/>
                                        </p:tgtEl>
                                        <p:attrNameLst>
                                          <p:attrName>style.visibility</p:attrName>
                                        </p:attrNameLst>
                                      </p:cBhvr>
                                      <p:to>
                                        <p:strVal val="visible"/>
                                      </p:to>
                                    </p:set>
                                    <p:animEffect transition="in" filter="wipe(left)">
                                      <p:cBhvr>
                                        <p:cTn id="125" dur="500"/>
                                        <p:tgtEl>
                                          <p:spTgt spid="51"/>
                                        </p:tgtEl>
                                      </p:cBhvr>
                                    </p:animEffec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22" presetClass="entr" presetSubtype="8" fill="hold" grpId="0" nodeType="clickEffect">
                                  <p:stCondLst>
                                    <p:cond delay="0"/>
                                  </p:stCondLst>
                                  <p:childTnLst>
                                    <p:set>
                                      <p:cBhvr>
                                        <p:cTn id="129" dur="1" fill="hold">
                                          <p:stCondLst>
                                            <p:cond delay="0"/>
                                          </p:stCondLst>
                                        </p:cTn>
                                        <p:tgtEl>
                                          <p:spTgt spid="52"/>
                                        </p:tgtEl>
                                        <p:attrNameLst>
                                          <p:attrName>style.visibility</p:attrName>
                                        </p:attrNameLst>
                                      </p:cBhvr>
                                      <p:to>
                                        <p:strVal val="visible"/>
                                      </p:to>
                                    </p:set>
                                    <p:animEffect transition="in" filter="wipe(left)">
                                      <p:cBhvr>
                                        <p:cTn id="130" dur="500"/>
                                        <p:tgtEl>
                                          <p:spTgt spid="52"/>
                                        </p:tgtEl>
                                      </p:cBhvr>
                                    </p:animEffect>
                                  </p:childTnLst>
                                </p:cTn>
                              </p:par>
                            </p:childTnLst>
                          </p:cTn>
                        </p:par>
                        <p:par>
                          <p:cTn id="131" fill="hold" nodeType="afterGroup">
                            <p:stCondLst>
                              <p:cond delay="500"/>
                            </p:stCondLst>
                            <p:childTnLst>
                              <p:par>
                                <p:cTn id="132" presetID="9" presetClass="entr" presetSubtype="0" fill="hold" grpId="0" nodeType="afterEffect">
                                  <p:stCondLst>
                                    <p:cond delay="0"/>
                                  </p:stCondLst>
                                  <p:childTnLst>
                                    <p:set>
                                      <p:cBhvr>
                                        <p:cTn id="133" dur="1" fill="hold">
                                          <p:stCondLst>
                                            <p:cond delay="0"/>
                                          </p:stCondLst>
                                        </p:cTn>
                                        <p:tgtEl>
                                          <p:spTgt spid="31"/>
                                        </p:tgtEl>
                                        <p:attrNameLst>
                                          <p:attrName>style.visibility</p:attrName>
                                        </p:attrNameLst>
                                      </p:cBhvr>
                                      <p:to>
                                        <p:strVal val="visible"/>
                                      </p:to>
                                    </p:set>
                                    <p:animEffect transition="in" filter="dissolve">
                                      <p:cBhvr>
                                        <p:cTn id="13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35" grpId="0" autoUpdateAnimBg="0"/>
      <p:bldP spid="15" grpId="0" animBg="1"/>
      <p:bldP spid="17" grpId="0" animBg="1"/>
      <p:bldP spid="18" grpId="0" animBg="1"/>
      <p:bldP spid="19" grpId="0" autoUpdateAnimBg="0"/>
      <p:bldP spid="20" grpId="0" autoUpdateAnimBg="0"/>
      <p:bldP spid="21" grpId="0" autoUpdateAnimBg="0"/>
      <p:bldP spid="22" grpId="0" autoUpdateAnimBg="0"/>
      <p:bldP spid="23" grpId="0" autoUpdateAnimBg="0"/>
      <p:bldP spid="24" grpId="0" autoUpdateAnimBg="0"/>
      <p:bldP spid="25" grpId="0" autoUpdateAnimBg="0"/>
      <p:bldP spid="26" grpId="0" autoUpdateAnimBg="0"/>
      <p:bldP spid="27" grpId="0" autoUpdateAnimBg="0"/>
      <p:bldP spid="28" grpId="0" autoUpdateAnimBg="0"/>
      <p:bldP spid="30" grpId="0" autoUpdateAnimBg="0"/>
      <p:bldP spid="31" grpId="0" autoUpdateAnimBg="0"/>
      <p:bldP spid="35" grpId="0" autoUpdateAnimBg="0"/>
      <p:bldP spid="39" grpId="0" autoUpdateAnimBg="0"/>
      <p:bldP spid="43" grpId="0" autoUpdateAnimBg="0"/>
      <p:bldP spid="44" grpId="0" animBg="1"/>
      <p:bldP spid="45" grpId="0" animBg="1"/>
      <p:bldP spid="46" grpId="0" animBg="1"/>
      <p:bldP spid="47" grpId="0" animBg="1"/>
      <p:bldP spid="48" grpId="0" animBg="1"/>
      <p:bldP spid="49" grpId="0" animBg="1"/>
      <p:bldP spid="50" grpId="0" animBg="1"/>
      <p:bldP spid="51" grpId="0" animBg="1"/>
      <p:bldP spid="52"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405506" name="Rectangle 2"/>
          <p:cNvSpPr>
            <a:spLocks noGrp="1" noChangeArrowheads="1"/>
          </p:cNvSpPr>
          <p:nvPr>
            <p:ph type="title"/>
          </p:nvPr>
        </p:nvSpPr>
        <p:spPr>
          <a:xfrm>
            <a:off x="457200" y="44450"/>
            <a:ext cx="8229600" cy="703263"/>
          </a:xfrm>
        </p:spPr>
        <p:txBody>
          <a:bodyPr/>
          <a:lstStyle/>
          <a:p>
            <a:pPr eaLnBrk="1" hangingPunct="1">
              <a:defRPr/>
            </a:pPr>
            <a:r>
              <a:rPr lang="en-US" b="1" dirty="0">
                <a:latin typeface="Arial" charset="0"/>
                <a:ea typeface="ＭＳ Ｐゴシック" charset="0"/>
                <a:cs typeface="Arial" charset="0"/>
              </a:rPr>
              <a:t>1. Critical View</a:t>
            </a:r>
          </a:p>
        </p:txBody>
      </p:sp>
      <p:sp>
        <p:nvSpPr>
          <p:cNvPr id="732163"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555</a:t>
            </a:r>
          </a:p>
        </p:txBody>
      </p:sp>
      <p:sp>
        <p:nvSpPr>
          <p:cNvPr id="5" name="Rectangle 3"/>
          <p:cNvSpPr txBox="1">
            <a:spLocks noChangeArrowheads="1"/>
          </p:cNvSpPr>
          <p:nvPr/>
        </p:nvSpPr>
        <p:spPr bwMode="auto">
          <a:xfrm>
            <a:off x="609600" y="4365625"/>
            <a:ext cx="8534400" cy="2492375"/>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l" defTabSz="914400" rtl="0" eaLnBrk="1" fontAlgn="base" latinLnBrk="0" hangingPunct="1">
              <a:lnSpc>
                <a:spcPct val="90000"/>
              </a:lnSpc>
              <a:spcBef>
                <a:spcPct val="20000"/>
              </a:spcBef>
              <a:spcAft>
                <a:spcPct val="0"/>
              </a:spcAft>
              <a:buClr>
                <a:srgbClr val="86D1EC"/>
              </a:buClr>
              <a:buSzPct val="90000"/>
              <a:buFont typeface="Wingdings" charset="0"/>
              <a:buNone/>
              <a:tabLst/>
              <a:defRPr/>
            </a:pPr>
            <a:r>
              <a:rPr kumimoji="0" lang="en-US" sz="3200" b="0" i="0" u="none" strike="noStrike" kern="1200" cap="none" spc="0" normalizeH="0" baseline="0" noProof="0" dirty="0">
                <a:ln>
                  <a:noFill/>
                </a:ln>
                <a:solidFill>
                  <a:srgbClr val="FFFFFF"/>
                </a:solidFill>
                <a:effectLst>
                  <a:glow rad="88900">
                    <a:srgbClr val="020101">
                      <a:alpha val="75000"/>
                    </a:srgbClr>
                  </a:glow>
                  <a:outerShdw blurRad="38100" dist="38100" dir="2700000" algn="tl">
                    <a:srgbClr val="000000"/>
                  </a:outerShdw>
                </a:effectLst>
                <a:uLnTx/>
                <a:uFillTx/>
                <a:latin typeface="Arial" charset="0"/>
                <a:ea typeface="ＭＳ Ｐゴシック" charset="0"/>
                <a:cs typeface="Arial" charset="0"/>
              </a:rPr>
              <a:t>Critique of Critical View:</a:t>
            </a:r>
          </a:p>
          <a:p>
            <a:pPr marL="742950" marR="0" lvl="1" indent="-285750" algn="l" defTabSz="914400" rtl="0" eaLnBrk="1" fontAlgn="base" latinLnBrk="0" hangingPunct="1">
              <a:lnSpc>
                <a:spcPct val="90000"/>
              </a:lnSpc>
              <a:spcBef>
                <a:spcPct val="20000"/>
              </a:spcBef>
              <a:spcAft>
                <a:spcPct val="0"/>
              </a:spcAft>
              <a:buClrTx/>
              <a:buSzTx/>
              <a:buFontTx/>
              <a:buChar char="–"/>
              <a:tabLst/>
              <a:defRPr/>
            </a:pPr>
            <a:r>
              <a:rPr kumimoji="0" lang="en-US" sz="2800" b="0" i="0" u="none" strike="noStrike" kern="1200" cap="none" spc="0" normalizeH="0" baseline="0" noProof="0" dirty="0">
                <a:ln>
                  <a:noFill/>
                </a:ln>
                <a:solidFill>
                  <a:srgbClr val="FFFFFF"/>
                </a:solidFill>
                <a:effectLst>
                  <a:glow rad="88900">
                    <a:srgbClr val="020101">
                      <a:alpha val="75000"/>
                    </a:srgbClr>
                  </a:glow>
                  <a:outerShdw blurRad="38100" dist="38100" dir="2700000" algn="tl">
                    <a:srgbClr val="000000"/>
                  </a:outerShdw>
                </a:effectLst>
                <a:uLnTx/>
                <a:uFillTx/>
                <a:latin typeface="Arial" charset="0"/>
                <a:ea typeface="ＭＳ Ｐゴシック" charset="0"/>
                <a:cs typeface="Arial" charset="0"/>
              </a:rPr>
              <a:t>Weeks add up to 422 or 441 years (not 490)</a:t>
            </a:r>
          </a:p>
          <a:p>
            <a:pPr marL="742950" marR="0" lvl="1" indent="-285750" algn="l" defTabSz="914400" rtl="0" eaLnBrk="1" fontAlgn="base" latinLnBrk="0" hangingPunct="1">
              <a:lnSpc>
                <a:spcPct val="90000"/>
              </a:lnSpc>
              <a:spcBef>
                <a:spcPct val="20000"/>
              </a:spcBef>
              <a:spcAft>
                <a:spcPct val="0"/>
              </a:spcAft>
              <a:buClrTx/>
              <a:buSzTx/>
              <a:buFontTx/>
              <a:buChar char="–"/>
              <a:tabLst/>
              <a:defRPr/>
            </a:pPr>
            <a:r>
              <a:rPr kumimoji="0" lang="en-US" sz="2800" b="0" i="0" u="none" strike="noStrike" kern="1200" cap="none" spc="0" normalizeH="0" baseline="0" noProof="0" dirty="0">
                <a:ln>
                  <a:noFill/>
                </a:ln>
                <a:solidFill>
                  <a:srgbClr val="FFFFFF"/>
                </a:solidFill>
                <a:effectLst>
                  <a:glow rad="88900">
                    <a:srgbClr val="020101">
                      <a:alpha val="75000"/>
                    </a:srgbClr>
                  </a:glow>
                  <a:outerShdw blurRad="38100" dist="38100" dir="2700000" algn="tl">
                    <a:srgbClr val="000000"/>
                  </a:outerShdw>
                </a:effectLst>
                <a:uLnTx/>
                <a:uFillTx/>
                <a:latin typeface="Arial" charset="0"/>
                <a:ea typeface="ＭＳ Ｐゴシック" charset="0"/>
                <a:cs typeface="Arial" charset="0"/>
              </a:rPr>
              <a:t>Antiochus was hardly a Messianic figure!</a:t>
            </a:r>
          </a:p>
          <a:p>
            <a:pPr marL="742950" marR="0" lvl="1" indent="-285750" algn="l" defTabSz="914400" rtl="0" eaLnBrk="1" fontAlgn="base" latinLnBrk="0" hangingPunct="1">
              <a:lnSpc>
                <a:spcPct val="90000"/>
              </a:lnSpc>
              <a:spcBef>
                <a:spcPct val="20000"/>
              </a:spcBef>
              <a:spcAft>
                <a:spcPct val="0"/>
              </a:spcAft>
              <a:buClrTx/>
              <a:buSzTx/>
              <a:buFontTx/>
              <a:buChar char="–"/>
              <a:tabLst/>
              <a:defRPr/>
            </a:pPr>
            <a:r>
              <a:rPr kumimoji="0" lang="en-US" sz="2800" b="0" i="0" u="none" strike="noStrike" kern="1200" cap="none" spc="0" normalizeH="0" baseline="0" noProof="0" dirty="0">
                <a:ln>
                  <a:noFill/>
                </a:ln>
                <a:solidFill>
                  <a:srgbClr val="FFFFFF"/>
                </a:solidFill>
                <a:effectLst>
                  <a:glow rad="88900">
                    <a:srgbClr val="020101">
                      <a:alpha val="75000"/>
                    </a:srgbClr>
                  </a:glow>
                  <a:outerShdw blurRad="38100" dist="38100" dir="2700000" algn="tl">
                    <a:srgbClr val="000000"/>
                  </a:outerShdw>
                </a:effectLst>
                <a:uLnTx/>
                <a:uFillTx/>
                <a:latin typeface="Arial" charset="0"/>
                <a:ea typeface="ＭＳ Ｐゴシック" charset="0"/>
                <a:cs typeface="Arial" charset="0"/>
              </a:rPr>
              <a:t>Antiochus IV made no covenant with Israel</a:t>
            </a:r>
          </a:p>
          <a:p>
            <a:pPr marL="742950" marR="0" lvl="1" indent="-285750" algn="l" defTabSz="914400" rtl="0" eaLnBrk="1" fontAlgn="base" latinLnBrk="0" hangingPunct="1">
              <a:lnSpc>
                <a:spcPct val="90000"/>
              </a:lnSpc>
              <a:spcBef>
                <a:spcPct val="20000"/>
              </a:spcBef>
              <a:spcAft>
                <a:spcPct val="0"/>
              </a:spcAft>
              <a:buClrTx/>
              <a:buSzTx/>
              <a:buFontTx/>
              <a:buChar char="–"/>
              <a:tabLst/>
              <a:defRPr/>
            </a:pPr>
            <a:r>
              <a:rPr kumimoji="0" lang="en-US" sz="2800" b="0" i="0" u="none" strike="noStrike" kern="1200" cap="none" spc="0" normalizeH="0" baseline="0" noProof="0" dirty="0">
                <a:ln>
                  <a:noFill/>
                </a:ln>
                <a:solidFill>
                  <a:srgbClr val="FFFFFF"/>
                </a:solidFill>
                <a:effectLst>
                  <a:glow rad="88900">
                    <a:srgbClr val="020101">
                      <a:alpha val="75000"/>
                    </a:srgbClr>
                  </a:glow>
                  <a:outerShdw blurRad="38100" dist="38100" dir="2700000" algn="tl">
                    <a:srgbClr val="000000"/>
                  </a:outerShdw>
                </a:effectLst>
                <a:uLnTx/>
                <a:uFillTx/>
                <a:latin typeface="Arial" charset="0"/>
                <a:ea typeface="ＭＳ Ｐゴシック" charset="0"/>
                <a:cs typeface="Arial" charset="0"/>
              </a:rPr>
              <a:t>Prophecy seen only as imaginative prediction</a:t>
            </a:r>
          </a:p>
        </p:txBody>
      </p:sp>
      <p:sp>
        <p:nvSpPr>
          <p:cNvPr id="17" name="Text Box 11"/>
          <p:cNvSpPr txBox="1">
            <a:spLocks noChangeArrowheads="1"/>
          </p:cNvSpPr>
          <p:nvPr/>
        </p:nvSpPr>
        <p:spPr bwMode="auto">
          <a:xfrm>
            <a:off x="827088" y="1052513"/>
            <a:ext cx="792162" cy="16922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Jer. 25:11-12</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605/ 586 BC</a:t>
            </a:r>
          </a:p>
        </p:txBody>
      </p:sp>
      <p:sp>
        <p:nvSpPr>
          <p:cNvPr id="18" name="Rectangle 3" descr="Green marble"/>
          <p:cNvSpPr>
            <a:spLocks noChangeArrowheads="1"/>
          </p:cNvSpPr>
          <p:nvPr/>
        </p:nvSpPr>
        <p:spPr bwMode="auto">
          <a:xfrm>
            <a:off x="1192213" y="3860800"/>
            <a:ext cx="787400" cy="431800"/>
          </a:xfrm>
          <a:prstGeom prst="rect">
            <a:avLst/>
          </a:prstGeom>
          <a:solidFill>
            <a:srgbClr val="020101"/>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7 </a:t>
            </a:r>
            <a:r>
              <a:rPr kumimoji="0" lang="en-US" sz="2000" b="1" i="0" u="none" strike="noStrike" kern="0" cap="none" spc="0" normalizeH="0" baseline="0" noProof="0" dirty="0" err="1">
                <a:ln>
                  <a:noFill/>
                </a:ln>
                <a:solidFill>
                  <a:srgbClr val="FFFFFF"/>
                </a:solidFill>
                <a:effectLst/>
                <a:uLnTx/>
                <a:uFillTx/>
                <a:latin typeface="Arial"/>
                <a:ea typeface="ＭＳ Ｐゴシック" charset="0"/>
                <a:cs typeface="Arial"/>
              </a:rPr>
              <a:t>wks</a:t>
            </a:r>
            <a:endPar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19" name="Rectangle 3" descr="Green marble"/>
          <p:cNvSpPr>
            <a:spLocks noChangeArrowheads="1"/>
          </p:cNvSpPr>
          <p:nvPr/>
        </p:nvSpPr>
        <p:spPr bwMode="auto">
          <a:xfrm>
            <a:off x="1979613" y="3860800"/>
            <a:ext cx="2160587" cy="4318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62 weeks</a:t>
            </a:r>
          </a:p>
        </p:txBody>
      </p:sp>
      <p:sp>
        <p:nvSpPr>
          <p:cNvPr id="20" name="Rectangle 5" descr="Green marble"/>
          <p:cNvSpPr>
            <a:spLocks noChangeArrowheads="1"/>
          </p:cNvSpPr>
          <p:nvPr/>
        </p:nvSpPr>
        <p:spPr bwMode="auto">
          <a:xfrm>
            <a:off x="4140200" y="3860800"/>
            <a:ext cx="1368425" cy="431800"/>
          </a:xfrm>
          <a:prstGeom prst="rect">
            <a:avLst/>
          </a:prstGeom>
          <a:solidFill>
            <a:srgbClr val="0000FF"/>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1 </a:t>
            </a:r>
            <a:r>
              <a:rPr kumimoji="0" lang="en-US" sz="2000" b="1" i="0" u="none" strike="noStrike" kern="0" cap="none" spc="0" normalizeH="0" baseline="0" noProof="0" dirty="0" err="1">
                <a:ln>
                  <a:noFill/>
                </a:ln>
                <a:solidFill>
                  <a:srgbClr val="FFFFFF"/>
                </a:solidFill>
                <a:effectLst/>
                <a:uLnTx/>
                <a:uFillTx/>
                <a:latin typeface="Arial"/>
                <a:ea typeface="ＭＳ Ｐゴシック" charset="0"/>
                <a:cs typeface="Arial"/>
              </a:rPr>
              <a:t>wk</a:t>
            </a:r>
            <a:endPar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21" name="Text Box 11"/>
          <p:cNvSpPr txBox="1">
            <a:spLocks noChangeArrowheads="1"/>
          </p:cNvSpPr>
          <p:nvPr/>
        </p:nvSpPr>
        <p:spPr bwMode="auto">
          <a:xfrm>
            <a:off x="3175" y="3860800"/>
            <a:ext cx="1152525" cy="400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Critical</a:t>
            </a:r>
          </a:p>
        </p:txBody>
      </p:sp>
      <p:sp>
        <p:nvSpPr>
          <p:cNvPr id="22" name="Text Box 11"/>
          <p:cNvSpPr txBox="1">
            <a:spLocks noChangeArrowheads="1"/>
          </p:cNvSpPr>
          <p:nvPr/>
        </p:nvSpPr>
        <p:spPr bwMode="auto">
          <a:xfrm>
            <a:off x="1616075" y="1052513"/>
            <a:ext cx="720725" cy="19399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Cy-</a:t>
            </a:r>
            <a:r>
              <a:rPr kumimoji="0" lang="en-US" sz="1600" b="1" i="0" u="none" strike="noStrike" kern="0" cap="none" spc="0" normalizeH="0" baseline="0" noProof="0" dirty="0" err="1">
                <a:ln>
                  <a:noFill/>
                </a:ln>
                <a:solidFill>
                  <a:srgbClr val="FFFFFF"/>
                </a:solidFill>
                <a:effectLst/>
                <a:uLnTx/>
                <a:uFillTx/>
                <a:latin typeface="Arial"/>
                <a:ea typeface="ＭＳ Ｐゴシック" charset="0"/>
                <a:cs typeface="Arial"/>
              </a:rPr>
              <a:t>rus</a:t>
            </a: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 </a:t>
            </a: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De-</a:t>
            </a:r>
            <a:r>
              <a:rPr kumimoji="0" lang="en-US" sz="1600" b="1" i="0" u="none" strike="noStrike" kern="0" cap="none" spc="0" normalizeH="0" baseline="0" noProof="0" dirty="0" err="1">
                <a:ln>
                  <a:noFill/>
                </a:ln>
                <a:solidFill>
                  <a:srgbClr val="FFFFFF"/>
                </a:solidFill>
                <a:effectLst/>
                <a:uLnTx/>
                <a:uFillTx/>
                <a:latin typeface="Arial"/>
                <a:ea typeface="ＭＳ Ｐゴシック" charset="0"/>
                <a:cs typeface="Arial"/>
              </a:rPr>
              <a:t>cree</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538 BC</a:t>
            </a:r>
          </a:p>
        </p:txBody>
      </p:sp>
      <p:sp>
        <p:nvSpPr>
          <p:cNvPr id="23" name="Text Box 11"/>
          <p:cNvSpPr txBox="1">
            <a:spLocks noChangeArrowheads="1"/>
          </p:cNvSpPr>
          <p:nvPr/>
        </p:nvSpPr>
        <p:spPr bwMode="auto">
          <a:xfrm>
            <a:off x="3765550" y="1052513"/>
            <a:ext cx="720725" cy="2432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Mur-der</a:t>
            </a: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of </a:t>
            </a: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Oni-as</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171 BC</a:t>
            </a:r>
          </a:p>
        </p:txBody>
      </p:sp>
      <p:sp>
        <p:nvSpPr>
          <p:cNvPr id="24" name="Text Box 11"/>
          <p:cNvSpPr txBox="1">
            <a:spLocks noChangeArrowheads="1"/>
          </p:cNvSpPr>
          <p:nvPr/>
        </p:nvSpPr>
        <p:spPr bwMode="auto">
          <a:xfrm>
            <a:off x="4481513" y="1052513"/>
            <a:ext cx="655637" cy="2678112"/>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Anti-</a:t>
            </a:r>
            <a:r>
              <a:rPr kumimoji="0" lang="en-US" sz="1600" b="1" i="0" u="none" strike="noStrike" kern="0" cap="none" spc="0" normalizeH="0" baseline="0" noProof="0" dirty="0" err="1">
                <a:ln>
                  <a:noFill/>
                </a:ln>
                <a:solidFill>
                  <a:srgbClr val="FFFFFF"/>
                </a:solidFill>
                <a:effectLst/>
                <a:uLnTx/>
                <a:uFillTx/>
                <a:latin typeface="Arial"/>
                <a:ea typeface="ＭＳ Ｐゴシック" charset="0"/>
                <a:cs typeface="Arial"/>
              </a:rPr>
              <a:t>ochus</a:t>
            </a: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 </a:t>
            </a: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De-se-cra-</a:t>
            </a:r>
            <a:r>
              <a:rPr kumimoji="0" lang="en-US" sz="1600" b="1" i="0" u="none" strike="noStrike" kern="0" cap="none" spc="0" normalizeH="0" baseline="0" noProof="0" dirty="0" err="1">
                <a:ln>
                  <a:noFill/>
                </a:ln>
                <a:solidFill>
                  <a:srgbClr val="FFFFFF"/>
                </a:solidFill>
                <a:effectLst/>
                <a:uLnTx/>
                <a:uFillTx/>
                <a:latin typeface="Arial"/>
                <a:ea typeface="ＭＳ Ｐゴシック" charset="0"/>
                <a:cs typeface="Arial"/>
              </a:rPr>
              <a:t>tion</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167 BC</a:t>
            </a:r>
          </a:p>
        </p:txBody>
      </p:sp>
      <p:sp>
        <p:nvSpPr>
          <p:cNvPr id="25" name="Text Box 11"/>
          <p:cNvSpPr txBox="1">
            <a:spLocks noChangeArrowheads="1"/>
          </p:cNvSpPr>
          <p:nvPr/>
        </p:nvSpPr>
        <p:spPr bwMode="auto">
          <a:xfrm>
            <a:off x="5133975" y="1052513"/>
            <a:ext cx="654050" cy="2432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Tem-</a:t>
            </a:r>
            <a:r>
              <a:rPr kumimoji="0" lang="en-US" sz="1600" b="1" i="0" u="none" strike="noStrike" kern="0" cap="none" spc="0" normalizeH="0" baseline="0" noProof="0" dirty="0" err="1">
                <a:ln>
                  <a:noFill/>
                </a:ln>
                <a:solidFill>
                  <a:srgbClr val="FFFFFF"/>
                </a:solidFill>
                <a:effectLst/>
                <a:uLnTx/>
                <a:uFillTx/>
                <a:latin typeface="Arial"/>
                <a:ea typeface="ＭＳ Ｐゴシック" charset="0"/>
                <a:cs typeface="Arial"/>
              </a:rPr>
              <a:t>ple</a:t>
            </a: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 </a:t>
            </a: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Re-</a:t>
            </a:r>
            <a:r>
              <a:rPr kumimoji="0" lang="en-US" sz="1600" b="1" i="0" u="none" strike="noStrike" kern="0" cap="none" spc="0" normalizeH="0" baseline="0" noProof="0" dirty="0" err="1">
                <a:ln>
                  <a:noFill/>
                </a:ln>
                <a:solidFill>
                  <a:srgbClr val="FFFFFF"/>
                </a:solidFill>
                <a:effectLst/>
                <a:uLnTx/>
                <a:uFillTx/>
                <a:latin typeface="Arial"/>
                <a:ea typeface="ＭＳ Ｐゴシック" charset="0"/>
                <a:cs typeface="Arial"/>
              </a:rPr>
              <a:t>ded</a:t>
            </a: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a:t>
            </a:r>
            <a:r>
              <a:rPr kumimoji="0" lang="en-US" sz="1600" b="1" i="0" u="none" strike="noStrike" kern="0" cap="none" spc="0" normalizeH="0" baseline="0" noProof="0" dirty="0" err="1">
                <a:ln>
                  <a:noFill/>
                </a:ln>
                <a:solidFill>
                  <a:srgbClr val="FFFFFF"/>
                </a:solidFill>
                <a:effectLst/>
                <a:uLnTx/>
                <a:uFillTx/>
                <a:latin typeface="Arial"/>
                <a:ea typeface="ＭＳ Ｐゴシック" charset="0"/>
                <a:cs typeface="Arial"/>
              </a:rPr>
              <a:t>ica-tion</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164 BC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055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5">
                                            <p:txEl>
                                              <p:pRg st="1" end="1"/>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5">
                                            <p:txEl>
                                              <p:pRg st="2" end="2"/>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5">
                                            <p:txEl>
                                              <p:pRg st="3" end="3"/>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506" grpId="0" autoUpdateAnimBg="0"/>
      <p:bldP spid="5"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406530" name="Rectangle 2"/>
          <p:cNvSpPr>
            <a:spLocks noGrp="1" noChangeArrowheads="1"/>
          </p:cNvSpPr>
          <p:nvPr>
            <p:ph type="title"/>
          </p:nvPr>
        </p:nvSpPr>
        <p:spPr>
          <a:xfrm>
            <a:off x="457200" y="-26988"/>
            <a:ext cx="8229600" cy="774701"/>
          </a:xfrm>
        </p:spPr>
        <p:txBody>
          <a:bodyPr/>
          <a:lstStyle/>
          <a:p>
            <a:pPr eaLnBrk="1" hangingPunct="1">
              <a:defRPr/>
            </a:pPr>
            <a:r>
              <a:rPr lang="en-US" b="1" dirty="0">
                <a:latin typeface="Arial" charset="0"/>
                <a:ea typeface="ＭＳ Ｐゴシック" charset="0"/>
                <a:cs typeface="Arial" charset="0"/>
              </a:rPr>
              <a:t>2. </a:t>
            </a:r>
            <a:r>
              <a:rPr lang="en-US" b="1" dirty="0" err="1">
                <a:latin typeface="Arial" charset="0"/>
                <a:ea typeface="ＭＳ Ｐゴシック" charset="0"/>
                <a:cs typeface="Arial" charset="0"/>
              </a:rPr>
              <a:t>Amillennial</a:t>
            </a:r>
            <a:r>
              <a:rPr lang="en-US" b="1" dirty="0">
                <a:latin typeface="Arial" charset="0"/>
                <a:ea typeface="ＭＳ Ｐゴシック" charset="0"/>
                <a:cs typeface="Arial" charset="0"/>
              </a:rPr>
              <a:t> Symbolic View</a:t>
            </a:r>
          </a:p>
        </p:txBody>
      </p:sp>
      <p:sp>
        <p:nvSpPr>
          <p:cNvPr id="734211" name="Text Box 4"/>
          <p:cNvSpPr txBox="1">
            <a:spLocks noChangeArrowheads="1"/>
          </p:cNvSpPr>
          <p:nvPr/>
        </p:nvSpPr>
        <p:spPr bwMode="auto">
          <a:xfrm>
            <a:off x="8305800" y="-26988"/>
            <a:ext cx="838200" cy="45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555</a:t>
            </a:r>
          </a:p>
        </p:txBody>
      </p:sp>
      <p:sp>
        <p:nvSpPr>
          <p:cNvPr id="5" name="Rectangle 3"/>
          <p:cNvSpPr txBox="1">
            <a:spLocks noChangeArrowheads="1"/>
          </p:cNvSpPr>
          <p:nvPr/>
        </p:nvSpPr>
        <p:spPr bwMode="auto">
          <a:xfrm>
            <a:off x="179388" y="3357563"/>
            <a:ext cx="8964612" cy="3240087"/>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l" defTabSz="914400" rtl="0" eaLnBrk="1" fontAlgn="base" latinLnBrk="0" hangingPunct="1">
              <a:lnSpc>
                <a:spcPct val="80000"/>
              </a:lnSpc>
              <a:spcBef>
                <a:spcPct val="20000"/>
              </a:spcBef>
              <a:spcAft>
                <a:spcPct val="0"/>
              </a:spcAft>
              <a:buClr>
                <a:srgbClr val="86D1EC"/>
              </a:buClr>
              <a:buSzPct val="90000"/>
              <a:buFont typeface="Wingdings" charset="0"/>
              <a:buBlip>
                <a:blip r:embed="rId3"/>
              </a:buBlip>
              <a:tabLst/>
              <a:defRPr/>
            </a:pPr>
            <a:r>
              <a:rPr kumimoji="0" lang="en-US" sz="2800" b="0"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ＭＳ Ｐゴシック" charset="0"/>
                <a:cs typeface="Arial" charset="0"/>
              </a:rPr>
              <a:t>70 seen as indefinite era to lead people to salvation</a:t>
            </a:r>
            <a:r>
              <a:rPr kumimoji="0" lang="en-US" altLang="zh-CN" sz="2800" b="0"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宋体" charset="0"/>
                <a:cs typeface="Arial" charset="0"/>
              </a:rPr>
              <a:t> </a:t>
            </a:r>
          </a:p>
          <a:p>
            <a:pPr marL="342900" marR="0" lvl="0" indent="-342900" algn="l" defTabSz="914400" rtl="0" eaLnBrk="1" fontAlgn="base" latinLnBrk="0" hangingPunct="1">
              <a:lnSpc>
                <a:spcPct val="80000"/>
              </a:lnSpc>
              <a:spcBef>
                <a:spcPct val="20000"/>
              </a:spcBef>
              <a:spcAft>
                <a:spcPct val="0"/>
              </a:spcAft>
              <a:buClr>
                <a:srgbClr val="86D1EC"/>
              </a:buClr>
              <a:buSzPct val="90000"/>
              <a:buFont typeface="Wingdings" charset="0"/>
              <a:buBlip>
                <a:blip r:embed="rId3"/>
              </a:buBlip>
              <a:tabLst/>
              <a:defRPr/>
            </a:pPr>
            <a:r>
              <a:rPr kumimoji="0" lang="en-US" altLang="zh-CN" sz="2800" b="0"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宋体" charset="0"/>
                <a:cs typeface="Arial" charset="0"/>
              </a:rPr>
              <a:t>7 as a mark of divine work, symbolizing completion</a:t>
            </a:r>
          </a:p>
          <a:p>
            <a:pPr marL="742950" marR="0" lvl="1" indent="-285750" algn="l" defTabSz="914400" rtl="0" eaLnBrk="1" fontAlgn="base" latinLnBrk="0" hangingPunct="1">
              <a:lnSpc>
                <a:spcPct val="80000"/>
              </a:lnSpc>
              <a:spcBef>
                <a:spcPct val="20000"/>
              </a:spcBef>
              <a:spcAft>
                <a:spcPct val="0"/>
              </a:spcAft>
              <a:buClrTx/>
              <a:buSzTx/>
              <a:buFontTx/>
              <a:buChar char="–"/>
              <a:tabLst/>
              <a:defRPr/>
            </a:pPr>
            <a:r>
              <a:rPr kumimoji="0" lang="en-US" altLang="zh-CN" sz="2400" b="0"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宋体" charset="0"/>
                <a:cs typeface="Arial" charset="0"/>
              </a:rPr>
              <a:t>First 7 years begins with the Cyrus decree (538 BC)</a:t>
            </a:r>
          </a:p>
          <a:p>
            <a:pPr marL="742950" marR="0" lvl="1" indent="-285750" algn="l" defTabSz="914400" rtl="0" eaLnBrk="1" fontAlgn="base" latinLnBrk="0" hangingPunct="1">
              <a:lnSpc>
                <a:spcPct val="80000"/>
              </a:lnSpc>
              <a:spcBef>
                <a:spcPct val="20000"/>
              </a:spcBef>
              <a:spcAft>
                <a:spcPct val="0"/>
              </a:spcAft>
              <a:buClrTx/>
              <a:buSzTx/>
              <a:buFontTx/>
              <a:buChar char="–"/>
              <a:tabLst/>
              <a:defRPr/>
            </a:pPr>
            <a:r>
              <a:rPr kumimoji="0" lang="en-US" altLang="zh-CN" sz="2400" b="0"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宋体" charset="0"/>
                <a:cs typeface="Arial" charset="0"/>
              </a:rPr>
              <a:t>The 62 weeks  = the gospel is preached </a:t>
            </a:r>
          </a:p>
          <a:p>
            <a:pPr marL="742950" marR="0" lvl="1" indent="-285750" algn="l" defTabSz="914400" rtl="0" eaLnBrk="1" fontAlgn="base" latinLnBrk="0" hangingPunct="1">
              <a:lnSpc>
                <a:spcPct val="80000"/>
              </a:lnSpc>
              <a:spcBef>
                <a:spcPct val="20000"/>
              </a:spcBef>
              <a:spcAft>
                <a:spcPct val="0"/>
              </a:spcAft>
              <a:buClrTx/>
              <a:buSzTx/>
              <a:buFontTx/>
              <a:buChar char="–"/>
              <a:tabLst/>
              <a:defRPr/>
            </a:pPr>
            <a:r>
              <a:rPr kumimoji="0" lang="en-US" altLang="zh-CN" sz="2400" b="0"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宋体" charset="0"/>
                <a:cs typeface="Arial" charset="0"/>
              </a:rPr>
              <a:t>The final week = Antichrist rule, Christ lost influence</a:t>
            </a:r>
          </a:p>
          <a:p>
            <a:pPr marL="742950" marR="0" lvl="1" indent="-285750" algn="l" defTabSz="914400" rtl="0" eaLnBrk="1" fontAlgn="base" latinLnBrk="0" hangingPunct="1">
              <a:lnSpc>
                <a:spcPct val="80000"/>
              </a:lnSpc>
              <a:spcBef>
                <a:spcPct val="20000"/>
              </a:spcBef>
              <a:spcAft>
                <a:spcPct val="0"/>
              </a:spcAft>
              <a:buClrTx/>
              <a:buSzTx/>
              <a:buFontTx/>
              <a:buChar char="–"/>
              <a:tabLst/>
              <a:defRPr/>
            </a:pPr>
            <a:r>
              <a:rPr kumimoji="0" lang="en-US" altLang="zh-CN" sz="2400" b="0"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宋体" charset="0"/>
                <a:cs typeface="Arial" charset="0"/>
              </a:rPr>
              <a:t>70 years end in Christ</a:t>
            </a:r>
            <a:r>
              <a:rPr kumimoji="0" lang="fr-FR" altLang="zh-CN" sz="2400" b="0"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宋体" charset="0"/>
                <a:cs typeface="Arial" charset="0"/>
              </a:rPr>
              <a:t>'</a:t>
            </a:r>
            <a:r>
              <a:rPr kumimoji="0" lang="en-US" altLang="zh-CN" sz="2400" b="0"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宋体" charset="0"/>
                <a:cs typeface="Arial" charset="0"/>
              </a:rPr>
              <a:t>s second coming</a:t>
            </a:r>
            <a:endParaRPr kumimoji="0" lang="en-US" sz="2800" b="0"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ＭＳ Ｐゴシック" charset="0"/>
              <a:cs typeface="Arial" charset="0"/>
            </a:endParaRPr>
          </a:p>
        </p:txBody>
      </p:sp>
      <p:sp>
        <p:nvSpPr>
          <p:cNvPr id="16" name="Text Box 11"/>
          <p:cNvSpPr txBox="1">
            <a:spLocks noChangeArrowheads="1"/>
          </p:cNvSpPr>
          <p:nvPr/>
        </p:nvSpPr>
        <p:spPr bwMode="auto">
          <a:xfrm>
            <a:off x="1616075" y="692150"/>
            <a:ext cx="720725" cy="19399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Cy-</a:t>
            </a:r>
            <a:r>
              <a:rPr kumimoji="0" lang="en-US" sz="1600" b="1" i="0" u="none" strike="noStrike" kern="0" cap="none" spc="0" normalizeH="0" baseline="0" noProof="0" dirty="0" err="1">
                <a:ln>
                  <a:noFill/>
                </a:ln>
                <a:solidFill>
                  <a:srgbClr val="FFFFFF"/>
                </a:solidFill>
                <a:effectLst/>
                <a:uLnTx/>
                <a:uFillTx/>
                <a:latin typeface="Arial"/>
                <a:ea typeface="ＭＳ Ｐゴシック" charset="0"/>
                <a:cs typeface="Arial"/>
              </a:rPr>
              <a:t>rus</a:t>
            </a: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 </a:t>
            </a: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De-</a:t>
            </a:r>
            <a:r>
              <a:rPr kumimoji="0" lang="en-US" sz="1600" b="1" i="0" u="none" strike="noStrike" kern="0" cap="none" spc="0" normalizeH="0" baseline="0" noProof="0" dirty="0" err="1">
                <a:ln>
                  <a:noFill/>
                </a:ln>
                <a:solidFill>
                  <a:srgbClr val="FFFFFF"/>
                </a:solidFill>
                <a:effectLst/>
                <a:uLnTx/>
                <a:uFillTx/>
                <a:latin typeface="Arial"/>
                <a:ea typeface="ＭＳ Ｐゴシック" charset="0"/>
                <a:cs typeface="Arial"/>
              </a:rPr>
              <a:t>cree</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538 BC</a:t>
            </a:r>
          </a:p>
        </p:txBody>
      </p:sp>
      <p:sp>
        <p:nvSpPr>
          <p:cNvPr id="17" name="Text Box 11"/>
          <p:cNvSpPr txBox="1">
            <a:spLocks noChangeArrowheads="1"/>
          </p:cNvSpPr>
          <p:nvPr/>
        </p:nvSpPr>
        <p:spPr bwMode="auto">
          <a:xfrm>
            <a:off x="2332038" y="692150"/>
            <a:ext cx="720725" cy="19399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Art. 2</a:t>
            </a:r>
            <a:r>
              <a:rPr kumimoji="0" lang="en-US" sz="1600" b="1" i="0" u="none" strike="noStrike" kern="0" cap="none" spc="0" normalizeH="0" baseline="30000" noProof="0" dirty="0">
                <a:ln>
                  <a:noFill/>
                </a:ln>
                <a:solidFill>
                  <a:srgbClr val="FFFFFF"/>
                </a:solidFill>
                <a:effectLst/>
                <a:uLnTx/>
                <a:uFillTx/>
                <a:latin typeface="Arial"/>
                <a:ea typeface="ＭＳ Ｐゴシック" charset="0"/>
                <a:cs typeface="Arial"/>
              </a:rPr>
              <a:t>nd</a:t>
            </a: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De-</a:t>
            </a:r>
            <a:r>
              <a:rPr kumimoji="0" lang="en-US" sz="1600" b="1" i="0" u="none" strike="noStrike" kern="0" cap="none" spc="0" normalizeH="0" baseline="0" noProof="0" dirty="0" err="1">
                <a:ln>
                  <a:noFill/>
                </a:ln>
                <a:solidFill>
                  <a:srgbClr val="FFFFFF"/>
                </a:solidFill>
                <a:effectLst/>
                <a:uLnTx/>
                <a:uFillTx/>
                <a:latin typeface="Arial"/>
                <a:ea typeface="ＭＳ Ｐゴシック" charset="0"/>
                <a:cs typeface="Arial"/>
              </a:rPr>
              <a:t>cree</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444 BC</a:t>
            </a:r>
          </a:p>
        </p:txBody>
      </p:sp>
      <p:sp>
        <p:nvSpPr>
          <p:cNvPr id="18" name="Text Box 11"/>
          <p:cNvSpPr txBox="1">
            <a:spLocks noChangeArrowheads="1"/>
          </p:cNvSpPr>
          <p:nvPr/>
        </p:nvSpPr>
        <p:spPr bwMode="auto">
          <a:xfrm>
            <a:off x="7019925" y="692150"/>
            <a:ext cx="936625" cy="585788"/>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Church Age</a:t>
            </a:r>
          </a:p>
        </p:txBody>
      </p:sp>
      <p:sp>
        <p:nvSpPr>
          <p:cNvPr id="19" name="Text Box 11"/>
          <p:cNvSpPr txBox="1">
            <a:spLocks noChangeArrowheads="1"/>
          </p:cNvSpPr>
          <p:nvPr/>
        </p:nvSpPr>
        <p:spPr bwMode="auto">
          <a:xfrm>
            <a:off x="7805738" y="692150"/>
            <a:ext cx="654050" cy="1570038"/>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7 </a:t>
            </a: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Yr. </a:t>
            </a: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0" cap="none" spc="0" normalizeH="0" baseline="0" noProof="0" dirty="0" err="1">
                <a:ln>
                  <a:noFill/>
                </a:ln>
                <a:solidFill>
                  <a:srgbClr val="FFFFFF"/>
                </a:solidFill>
                <a:effectLst/>
                <a:uLnTx/>
                <a:uFillTx/>
                <a:latin typeface="Arial"/>
                <a:ea typeface="ＭＳ Ｐゴシック" charset="0"/>
                <a:cs typeface="Arial"/>
              </a:rPr>
              <a:t>Trib-ula-tion</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20" name="Text Box 11"/>
          <p:cNvSpPr txBox="1">
            <a:spLocks noChangeArrowheads="1"/>
          </p:cNvSpPr>
          <p:nvPr/>
        </p:nvSpPr>
        <p:spPr bwMode="auto">
          <a:xfrm>
            <a:off x="7938" y="2708275"/>
            <a:ext cx="1874837" cy="400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Symbolic</a:t>
            </a:r>
          </a:p>
        </p:txBody>
      </p:sp>
      <p:sp>
        <p:nvSpPr>
          <p:cNvPr id="21" name="Rectangle 3" descr="Green marble"/>
          <p:cNvSpPr>
            <a:spLocks noChangeArrowheads="1"/>
          </p:cNvSpPr>
          <p:nvPr/>
        </p:nvSpPr>
        <p:spPr bwMode="auto">
          <a:xfrm>
            <a:off x="1984375" y="2708275"/>
            <a:ext cx="787400" cy="433388"/>
          </a:xfrm>
          <a:prstGeom prst="rect">
            <a:avLst/>
          </a:prstGeom>
          <a:solidFill>
            <a:srgbClr val="020101"/>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7 </a:t>
            </a:r>
            <a:r>
              <a:rPr kumimoji="0" lang="en-US" sz="2000" b="1" i="0" u="none" strike="noStrike" kern="0" cap="none" spc="0" normalizeH="0" baseline="0" noProof="0" dirty="0" err="1">
                <a:ln>
                  <a:noFill/>
                </a:ln>
                <a:solidFill>
                  <a:srgbClr val="FFFFFF"/>
                </a:solidFill>
                <a:effectLst/>
                <a:uLnTx/>
                <a:uFillTx/>
                <a:latin typeface="Arial"/>
                <a:ea typeface="ＭＳ Ｐゴシック" charset="0"/>
                <a:cs typeface="Arial"/>
              </a:rPr>
              <a:t>wks</a:t>
            </a:r>
            <a:endPar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22" name="Rectangle 3" descr="Green marble"/>
          <p:cNvSpPr>
            <a:spLocks noChangeArrowheads="1"/>
          </p:cNvSpPr>
          <p:nvPr/>
        </p:nvSpPr>
        <p:spPr bwMode="auto">
          <a:xfrm>
            <a:off x="2771775" y="2708275"/>
            <a:ext cx="4968875" cy="433388"/>
          </a:xfrm>
          <a:prstGeom prst="rect">
            <a:avLst/>
          </a:prstGeom>
          <a:blipFill dpi="0" rotWithShape="0">
            <a:blip r:embed="rId4"/>
            <a:srcRect/>
            <a:tile tx="0" ty="0" sx="100000" sy="100000" flip="none" algn="tl"/>
          </a:blip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62 weeks</a:t>
            </a:r>
          </a:p>
        </p:txBody>
      </p:sp>
      <p:sp>
        <p:nvSpPr>
          <p:cNvPr id="23" name="Rectangle 5" descr="Green marble"/>
          <p:cNvSpPr>
            <a:spLocks noChangeArrowheads="1"/>
          </p:cNvSpPr>
          <p:nvPr/>
        </p:nvSpPr>
        <p:spPr bwMode="auto">
          <a:xfrm>
            <a:off x="7740650" y="2708275"/>
            <a:ext cx="863600" cy="433388"/>
          </a:xfrm>
          <a:prstGeom prst="rect">
            <a:avLst/>
          </a:prstGeom>
          <a:solidFill>
            <a:srgbClr val="0000FF"/>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1 </a:t>
            </a:r>
            <a:r>
              <a:rPr kumimoji="0" lang="en-US" sz="2000" b="1" i="0" u="none" strike="noStrike" kern="0" cap="none" spc="0" normalizeH="0" baseline="0" noProof="0" dirty="0" err="1">
                <a:ln>
                  <a:noFill/>
                </a:ln>
                <a:solidFill>
                  <a:srgbClr val="FFFFFF"/>
                </a:solidFill>
                <a:effectLst/>
                <a:uLnTx/>
                <a:uFillTx/>
                <a:latin typeface="Arial"/>
                <a:ea typeface="ＭＳ Ｐゴシック" charset="0"/>
                <a:cs typeface="Arial"/>
              </a:rPr>
              <a:t>wk</a:t>
            </a:r>
            <a:endPar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0653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0" grpId="0" autoUpdateAnimBg="0"/>
      <p:bldP spid="5" grpId="0"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406530" name="Rectangle 2"/>
          <p:cNvSpPr>
            <a:spLocks noGrp="1" noChangeArrowheads="1"/>
          </p:cNvSpPr>
          <p:nvPr>
            <p:ph type="title"/>
          </p:nvPr>
        </p:nvSpPr>
        <p:spPr>
          <a:xfrm>
            <a:off x="457200" y="-26988"/>
            <a:ext cx="8229600" cy="774701"/>
          </a:xfrm>
        </p:spPr>
        <p:txBody>
          <a:bodyPr/>
          <a:lstStyle/>
          <a:p>
            <a:pPr eaLnBrk="1" hangingPunct="1">
              <a:defRPr/>
            </a:pPr>
            <a:r>
              <a:rPr lang="en-US" b="1" dirty="0">
                <a:latin typeface="Arial" charset="0"/>
                <a:ea typeface="ＭＳ Ｐゴシック" charset="0"/>
                <a:cs typeface="Arial" charset="0"/>
              </a:rPr>
              <a:t>2. </a:t>
            </a:r>
            <a:r>
              <a:rPr lang="en-US" b="1" dirty="0" err="1">
                <a:latin typeface="Arial" charset="0"/>
                <a:ea typeface="ＭＳ Ｐゴシック" charset="0"/>
                <a:cs typeface="Arial" charset="0"/>
              </a:rPr>
              <a:t>Amillennial</a:t>
            </a:r>
            <a:r>
              <a:rPr lang="en-US" b="1" dirty="0">
                <a:latin typeface="Arial" charset="0"/>
                <a:ea typeface="ＭＳ Ｐゴシック" charset="0"/>
                <a:cs typeface="Arial" charset="0"/>
              </a:rPr>
              <a:t> Symbolic View</a:t>
            </a:r>
          </a:p>
        </p:txBody>
      </p:sp>
      <p:sp>
        <p:nvSpPr>
          <p:cNvPr id="736259" name="Text Box 4"/>
          <p:cNvSpPr txBox="1">
            <a:spLocks noChangeArrowheads="1"/>
          </p:cNvSpPr>
          <p:nvPr/>
        </p:nvSpPr>
        <p:spPr bwMode="auto">
          <a:xfrm>
            <a:off x="8305800" y="-26988"/>
            <a:ext cx="838200" cy="45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555</a:t>
            </a:r>
          </a:p>
        </p:txBody>
      </p:sp>
      <p:sp>
        <p:nvSpPr>
          <p:cNvPr id="5" name="Rectangle 3"/>
          <p:cNvSpPr txBox="1">
            <a:spLocks noChangeArrowheads="1"/>
          </p:cNvSpPr>
          <p:nvPr/>
        </p:nvSpPr>
        <p:spPr bwMode="auto">
          <a:xfrm>
            <a:off x="179388" y="3357563"/>
            <a:ext cx="8964612" cy="338455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l"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en-US" altLang="zh-CN" sz="2800" b="0"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宋体" charset="0"/>
                <a:cs typeface="Arial" charset="0"/>
              </a:rPr>
              <a:t>Critique of the Symbolic View</a:t>
            </a:r>
          </a:p>
          <a:p>
            <a:pPr marL="742950" marR="0" lvl="1" indent="-285750" algn="l" defTabSz="914400" rtl="0" eaLnBrk="1" fontAlgn="base" latinLnBrk="0" hangingPunct="1">
              <a:lnSpc>
                <a:spcPct val="80000"/>
              </a:lnSpc>
              <a:spcBef>
                <a:spcPct val="20000"/>
              </a:spcBef>
              <a:spcAft>
                <a:spcPct val="0"/>
              </a:spcAft>
              <a:buClrTx/>
              <a:buSzTx/>
              <a:buFontTx/>
              <a:buChar char="–"/>
              <a:tabLst/>
              <a:defRPr/>
            </a:pPr>
            <a:r>
              <a:rPr kumimoji="0" lang="en-US" altLang="zh-CN" sz="2400" b="0"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宋体" charset="0"/>
                <a:cs typeface="Arial" charset="0"/>
              </a:rPr>
              <a:t>70x7 seen as for all people, not exclusive to Israel</a:t>
            </a:r>
          </a:p>
          <a:p>
            <a:pPr marL="742950" marR="0" lvl="1" indent="-285750" algn="l" defTabSz="914400" rtl="0" eaLnBrk="1" fontAlgn="base" latinLnBrk="0" hangingPunct="1">
              <a:lnSpc>
                <a:spcPct val="80000"/>
              </a:lnSpc>
              <a:spcBef>
                <a:spcPct val="20000"/>
              </a:spcBef>
              <a:spcAft>
                <a:spcPct val="0"/>
              </a:spcAft>
              <a:buClrTx/>
              <a:buSzTx/>
              <a:buFontTx/>
              <a:buChar char="–"/>
              <a:tabLst/>
              <a:defRPr/>
            </a:pPr>
            <a:r>
              <a:rPr kumimoji="0" lang="en-US" altLang="zh-CN" sz="2400" b="0"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宋体" charset="0"/>
                <a:cs typeface="Arial" charset="0"/>
              </a:rPr>
              <a:t>Glosses over details of prophetic elements</a:t>
            </a:r>
          </a:p>
          <a:p>
            <a:pPr marL="742950" marR="0" lvl="1" indent="-285750" algn="l" defTabSz="914400" rtl="0" eaLnBrk="1" fontAlgn="base" latinLnBrk="0" hangingPunct="1">
              <a:lnSpc>
                <a:spcPct val="80000"/>
              </a:lnSpc>
              <a:spcBef>
                <a:spcPct val="20000"/>
              </a:spcBef>
              <a:spcAft>
                <a:spcPct val="0"/>
              </a:spcAft>
              <a:buClrTx/>
              <a:buSzTx/>
              <a:buFontTx/>
              <a:buChar char="–"/>
              <a:tabLst/>
              <a:defRPr/>
            </a:pPr>
            <a:r>
              <a:rPr kumimoji="0" lang="en-US" altLang="zh-CN" sz="2400" b="0"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宋体" charset="0"/>
                <a:cs typeface="Arial" charset="0"/>
              </a:rPr>
              <a:t>Cyrus</a:t>
            </a:r>
            <a:r>
              <a:rPr kumimoji="0" lang="fr-FR" altLang="zh-CN" sz="2400" b="0"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宋体" charset="0"/>
                <a:cs typeface="Arial" charset="0"/>
              </a:rPr>
              <a:t>'</a:t>
            </a:r>
            <a:r>
              <a:rPr kumimoji="0" lang="en-US" altLang="zh-CN" sz="2400" b="0"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宋体" charset="0"/>
                <a:cs typeface="Arial" charset="0"/>
              </a:rPr>
              <a:t>s decree was closest to the time Daniel</a:t>
            </a:r>
            <a:r>
              <a:rPr kumimoji="0" lang="fr-FR" altLang="zh-CN" sz="2400" b="0"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宋体" charset="0"/>
                <a:cs typeface="Arial" charset="0"/>
              </a:rPr>
              <a:t>'</a:t>
            </a:r>
            <a:r>
              <a:rPr kumimoji="0" lang="en-US" altLang="zh-CN" sz="2400" b="0"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宋体" charset="0"/>
                <a:cs typeface="Arial" charset="0"/>
              </a:rPr>
              <a:t>s prayer but did not restore Jerusalem but only the temple</a:t>
            </a:r>
          </a:p>
          <a:p>
            <a:pPr marL="342900" marR="0" lvl="0" indent="-342900" algn="l" defTabSz="914400" rtl="0" eaLnBrk="1" fontAlgn="base" latinLnBrk="0" hangingPunct="1">
              <a:lnSpc>
                <a:spcPct val="80000"/>
              </a:lnSpc>
              <a:spcBef>
                <a:spcPct val="20000"/>
              </a:spcBef>
              <a:spcAft>
                <a:spcPct val="0"/>
              </a:spcAft>
              <a:buClr>
                <a:srgbClr val="86D1EC"/>
              </a:buClr>
              <a:buSzPct val="90000"/>
              <a:buFont typeface="Wingdings" charset="0"/>
              <a:buNone/>
              <a:tabLst/>
              <a:defRPr/>
            </a:pPr>
            <a:endParaRPr kumimoji="0" lang="en-US" sz="2800" b="0"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ＭＳ Ｐゴシック" charset="0"/>
              <a:cs typeface="Arial" charset="0"/>
            </a:endParaRPr>
          </a:p>
        </p:txBody>
      </p:sp>
      <p:sp>
        <p:nvSpPr>
          <p:cNvPr id="16" name="Text Box 11"/>
          <p:cNvSpPr txBox="1">
            <a:spLocks noChangeArrowheads="1"/>
          </p:cNvSpPr>
          <p:nvPr/>
        </p:nvSpPr>
        <p:spPr bwMode="auto">
          <a:xfrm>
            <a:off x="1616075" y="692150"/>
            <a:ext cx="720725" cy="19399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Cy-</a:t>
            </a:r>
            <a:r>
              <a:rPr kumimoji="0" lang="en-US" sz="1600" b="1" i="0" u="none" strike="noStrike" kern="0" cap="none" spc="0" normalizeH="0" baseline="0" noProof="0" dirty="0" err="1">
                <a:ln>
                  <a:noFill/>
                </a:ln>
                <a:solidFill>
                  <a:srgbClr val="FFFFFF"/>
                </a:solidFill>
                <a:effectLst/>
                <a:uLnTx/>
                <a:uFillTx/>
                <a:latin typeface="Arial"/>
                <a:ea typeface="ＭＳ Ｐゴシック" charset="0"/>
                <a:cs typeface="Arial"/>
              </a:rPr>
              <a:t>rus</a:t>
            </a: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 </a:t>
            </a: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De-</a:t>
            </a:r>
            <a:r>
              <a:rPr kumimoji="0" lang="en-US" sz="1600" b="1" i="0" u="none" strike="noStrike" kern="0" cap="none" spc="0" normalizeH="0" baseline="0" noProof="0" dirty="0" err="1">
                <a:ln>
                  <a:noFill/>
                </a:ln>
                <a:solidFill>
                  <a:srgbClr val="FFFFFF"/>
                </a:solidFill>
                <a:effectLst/>
                <a:uLnTx/>
                <a:uFillTx/>
                <a:latin typeface="Arial"/>
                <a:ea typeface="ＭＳ Ｐゴシック" charset="0"/>
                <a:cs typeface="Arial"/>
              </a:rPr>
              <a:t>cree</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538 BC</a:t>
            </a:r>
          </a:p>
        </p:txBody>
      </p:sp>
      <p:sp>
        <p:nvSpPr>
          <p:cNvPr id="17" name="Text Box 11"/>
          <p:cNvSpPr txBox="1">
            <a:spLocks noChangeArrowheads="1"/>
          </p:cNvSpPr>
          <p:nvPr/>
        </p:nvSpPr>
        <p:spPr bwMode="auto">
          <a:xfrm>
            <a:off x="2332038" y="692150"/>
            <a:ext cx="720725" cy="19399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Art. 2</a:t>
            </a:r>
            <a:r>
              <a:rPr kumimoji="0" lang="en-US" sz="1600" b="1" i="0" u="none" strike="noStrike" kern="0" cap="none" spc="0" normalizeH="0" baseline="30000" noProof="0" dirty="0">
                <a:ln>
                  <a:noFill/>
                </a:ln>
                <a:solidFill>
                  <a:srgbClr val="FFFFFF"/>
                </a:solidFill>
                <a:effectLst/>
                <a:uLnTx/>
                <a:uFillTx/>
                <a:latin typeface="Arial"/>
                <a:ea typeface="ＭＳ Ｐゴシック" charset="0"/>
                <a:cs typeface="Arial"/>
              </a:rPr>
              <a:t>nd</a:t>
            </a: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De-</a:t>
            </a:r>
            <a:r>
              <a:rPr kumimoji="0" lang="en-US" sz="1600" b="1" i="0" u="none" strike="noStrike" kern="0" cap="none" spc="0" normalizeH="0" baseline="0" noProof="0" dirty="0" err="1">
                <a:ln>
                  <a:noFill/>
                </a:ln>
                <a:solidFill>
                  <a:srgbClr val="FFFFFF"/>
                </a:solidFill>
                <a:effectLst/>
                <a:uLnTx/>
                <a:uFillTx/>
                <a:latin typeface="Arial"/>
                <a:ea typeface="ＭＳ Ｐゴシック" charset="0"/>
                <a:cs typeface="Arial"/>
              </a:rPr>
              <a:t>cree</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444 BC</a:t>
            </a:r>
          </a:p>
        </p:txBody>
      </p:sp>
      <p:sp>
        <p:nvSpPr>
          <p:cNvPr id="18" name="Text Box 11"/>
          <p:cNvSpPr txBox="1">
            <a:spLocks noChangeArrowheads="1"/>
          </p:cNvSpPr>
          <p:nvPr/>
        </p:nvSpPr>
        <p:spPr bwMode="auto">
          <a:xfrm>
            <a:off x="7019925" y="692150"/>
            <a:ext cx="936625" cy="585788"/>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Church Age</a:t>
            </a:r>
          </a:p>
        </p:txBody>
      </p:sp>
      <p:sp>
        <p:nvSpPr>
          <p:cNvPr id="19" name="Text Box 11"/>
          <p:cNvSpPr txBox="1">
            <a:spLocks noChangeArrowheads="1"/>
          </p:cNvSpPr>
          <p:nvPr/>
        </p:nvSpPr>
        <p:spPr bwMode="auto">
          <a:xfrm>
            <a:off x="7805738" y="692150"/>
            <a:ext cx="654050" cy="1570038"/>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7 </a:t>
            </a: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Yr. </a:t>
            </a: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0" cap="none" spc="0" normalizeH="0" baseline="0" noProof="0" dirty="0" err="1">
                <a:ln>
                  <a:noFill/>
                </a:ln>
                <a:solidFill>
                  <a:srgbClr val="FFFFFF"/>
                </a:solidFill>
                <a:effectLst/>
                <a:uLnTx/>
                <a:uFillTx/>
                <a:latin typeface="Arial"/>
                <a:ea typeface="ＭＳ Ｐゴシック" charset="0"/>
                <a:cs typeface="Arial"/>
              </a:rPr>
              <a:t>Trib-ula-tion</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20" name="Text Box 11"/>
          <p:cNvSpPr txBox="1">
            <a:spLocks noChangeArrowheads="1"/>
          </p:cNvSpPr>
          <p:nvPr/>
        </p:nvSpPr>
        <p:spPr bwMode="auto">
          <a:xfrm>
            <a:off x="7938" y="2708275"/>
            <a:ext cx="1874837" cy="400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Symbolic</a:t>
            </a:r>
          </a:p>
        </p:txBody>
      </p:sp>
      <p:sp>
        <p:nvSpPr>
          <p:cNvPr id="21" name="Rectangle 3" descr="Green marble"/>
          <p:cNvSpPr>
            <a:spLocks noChangeArrowheads="1"/>
          </p:cNvSpPr>
          <p:nvPr/>
        </p:nvSpPr>
        <p:spPr bwMode="auto">
          <a:xfrm>
            <a:off x="1984375" y="2708275"/>
            <a:ext cx="787400" cy="433388"/>
          </a:xfrm>
          <a:prstGeom prst="rect">
            <a:avLst/>
          </a:prstGeom>
          <a:solidFill>
            <a:srgbClr val="020101"/>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7 </a:t>
            </a:r>
            <a:r>
              <a:rPr kumimoji="0" lang="en-US" sz="2000" b="1" i="0" u="none" strike="noStrike" kern="0" cap="none" spc="0" normalizeH="0" baseline="0" noProof="0" dirty="0" err="1">
                <a:ln>
                  <a:noFill/>
                </a:ln>
                <a:solidFill>
                  <a:srgbClr val="FFFFFF"/>
                </a:solidFill>
                <a:effectLst/>
                <a:uLnTx/>
                <a:uFillTx/>
                <a:latin typeface="Arial"/>
                <a:ea typeface="ＭＳ Ｐゴシック" charset="0"/>
                <a:cs typeface="Arial"/>
              </a:rPr>
              <a:t>wks</a:t>
            </a:r>
            <a:endPar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22" name="Rectangle 3" descr="Green marble"/>
          <p:cNvSpPr>
            <a:spLocks noChangeArrowheads="1"/>
          </p:cNvSpPr>
          <p:nvPr/>
        </p:nvSpPr>
        <p:spPr bwMode="auto">
          <a:xfrm>
            <a:off x="2771775" y="2708275"/>
            <a:ext cx="4968875" cy="433388"/>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62 weeks</a:t>
            </a:r>
          </a:p>
        </p:txBody>
      </p:sp>
      <p:sp>
        <p:nvSpPr>
          <p:cNvPr id="23" name="Rectangle 5" descr="Green marble"/>
          <p:cNvSpPr>
            <a:spLocks noChangeArrowheads="1"/>
          </p:cNvSpPr>
          <p:nvPr/>
        </p:nvSpPr>
        <p:spPr bwMode="auto">
          <a:xfrm>
            <a:off x="7740650" y="2708275"/>
            <a:ext cx="863600" cy="433388"/>
          </a:xfrm>
          <a:prstGeom prst="rect">
            <a:avLst/>
          </a:prstGeom>
          <a:solidFill>
            <a:srgbClr val="0000FF"/>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1 </a:t>
            </a:r>
            <a:r>
              <a:rPr kumimoji="0" lang="en-US" sz="2000" b="1" i="0" u="none" strike="noStrike" kern="0" cap="none" spc="0" normalizeH="0" baseline="0" noProof="0" dirty="0" err="1">
                <a:ln>
                  <a:noFill/>
                </a:ln>
                <a:solidFill>
                  <a:srgbClr val="FFFFFF"/>
                </a:solidFill>
                <a:effectLst/>
                <a:uLnTx/>
                <a:uFillTx/>
                <a:latin typeface="Arial"/>
                <a:ea typeface="ＭＳ Ｐゴシック" charset="0"/>
                <a:cs typeface="Arial"/>
              </a:rPr>
              <a:t>wk</a:t>
            </a:r>
            <a:endPar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407554" name="Rectangle 2"/>
          <p:cNvSpPr>
            <a:spLocks noGrp="1" noChangeArrowheads="1"/>
          </p:cNvSpPr>
          <p:nvPr>
            <p:ph type="title"/>
          </p:nvPr>
        </p:nvSpPr>
        <p:spPr>
          <a:xfrm>
            <a:off x="457200" y="44450"/>
            <a:ext cx="8229600" cy="774700"/>
          </a:xfrm>
        </p:spPr>
        <p:txBody>
          <a:bodyPr/>
          <a:lstStyle/>
          <a:p>
            <a:pPr algn="l" eaLnBrk="1" hangingPunct="1">
              <a:defRPr/>
            </a:pPr>
            <a:r>
              <a:rPr lang="en-US" b="1" dirty="0">
                <a:latin typeface="Arial" charset="0"/>
                <a:ea typeface="ＭＳ Ｐゴシック" charset="0"/>
                <a:cs typeface="ＭＳ Ｐゴシック" charset="0"/>
              </a:rPr>
              <a:t>3. Messianic/Historic View</a:t>
            </a:r>
          </a:p>
        </p:txBody>
      </p:sp>
      <p:sp>
        <p:nvSpPr>
          <p:cNvPr id="738307" name="Text Box 4"/>
          <p:cNvSpPr txBox="1">
            <a:spLocks noChangeArrowheads="1"/>
          </p:cNvSpPr>
          <p:nvPr/>
        </p:nvSpPr>
        <p:spPr bwMode="auto">
          <a:xfrm>
            <a:off x="8270875" y="-26988"/>
            <a:ext cx="838200" cy="45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555</a:t>
            </a:r>
          </a:p>
        </p:txBody>
      </p:sp>
      <p:sp>
        <p:nvSpPr>
          <p:cNvPr id="5" name="Rectangle 3"/>
          <p:cNvSpPr txBox="1">
            <a:spLocks noChangeArrowheads="1"/>
          </p:cNvSpPr>
          <p:nvPr/>
        </p:nvSpPr>
        <p:spPr bwMode="auto">
          <a:xfrm>
            <a:off x="0" y="4076700"/>
            <a:ext cx="9067800" cy="2881313"/>
          </a:xfrm>
          <a:prstGeom prst="rect">
            <a:avLst/>
          </a:prstGeom>
          <a:noFill/>
          <a:ln w="9525">
            <a:noFill/>
            <a:miter lim="800000"/>
            <a:headEnd/>
            <a:tailEnd/>
          </a:ln>
          <a:effectLst/>
        </p:spPr>
        <p:txBody>
          <a:bodyPr/>
          <a:lstStyle>
            <a:lvl1pPr marL="381000" indent="-381000" eaLnBrk="0" hangingPunct="0">
              <a:defRPr sz="2400">
                <a:solidFill>
                  <a:schemeClr val="tx1"/>
                </a:solidFill>
                <a:latin typeface="Times New Roman" charset="0"/>
                <a:ea typeface="ＭＳ Ｐゴシック" charset="0"/>
                <a:cs typeface="ＭＳ Ｐゴシック" charset="0"/>
              </a:defRPr>
            </a:lvl1pPr>
            <a:lvl2pPr marL="800100" indent="-34290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81000" marR="0" lvl="0" indent="-381000" algn="l" defTabSz="914400" rtl="0" eaLnBrk="1" fontAlgn="base" latinLnBrk="0" hangingPunct="1">
              <a:lnSpc>
                <a:spcPct val="80000"/>
              </a:lnSpc>
              <a:spcBef>
                <a:spcPct val="20000"/>
              </a:spcBef>
              <a:spcAft>
                <a:spcPct val="0"/>
              </a:spcAft>
              <a:buClr>
                <a:srgbClr val="86D1EC"/>
              </a:buClr>
              <a:buSzPct val="90000"/>
              <a:buFont typeface="Wingdings" charset="0"/>
              <a:buBlip>
                <a:blip r:embed="rId3"/>
              </a:buBlip>
              <a:tabLst/>
              <a:defRPr/>
            </a:pPr>
            <a:r>
              <a:rPr kumimoji="0" lang="en-US" sz="2400" b="1"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ＭＳ Ｐゴシック" charset="0"/>
              </a:rPr>
              <a:t>7 </a:t>
            </a:r>
            <a:r>
              <a:rPr kumimoji="0" lang="en-US" sz="2400" b="1" i="0" u="none" strike="noStrike" kern="1200" cap="none" spc="0" normalizeH="0" baseline="0" noProof="0" dirty="0" err="1">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ＭＳ Ｐゴシック" charset="0"/>
              </a:rPr>
              <a:t>wks</a:t>
            </a:r>
            <a:r>
              <a:rPr kumimoji="0" lang="en-US" sz="2400" b="1"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ＭＳ Ｐゴシック" charset="0"/>
              </a:rPr>
              <a:t> starts from Cyrus decree</a:t>
            </a:r>
          </a:p>
          <a:p>
            <a:pPr marL="381000" marR="0" lvl="0" indent="-381000" algn="l" defTabSz="914400" rtl="0" eaLnBrk="1" fontAlgn="base" latinLnBrk="0" hangingPunct="1">
              <a:lnSpc>
                <a:spcPct val="80000"/>
              </a:lnSpc>
              <a:spcBef>
                <a:spcPct val="20000"/>
              </a:spcBef>
              <a:spcAft>
                <a:spcPct val="0"/>
              </a:spcAft>
              <a:buClr>
                <a:srgbClr val="86D1EC"/>
              </a:buClr>
              <a:buSzPct val="90000"/>
              <a:buFont typeface="Wingdings" charset="0"/>
              <a:buBlip>
                <a:blip r:embed="rId3"/>
              </a:buBlip>
              <a:tabLst/>
              <a:defRPr/>
            </a:pPr>
            <a:r>
              <a:rPr kumimoji="0" lang="en-US" sz="2400" b="1"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ＭＳ Ｐゴシック" charset="0"/>
              </a:rPr>
              <a:t>62 </a:t>
            </a:r>
            <a:r>
              <a:rPr kumimoji="0" lang="en-US" sz="2400" b="1" i="0" u="none" strike="noStrike" kern="1200" cap="none" spc="0" normalizeH="0" baseline="0" noProof="0" dirty="0" err="1">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ＭＳ Ｐゴシック" charset="0"/>
              </a:rPr>
              <a:t>wks</a:t>
            </a:r>
            <a:r>
              <a:rPr kumimoji="0" lang="en-US" sz="2400" b="1"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ＭＳ Ｐゴシック" charset="0"/>
              </a:rPr>
              <a:t> ends at Christ</a:t>
            </a:r>
            <a:r>
              <a:rPr kumimoji="0" lang="fr-FR" altLang="ja-JP" sz="2400" b="1"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ＭＳ Ｐゴシック" charset="0"/>
              </a:rPr>
              <a:t>'</a:t>
            </a:r>
            <a:r>
              <a:rPr kumimoji="0" lang="en-US" altLang="ja-JP" sz="2400" b="1"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ＭＳ Ｐゴシック" charset="0"/>
              </a:rPr>
              <a:t>s first advent (9:26 occurs after this)</a:t>
            </a:r>
          </a:p>
          <a:p>
            <a:pPr marL="381000" marR="0" lvl="0" indent="-381000" algn="l" defTabSz="914400" rtl="0" eaLnBrk="1" fontAlgn="base" latinLnBrk="0" hangingPunct="1">
              <a:lnSpc>
                <a:spcPct val="80000"/>
              </a:lnSpc>
              <a:spcBef>
                <a:spcPct val="20000"/>
              </a:spcBef>
              <a:spcAft>
                <a:spcPct val="0"/>
              </a:spcAft>
              <a:buClr>
                <a:srgbClr val="86D1EC"/>
              </a:buClr>
              <a:buSzPct val="90000"/>
              <a:buFont typeface="Wingdings" charset="0"/>
              <a:buBlip>
                <a:blip r:embed="rId3"/>
              </a:buBlip>
              <a:tabLst/>
              <a:defRPr/>
            </a:pPr>
            <a:r>
              <a:rPr kumimoji="0" lang="en-US" sz="2400" b="1"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ＭＳ Ｐゴシック" charset="0"/>
              </a:rPr>
              <a:t>Final week – Death of Christ abolished sacrifice</a:t>
            </a:r>
          </a:p>
          <a:p>
            <a:pPr marL="381000" marR="0" lvl="0" indent="-381000" algn="l" defTabSz="914400" rtl="0" eaLnBrk="1" fontAlgn="base" latinLnBrk="0" hangingPunct="1">
              <a:lnSpc>
                <a:spcPct val="80000"/>
              </a:lnSpc>
              <a:spcBef>
                <a:spcPct val="20000"/>
              </a:spcBef>
              <a:spcAft>
                <a:spcPct val="0"/>
              </a:spcAft>
              <a:buClr>
                <a:srgbClr val="86D1EC"/>
              </a:buClr>
              <a:buSzPct val="90000"/>
              <a:buFont typeface="Wingdings" charset="0"/>
              <a:buBlip>
                <a:blip r:embed="rId3"/>
              </a:buBlip>
              <a:tabLst/>
              <a:defRPr/>
            </a:pPr>
            <a:r>
              <a:rPr kumimoji="0" lang="en-US" sz="2400" b="1"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ＭＳ Ｐゴシック" charset="0"/>
              </a:rPr>
              <a:t>Destruction of Jerusalem in AD 70</a:t>
            </a:r>
          </a:p>
          <a:p>
            <a:pPr marL="381000" marR="0" lvl="1" indent="-381000" algn="l" defTabSz="914400" rtl="0" eaLnBrk="1" fontAlgn="base" latinLnBrk="0" hangingPunct="1">
              <a:lnSpc>
                <a:spcPct val="80000"/>
              </a:lnSpc>
              <a:spcBef>
                <a:spcPct val="20000"/>
              </a:spcBef>
              <a:spcAft>
                <a:spcPct val="0"/>
              </a:spcAft>
              <a:buClr>
                <a:srgbClr val="86D1EC"/>
              </a:buClr>
              <a:buSzPct val="90000"/>
              <a:buFontTx/>
              <a:buBlip>
                <a:blip r:embed="rId3"/>
              </a:buBlip>
              <a:tabLst/>
              <a:defRPr/>
            </a:pPr>
            <a:r>
              <a:rPr kumimoji="0" lang="en-US" sz="2400" b="1"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ＭＳ Ｐゴシック" charset="0"/>
              </a:rPr>
              <a:t>Rejects the gap theory </a:t>
            </a:r>
          </a:p>
          <a:p>
            <a:pPr marL="381000" marR="0" lvl="1" indent="-381000" algn="l" defTabSz="914400" rtl="0" eaLnBrk="1" fontAlgn="base" latinLnBrk="0" hangingPunct="1">
              <a:lnSpc>
                <a:spcPct val="80000"/>
              </a:lnSpc>
              <a:spcBef>
                <a:spcPct val="20000"/>
              </a:spcBef>
              <a:spcAft>
                <a:spcPct val="0"/>
              </a:spcAft>
              <a:buClr>
                <a:srgbClr val="86D1EC"/>
              </a:buClr>
              <a:buSzPct val="90000"/>
              <a:buFontTx/>
              <a:buBlip>
                <a:blip r:embed="rId3"/>
              </a:buBlip>
              <a:tabLst/>
              <a:defRPr/>
            </a:pPr>
            <a:r>
              <a:rPr kumimoji="0" lang="en-US" sz="2400" b="1"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ＭＳ Ｐゴシック" charset="0"/>
              </a:rPr>
              <a:t>The final prince not seen as the Antichrist but as Christ </a:t>
            </a:r>
          </a:p>
          <a:p>
            <a:pPr marL="381000" marR="0" lvl="1" indent="-381000" algn="l" defTabSz="914400" rtl="0" eaLnBrk="1" fontAlgn="base" latinLnBrk="0" hangingPunct="1">
              <a:lnSpc>
                <a:spcPct val="80000"/>
              </a:lnSpc>
              <a:spcBef>
                <a:spcPct val="20000"/>
              </a:spcBef>
              <a:spcAft>
                <a:spcPct val="0"/>
              </a:spcAft>
              <a:buClr>
                <a:srgbClr val="86D1EC"/>
              </a:buClr>
              <a:buSzPct val="90000"/>
              <a:buFontTx/>
              <a:buBlip>
                <a:blip r:embed="rId3"/>
              </a:buBlip>
              <a:tabLst/>
              <a:defRPr/>
            </a:pPr>
            <a:r>
              <a:rPr kumimoji="0" lang="en-US" sz="2400" b="1"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ＭＳ Ｐゴシック" charset="0"/>
              </a:rPr>
              <a:t>Sees Abomination of Desolation (Matt 24:15) as fulfilled in AD 70 (then Matthew wrote about it)</a:t>
            </a:r>
            <a:endParaRPr kumimoji="0" lang="en-US" sz="2000" b="1"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ＭＳ Ｐゴシック" charset="0"/>
            </a:endParaRPr>
          </a:p>
        </p:txBody>
      </p:sp>
      <p:sp>
        <p:nvSpPr>
          <p:cNvPr id="16" name="Text Box 11"/>
          <p:cNvSpPr txBox="1">
            <a:spLocks noChangeArrowheads="1"/>
          </p:cNvSpPr>
          <p:nvPr/>
        </p:nvSpPr>
        <p:spPr bwMode="auto">
          <a:xfrm>
            <a:off x="1616075" y="836613"/>
            <a:ext cx="720725" cy="1938337"/>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Cy-</a:t>
            </a:r>
            <a:r>
              <a:rPr kumimoji="0" lang="en-US" sz="1600" b="1" i="0" u="none" strike="noStrike" kern="0" cap="none" spc="0" normalizeH="0" baseline="0" noProof="0" dirty="0" err="1">
                <a:ln>
                  <a:noFill/>
                </a:ln>
                <a:solidFill>
                  <a:srgbClr val="FFFFFF"/>
                </a:solidFill>
                <a:effectLst/>
                <a:uLnTx/>
                <a:uFillTx/>
                <a:latin typeface="Arial"/>
                <a:ea typeface="ＭＳ Ｐゴシック" charset="0"/>
                <a:cs typeface="Arial"/>
              </a:rPr>
              <a:t>rus</a:t>
            </a: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 </a:t>
            </a: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De-</a:t>
            </a:r>
            <a:r>
              <a:rPr kumimoji="0" lang="en-US" sz="1600" b="1" i="0" u="none" strike="noStrike" kern="0" cap="none" spc="0" normalizeH="0" baseline="0" noProof="0" dirty="0" err="1">
                <a:ln>
                  <a:noFill/>
                </a:ln>
                <a:solidFill>
                  <a:srgbClr val="FFFFFF"/>
                </a:solidFill>
                <a:effectLst/>
                <a:uLnTx/>
                <a:uFillTx/>
                <a:latin typeface="Arial"/>
                <a:ea typeface="ＭＳ Ｐゴシック" charset="0"/>
                <a:cs typeface="Arial"/>
              </a:rPr>
              <a:t>cree</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538 BC</a:t>
            </a:r>
          </a:p>
        </p:txBody>
      </p:sp>
      <p:sp>
        <p:nvSpPr>
          <p:cNvPr id="17" name="Text Box 11"/>
          <p:cNvSpPr txBox="1">
            <a:spLocks noChangeArrowheads="1"/>
          </p:cNvSpPr>
          <p:nvPr/>
        </p:nvSpPr>
        <p:spPr bwMode="auto">
          <a:xfrm>
            <a:off x="2332038" y="836613"/>
            <a:ext cx="720725" cy="1938337"/>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Art. 2</a:t>
            </a:r>
            <a:r>
              <a:rPr kumimoji="0" lang="en-US" sz="1600" b="1" i="0" u="none" strike="noStrike" kern="0" cap="none" spc="0" normalizeH="0" baseline="30000" noProof="0" dirty="0">
                <a:ln>
                  <a:noFill/>
                </a:ln>
                <a:solidFill>
                  <a:srgbClr val="FFFFFF"/>
                </a:solidFill>
                <a:effectLst/>
                <a:uLnTx/>
                <a:uFillTx/>
                <a:latin typeface="Arial"/>
                <a:ea typeface="ＭＳ Ｐゴシック" charset="0"/>
                <a:cs typeface="Arial"/>
              </a:rPr>
              <a:t>nd</a:t>
            </a: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De-</a:t>
            </a:r>
            <a:r>
              <a:rPr kumimoji="0" lang="en-US" sz="1600" b="1" i="0" u="none" strike="noStrike" kern="0" cap="none" spc="0" normalizeH="0" baseline="0" noProof="0" dirty="0" err="1">
                <a:ln>
                  <a:noFill/>
                </a:ln>
                <a:solidFill>
                  <a:srgbClr val="FFFFFF"/>
                </a:solidFill>
                <a:effectLst/>
                <a:uLnTx/>
                <a:uFillTx/>
                <a:latin typeface="Arial"/>
                <a:ea typeface="ＭＳ Ｐゴシック" charset="0"/>
                <a:cs typeface="Arial"/>
              </a:rPr>
              <a:t>cree</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444 BC</a:t>
            </a:r>
          </a:p>
        </p:txBody>
      </p:sp>
      <p:sp>
        <p:nvSpPr>
          <p:cNvPr id="18" name="Text Box 11"/>
          <p:cNvSpPr txBox="1">
            <a:spLocks noChangeArrowheads="1"/>
          </p:cNvSpPr>
          <p:nvPr/>
        </p:nvSpPr>
        <p:spPr bwMode="auto">
          <a:xfrm>
            <a:off x="5795963" y="836613"/>
            <a:ext cx="792162"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Christ Death</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AD </a:t>
            </a: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33 </a:t>
            </a:r>
          </a:p>
        </p:txBody>
      </p:sp>
      <p:sp>
        <p:nvSpPr>
          <p:cNvPr id="19" name="Text Box 11"/>
          <p:cNvSpPr txBox="1">
            <a:spLocks noChangeArrowheads="1"/>
          </p:cNvSpPr>
          <p:nvPr/>
        </p:nvSpPr>
        <p:spPr bwMode="auto">
          <a:xfrm>
            <a:off x="6435725" y="836613"/>
            <a:ext cx="728663" cy="2678112"/>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Titus </a:t>
            </a: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De-</a:t>
            </a:r>
            <a:r>
              <a:rPr kumimoji="0" lang="en-US" sz="1600" b="1" i="0" u="none" strike="noStrike" kern="0" cap="none" spc="0" normalizeH="0" baseline="0" noProof="0" dirty="0" err="1">
                <a:ln>
                  <a:noFill/>
                </a:ln>
                <a:solidFill>
                  <a:srgbClr val="FFFFFF"/>
                </a:solidFill>
                <a:effectLst/>
                <a:uLnTx/>
                <a:uFillTx/>
                <a:latin typeface="Arial"/>
                <a:ea typeface="ＭＳ Ｐゴシック" charset="0"/>
                <a:cs typeface="Arial"/>
              </a:rPr>
              <a:t>stroy</a:t>
            </a: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 </a:t>
            </a: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0" cap="none" spc="0" normalizeH="0" baseline="0" noProof="0" dirty="0" err="1">
                <a:ln>
                  <a:noFill/>
                </a:ln>
                <a:solidFill>
                  <a:srgbClr val="FFFFFF"/>
                </a:solidFill>
                <a:effectLst/>
                <a:uLnTx/>
                <a:uFillTx/>
                <a:latin typeface="Arial"/>
                <a:ea typeface="ＭＳ Ｐゴシック" charset="0"/>
                <a:cs typeface="Arial"/>
              </a:rPr>
              <a:t>Jeru-sa-lem</a:t>
            </a: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 </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AD 70</a:t>
            </a:r>
          </a:p>
        </p:txBody>
      </p:sp>
      <p:sp>
        <p:nvSpPr>
          <p:cNvPr id="20" name="Text Box 11"/>
          <p:cNvSpPr txBox="1">
            <a:spLocks noChangeArrowheads="1"/>
          </p:cNvSpPr>
          <p:nvPr/>
        </p:nvSpPr>
        <p:spPr bwMode="auto">
          <a:xfrm>
            <a:off x="19050" y="3500438"/>
            <a:ext cx="1874838" cy="400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Messianic</a:t>
            </a:r>
          </a:p>
        </p:txBody>
      </p:sp>
      <p:sp>
        <p:nvSpPr>
          <p:cNvPr id="21" name="Rectangle 3" descr="Green marble"/>
          <p:cNvSpPr>
            <a:spLocks noChangeArrowheads="1"/>
          </p:cNvSpPr>
          <p:nvPr/>
        </p:nvSpPr>
        <p:spPr bwMode="auto">
          <a:xfrm>
            <a:off x="1984375" y="3500438"/>
            <a:ext cx="787400" cy="433387"/>
          </a:xfrm>
          <a:prstGeom prst="rect">
            <a:avLst/>
          </a:prstGeom>
          <a:solidFill>
            <a:srgbClr val="020101"/>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7 </a:t>
            </a:r>
            <a:r>
              <a:rPr kumimoji="0" lang="en-US" sz="2000" b="1" i="0" u="none" strike="noStrike" kern="0" cap="none" spc="0" normalizeH="0" baseline="0" noProof="0" dirty="0" err="1">
                <a:ln>
                  <a:noFill/>
                </a:ln>
                <a:solidFill>
                  <a:srgbClr val="FFFFFF"/>
                </a:solidFill>
                <a:effectLst/>
                <a:uLnTx/>
                <a:uFillTx/>
                <a:latin typeface="Arial"/>
                <a:ea typeface="ＭＳ Ｐゴシック" charset="0"/>
                <a:cs typeface="Arial"/>
              </a:rPr>
              <a:t>wks</a:t>
            </a:r>
            <a:endPar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22" name="Rectangle 3" descr="Green marble"/>
          <p:cNvSpPr>
            <a:spLocks noChangeArrowheads="1"/>
          </p:cNvSpPr>
          <p:nvPr/>
        </p:nvSpPr>
        <p:spPr bwMode="auto">
          <a:xfrm>
            <a:off x="2771775" y="3500438"/>
            <a:ext cx="3240088" cy="433387"/>
          </a:xfrm>
          <a:prstGeom prst="rect">
            <a:avLst/>
          </a:prstGeom>
          <a:blipFill dpi="0" rotWithShape="0">
            <a:blip r:embed="rId4"/>
            <a:srcRect/>
            <a:tile tx="0" ty="0" sx="100000" sy="100000" flip="none" algn="tl"/>
          </a:blip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62 weeks</a:t>
            </a:r>
          </a:p>
        </p:txBody>
      </p:sp>
      <p:sp>
        <p:nvSpPr>
          <p:cNvPr id="23" name="Rectangle 5" descr="Green marble"/>
          <p:cNvSpPr>
            <a:spLocks noChangeArrowheads="1"/>
          </p:cNvSpPr>
          <p:nvPr/>
        </p:nvSpPr>
        <p:spPr bwMode="auto">
          <a:xfrm>
            <a:off x="6011863" y="3500438"/>
            <a:ext cx="792162" cy="433387"/>
          </a:xfrm>
          <a:prstGeom prst="rect">
            <a:avLst/>
          </a:prstGeom>
          <a:solidFill>
            <a:srgbClr val="0000FF"/>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1 </a:t>
            </a:r>
            <a:r>
              <a:rPr kumimoji="0" lang="en-US" sz="2000" b="1" i="0" u="none" strike="noStrike" kern="0" cap="none" spc="0" normalizeH="0" baseline="0" noProof="0" dirty="0" err="1">
                <a:ln>
                  <a:noFill/>
                </a:ln>
                <a:solidFill>
                  <a:srgbClr val="FFFFFF"/>
                </a:solidFill>
                <a:effectLst/>
                <a:uLnTx/>
                <a:uFillTx/>
                <a:latin typeface="Arial"/>
                <a:ea typeface="ＭＳ Ｐゴシック" charset="0"/>
                <a:cs typeface="Arial"/>
              </a:rPr>
              <a:t>wk</a:t>
            </a:r>
            <a:endPar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075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5">
                                            <p:txEl>
                                              <p:pRg st="5" end="5"/>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4" grpId="0" autoUpdateAnimBg="0"/>
      <p:bldP spid="5" grpId="0"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407554" name="Rectangle 2"/>
          <p:cNvSpPr>
            <a:spLocks noGrp="1" noChangeArrowheads="1"/>
          </p:cNvSpPr>
          <p:nvPr>
            <p:ph type="title"/>
          </p:nvPr>
        </p:nvSpPr>
        <p:spPr>
          <a:xfrm>
            <a:off x="457200" y="44450"/>
            <a:ext cx="8229600" cy="774700"/>
          </a:xfrm>
        </p:spPr>
        <p:txBody>
          <a:bodyPr/>
          <a:lstStyle/>
          <a:p>
            <a:pPr algn="l" eaLnBrk="1" hangingPunct="1">
              <a:defRPr/>
            </a:pPr>
            <a:r>
              <a:rPr lang="en-US" b="1" dirty="0">
                <a:latin typeface="Arial" charset="0"/>
                <a:ea typeface="ＭＳ Ｐゴシック" charset="0"/>
                <a:cs typeface="ＭＳ Ｐゴシック" charset="0"/>
              </a:rPr>
              <a:t>3. Messianic/Historic View</a:t>
            </a:r>
          </a:p>
        </p:txBody>
      </p:sp>
      <p:sp>
        <p:nvSpPr>
          <p:cNvPr id="740355" name="Text Box 4"/>
          <p:cNvSpPr txBox="1">
            <a:spLocks noChangeArrowheads="1"/>
          </p:cNvSpPr>
          <p:nvPr/>
        </p:nvSpPr>
        <p:spPr bwMode="auto">
          <a:xfrm>
            <a:off x="8270875" y="-26988"/>
            <a:ext cx="838200" cy="45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555</a:t>
            </a:r>
          </a:p>
        </p:txBody>
      </p:sp>
      <p:sp>
        <p:nvSpPr>
          <p:cNvPr id="5" name="Rectangle 3"/>
          <p:cNvSpPr txBox="1">
            <a:spLocks noChangeArrowheads="1"/>
          </p:cNvSpPr>
          <p:nvPr/>
        </p:nvSpPr>
        <p:spPr bwMode="auto">
          <a:xfrm>
            <a:off x="0" y="4076700"/>
            <a:ext cx="9067800" cy="2665413"/>
          </a:xfrm>
          <a:prstGeom prst="rect">
            <a:avLst/>
          </a:prstGeom>
          <a:noFill/>
          <a:ln w="9525">
            <a:noFill/>
            <a:miter lim="800000"/>
            <a:headEnd/>
            <a:tailEnd/>
          </a:ln>
          <a:effectLst/>
        </p:spPr>
        <p:txBody>
          <a:bodyPr/>
          <a:lstStyle>
            <a:lvl1pPr marL="381000" indent="-381000" eaLnBrk="0" hangingPunct="0">
              <a:defRPr sz="2400">
                <a:solidFill>
                  <a:schemeClr val="tx1"/>
                </a:solidFill>
                <a:latin typeface="Times New Roman" charset="0"/>
                <a:ea typeface="ＭＳ Ｐゴシック" charset="0"/>
                <a:cs typeface="ＭＳ Ｐゴシック" charset="0"/>
              </a:defRPr>
            </a:lvl1pPr>
            <a:lvl2pPr marL="800100" indent="-34290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81000" marR="0" lvl="0" indent="-381000" algn="l"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en-US" sz="2400" b="1"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ＭＳ Ｐゴシック" charset="0"/>
              </a:rPr>
              <a:t>Critique of the Messianic View </a:t>
            </a:r>
          </a:p>
          <a:p>
            <a:pPr marL="800100" marR="0" lvl="1" indent="-342900" algn="l" defTabSz="914400" rtl="0" eaLnBrk="1" fontAlgn="base" latinLnBrk="0" hangingPunct="1">
              <a:lnSpc>
                <a:spcPct val="8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ＭＳ Ｐゴシック" charset="0"/>
              </a:rPr>
              <a:t>Interpretation as new covenant (Heb. 8:13) and desolation (Dan. 9:25-26) lacking</a:t>
            </a:r>
          </a:p>
          <a:p>
            <a:pPr marL="800100" marR="0" lvl="1" indent="-342900" algn="l" defTabSz="914400" rtl="0" eaLnBrk="1" fontAlgn="base" latinLnBrk="0" hangingPunct="1">
              <a:lnSpc>
                <a:spcPct val="8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ＭＳ Ｐゴシック" charset="0"/>
              </a:rPr>
              <a:t>Does not account for Antichrist in Rev 13:5 who will rule 42 months. </a:t>
            </a:r>
          </a:p>
          <a:p>
            <a:pPr marL="800100" marR="0" lvl="1" indent="-342900" algn="l" defTabSz="914400" rtl="0" eaLnBrk="1" fontAlgn="base" latinLnBrk="0" hangingPunct="1">
              <a:lnSpc>
                <a:spcPct val="8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ＭＳ Ｐゴシック" charset="0"/>
              </a:rPr>
              <a:t>2 Thess. 2:4 says Antichrist (not Christ) will claim deity in temple </a:t>
            </a:r>
          </a:p>
          <a:p>
            <a:pPr marL="800100" marR="0" lvl="1" indent="-342900" algn="l" defTabSz="914400" rtl="0" eaLnBrk="1" fontAlgn="base" latinLnBrk="0" hangingPunct="1">
              <a:lnSpc>
                <a:spcPct val="8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ＭＳ Ｐゴシック" charset="0"/>
              </a:rPr>
              <a:t>However, Young does see 11:40-44 as referring to Antichrist (Young, 248, 251)</a:t>
            </a:r>
          </a:p>
        </p:txBody>
      </p:sp>
      <p:sp>
        <p:nvSpPr>
          <p:cNvPr id="16" name="Text Box 11"/>
          <p:cNvSpPr txBox="1">
            <a:spLocks noChangeArrowheads="1"/>
          </p:cNvSpPr>
          <p:nvPr/>
        </p:nvSpPr>
        <p:spPr bwMode="auto">
          <a:xfrm>
            <a:off x="1616075" y="836613"/>
            <a:ext cx="720725" cy="1938337"/>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Cy-</a:t>
            </a:r>
            <a:r>
              <a:rPr kumimoji="0" lang="en-US" sz="1600" b="1" i="0" u="none" strike="noStrike" kern="0" cap="none" spc="0" normalizeH="0" baseline="0" noProof="0" dirty="0" err="1">
                <a:ln>
                  <a:noFill/>
                </a:ln>
                <a:solidFill>
                  <a:srgbClr val="FFFFFF"/>
                </a:solidFill>
                <a:effectLst/>
                <a:uLnTx/>
                <a:uFillTx/>
                <a:latin typeface="Arial"/>
                <a:ea typeface="ＭＳ Ｐゴシック" charset="0"/>
                <a:cs typeface="Arial"/>
              </a:rPr>
              <a:t>rus</a:t>
            </a: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 </a:t>
            </a: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De-</a:t>
            </a:r>
            <a:r>
              <a:rPr kumimoji="0" lang="en-US" sz="1600" b="1" i="0" u="none" strike="noStrike" kern="0" cap="none" spc="0" normalizeH="0" baseline="0" noProof="0" dirty="0" err="1">
                <a:ln>
                  <a:noFill/>
                </a:ln>
                <a:solidFill>
                  <a:srgbClr val="FFFFFF"/>
                </a:solidFill>
                <a:effectLst/>
                <a:uLnTx/>
                <a:uFillTx/>
                <a:latin typeface="Arial"/>
                <a:ea typeface="ＭＳ Ｐゴシック" charset="0"/>
                <a:cs typeface="Arial"/>
              </a:rPr>
              <a:t>cree</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538 BC</a:t>
            </a:r>
          </a:p>
        </p:txBody>
      </p:sp>
      <p:sp>
        <p:nvSpPr>
          <p:cNvPr id="17" name="Text Box 11"/>
          <p:cNvSpPr txBox="1">
            <a:spLocks noChangeArrowheads="1"/>
          </p:cNvSpPr>
          <p:nvPr/>
        </p:nvSpPr>
        <p:spPr bwMode="auto">
          <a:xfrm>
            <a:off x="2332038" y="836613"/>
            <a:ext cx="720725" cy="1938337"/>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Art. 2</a:t>
            </a:r>
            <a:r>
              <a:rPr kumimoji="0" lang="en-US" sz="1600" b="1" i="0" u="none" strike="noStrike" kern="0" cap="none" spc="0" normalizeH="0" baseline="30000" noProof="0" dirty="0">
                <a:ln>
                  <a:noFill/>
                </a:ln>
                <a:solidFill>
                  <a:srgbClr val="FFFFFF"/>
                </a:solidFill>
                <a:effectLst/>
                <a:uLnTx/>
                <a:uFillTx/>
                <a:latin typeface="Arial"/>
                <a:ea typeface="ＭＳ Ｐゴシック" charset="0"/>
                <a:cs typeface="Arial"/>
              </a:rPr>
              <a:t>nd</a:t>
            </a: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De-</a:t>
            </a:r>
            <a:r>
              <a:rPr kumimoji="0" lang="en-US" sz="1600" b="1" i="0" u="none" strike="noStrike" kern="0" cap="none" spc="0" normalizeH="0" baseline="0" noProof="0" dirty="0" err="1">
                <a:ln>
                  <a:noFill/>
                </a:ln>
                <a:solidFill>
                  <a:srgbClr val="FFFFFF"/>
                </a:solidFill>
                <a:effectLst/>
                <a:uLnTx/>
                <a:uFillTx/>
                <a:latin typeface="Arial"/>
                <a:ea typeface="ＭＳ Ｐゴシック" charset="0"/>
                <a:cs typeface="Arial"/>
              </a:rPr>
              <a:t>cree</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444 BC</a:t>
            </a:r>
          </a:p>
        </p:txBody>
      </p:sp>
      <p:sp>
        <p:nvSpPr>
          <p:cNvPr id="18" name="Text Box 11"/>
          <p:cNvSpPr txBox="1">
            <a:spLocks noChangeArrowheads="1"/>
          </p:cNvSpPr>
          <p:nvPr/>
        </p:nvSpPr>
        <p:spPr bwMode="auto">
          <a:xfrm>
            <a:off x="5795963" y="836613"/>
            <a:ext cx="792162"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Christ Death</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AD </a:t>
            </a: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33 </a:t>
            </a:r>
          </a:p>
        </p:txBody>
      </p:sp>
      <p:sp>
        <p:nvSpPr>
          <p:cNvPr id="19" name="Text Box 11"/>
          <p:cNvSpPr txBox="1">
            <a:spLocks noChangeArrowheads="1"/>
          </p:cNvSpPr>
          <p:nvPr/>
        </p:nvSpPr>
        <p:spPr bwMode="auto">
          <a:xfrm>
            <a:off x="6435725" y="836613"/>
            <a:ext cx="728663" cy="2678112"/>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Titus </a:t>
            </a: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De-</a:t>
            </a:r>
            <a:r>
              <a:rPr kumimoji="0" lang="en-US" sz="1600" b="1" i="0" u="none" strike="noStrike" kern="0" cap="none" spc="0" normalizeH="0" baseline="0" noProof="0" dirty="0" err="1">
                <a:ln>
                  <a:noFill/>
                </a:ln>
                <a:solidFill>
                  <a:srgbClr val="FFFFFF"/>
                </a:solidFill>
                <a:effectLst/>
                <a:uLnTx/>
                <a:uFillTx/>
                <a:latin typeface="Arial"/>
                <a:ea typeface="ＭＳ Ｐゴシック" charset="0"/>
                <a:cs typeface="Arial"/>
              </a:rPr>
              <a:t>stroy</a:t>
            </a: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 </a:t>
            </a: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0" cap="none" spc="0" normalizeH="0" baseline="0" noProof="0" dirty="0" err="1">
                <a:ln>
                  <a:noFill/>
                </a:ln>
                <a:solidFill>
                  <a:srgbClr val="FFFFFF"/>
                </a:solidFill>
                <a:effectLst/>
                <a:uLnTx/>
                <a:uFillTx/>
                <a:latin typeface="Arial"/>
                <a:ea typeface="ＭＳ Ｐゴシック" charset="0"/>
                <a:cs typeface="Arial"/>
              </a:rPr>
              <a:t>Jeru-sa-lem</a:t>
            </a: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 </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AD 70</a:t>
            </a:r>
          </a:p>
        </p:txBody>
      </p:sp>
      <p:sp>
        <p:nvSpPr>
          <p:cNvPr id="20" name="Text Box 11"/>
          <p:cNvSpPr txBox="1">
            <a:spLocks noChangeArrowheads="1"/>
          </p:cNvSpPr>
          <p:nvPr/>
        </p:nvSpPr>
        <p:spPr bwMode="auto">
          <a:xfrm>
            <a:off x="19050" y="3500438"/>
            <a:ext cx="1874838" cy="400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Messianic</a:t>
            </a:r>
          </a:p>
        </p:txBody>
      </p:sp>
      <p:sp>
        <p:nvSpPr>
          <p:cNvPr id="21" name="Rectangle 3" descr="Green marble"/>
          <p:cNvSpPr>
            <a:spLocks noChangeArrowheads="1"/>
          </p:cNvSpPr>
          <p:nvPr/>
        </p:nvSpPr>
        <p:spPr bwMode="auto">
          <a:xfrm>
            <a:off x="1984375" y="3500438"/>
            <a:ext cx="787400" cy="433387"/>
          </a:xfrm>
          <a:prstGeom prst="rect">
            <a:avLst/>
          </a:prstGeom>
          <a:solidFill>
            <a:srgbClr val="020101"/>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7 </a:t>
            </a:r>
            <a:r>
              <a:rPr kumimoji="0" lang="en-US" sz="2000" b="1" i="0" u="none" strike="noStrike" kern="0" cap="none" spc="0" normalizeH="0" baseline="0" noProof="0" dirty="0" err="1">
                <a:ln>
                  <a:noFill/>
                </a:ln>
                <a:solidFill>
                  <a:srgbClr val="FFFFFF"/>
                </a:solidFill>
                <a:effectLst/>
                <a:uLnTx/>
                <a:uFillTx/>
                <a:latin typeface="Arial"/>
                <a:ea typeface="ＭＳ Ｐゴシック" charset="0"/>
                <a:cs typeface="Arial"/>
              </a:rPr>
              <a:t>wks</a:t>
            </a:r>
            <a:endPar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22" name="Rectangle 3" descr="Green marble"/>
          <p:cNvSpPr>
            <a:spLocks noChangeArrowheads="1"/>
          </p:cNvSpPr>
          <p:nvPr/>
        </p:nvSpPr>
        <p:spPr bwMode="auto">
          <a:xfrm>
            <a:off x="2771775" y="3500438"/>
            <a:ext cx="3240088" cy="433387"/>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62 weeks</a:t>
            </a:r>
          </a:p>
        </p:txBody>
      </p:sp>
      <p:sp>
        <p:nvSpPr>
          <p:cNvPr id="23" name="Rectangle 5" descr="Green marble"/>
          <p:cNvSpPr>
            <a:spLocks noChangeArrowheads="1"/>
          </p:cNvSpPr>
          <p:nvPr/>
        </p:nvSpPr>
        <p:spPr bwMode="auto">
          <a:xfrm>
            <a:off x="6011863" y="3500438"/>
            <a:ext cx="792162" cy="433387"/>
          </a:xfrm>
          <a:prstGeom prst="rect">
            <a:avLst/>
          </a:prstGeom>
          <a:solidFill>
            <a:srgbClr val="0000FF"/>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1 </a:t>
            </a:r>
            <a:r>
              <a:rPr kumimoji="0" lang="en-US" sz="2000" b="1" i="0" u="none" strike="noStrike" kern="0" cap="none" spc="0" normalizeH="0" baseline="0" noProof="0" dirty="0" err="1">
                <a:ln>
                  <a:noFill/>
                </a:ln>
                <a:solidFill>
                  <a:srgbClr val="FFFFFF"/>
                </a:solidFill>
                <a:effectLst/>
                <a:uLnTx/>
                <a:uFillTx/>
                <a:latin typeface="Arial"/>
                <a:ea typeface="ＭＳ Ｐゴシック" charset="0"/>
                <a:cs typeface="Arial"/>
              </a:rPr>
              <a:t>wk</a:t>
            </a:r>
            <a:endPar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1" name="Rectangle 2"/>
          <p:cNvSpPr>
            <a:spLocks noGrp="1"/>
          </p:cNvSpPr>
          <p:nvPr>
            <p:ph type="ctrTitle"/>
          </p:nvPr>
        </p:nvSpPr>
        <p:spPr>
          <a:xfrm>
            <a:off x="5076825" y="0"/>
            <a:ext cx="3598863" cy="1443038"/>
          </a:xfrm>
        </p:spPr>
        <p:txBody>
          <a:bodyPr/>
          <a:lstStyle/>
          <a:p>
            <a:pPr eaLnBrk="1" hangingPunct="1"/>
            <a:r>
              <a:rPr lang="en-US">
                <a:latin typeface="Arial" charset="0"/>
              </a:rPr>
              <a:t>The 1</a:t>
            </a:r>
            <a:r>
              <a:rPr lang="en-US" baseline="30000">
                <a:latin typeface="Arial" charset="0"/>
              </a:rPr>
              <a:t>st</a:t>
            </a:r>
            <a:r>
              <a:rPr lang="en-US">
                <a:latin typeface="Arial" charset="0"/>
              </a:rPr>
              <a:t> Seal</a:t>
            </a:r>
          </a:p>
        </p:txBody>
      </p:sp>
      <p:pic>
        <p:nvPicPr>
          <p:cNvPr id="486402" name="Picture 4" descr="1st horsema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47847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6403" name="Text Box 5"/>
          <p:cNvSpPr txBox="1">
            <a:spLocks noChangeArrowheads="1"/>
          </p:cNvSpPr>
          <p:nvPr/>
        </p:nvSpPr>
        <p:spPr bwMode="auto">
          <a:xfrm>
            <a:off x="2268538" y="6553200"/>
            <a:ext cx="26638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pPr>
            <a:r>
              <a:rPr lang="en-US" sz="1400" b="1">
                <a:solidFill>
                  <a:srgbClr val="000000"/>
                </a:solidFill>
              </a:rPr>
              <a:t>Artwork by Sunny Chandra</a:t>
            </a:r>
          </a:p>
        </p:txBody>
      </p:sp>
      <p:sp>
        <p:nvSpPr>
          <p:cNvPr id="486404" name="Rectangle 3"/>
          <p:cNvSpPr txBox="1">
            <a:spLocks/>
          </p:cNvSpPr>
          <p:nvPr/>
        </p:nvSpPr>
        <p:spPr bwMode="auto">
          <a:xfrm>
            <a:off x="5013325" y="1241425"/>
            <a:ext cx="4033838" cy="561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0000"/>
              </a:lnSpc>
              <a:spcBef>
                <a:spcPct val="20000"/>
              </a:spcBef>
              <a:buFont typeface="Arial" charset="0"/>
              <a:buNone/>
            </a:pPr>
            <a:r>
              <a:rPr lang="en-US" sz="2800" b="1" baseline="30000">
                <a:solidFill>
                  <a:srgbClr val="FFFFFF"/>
                </a:solidFill>
                <a:latin typeface="Arial" charset="0"/>
                <a:cs typeface="Arial" charset="0"/>
              </a:rPr>
              <a:t>1</a:t>
            </a:r>
            <a:r>
              <a:rPr lang="en-US" sz="2800" b="1">
                <a:solidFill>
                  <a:srgbClr val="FFFFFF"/>
                </a:solidFill>
                <a:latin typeface="Arial" charset="0"/>
                <a:cs typeface="Arial" charset="0"/>
              </a:rPr>
              <a:t>Now I saw when the Lamb opened one of the seals; and I heard one of the four living creatures saying with a voice like thunder, "Come and see."  </a:t>
            </a:r>
          </a:p>
          <a:p>
            <a:pPr eaLnBrk="1" hangingPunct="1">
              <a:lnSpc>
                <a:spcPct val="90000"/>
              </a:lnSpc>
              <a:spcBef>
                <a:spcPct val="20000"/>
              </a:spcBef>
              <a:buFont typeface="Arial" charset="0"/>
              <a:buNone/>
            </a:pPr>
            <a:r>
              <a:rPr lang="en-US" sz="2800" b="1" baseline="30000">
                <a:solidFill>
                  <a:srgbClr val="FFFFFF"/>
                </a:solidFill>
                <a:latin typeface="Arial" charset="0"/>
                <a:cs typeface="Arial" charset="0"/>
              </a:rPr>
              <a:t>2</a:t>
            </a:r>
            <a:r>
              <a:rPr lang="en-US" sz="2800" b="1">
                <a:solidFill>
                  <a:srgbClr val="FFFFFF"/>
                </a:solidFill>
                <a:latin typeface="Arial" charset="0"/>
                <a:cs typeface="Arial" charset="0"/>
              </a:rPr>
              <a:t>And I looked, and behold, a white horse. He who sat on it had a bow; and a crown was given to him, and he went out conquering and to conquer.</a:t>
            </a:r>
          </a:p>
        </p:txBody>
      </p:sp>
      <p:sp>
        <p:nvSpPr>
          <p:cNvPr id="8" name="Text Box 60"/>
          <p:cNvSpPr txBox="1">
            <a:spLocks noChangeArrowheads="1"/>
          </p:cNvSpPr>
          <p:nvPr/>
        </p:nvSpPr>
        <p:spPr bwMode="auto">
          <a:xfrm>
            <a:off x="8243888" y="42863"/>
            <a:ext cx="820737" cy="463550"/>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b="1" dirty="0">
                <a:solidFill>
                  <a:srgbClr val="FFFFFF"/>
                </a:solidFill>
                <a:latin typeface="Arial"/>
                <a:ea typeface="Osaka" charset="0"/>
                <a:cs typeface="Arial"/>
              </a:rPr>
              <a:t>79 A</a:t>
            </a:r>
            <a:endParaRPr lang="en-US" sz="2000" b="1" dirty="0">
              <a:solidFill>
                <a:srgbClr val="FFFFFF"/>
              </a:solidFill>
              <a:latin typeface="Arial"/>
              <a:ea typeface="Osaka" charset="0"/>
              <a:cs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408578" name="Rectangle 2"/>
          <p:cNvSpPr>
            <a:spLocks noGrp="1" noChangeArrowheads="1"/>
          </p:cNvSpPr>
          <p:nvPr>
            <p:ph type="title"/>
          </p:nvPr>
        </p:nvSpPr>
        <p:spPr>
          <a:xfrm>
            <a:off x="228600" y="0"/>
            <a:ext cx="8763000" cy="1066800"/>
          </a:xfrm>
        </p:spPr>
        <p:txBody>
          <a:bodyPr/>
          <a:lstStyle/>
          <a:p>
            <a:pPr eaLnBrk="1" hangingPunct="1">
              <a:defRPr/>
            </a:pPr>
            <a:r>
              <a:rPr lang="en-US">
                <a:latin typeface="Arial" charset="0"/>
                <a:ea typeface="ＭＳ Ｐゴシック" charset="0"/>
                <a:cs typeface="Arial" charset="0"/>
              </a:rPr>
              <a:t>Messianic View of James E. Smith</a:t>
            </a:r>
          </a:p>
        </p:txBody>
      </p:sp>
      <p:pic>
        <p:nvPicPr>
          <p:cNvPr id="74240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941388"/>
            <a:ext cx="7620000" cy="481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2404" name="Text Box 5"/>
          <p:cNvSpPr txBox="1">
            <a:spLocks noChangeArrowheads="1"/>
          </p:cNvSpPr>
          <p:nvPr/>
        </p:nvSpPr>
        <p:spPr bwMode="auto">
          <a:xfrm>
            <a:off x="288925" y="5680075"/>
            <a:ext cx="474027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a:ln>
                  <a:noFill/>
                </a:ln>
                <a:solidFill>
                  <a:srgbClr val="FFFFFF"/>
                </a:solidFill>
                <a:effectLst/>
                <a:uLnTx/>
                <a:uFillTx/>
                <a:latin typeface="Arial" charset="0"/>
                <a:ea typeface="ＭＳ Ｐゴシック" charset="0"/>
                <a:cs typeface="Arial" charset="0"/>
              </a:rPr>
              <a:t>The Major Prophets</a:t>
            </a:r>
            <a:r>
              <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rPr>
              <a:t> (Joplin, MO: College Press, 1995), LOGOS electronic version chart 22</a:t>
            </a:r>
          </a:p>
        </p:txBody>
      </p:sp>
      <p:sp>
        <p:nvSpPr>
          <p:cNvPr id="6" name="Rectangle 4"/>
          <p:cNvSpPr txBox="1">
            <a:spLocks noChangeArrowheads="1"/>
          </p:cNvSpPr>
          <p:nvPr/>
        </p:nvSpPr>
        <p:spPr bwMode="auto">
          <a:xfrm>
            <a:off x="4648200" y="4648200"/>
            <a:ext cx="4495800" cy="2209800"/>
          </a:xfrm>
          <a:prstGeom prst="rect">
            <a:avLst/>
          </a:prstGeom>
          <a:solidFill>
            <a:srgbClr val="020101"/>
          </a:solid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Problems?</a:t>
            </a:r>
            <a:endPar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The one who stops the sacrifice (Dan. 9:27) also desecrates the temple (cf. 2 Thess. 2:4; Rev. 13:5)</a:t>
            </a:r>
            <a:endPar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413698" name="Rectangle 2"/>
          <p:cNvSpPr>
            <a:spLocks noGrp="1" noChangeArrowheads="1"/>
          </p:cNvSpPr>
          <p:nvPr>
            <p:ph type="title"/>
          </p:nvPr>
        </p:nvSpPr>
        <p:spPr>
          <a:xfrm>
            <a:off x="228600" y="0"/>
            <a:ext cx="8763000" cy="1066800"/>
          </a:xfrm>
        </p:spPr>
        <p:txBody>
          <a:bodyPr/>
          <a:lstStyle/>
          <a:p>
            <a:pPr eaLnBrk="1" hangingPunct="1">
              <a:defRPr/>
            </a:pPr>
            <a:r>
              <a:rPr lang="en-US">
                <a:latin typeface="Arial" charset="0"/>
                <a:ea typeface="ＭＳ Ｐゴシック" charset="0"/>
                <a:cs typeface="Arial" charset="0"/>
              </a:rPr>
              <a:t>Messianic View of James E. Smith</a:t>
            </a:r>
          </a:p>
        </p:txBody>
      </p:sp>
      <p:sp>
        <p:nvSpPr>
          <p:cNvPr id="744451" name="Text Box 3"/>
          <p:cNvSpPr txBox="1">
            <a:spLocks noChangeArrowheads="1"/>
          </p:cNvSpPr>
          <p:nvPr/>
        </p:nvSpPr>
        <p:spPr bwMode="auto">
          <a:xfrm>
            <a:off x="288925" y="5911850"/>
            <a:ext cx="474027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a:ln>
                  <a:noFill/>
                </a:ln>
                <a:solidFill>
                  <a:srgbClr val="FFFFFF"/>
                </a:solidFill>
                <a:effectLst/>
                <a:uLnTx/>
                <a:uFillTx/>
                <a:latin typeface="Arial" charset="0"/>
                <a:ea typeface="ＭＳ Ｐゴシック" charset="0"/>
                <a:cs typeface="Arial" charset="0"/>
              </a:rPr>
              <a:t>The Major Prophets</a:t>
            </a:r>
            <a:r>
              <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rPr>
              <a:t> (Joplin, MO: College Press, 1995), LOGOS electronic version chart 24</a:t>
            </a:r>
          </a:p>
        </p:txBody>
      </p:sp>
      <p:pic>
        <p:nvPicPr>
          <p:cNvPr id="74445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914400"/>
            <a:ext cx="7010400" cy="4935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txBox="1">
            <a:spLocks noChangeArrowheads="1"/>
          </p:cNvSpPr>
          <p:nvPr/>
        </p:nvSpPr>
        <p:spPr bwMode="auto">
          <a:xfrm>
            <a:off x="5562600" y="4876800"/>
            <a:ext cx="3581400" cy="1981200"/>
          </a:xfrm>
          <a:prstGeom prst="rect">
            <a:avLst/>
          </a:prstGeom>
          <a:solidFill>
            <a:srgbClr val="000090"/>
          </a:solid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Problems?</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Travel and knowledge did not vastly increase in AD 60s (Dan. 12:2)</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No abomination stood in the temple in AD 66</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409602" name="Rectangle 2"/>
          <p:cNvSpPr>
            <a:spLocks noGrp="1" noChangeArrowheads="1"/>
          </p:cNvSpPr>
          <p:nvPr>
            <p:ph type="title"/>
          </p:nvPr>
        </p:nvSpPr>
        <p:spPr>
          <a:xfrm>
            <a:off x="457200" y="-26988"/>
            <a:ext cx="8229600" cy="647701"/>
          </a:xfrm>
        </p:spPr>
        <p:txBody>
          <a:bodyPr/>
          <a:lstStyle/>
          <a:p>
            <a:pPr eaLnBrk="1" hangingPunct="1">
              <a:defRPr/>
            </a:pPr>
            <a:r>
              <a:rPr lang="en-US" b="1" dirty="0">
                <a:latin typeface="Arial" charset="0"/>
                <a:ea typeface="ＭＳ Ｐゴシック" charset="0"/>
                <a:cs typeface="Arial" charset="0"/>
              </a:rPr>
              <a:t>4. Premillennial View</a:t>
            </a:r>
          </a:p>
        </p:txBody>
      </p:sp>
      <p:sp>
        <p:nvSpPr>
          <p:cNvPr id="746499"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555</a:t>
            </a:r>
          </a:p>
        </p:txBody>
      </p:sp>
      <p:sp>
        <p:nvSpPr>
          <p:cNvPr id="5" name="Rectangle 3"/>
          <p:cNvSpPr txBox="1">
            <a:spLocks noChangeArrowheads="1"/>
          </p:cNvSpPr>
          <p:nvPr/>
        </p:nvSpPr>
        <p:spPr bwMode="auto">
          <a:xfrm>
            <a:off x="215900" y="4041775"/>
            <a:ext cx="8893175" cy="2627313"/>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en-US" sz="2400" b="0"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ＭＳ Ｐゴシック" charset="0"/>
                <a:cs typeface="Arial" charset="0"/>
              </a:rPr>
              <a:t>7 weeks began at </a:t>
            </a:r>
            <a:r>
              <a:rPr kumimoji="0" lang="en-US" sz="2400" b="0" i="0" u="none" strike="noStrike" kern="1200" cap="none" spc="0" normalizeH="0" baseline="0" noProof="0" dirty="0" err="1">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ＭＳ Ｐゴシック" charset="0"/>
                <a:cs typeface="Arial" charset="0"/>
              </a:rPr>
              <a:t>Artaxerxes</a:t>
            </a:r>
            <a:r>
              <a:rPr kumimoji="0" lang="fr-FR" sz="2400" b="0"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ＭＳ Ｐゴシック" charset="0"/>
                <a:cs typeface="Arial" charset="0"/>
              </a:rPr>
              <a:t>'</a:t>
            </a:r>
            <a:r>
              <a:rPr kumimoji="0" lang="en-US" sz="2400" b="0"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ＭＳ Ｐゴシック" charset="0"/>
                <a:cs typeface="Arial" charset="0"/>
              </a:rPr>
              <a:t>s 444 BC decree to Nehemiah</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en-US" sz="2400" b="0"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ＭＳ Ｐゴシック" charset="0"/>
                <a:cs typeface="Arial" charset="0"/>
              </a:rPr>
              <a:t>62 weeks end with Christ</a:t>
            </a:r>
            <a:r>
              <a:rPr kumimoji="0" lang="fr-FR" altLang="ja-JP" sz="2400" b="0"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ＭＳ Ｐゴシック" charset="0"/>
                <a:cs typeface="Arial" charset="0"/>
              </a:rPr>
              <a:t>'</a:t>
            </a:r>
            <a:r>
              <a:rPr kumimoji="0" lang="en-US" altLang="ja-JP" sz="2400" b="0"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ＭＳ Ｐゴシック" charset="0"/>
                <a:cs typeface="Arial" charset="0"/>
              </a:rPr>
              <a:t>s Triumphal Entry </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en-US" sz="2400" b="0"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ＭＳ Ｐゴシック" charset="0"/>
                <a:cs typeface="Arial" charset="0"/>
              </a:rPr>
              <a:t>Gap = the church age = times of Gentiles (</a:t>
            </a:r>
            <a:r>
              <a:rPr kumimoji="0" lang="en-US" sz="2000" b="0"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ＭＳ Ｐゴシック" charset="0"/>
                <a:cs typeface="Arial" charset="0"/>
              </a:rPr>
              <a:t>note Jesus</a:t>
            </a:r>
            <a:r>
              <a:rPr kumimoji="0" lang="fr-FR" altLang="ja-JP" sz="2000" b="0"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ＭＳ Ｐゴシック" charset="0"/>
                <a:cs typeface="Arial" charset="0"/>
              </a:rPr>
              <a:t>'</a:t>
            </a:r>
            <a:r>
              <a:rPr kumimoji="0" lang="en-US" altLang="ja-JP" sz="2000" b="0"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ＭＳ Ｐゴシック" charset="0"/>
                <a:cs typeface="Arial" charset="0"/>
              </a:rPr>
              <a:t> prophecy in Luke 21:24)</a:t>
            </a:r>
            <a:r>
              <a:rPr kumimoji="0" lang="en-US" altLang="ja-JP" sz="2400" b="0"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ＭＳ Ｐゴシック" charset="0"/>
                <a:cs typeface="Arial" charset="0"/>
              </a:rPr>
              <a:t> </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en-US" sz="2400" b="0"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ＭＳ Ｐゴシック" charset="0"/>
                <a:cs typeface="Arial" charset="0"/>
              </a:rPr>
              <a:t>The final week = 7 year Tribulation</a:t>
            </a:r>
          </a:p>
        </p:txBody>
      </p:sp>
      <p:sp>
        <p:nvSpPr>
          <p:cNvPr id="24" name="Text Box 11"/>
          <p:cNvSpPr txBox="1">
            <a:spLocks noChangeArrowheads="1"/>
          </p:cNvSpPr>
          <p:nvPr/>
        </p:nvSpPr>
        <p:spPr bwMode="auto">
          <a:xfrm>
            <a:off x="827088" y="692150"/>
            <a:ext cx="792162" cy="169386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Jer. 25:11-12</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605/ 586 BC</a:t>
            </a:r>
          </a:p>
        </p:txBody>
      </p:sp>
      <p:sp>
        <p:nvSpPr>
          <p:cNvPr id="25" name="Text Box 11"/>
          <p:cNvSpPr txBox="1">
            <a:spLocks noChangeArrowheads="1"/>
          </p:cNvSpPr>
          <p:nvPr/>
        </p:nvSpPr>
        <p:spPr bwMode="auto">
          <a:xfrm>
            <a:off x="1616075" y="692150"/>
            <a:ext cx="720725" cy="19399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Cy-</a:t>
            </a:r>
            <a:r>
              <a:rPr kumimoji="0" lang="en-US" sz="1600" b="1" i="0" u="none" strike="noStrike" kern="0" cap="none" spc="0" normalizeH="0" baseline="0" noProof="0" dirty="0" err="1">
                <a:ln>
                  <a:noFill/>
                </a:ln>
                <a:solidFill>
                  <a:srgbClr val="FFFFFF"/>
                </a:solidFill>
                <a:effectLst/>
                <a:uLnTx/>
                <a:uFillTx/>
                <a:latin typeface="Arial"/>
                <a:ea typeface="ＭＳ Ｐゴシック" charset="0"/>
                <a:cs typeface="Arial"/>
              </a:rPr>
              <a:t>rus</a:t>
            </a: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 </a:t>
            </a: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De-</a:t>
            </a:r>
            <a:r>
              <a:rPr kumimoji="0" lang="en-US" sz="1600" b="1" i="0" u="none" strike="noStrike" kern="0" cap="none" spc="0" normalizeH="0" baseline="0" noProof="0" dirty="0" err="1">
                <a:ln>
                  <a:noFill/>
                </a:ln>
                <a:solidFill>
                  <a:srgbClr val="FFFFFF"/>
                </a:solidFill>
                <a:effectLst/>
                <a:uLnTx/>
                <a:uFillTx/>
                <a:latin typeface="Arial"/>
                <a:ea typeface="ＭＳ Ｐゴシック" charset="0"/>
                <a:cs typeface="Arial"/>
              </a:rPr>
              <a:t>cree</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538 BC</a:t>
            </a:r>
          </a:p>
        </p:txBody>
      </p:sp>
      <p:sp>
        <p:nvSpPr>
          <p:cNvPr id="26" name="Text Box 11"/>
          <p:cNvSpPr txBox="1">
            <a:spLocks noChangeArrowheads="1"/>
          </p:cNvSpPr>
          <p:nvPr/>
        </p:nvSpPr>
        <p:spPr bwMode="auto">
          <a:xfrm>
            <a:off x="2332038" y="692150"/>
            <a:ext cx="720725" cy="19399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Art. 2</a:t>
            </a:r>
            <a:r>
              <a:rPr kumimoji="0" lang="en-US" sz="1600" b="1" i="0" u="none" strike="noStrike" kern="0" cap="none" spc="0" normalizeH="0" baseline="30000" noProof="0" dirty="0">
                <a:ln>
                  <a:noFill/>
                </a:ln>
                <a:solidFill>
                  <a:srgbClr val="FFFFFF"/>
                </a:solidFill>
                <a:effectLst/>
                <a:uLnTx/>
                <a:uFillTx/>
                <a:latin typeface="Arial"/>
                <a:ea typeface="ＭＳ Ｐゴシック" charset="0"/>
                <a:cs typeface="Arial"/>
              </a:rPr>
              <a:t>nd</a:t>
            </a: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De-</a:t>
            </a:r>
            <a:r>
              <a:rPr kumimoji="0" lang="en-US" sz="1600" b="1" i="0" u="none" strike="noStrike" kern="0" cap="none" spc="0" normalizeH="0" baseline="0" noProof="0" dirty="0" err="1">
                <a:ln>
                  <a:noFill/>
                </a:ln>
                <a:solidFill>
                  <a:srgbClr val="FFFFFF"/>
                </a:solidFill>
                <a:effectLst/>
                <a:uLnTx/>
                <a:uFillTx/>
                <a:latin typeface="Arial"/>
                <a:ea typeface="ＭＳ Ｐゴシック" charset="0"/>
                <a:cs typeface="Arial"/>
              </a:rPr>
              <a:t>cree</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444 BC</a:t>
            </a:r>
          </a:p>
        </p:txBody>
      </p:sp>
      <p:sp>
        <p:nvSpPr>
          <p:cNvPr id="27" name="Text Box 11"/>
          <p:cNvSpPr txBox="1">
            <a:spLocks noChangeArrowheads="1"/>
          </p:cNvSpPr>
          <p:nvPr/>
        </p:nvSpPr>
        <p:spPr bwMode="auto">
          <a:xfrm>
            <a:off x="3049588" y="692150"/>
            <a:ext cx="719137" cy="2185988"/>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err="1">
                <a:ln>
                  <a:noFill/>
                </a:ln>
                <a:solidFill>
                  <a:srgbClr val="FFFFFF"/>
                </a:solidFill>
                <a:effectLst/>
                <a:uLnTx/>
                <a:uFillTx/>
                <a:latin typeface="Arial"/>
                <a:ea typeface="ＭＳ Ｐゴシック" charset="0"/>
                <a:cs typeface="Arial"/>
              </a:rPr>
              <a:t>Jeru-sa-lem</a:t>
            </a: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 </a:t>
            </a: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Re-built</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395 BC</a:t>
            </a:r>
          </a:p>
        </p:txBody>
      </p:sp>
      <p:sp>
        <p:nvSpPr>
          <p:cNvPr id="28" name="Text Box 11"/>
          <p:cNvSpPr txBox="1">
            <a:spLocks noChangeArrowheads="1"/>
          </p:cNvSpPr>
          <p:nvPr/>
        </p:nvSpPr>
        <p:spPr bwMode="auto">
          <a:xfrm>
            <a:off x="3765550" y="692150"/>
            <a:ext cx="720725" cy="2432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Mur-der</a:t>
            </a: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of </a:t>
            </a: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Oni-as</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171 BC</a:t>
            </a:r>
          </a:p>
        </p:txBody>
      </p:sp>
      <p:sp>
        <p:nvSpPr>
          <p:cNvPr id="29" name="Text Box 11"/>
          <p:cNvSpPr txBox="1">
            <a:spLocks noChangeArrowheads="1"/>
          </p:cNvSpPr>
          <p:nvPr/>
        </p:nvSpPr>
        <p:spPr bwMode="auto">
          <a:xfrm>
            <a:off x="4481513" y="692150"/>
            <a:ext cx="655637" cy="2678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Anti-</a:t>
            </a:r>
            <a:r>
              <a:rPr kumimoji="0" lang="en-US" sz="1600" b="1" i="0" u="none" strike="noStrike" kern="0" cap="none" spc="0" normalizeH="0" baseline="0" noProof="0" dirty="0" err="1">
                <a:ln>
                  <a:noFill/>
                </a:ln>
                <a:solidFill>
                  <a:srgbClr val="FFFFFF"/>
                </a:solidFill>
                <a:effectLst/>
                <a:uLnTx/>
                <a:uFillTx/>
                <a:latin typeface="Arial"/>
                <a:ea typeface="ＭＳ Ｐゴシック" charset="0"/>
                <a:cs typeface="Arial"/>
              </a:rPr>
              <a:t>ochus</a:t>
            </a: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 </a:t>
            </a: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De-se-cra-</a:t>
            </a:r>
            <a:r>
              <a:rPr kumimoji="0" lang="en-US" sz="1600" b="1" i="0" u="none" strike="noStrike" kern="0" cap="none" spc="0" normalizeH="0" baseline="0" noProof="0" dirty="0" err="1">
                <a:ln>
                  <a:noFill/>
                </a:ln>
                <a:solidFill>
                  <a:srgbClr val="FFFFFF"/>
                </a:solidFill>
                <a:effectLst/>
                <a:uLnTx/>
                <a:uFillTx/>
                <a:latin typeface="Arial"/>
                <a:ea typeface="ＭＳ Ｐゴシック" charset="0"/>
                <a:cs typeface="Arial"/>
              </a:rPr>
              <a:t>tion</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167 BC</a:t>
            </a:r>
          </a:p>
        </p:txBody>
      </p:sp>
      <p:sp>
        <p:nvSpPr>
          <p:cNvPr id="30" name="Text Box 11"/>
          <p:cNvSpPr txBox="1">
            <a:spLocks noChangeArrowheads="1"/>
          </p:cNvSpPr>
          <p:nvPr/>
        </p:nvSpPr>
        <p:spPr bwMode="auto">
          <a:xfrm>
            <a:off x="5133975" y="692150"/>
            <a:ext cx="654050" cy="2432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Tem-</a:t>
            </a:r>
            <a:r>
              <a:rPr kumimoji="0" lang="en-US" sz="1600" b="1" i="0" u="none" strike="noStrike" kern="0" cap="none" spc="0" normalizeH="0" baseline="0" noProof="0" dirty="0" err="1">
                <a:ln>
                  <a:noFill/>
                </a:ln>
                <a:solidFill>
                  <a:srgbClr val="FFFFFF"/>
                </a:solidFill>
                <a:effectLst/>
                <a:uLnTx/>
                <a:uFillTx/>
                <a:latin typeface="Arial"/>
                <a:ea typeface="ＭＳ Ｐゴシック" charset="0"/>
                <a:cs typeface="Arial"/>
              </a:rPr>
              <a:t>ple</a:t>
            </a: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 </a:t>
            </a: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Re-</a:t>
            </a:r>
            <a:r>
              <a:rPr kumimoji="0" lang="en-US" sz="1600" b="1" i="0" u="none" strike="noStrike" kern="0" cap="none" spc="0" normalizeH="0" baseline="0" noProof="0" dirty="0" err="1">
                <a:ln>
                  <a:noFill/>
                </a:ln>
                <a:solidFill>
                  <a:srgbClr val="FFFFFF"/>
                </a:solidFill>
                <a:effectLst/>
                <a:uLnTx/>
                <a:uFillTx/>
                <a:latin typeface="Arial"/>
                <a:ea typeface="ＭＳ Ｐゴシック" charset="0"/>
                <a:cs typeface="Arial"/>
              </a:rPr>
              <a:t>ded</a:t>
            </a: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a:t>
            </a:r>
            <a:r>
              <a:rPr kumimoji="0" lang="en-US" sz="1600" b="1" i="0" u="none" strike="noStrike" kern="0" cap="none" spc="0" normalizeH="0" baseline="0" noProof="0" dirty="0" err="1">
                <a:ln>
                  <a:noFill/>
                </a:ln>
                <a:solidFill>
                  <a:srgbClr val="FFFFFF"/>
                </a:solidFill>
                <a:effectLst/>
                <a:uLnTx/>
                <a:uFillTx/>
                <a:latin typeface="Arial"/>
                <a:ea typeface="ＭＳ Ｐゴシック" charset="0"/>
                <a:cs typeface="Arial"/>
              </a:rPr>
              <a:t>ica-tion</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164 BC</a:t>
            </a:r>
          </a:p>
        </p:txBody>
      </p:sp>
      <p:sp>
        <p:nvSpPr>
          <p:cNvPr id="31" name="Text Box 11"/>
          <p:cNvSpPr txBox="1">
            <a:spLocks noChangeArrowheads="1"/>
          </p:cNvSpPr>
          <p:nvPr/>
        </p:nvSpPr>
        <p:spPr bwMode="auto">
          <a:xfrm>
            <a:off x="5795963" y="692150"/>
            <a:ext cx="792162"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Christ Death</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AD </a:t>
            </a: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33 </a:t>
            </a:r>
          </a:p>
        </p:txBody>
      </p:sp>
      <p:sp>
        <p:nvSpPr>
          <p:cNvPr id="32" name="Text Box 11"/>
          <p:cNvSpPr txBox="1">
            <a:spLocks noChangeArrowheads="1"/>
          </p:cNvSpPr>
          <p:nvPr/>
        </p:nvSpPr>
        <p:spPr bwMode="auto">
          <a:xfrm>
            <a:off x="6435725" y="692150"/>
            <a:ext cx="728663" cy="2678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Titus </a:t>
            </a: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De-</a:t>
            </a:r>
            <a:r>
              <a:rPr kumimoji="0" lang="en-US" sz="1600" b="1" i="0" u="none" strike="noStrike" kern="0" cap="none" spc="0" normalizeH="0" baseline="0" noProof="0" dirty="0" err="1">
                <a:ln>
                  <a:noFill/>
                </a:ln>
                <a:solidFill>
                  <a:srgbClr val="FFFFFF"/>
                </a:solidFill>
                <a:effectLst/>
                <a:uLnTx/>
                <a:uFillTx/>
                <a:latin typeface="Arial"/>
                <a:ea typeface="ＭＳ Ｐゴシック" charset="0"/>
                <a:cs typeface="Arial"/>
              </a:rPr>
              <a:t>stroy</a:t>
            </a: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 </a:t>
            </a: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0" cap="none" spc="0" normalizeH="0" baseline="0" noProof="0" dirty="0" err="1">
                <a:ln>
                  <a:noFill/>
                </a:ln>
                <a:solidFill>
                  <a:srgbClr val="FFFFFF"/>
                </a:solidFill>
                <a:effectLst/>
                <a:uLnTx/>
                <a:uFillTx/>
                <a:latin typeface="Arial"/>
                <a:ea typeface="ＭＳ Ｐゴシック" charset="0"/>
                <a:cs typeface="Arial"/>
              </a:rPr>
              <a:t>Jeru-sa-lem</a:t>
            </a: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 </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AD 70</a:t>
            </a:r>
          </a:p>
        </p:txBody>
      </p:sp>
      <p:sp>
        <p:nvSpPr>
          <p:cNvPr id="33" name="Text Box 11"/>
          <p:cNvSpPr txBox="1">
            <a:spLocks noChangeArrowheads="1"/>
          </p:cNvSpPr>
          <p:nvPr/>
        </p:nvSpPr>
        <p:spPr bwMode="auto">
          <a:xfrm>
            <a:off x="7019925" y="692150"/>
            <a:ext cx="936625" cy="585788"/>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Church Age</a:t>
            </a:r>
          </a:p>
        </p:txBody>
      </p:sp>
      <p:sp>
        <p:nvSpPr>
          <p:cNvPr id="34" name="Text Box 11"/>
          <p:cNvSpPr txBox="1">
            <a:spLocks noChangeArrowheads="1"/>
          </p:cNvSpPr>
          <p:nvPr/>
        </p:nvSpPr>
        <p:spPr bwMode="auto">
          <a:xfrm>
            <a:off x="7805738" y="692150"/>
            <a:ext cx="654050" cy="1570038"/>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7 </a:t>
            </a: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Yr. </a:t>
            </a: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0" cap="none" spc="0" normalizeH="0" baseline="0" noProof="0" dirty="0" err="1">
                <a:ln>
                  <a:noFill/>
                </a:ln>
                <a:solidFill>
                  <a:srgbClr val="FFFFFF"/>
                </a:solidFill>
                <a:effectLst/>
                <a:uLnTx/>
                <a:uFillTx/>
                <a:latin typeface="Arial"/>
                <a:ea typeface="ＭＳ Ｐゴシック" charset="0"/>
                <a:cs typeface="Arial"/>
              </a:rPr>
              <a:t>Trib-ula-tion</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35" name="Text Box 11"/>
          <p:cNvSpPr txBox="1">
            <a:spLocks noChangeArrowheads="1"/>
          </p:cNvSpPr>
          <p:nvPr/>
        </p:nvSpPr>
        <p:spPr bwMode="auto">
          <a:xfrm>
            <a:off x="8388350" y="692150"/>
            <a:ext cx="755650" cy="1570038"/>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Mil-</a:t>
            </a:r>
            <a:r>
              <a:rPr kumimoji="0" lang="en-US" sz="1600" b="1" i="0" u="none" strike="noStrike" kern="0" cap="none" spc="0" normalizeH="0" baseline="0" noProof="0" dirty="0" err="1">
                <a:ln>
                  <a:noFill/>
                </a:ln>
                <a:solidFill>
                  <a:srgbClr val="FFFFFF"/>
                </a:solidFill>
                <a:effectLst/>
                <a:uLnTx/>
                <a:uFillTx/>
                <a:latin typeface="Arial"/>
                <a:ea typeface="ＭＳ Ｐゴシック" charset="0"/>
                <a:cs typeface="Arial"/>
              </a:rPr>
              <a:t>len</a:t>
            </a: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a:t>
            </a:r>
            <a:r>
              <a:rPr kumimoji="0" lang="en-US" sz="1600" b="1" i="0" u="none" strike="noStrike" kern="0" cap="none" spc="0" normalizeH="0" baseline="0" noProof="0" dirty="0" err="1">
                <a:ln>
                  <a:noFill/>
                </a:ln>
                <a:solidFill>
                  <a:srgbClr val="FFFFFF"/>
                </a:solidFill>
                <a:effectLst/>
                <a:uLnTx/>
                <a:uFillTx/>
                <a:latin typeface="Arial"/>
                <a:ea typeface="ＭＳ Ｐゴシック" charset="0"/>
                <a:cs typeface="Arial"/>
              </a:rPr>
              <a:t>nial</a:t>
            </a: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 </a:t>
            </a: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King-</a:t>
            </a:r>
            <a:r>
              <a:rPr kumimoji="0" lang="en-US" sz="1600" b="1" i="0" u="none" strike="noStrike" kern="0" cap="none" spc="0" normalizeH="0" baseline="0" noProof="0" dirty="0" err="1">
                <a:ln>
                  <a:noFill/>
                </a:ln>
                <a:solidFill>
                  <a:srgbClr val="FFFFFF"/>
                </a:solidFill>
                <a:effectLst/>
                <a:uLnTx/>
                <a:uFillTx/>
                <a:latin typeface="Arial"/>
                <a:ea typeface="ＭＳ Ｐゴシック" charset="0"/>
                <a:cs typeface="Arial"/>
              </a:rPr>
              <a:t>dom</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36" name="Text Box 11"/>
          <p:cNvSpPr txBox="1">
            <a:spLocks noChangeArrowheads="1"/>
          </p:cNvSpPr>
          <p:nvPr/>
        </p:nvSpPr>
        <p:spPr bwMode="auto">
          <a:xfrm>
            <a:off x="33338" y="3429000"/>
            <a:ext cx="1874837" cy="400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Premillennial</a:t>
            </a:r>
          </a:p>
        </p:txBody>
      </p:sp>
      <p:sp>
        <p:nvSpPr>
          <p:cNvPr id="37" name="Rectangle 3" descr="Green marble"/>
          <p:cNvSpPr>
            <a:spLocks noChangeArrowheads="1"/>
          </p:cNvSpPr>
          <p:nvPr/>
        </p:nvSpPr>
        <p:spPr bwMode="auto">
          <a:xfrm>
            <a:off x="2776538" y="3429000"/>
            <a:ext cx="787400" cy="431800"/>
          </a:xfrm>
          <a:prstGeom prst="rect">
            <a:avLst/>
          </a:prstGeom>
          <a:solidFill>
            <a:srgbClr val="020101"/>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7 </a:t>
            </a:r>
            <a:r>
              <a:rPr kumimoji="0" lang="en-US" sz="2000" b="1" i="0" u="none" strike="noStrike" kern="0" cap="none" spc="0" normalizeH="0" baseline="0" noProof="0" dirty="0" err="1">
                <a:ln>
                  <a:noFill/>
                </a:ln>
                <a:solidFill>
                  <a:srgbClr val="FFFFFF"/>
                </a:solidFill>
                <a:effectLst/>
                <a:uLnTx/>
                <a:uFillTx/>
                <a:latin typeface="Arial"/>
                <a:ea typeface="ＭＳ Ｐゴシック" charset="0"/>
                <a:cs typeface="Arial"/>
              </a:rPr>
              <a:t>wks</a:t>
            </a:r>
            <a:endPar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38" name="Rectangle 3" descr="Green marble"/>
          <p:cNvSpPr>
            <a:spLocks noChangeArrowheads="1"/>
          </p:cNvSpPr>
          <p:nvPr/>
        </p:nvSpPr>
        <p:spPr bwMode="auto">
          <a:xfrm>
            <a:off x="3563938" y="3429000"/>
            <a:ext cx="2736850" cy="431800"/>
          </a:xfrm>
          <a:prstGeom prst="rect">
            <a:avLst/>
          </a:prstGeom>
          <a:blipFill dpi="0" rotWithShape="0">
            <a:blip r:embed="rId4"/>
            <a:srcRect/>
            <a:tile tx="0" ty="0" sx="100000" sy="100000" flip="none" algn="tl"/>
          </a:blip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62 weeks</a:t>
            </a:r>
          </a:p>
        </p:txBody>
      </p:sp>
      <p:sp>
        <p:nvSpPr>
          <p:cNvPr id="39" name="Rectangle 5" descr="Green marble"/>
          <p:cNvSpPr>
            <a:spLocks noChangeArrowheads="1"/>
          </p:cNvSpPr>
          <p:nvPr/>
        </p:nvSpPr>
        <p:spPr bwMode="auto">
          <a:xfrm>
            <a:off x="7740650" y="3429000"/>
            <a:ext cx="863600" cy="431800"/>
          </a:xfrm>
          <a:prstGeom prst="rect">
            <a:avLst/>
          </a:prstGeom>
          <a:solidFill>
            <a:srgbClr val="0000FF"/>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1 </a:t>
            </a:r>
            <a:r>
              <a:rPr kumimoji="0" lang="en-US" sz="2000" b="1" i="0" u="none" strike="noStrike" kern="0" cap="none" spc="0" normalizeH="0" baseline="0" noProof="0" dirty="0" err="1">
                <a:ln>
                  <a:noFill/>
                </a:ln>
                <a:solidFill>
                  <a:srgbClr val="FFFFFF"/>
                </a:solidFill>
                <a:effectLst/>
                <a:uLnTx/>
                <a:uFillTx/>
                <a:latin typeface="Arial"/>
                <a:ea typeface="ＭＳ Ｐゴシック" charset="0"/>
                <a:cs typeface="Arial"/>
              </a:rPr>
              <a:t>wk</a:t>
            </a:r>
            <a:endPar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0960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dissolve">
                                      <p:cBhvr>
                                        <p:cTn id="27" dur="500"/>
                                        <p:tgtEl>
                                          <p:spTgt spid="24"/>
                                        </p:tgtEl>
                                      </p:cBhvr>
                                    </p:animEffect>
                                  </p:childTnLst>
                                </p:cTn>
                              </p:par>
                            </p:childTnLst>
                          </p:cTn>
                        </p:par>
                        <p:par>
                          <p:cTn id="28" fill="hold" nodeType="afterGroup">
                            <p:stCondLst>
                              <p:cond delay="500"/>
                            </p:stCondLst>
                            <p:childTnLst>
                              <p:par>
                                <p:cTn id="29" presetID="9" presetClass="entr" presetSubtype="0"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dissolve">
                                      <p:cBhvr>
                                        <p:cTn id="31" dur="500"/>
                                        <p:tgtEl>
                                          <p:spTgt spid="25"/>
                                        </p:tgtEl>
                                      </p:cBhvr>
                                    </p:animEffect>
                                  </p:childTnLst>
                                </p:cTn>
                              </p:par>
                            </p:childTnLst>
                          </p:cTn>
                        </p:par>
                        <p:par>
                          <p:cTn id="32" fill="hold" nodeType="afterGroup">
                            <p:stCondLst>
                              <p:cond delay="1000"/>
                            </p:stCondLst>
                            <p:childTnLst>
                              <p:par>
                                <p:cTn id="33" presetID="9" presetClass="entr" presetSubtype="0" fill="hold" grpId="0"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dissolve">
                                      <p:cBhvr>
                                        <p:cTn id="35" dur="500"/>
                                        <p:tgtEl>
                                          <p:spTgt spid="28"/>
                                        </p:tgtEl>
                                      </p:cBhvr>
                                    </p:animEffect>
                                  </p:childTnLst>
                                </p:cTn>
                              </p:par>
                            </p:childTnLst>
                          </p:cTn>
                        </p:par>
                        <p:par>
                          <p:cTn id="36" fill="hold" nodeType="afterGroup">
                            <p:stCondLst>
                              <p:cond delay="1500"/>
                            </p:stCondLst>
                            <p:childTnLst>
                              <p:par>
                                <p:cTn id="37" presetID="9" presetClass="entr" presetSubtype="0" fill="hold" grpId="0" nodeType="after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dissolve">
                                      <p:cBhvr>
                                        <p:cTn id="39" dur="500"/>
                                        <p:tgtEl>
                                          <p:spTgt spid="29"/>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dissolve">
                                      <p:cBhvr>
                                        <p:cTn id="44" dur="500"/>
                                        <p:tgtEl>
                                          <p:spTgt spid="30"/>
                                        </p:tgtEl>
                                      </p:cBhvr>
                                    </p:animEffect>
                                  </p:childTnLst>
                                </p:cTn>
                              </p:par>
                            </p:childTnLst>
                          </p:cTn>
                        </p:par>
                        <p:par>
                          <p:cTn id="45" fill="hold" nodeType="afterGroup">
                            <p:stCondLst>
                              <p:cond delay="500"/>
                            </p:stCondLst>
                            <p:childTnLst>
                              <p:par>
                                <p:cTn id="46" presetID="9" presetClass="entr" presetSubtype="0" fill="hold" grpId="0" nodeType="after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dissolve">
                                      <p:cBhvr>
                                        <p:cTn id="48" dur="500"/>
                                        <p:tgtEl>
                                          <p:spTgt spid="33"/>
                                        </p:tgtEl>
                                      </p:cBhvr>
                                    </p:animEffect>
                                  </p:childTnLst>
                                </p:cTn>
                              </p:par>
                            </p:childTnLst>
                          </p:cTn>
                        </p:par>
                        <p:par>
                          <p:cTn id="49" fill="hold" nodeType="afterGroup">
                            <p:stCondLst>
                              <p:cond delay="1000"/>
                            </p:stCondLst>
                            <p:childTnLst>
                              <p:par>
                                <p:cTn id="50" presetID="9" presetClass="entr" presetSubtype="0" fill="hold" grpId="0" nodeType="after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dissolve">
                                      <p:cBhvr>
                                        <p:cTn id="52" dur="500"/>
                                        <p:tgtEl>
                                          <p:spTgt spid="3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dissolve">
                                      <p:cBhvr>
                                        <p:cTn id="57" dur="500"/>
                                        <p:tgtEl>
                                          <p:spTgt spid="31"/>
                                        </p:tgtEl>
                                      </p:cBhvr>
                                    </p:animEffect>
                                  </p:childTnLst>
                                </p:cTn>
                              </p:par>
                            </p:childTnLst>
                          </p:cTn>
                        </p:par>
                        <p:par>
                          <p:cTn id="58" fill="hold" nodeType="afterGroup">
                            <p:stCondLst>
                              <p:cond delay="500"/>
                            </p:stCondLst>
                            <p:childTnLst>
                              <p:par>
                                <p:cTn id="59" presetID="9" presetClass="entr" presetSubtype="0" fill="hold" grpId="0" nodeType="after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dissolve">
                                      <p:cBhvr>
                                        <p:cTn id="61" dur="500"/>
                                        <p:tgtEl>
                                          <p:spTgt spid="32"/>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dissolve">
                                      <p:cBhvr>
                                        <p:cTn id="66" dur="500"/>
                                        <p:tgtEl>
                                          <p:spTgt spid="36"/>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dissolve">
                                      <p:cBhvr>
                                        <p:cTn id="71" dur="500"/>
                                        <p:tgtEl>
                                          <p:spTgt spid="26"/>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37"/>
                                        </p:tgtEl>
                                        <p:attrNameLst>
                                          <p:attrName>style.visibility</p:attrName>
                                        </p:attrNameLst>
                                      </p:cBhvr>
                                      <p:to>
                                        <p:strVal val="visible"/>
                                      </p:to>
                                    </p:set>
                                    <p:animEffect transition="in" filter="wipe(left)">
                                      <p:cBhvr>
                                        <p:cTn id="76" dur="500"/>
                                        <p:tgtEl>
                                          <p:spTgt spid="37"/>
                                        </p:tgtEl>
                                      </p:cBhvr>
                                    </p:animEffect>
                                  </p:childTnLst>
                                </p:cTn>
                              </p:par>
                            </p:childTnLst>
                          </p:cTn>
                        </p:par>
                        <p:par>
                          <p:cTn id="77" fill="hold" nodeType="afterGroup">
                            <p:stCondLst>
                              <p:cond delay="500"/>
                            </p:stCondLst>
                            <p:childTnLst>
                              <p:par>
                                <p:cTn id="78" presetID="9" presetClass="entr" presetSubtype="0" fill="hold" grpId="0" nodeType="after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dissolve">
                                      <p:cBhvr>
                                        <p:cTn id="80" dur="500"/>
                                        <p:tgtEl>
                                          <p:spTgt spid="27"/>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wipe(left)">
                                      <p:cBhvr>
                                        <p:cTn id="85" dur="500"/>
                                        <p:tgtEl>
                                          <p:spTgt spid="38"/>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39"/>
                                        </p:tgtEl>
                                        <p:attrNameLst>
                                          <p:attrName>style.visibility</p:attrName>
                                        </p:attrNameLst>
                                      </p:cBhvr>
                                      <p:to>
                                        <p:strVal val="visible"/>
                                      </p:to>
                                    </p:set>
                                    <p:animEffect transition="in" filter="wipe(left)">
                                      <p:cBhvr>
                                        <p:cTn id="90" dur="500"/>
                                        <p:tgtEl>
                                          <p:spTgt spid="39"/>
                                        </p:tgtEl>
                                      </p:cBhvr>
                                    </p:animEffect>
                                  </p:childTnLst>
                                </p:cTn>
                              </p:par>
                            </p:childTnLst>
                          </p:cTn>
                        </p:par>
                        <p:par>
                          <p:cTn id="91" fill="hold" nodeType="afterGroup">
                            <p:stCondLst>
                              <p:cond delay="500"/>
                            </p:stCondLst>
                            <p:childTnLst>
                              <p:par>
                                <p:cTn id="92" presetID="9" presetClass="entr" presetSubtype="0" fill="hold" grpId="0" nodeType="afterEffect">
                                  <p:stCondLst>
                                    <p:cond delay="0"/>
                                  </p:stCondLst>
                                  <p:childTnLst>
                                    <p:set>
                                      <p:cBhvr>
                                        <p:cTn id="93" dur="1" fill="hold">
                                          <p:stCondLst>
                                            <p:cond delay="0"/>
                                          </p:stCondLst>
                                        </p:cTn>
                                        <p:tgtEl>
                                          <p:spTgt spid="35"/>
                                        </p:tgtEl>
                                        <p:attrNameLst>
                                          <p:attrName>style.visibility</p:attrName>
                                        </p:attrNameLst>
                                      </p:cBhvr>
                                      <p:to>
                                        <p:strVal val="visible"/>
                                      </p:to>
                                    </p:set>
                                    <p:animEffect transition="in" filter="dissolve">
                                      <p:cBhvr>
                                        <p:cTn id="9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02" grpId="0" autoUpdateAnimBg="0"/>
      <p:bldP spid="5" grpId="0" build="p" autoUpdateAnimBg="0"/>
      <p:bldP spid="24" grpId="0" autoUpdateAnimBg="0"/>
      <p:bldP spid="25" grpId="0" autoUpdateAnimBg="0"/>
      <p:bldP spid="26" grpId="0" autoUpdateAnimBg="0"/>
      <p:bldP spid="27" grpId="0" autoUpdateAnimBg="0"/>
      <p:bldP spid="28" grpId="0" autoUpdateAnimBg="0"/>
      <p:bldP spid="29" grpId="0" autoUpdateAnimBg="0"/>
      <p:bldP spid="30" grpId="0" autoUpdateAnimBg="0"/>
      <p:bldP spid="31" grpId="0" autoUpdateAnimBg="0"/>
      <p:bldP spid="32" grpId="0" autoUpdateAnimBg="0"/>
      <p:bldP spid="33" grpId="0" autoUpdateAnimBg="0"/>
      <p:bldP spid="34" grpId="0" autoUpdateAnimBg="0"/>
      <p:bldP spid="35" grpId="0" autoUpdateAnimBg="0"/>
      <p:bldP spid="36" grpId="0" autoUpdateAnimBg="0"/>
      <p:bldP spid="37" grpId="0" animBg="1"/>
      <p:bldP spid="38" grpId="0" animBg="1"/>
      <p:bldP spid="3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16" name="Title 15"/>
          <p:cNvSpPr>
            <a:spLocks noGrp="1"/>
          </p:cNvSpPr>
          <p:nvPr>
            <p:ph type="title" idx="4294967295"/>
          </p:nvPr>
        </p:nvSpPr>
        <p:spPr>
          <a:xfrm>
            <a:off x="0" y="0"/>
            <a:ext cx="9144000" cy="1143000"/>
          </a:xfrm>
          <a:solidFill>
            <a:schemeClr val="tx1"/>
          </a:solidFill>
        </p:spPr>
        <p:txBody>
          <a:bodyPr/>
          <a:lstStyle/>
          <a:p>
            <a:pPr>
              <a:defRPr/>
            </a:pPr>
            <a:r>
              <a:rPr lang="en-US" sz="4000" b="1" dirty="0">
                <a:solidFill>
                  <a:schemeClr val="bg1"/>
                </a:solidFill>
                <a:latin typeface="Arial" charset="0"/>
                <a:ea typeface="ＭＳ Ｐゴシック" charset="0"/>
                <a:cs typeface="Arial" charset="0"/>
              </a:rPr>
              <a:t>The Seventy </a:t>
            </a:r>
            <a:r>
              <a:rPr lang="en-US" altLang="ja-JP" sz="4000" b="1" dirty="0">
                <a:solidFill>
                  <a:schemeClr val="bg1"/>
                </a:solidFill>
                <a:latin typeface="Arial" charset="0"/>
                <a:ea typeface="ＭＳ Ｐゴシック" charset="0"/>
                <a:cs typeface="Arial" charset="0"/>
              </a:rPr>
              <a:t>"Weeks" of Daniel</a:t>
            </a:r>
            <a:endParaRPr lang="en-US" sz="4000" dirty="0">
              <a:latin typeface="Arial" charset="0"/>
              <a:ea typeface="ＭＳ Ｐゴシック" charset="0"/>
              <a:cs typeface="Arial" charset="0"/>
            </a:endParaRPr>
          </a:p>
        </p:txBody>
      </p:sp>
      <p:sp>
        <p:nvSpPr>
          <p:cNvPr id="410627" name="Rectangle 3" descr="Green marble"/>
          <p:cNvSpPr>
            <a:spLocks noChangeArrowheads="1"/>
          </p:cNvSpPr>
          <p:nvPr/>
        </p:nvSpPr>
        <p:spPr bwMode="auto">
          <a:xfrm>
            <a:off x="533400" y="3441700"/>
            <a:ext cx="6299200" cy="9906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10628" name="Text Box 4"/>
          <p:cNvSpPr txBox="1">
            <a:spLocks noChangeArrowheads="1"/>
          </p:cNvSpPr>
          <p:nvPr/>
        </p:nvSpPr>
        <p:spPr bwMode="auto">
          <a:xfrm>
            <a:off x="533400" y="2679700"/>
            <a:ext cx="594995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69 sevens = 483 years</a:t>
            </a:r>
          </a:p>
        </p:txBody>
      </p:sp>
      <p:sp>
        <p:nvSpPr>
          <p:cNvPr id="410629" name="Rectangle 5" descr="Green marble"/>
          <p:cNvSpPr>
            <a:spLocks noChangeArrowheads="1"/>
          </p:cNvSpPr>
          <p:nvPr/>
        </p:nvSpPr>
        <p:spPr bwMode="auto">
          <a:xfrm>
            <a:off x="7315200" y="3441700"/>
            <a:ext cx="525463" cy="9906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10630" name="Text Box 6"/>
          <p:cNvSpPr txBox="1">
            <a:spLocks noChangeArrowheads="1"/>
          </p:cNvSpPr>
          <p:nvPr/>
        </p:nvSpPr>
        <p:spPr bwMode="auto">
          <a:xfrm>
            <a:off x="228600" y="5346700"/>
            <a:ext cx="2274888"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444 BC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 395 BC</a:t>
            </a:r>
          </a:p>
        </p:txBody>
      </p:sp>
      <p:sp>
        <p:nvSpPr>
          <p:cNvPr id="410631" name="Text Box 7"/>
          <p:cNvSpPr txBox="1">
            <a:spLocks noChangeArrowheads="1"/>
          </p:cNvSpPr>
          <p:nvPr/>
        </p:nvSpPr>
        <p:spPr bwMode="auto">
          <a:xfrm>
            <a:off x="6248400" y="4340225"/>
            <a:ext cx="2887663"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1 seven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 7 years</a:t>
            </a:r>
          </a:p>
        </p:txBody>
      </p:sp>
      <p:sp>
        <p:nvSpPr>
          <p:cNvPr id="410632" name="Text Box 8"/>
          <p:cNvSpPr txBox="1">
            <a:spLocks noChangeArrowheads="1"/>
          </p:cNvSpPr>
          <p:nvPr/>
        </p:nvSpPr>
        <p:spPr bwMode="auto">
          <a:xfrm>
            <a:off x="304800" y="4432300"/>
            <a:ext cx="6473825"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7 sevens            62 sevens</a:t>
            </a:r>
          </a:p>
        </p:txBody>
      </p:sp>
      <p:sp>
        <p:nvSpPr>
          <p:cNvPr id="410633" name="Text Box 9"/>
          <p:cNvSpPr txBox="1">
            <a:spLocks noChangeArrowheads="1"/>
          </p:cNvSpPr>
          <p:nvPr/>
        </p:nvSpPr>
        <p:spPr bwMode="auto">
          <a:xfrm>
            <a:off x="3886200" y="5362575"/>
            <a:ext cx="2449513"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395 BC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 AD 33</a:t>
            </a:r>
          </a:p>
        </p:txBody>
      </p:sp>
      <p:sp>
        <p:nvSpPr>
          <p:cNvPr id="410634" name="Text Box 10"/>
          <p:cNvSpPr txBox="1">
            <a:spLocks noChangeArrowheads="1"/>
          </p:cNvSpPr>
          <p:nvPr/>
        </p:nvSpPr>
        <p:spPr bwMode="auto">
          <a:xfrm>
            <a:off x="5441950" y="1219200"/>
            <a:ext cx="271145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ＭＳ Ｐゴシック" charset="0"/>
                <a:cs typeface="Arial"/>
              </a:rPr>
              <a:t>Anointed One</a:t>
            </a:r>
          </a:p>
        </p:txBody>
      </p:sp>
      <p:sp>
        <p:nvSpPr>
          <p:cNvPr id="410635" name="Text Box 11"/>
          <p:cNvSpPr txBox="1">
            <a:spLocks noChangeArrowheads="1"/>
          </p:cNvSpPr>
          <p:nvPr/>
        </p:nvSpPr>
        <p:spPr bwMode="auto">
          <a:xfrm>
            <a:off x="0" y="1828800"/>
            <a:ext cx="2362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ＭＳ Ｐゴシック" charset="0"/>
                <a:cs typeface="Arial"/>
              </a:rPr>
              <a:t>Decree</a:t>
            </a:r>
          </a:p>
        </p:txBody>
      </p:sp>
      <p:sp>
        <p:nvSpPr>
          <p:cNvPr id="410636" name="Line 12"/>
          <p:cNvSpPr>
            <a:spLocks noChangeShapeType="1"/>
          </p:cNvSpPr>
          <p:nvPr/>
        </p:nvSpPr>
        <p:spPr bwMode="auto">
          <a:xfrm>
            <a:off x="609600" y="2527300"/>
            <a:ext cx="0" cy="838200"/>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10637" name="Line 13"/>
          <p:cNvSpPr>
            <a:spLocks noChangeShapeType="1"/>
          </p:cNvSpPr>
          <p:nvPr/>
        </p:nvSpPr>
        <p:spPr bwMode="auto">
          <a:xfrm>
            <a:off x="6797675" y="2527300"/>
            <a:ext cx="0" cy="838200"/>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748558" name="Text Box 15"/>
          <p:cNvSpPr txBox="1">
            <a:spLocks noChangeArrowheads="1"/>
          </p:cNvSpPr>
          <p:nvPr/>
        </p:nvSpPr>
        <p:spPr bwMode="auto">
          <a:xfrm>
            <a:off x="8305800" y="76200"/>
            <a:ext cx="9620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551</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0628"/>
                                        </p:tgtEl>
                                        <p:attrNameLst>
                                          <p:attrName>style.visibility</p:attrName>
                                        </p:attrNameLst>
                                      </p:cBhvr>
                                      <p:to>
                                        <p:strVal val="visible"/>
                                      </p:to>
                                    </p:set>
                                    <p:animEffect transition="in" filter="dissolve">
                                      <p:cBhvr>
                                        <p:cTn id="7" dur="500"/>
                                        <p:tgtEl>
                                          <p:spTgt spid="4106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0627"/>
                                        </p:tgtEl>
                                        <p:attrNameLst>
                                          <p:attrName>style.visibility</p:attrName>
                                        </p:attrNameLst>
                                      </p:cBhvr>
                                      <p:to>
                                        <p:strVal val="visible"/>
                                      </p:to>
                                    </p:set>
                                    <p:animEffect transition="in" filter="wipe(left)">
                                      <p:cBhvr>
                                        <p:cTn id="12" dur="500"/>
                                        <p:tgtEl>
                                          <p:spTgt spid="4106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10632"/>
                                        </p:tgtEl>
                                        <p:attrNameLst>
                                          <p:attrName>style.visibility</p:attrName>
                                        </p:attrNameLst>
                                      </p:cBhvr>
                                      <p:to>
                                        <p:strVal val="visible"/>
                                      </p:to>
                                    </p:set>
                                    <p:animEffect transition="in" filter="dissolve">
                                      <p:cBhvr>
                                        <p:cTn id="17" dur="500"/>
                                        <p:tgtEl>
                                          <p:spTgt spid="41063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10635"/>
                                        </p:tgtEl>
                                        <p:attrNameLst>
                                          <p:attrName>style.visibility</p:attrName>
                                        </p:attrNameLst>
                                      </p:cBhvr>
                                      <p:to>
                                        <p:strVal val="visible"/>
                                      </p:to>
                                    </p:set>
                                    <p:animEffect transition="in" filter="dissolve">
                                      <p:cBhvr>
                                        <p:cTn id="22" dur="500"/>
                                        <p:tgtEl>
                                          <p:spTgt spid="410635"/>
                                        </p:tgtEl>
                                      </p:cBhvr>
                                    </p:animEffect>
                                  </p:childTnLst>
                                </p:cTn>
                              </p:par>
                            </p:childTnLst>
                          </p:cTn>
                        </p:par>
                        <p:par>
                          <p:cTn id="23" fill="hold" nodeType="afterGroup">
                            <p:stCondLst>
                              <p:cond delay="500"/>
                            </p:stCondLst>
                            <p:childTnLst>
                              <p:par>
                                <p:cTn id="24" presetID="22" presetClass="entr" presetSubtype="1" fill="hold" nodeType="afterEffect">
                                  <p:stCondLst>
                                    <p:cond delay="0"/>
                                  </p:stCondLst>
                                  <p:childTnLst>
                                    <p:set>
                                      <p:cBhvr>
                                        <p:cTn id="25" dur="1" fill="hold">
                                          <p:stCondLst>
                                            <p:cond delay="0"/>
                                          </p:stCondLst>
                                        </p:cTn>
                                        <p:tgtEl>
                                          <p:spTgt spid="410636"/>
                                        </p:tgtEl>
                                        <p:attrNameLst>
                                          <p:attrName>style.visibility</p:attrName>
                                        </p:attrNameLst>
                                      </p:cBhvr>
                                      <p:to>
                                        <p:strVal val="visible"/>
                                      </p:to>
                                    </p:set>
                                    <p:animEffect transition="in" filter="wipe(up)">
                                      <p:cBhvr>
                                        <p:cTn id="26" dur="500"/>
                                        <p:tgtEl>
                                          <p:spTgt spid="41063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410630"/>
                                        </p:tgtEl>
                                        <p:attrNameLst>
                                          <p:attrName>style.visibility</p:attrName>
                                        </p:attrNameLst>
                                      </p:cBhvr>
                                      <p:to>
                                        <p:strVal val="visible"/>
                                      </p:to>
                                    </p:set>
                                    <p:animEffect transition="in" filter="dissolve">
                                      <p:cBhvr>
                                        <p:cTn id="31" dur="500"/>
                                        <p:tgtEl>
                                          <p:spTgt spid="41063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410634"/>
                                        </p:tgtEl>
                                        <p:attrNameLst>
                                          <p:attrName>style.visibility</p:attrName>
                                        </p:attrNameLst>
                                      </p:cBhvr>
                                      <p:to>
                                        <p:strVal val="visible"/>
                                      </p:to>
                                    </p:set>
                                    <p:animEffect transition="in" filter="dissolve">
                                      <p:cBhvr>
                                        <p:cTn id="36" dur="500"/>
                                        <p:tgtEl>
                                          <p:spTgt spid="410634"/>
                                        </p:tgtEl>
                                      </p:cBhvr>
                                    </p:animEffect>
                                  </p:childTnLst>
                                </p:cTn>
                              </p:par>
                            </p:childTnLst>
                          </p:cTn>
                        </p:par>
                        <p:par>
                          <p:cTn id="37" fill="hold" nodeType="afterGroup">
                            <p:stCondLst>
                              <p:cond delay="500"/>
                            </p:stCondLst>
                            <p:childTnLst>
                              <p:par>
                                <p:cTn id="38" presetID="9" presetClass="entr" presetSubtype="0" fill="hold" nodeType="afterEffect">
                                  <p:stCondLst>
                                    <p:cond delay="0"/>
                                  </p:stCondLst>
                                  <p:childTnLst>
                                    <p:set>
                                      <p:cBhvr>
                                        <p:cTn id="39" dur="1" fill="hold">
                                          <p:stCondLst>
                                            <p:cond delay="0"/>
                                          </p:stCondLst>
                                        </p:cTn>
                                        <p:tgtEl>
                                          <p:spTgt spid="410637"/>
                                        </p:tgtEl>
                                        <p:attrNameLst>
                                          <p:attrName>style.visibility</p:attrName>
                                        </p:attrNameLst>
                                      </p:cBhvr>
                                      <p:to>
                                        <p:strVal val="visible"/>
                                      </p:to>
                                    </p:set>
                                    <p:animEffect transition="in" filter="dissolve">
                                      <p:cBhvr>
                                        <p:cTn id="40" dur="500"/>
                                        <p:tgtEl>
                                          <p:spTgt spid="410637"/>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410633"/>
                                        </p:tgtEl>
                                        <p:attrNameLst>
                                          <p:attrName>style.visibility</p:attrName>
                                        </p:attrNameLst>
                                      </p:cBhvr>
                                      <p:to>
                                        <p:strVal val="visible"/>
                                      </p:to>
                                    </p:set>
                                    <p:animEffect transition="in" filter="dissolve">
                                      <p:cBhvr>
                                        <p:cTn id="45" dur="500"/>
                                        <p:tgtEl>
                                          <p:spTgt spid="410633"/>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410631"/>
                                        </p:tgtEl>
                                        <p:attrNameLst>
                                          <p:attrName>style.visibility</p:attrName>
                                        </p:attrNameLst>
                                      </p:cBhvr>
                                      <p:to>
                                        <p:strVal val="visible"/>
                                      </p:to>
                                    </p:set>
                                    <p:animEffect transition="in" filter="dissolve">
                                      <p:cBhvr>
                                        <p:cTn id="50" dur="500"/>
                                        <p:tgtEl>
                                          <p:spTgt spid="410631"/>
                                        </p:tgtEl>
                                      </p:cBhvr>
                                    </p:animEffect>
                                  </p:childTnLst>
                                </p:cTn>
                              </p:par>
                            </p:childTnLst>
                          </p:cTn>
                        </p:par>
                        <p:par>
                          <p:cTn id="51" fill="hold" nodeType="afterGroup">
                            <p:stCondLst>
                              <p:cond delay="500"/>
                            </p:stCondLst>
                            <p:childTnLst>
                              <p:par>
                                <p:cTn id="52" presetID="22" presetClass="entr" presetSubtype="8" fill="hold" grpId="0" nodeType="afterEffect">
                                  <p:stCondLst>
                                    <p:cond delay="2000"/>
                                  </p:stCondLst>
                                  <p:childTnLst>
                                    <p:set>
                                      <p:cBhvr>
                                        <p:cTn id="53" dur="1" fill="hold">
                                          <p:stCondLst>
                                            <p:cond delay="0"/>
                                          </p:stCondLst>
                                        </p:cTn>
                                        <p:tgtEl>
                                          <p:spTgt spid="410629"/>
                                        </p:tgtEl>
                                        <p:attrNameLst>
                                          <p:attrName>style.visibility</p:attrName>
                                        </p:attrNameLst>
                                      </p:cBhvr>
                                      <p:to>
                                        <p:strVal val="visible"/>
                                      </p:to>
                                    </p:set>
                                    <p:animEffect transition="in" filter="wipe(left)">
                                      <p:cBhvr>
                                        <p:cTn id="54" dur="500"/>
                                        <p:tgtEl>
                                          <p:spTgt spid="410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27" grpId="0" animBg="1"/>
      <p:bldP spid="410628" grpId="0" autoUpdateAnimBg="0"/>
      <p:bldP spid="410629" grpId="0" animBg="1"/>
      <p:bldP spid="410630" grpId="0" autoUpdateAnimBg="0"/>
      <p:bldP spid="410631" grpId="0" autoUpdateAnimBg="0"/>
      <p:bldP spid="410632" grpId="0" autoUpdateAnimBg="0"/>
      <p:bldP spid="410633" grpId="0" autoUpdateAnimBg="0"/>
      <p:bldP spid="410634" grpId="0" autoUpdateAnimBg="0"/>
      <p:bldP spid="410635" grpId="0"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750594" name="Text Box 3"/>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555</a:t>
            </a:r>
          </a:p>
        </p:txBody>
      </p:sp>
      <p:sp>
        <p:nvSpPr>
          <p:cNvPr id="626692" name="Rectangle 4"/>
          <p:cNvSpPr>
            <a:spLocks noGrp="1" noChangeArrowheads="1"/>
          </p:cNvSpPr>
          <p:nvPr>
            <p:ph type="title"/>
          </p:nvPr>
        </p:nvSpPr>
        <p:spPr>
          <a:xfrm>
            <a:off x="0" y="528538"/>
            <a:ext cx="9144000" cy="884238"/>
          </a:xfrm>
          <a:solidFill>
            <a:srgbClr val="020101"/>
          </a:solidFill>
        </p:spPr>
        <p:txBody>
          <a:bodyPr/>
          <a:lstStyle/>
          <a:p>
            <a:pPr eaLnBrk="1" hangingPunct="1">
              <a:defRPr/>
            </a:pPr>
            <a:r>
              <a:rPr lang="en-US" sz="4000" b="1" dirty="0">
                <a:latin typeface="Arial" charset="0"/>
                <a:ea typeface="ＭＳ Ｐゴシック" charset="0"/>
                <a:cs typeface="Arial" charset="0"/>
              </a:rPr>
              <a:t>Questions on the Premillennial View</a:t>
            </a:r>
            <a:endParaRPr lang="en-US" b="1" dirty="0">
              <a:latin typeface="Arial" charset="0"/>
              <a:ea typeface="ＭＳ Ｐゴシック" charset="0"/>
              <a:cs typeface="Arial" charset="0"/>
            </a:endParaRPr>
          </a:p>
        </p:txBody>
      </p:sp>
      <p:sp>
        <p:nvSpPr>
          <p:cNvPr id="5" name="Rectangle 2"/>
          <p:cNvSpPr txBox="1">
            <a:spLocks noChangeArrowheads="1"/>
          </p:cNvSpPr>
          <p:nvPr/>
        </p:nvSpPr>
        <p:spPr bwMode="auto">
          <a:xfrm>
            <a:off x="609600" y="1600200"/>
            <a:ext cx="8229600" cy="48768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l" defTabSz="914400" rtl="0" eaLnBrk="1" fontAlgn="base" latinLnBrk="0" hangingPunct="1">
              <a:lnSpc>
                <a:spcPct val="80000"/>
              </a:lnSpc>
              <a:spcBef>
                <a:spcPct val="20000"/>
              </a:spcBef>
              <a:spcAft>
                <a:spcPct val="0"/>
              </a:spcAft>
              <a:buClr>
                <a:srgbClr val="86D1EC"/>
              </a:buClr>
              <a:buSzPct val="90000"/>
              <a:buFont typeface="Wingdings" charset="0"/>
              <a:buBlip>
                <a:blip r:embed="rId3"/>
              </a:buBlip>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Which decree is in 9:25? Four options:</a:t>
            </a:r>
          </a:p>
          <a:p>
            <a:pPr marL="742950" marR="0" lvl="1" indent="-285750" algn="l" defTabSz="914400" rtl="0" eaLnBrk="1" fontAlgn="base" latinLnBrk="0" hangingPunct="1">
              <a:lnSpc>
                <a:spcPct val="8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 Cyrus decree to rebuild the temple (2 Chron. 36: 22-23; Ezra 1:1-4; 6:1-5); </a:t>
            </a:r>
          </a:p>
          <a:p>
            <a:pPr marL="742950" marR="0" lvl="1" indent="-285750" algn="l" defTabSz="914400" rtl="0" eaLnBrk="1" fontAlgn="base" latinLnBrk="0" hangingPunct="1">
              <a:lnSpc>
                <a:spcPct val="8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 Darius decree confirming the decree of Cyrus (Ezra 6:6-12);</a:t>
            </a:r>
          </a:p>
          <a:p>
            <a:pPr marL="742950" marR="0" lvl="1" indent="-285750" algn="l" defTabSz="914400" rtl="0" eaLnBrk="1" fontAlgn="base" latinLnBrk="0" hangingPunct="1">
              <a:lnSpc>
                <a:spcPct val="8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(3) </a:t>
            </a:r>
            <a:r>
              <a:rPr kumimoji="0" lang="en-US" sz="24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Artaxerxes</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decree #1 (Ezra 7:11-26); </a:t>
            </a:r>
          </a:p>
          <a:p>
            <a:pPr marL="742950" marR="0" lvl="1" indent="-285750" algn="l" defTabSz="914400" rtl="0" eaLnBrk="1" fontAlgn="base" latinLnBrk="0" hangingPunct="1">
              <a:lnSpc>
                <a:spcPct val="8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(4) </a:t>
            </a:r>
            <a:r>
              <a:rPr kumimoji="0" lang="en-US" sz="24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Artaxerxes</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decree #2 given to Nehemiah authorizing the rebuilding of the city (Neh. 2:1-8).</a:t>
            </a:r>
          </a:p>
          <a:p>
            <a:pPr marL="742950" marR="0" lvl="1" indent="-285750" algn="l" defTabSz="914400" rtl="0" eaLnBrk="1" fontAlgn="base" latinLnBrk="0" hangingPunct="1">
              <a:lnSpc>
                <a:spcPct val="80000"/>
              </a:lnSpc>
              <a:spcBef>
                <a:spcPct val="2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342900" marR="0" lvl="0" indent="-342900" algn="l" defTabSz="914400" rtl="0" eaLnBrk="1" fontAlgn="base" latinLnBrk="0" hangingPunct="1">
              <a:lnSpc>
                <a:spcPct val="80000"/>
              </a:lnSpc>
              <a:spcBef>
                <a:spcPct val="20000"/>
              </a:spcBef>
              <a:spcAft>
                <a:spcPct val="0"/>
              </a:spcAft>
              <a:buClr>
                <a:srgbClr val="86D1EC"/>
              </a:buClr>
              <a:buSzPct val="90000"/>
              <a:buFont typeface="Wingdings" charset="0"/>
              <a:buBlip>
                <a:blip r:embed="rId3"/>
              </a:buBlip>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Why do we hold that the decree is </a:t>
            </a:r>
            <a:r>
              <a:rPr kumimoji="0" 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Artaxerxes</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#2 in his 20th year (444 BC)?  This is because Neh. 2:12-17 pictures Jerusalem in ruins at this time.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ssolve">
                                      <p:cBhvr>
                                        <p:cTn id="10" dur="500"/>
                                        <p:tgtEl>
                                          <p:spTgt spid="5">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dissolve">
                                      <p:cBhvr>
                                        <p:cTn id="13" dur="500"/>
                                        <p:tgtEl>
                                          <p:spTgt spid="5">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dissolve">
                                      <p:cBhvr>
                                        <p:cTn id="16" dur="500"/>
                                        <p:tgtEl>
                                          <p:spTgt spid="5">
                                            <p:txEl>
                                              <p:pRg st="3" end="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dissolve">
                                      <p:cBhvr>
                                        <p:cTn id="19" dur="500"/>
                                        <p:tgtEl>
                                          <p:spTgt spid="5">
                                            <p:txEl>
                                              <p:pRg st="4" end="4"/>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animEffect transition="in" filter="dissolve">
                                      <p:cBhvr>
                                        <p:cTn id="24"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5969" name="Picture 2" descr="sf_triumphant_03.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89" name="Rectangle 9"/>
          <p:cNvSpPr>
            <a:spLocks noChangeArrowheads="1"/>
          </p:cNvSpPr>
          <p:nvPr/>
        </p:nvSpPr>
        <p:spPr bwMode="auto">
          <a:xfrm>
            <a:off x="35496" y="152400"/>
            <a:ext cx="8964488" cy="248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ctr" eaLnBrk="1" hangingPunct="1">
              <a:spcBef>
                <a:spcPct val="20000"/>
              </a:spcBef>
              <a:defRPr/>
            </a:pPr>
            <a:r>
              <a:rPr lang="en-US" sz="2800" b="1" dirty="0">
                <a:solidFill>
                  <a:srgbClr val="FFFFFF"/>
                </a:solidFill>
                <a:effectLst>
                  <a:glow rad="177800">
                    <a:srgbClr val="000000"/>
                  </a:glow>
                </a:effectLst>
                <a:latin typeface="Arial" charset="0"/>
              </a:rPr>
              <a:t>   </a:t>
            </a:r>
            <a:r>
              <a:rPr lang="en-US" altLang="ja-JP" sz="3200" b="1" dirty="0">
                <a:solidFill>
                  <a:srgbClr val="FFFFFF"/>
                </a:solidFill>
                <a:effectLst>
                  <a:glow rad="177800">
                    <a:srgbClr val="000000"/>
                  </a:glow>
                </a:effectLst>
                <a:latin typeface="Arial" charset="0"/>
              </a:rPr>
              <a:t>"</a:t>
            </a:r>
            <a:r>
              <a:rPr lang="en-US" sz="3200" b="1" dirty="0">
                <a:solidFill>
                  <a:srgbClr val="FFFFFF"/>
                </a:solidFill>
                <a:effectLst>
                  <a:glow rad="177800">
                    <a:srgbClr val="000000"/>
                  </a:glow>
                </a:effectLst>
                <a:latin typeface="Arial" charset="0"/>
              </a:rPr>
              <a:t>When He approached Jerusalem, He saw the city and wept over it,  </a:t>
            </a:r>
            <a:r>
              <a:rPr lang="en-US" sz="3200" b="1" baseline="30000" dirty="0">
                <a:solidFill>
                  <a:srgbClr val="FFFFFF"/>
                </a:solidFill>
                <a:effectLst>
                  <a:glow rad="177800">
                    <a:srgbClr val="000000"/>
                  </a:glow>
                </a:effectLst>
                <a:latin typeface="Arial" charset="0"/>
              </a:rPr>
              <a:t>42</a:t>
            </a:r>
            <a:r>
              <a:rPr lang="en-US" sz="3200" b="1" dirty="0">
                <a:solidFill>
                  <a:srgbClr val="FFFFFF"/>
                </a:solidFill>
                <a:effectLst>
                  <a:glow rad="177800">
                    <a:srgbClr val="000000"/>
                  </a:glow>
                </a:effectLst>
                <a:latin typeface="Arial" charset="0"/>
              </a:rPr>
              <a:t>saying, </a:t>
            </a:r>
            <a:r>
              <a:rPr lang="fr-FR" sz="3200" b="1" dirty="0">
                <a:solidFill>
                  <a:srgbClr val="FFFFFF"/>
                </a:solidFill>
                <a:effectLst>
                  <a:glow rad="177800">
                    <a:srgbClr val="000000"/>
                  </a:glow>
                </a:effectLst>
                <a:latin typeface="Arial" charset="0"/>
              </a:rPr>
              <a:t>'</a:t>
            </a:r>
            <a:r>
              <a:rPr lang="en-US" sz="3200" b="1" dirty="0">
                <a:solidFill>
                  <a:srgbClr val="FFFFFF"/>
                </a:solidFill>
                <a:effectLst>
                  <a:glow rad="177800">
                    <a:srgbClr val="000000"/>
                  </a:glow>
                </a:effectLst>
                <a:latin typeface="Arial" charset="0"/>
              </a:rPr>
              <a:t>If you had known in </a:t>
            </a:r>
            <a:r>
              <a:rPr lang="en-US" sz="3200" b="1" dirty="0">
                <a:solidFill>
                  <a:srgbClr val="FFFF00"/>
                </a:solidFill>
                <a:effectLst>
                  <a:glow rad="177800">
                    <a:srgbClr val="000000"/>
                  </a:glow>
                </a:effectLst>
                <a:latin typeface="Arial" charset="0"/>
              </a:rPr>
              <a:t>this day</a:t>
            </a:r>
            <a:r>
              <a:rPr lang="en-US" sz="3200" b="1" dirty="0">
                <a:solidFill>
                  <a:srgbClr val="FFFFFF"/>
                </a:solidFill>
                <a:effectLst>
                  <a:glow rad="177800">
                    <a:srgbClr val="000000"/>
                  </a:glow>
                </a:effectLst>
                <a:latin typeface="Arial" charset="0"/>
              </a:rPr>
              <a:t>, even you, the things which make for peace! But now they have been hidden from your eyes.</a:t>
            </a:r>
            <a:r>
              <a:rPr lang="fr-FR" sz="3200" b="1" dirty="0">
                <a:solidFill>
                  <a:srgbClr val="FFFFFF"/>
                </a:solidFill>
                <a:effectLst>
                  <a:glow rad="177800">
                    <a:srgbClr val="000000"/>
                  </a:glow>
                </a:effectLst>
                <a:latin typeface="Arial" charset="0"/>
              </a:rPr>
              <a:t>'</a:t>
            </a:r>
            <a:r>
              <a:rPr lang="en-US" altLang="ja-JP" sz="3200" b="1" dirty="0">
                <a:solidFill>
                  <a:srgbClr val="FFFFFF"/>
                </a:solidFill>
                <a:effectLst>
                  <a:glow rad="177800">
                    <a:srgbClr val="000000"/>
                  </a:glow>
                </a:effectLst>
                <a:latin typeface="Arial" charset="0"/>
              </a:rPr>
              <a:t>"</a:t>
            </a:r>
            <a:endParaRPr lang="en-US" sz="3200" b="1" dirty="0">
              <a:solidFill>
                <a:srgbClr val="FFFFFF"/>
              </a:solidFill>
              <a:effectLst>
                <a:glow rad="177800">
                  <a:srgbClr val="000000"/>
                </a:glow>
              </a:effectLst>
              <a:latin typeface="Arial" charset="0"/>
            </a:endParaRPr>
          </a:p>
        </p:txBody>
      </p:sp>
      <p:sp>
        <p:nvSpPr>
          <p:cNvPr id="87041" name="Rectangle 2"/>
          <p:cNvSpPr>
            <a:spLocks noGrp="1" noChangeArrowheads="1"/>
          </p:cNvSpPr>
          <p:nvPr>
            <p:ph type="title"/>
          </p:nvPr>
        </p:nvSpPr>
        <p:spPr>
          <a:xfrm>
            <a:off x="323528" y="5517232"/>
            <a:ext cx="8244408" cy="1036638"/>
          </a:xfrm>
        </p:spPr>
        <p:txBody>
          <a:bodyPr/>
          <a:lstStyle/>
          <a:p>
            <a:pPr algn="r" eaLnBrk="1" hangingPunct="1">
              <a:defRPr/>
            </a:pPr>
            <a:r>
              <a:rPr lang="en-US" sz="4000" b="1" dirty="0">
                <a:solidFill>
                  <a:schemeClr val="bg1"/>
                </a:solidFill>
                <a:effectLst>
                  <a:glow rad="177800">
                    <a:schemeClr val="tx1"/>
                  </a:glow>
                </a:effectLst>
                <a:latin typeface="Arial"/>
                <a:ea typeface="ＭＳ Ｐゴシック" charset="0"/>
                <a:cs typeface="Arial"/>
              </a:rPr>
              <a:t>An Ominous Day: </a:t>
            </a:r>
            <a:br>
              <a:rPr lang="en-US" sz="4000" b="1" dirty="0">
                <a:solidFill>
                  <a:schemeClr val="bg1"/>
                </a:solidFill>
                <a:effectLst>
                  <a:glow rad="177800">
                    <a:schemeClr val="tx1"/>
                  </a:glow>
                </a:effectLst>
                <a:latin typeface="Arial"/>
                <a:ea typeface="ＭＳ Ｐゴシック" charset="0"/>
                <a:cs typeface="Arial"/>
              </a:rPr>
            </a:br>
            <a:r>
              <a:rPr lang="en-US" sz="4000" b="1" dirty="0">
                <a:solidFill>
                  <a:schemeClr val="bg1"/>
                </a:solidFill>
                <a:effectLst>
                  <a:glow rad="177800">
                    <a:schemeClr val="tx1"/>
                  </a:glow>
                </a:effectLst>
                <a:latin typeface="Arial"/>
                <a:ea typeface="ＭＳ Ｐゴシック" charset="0"/>
                <a:cs typeface="Arial"/>
              </a:rPr>
              <a:t>Luke 10:41-42 </a:t>
            </a:r>
            <a:r>
              <a:rPr lang="en-US" sz="3200" b="1" dirty="0">
                <a:solidFill>
                  <a:schemeClr val="bg1"/>
                </a:solidFill>
                <a:effectLst>
                  <a:glow rad="177800">
                    <a:schemeClr val="tx1"/>
                  </a:glow>
                </a:effectLst>
                <a:latin typeface="Arial"/>
                <a:ea typeface="ＭＳ Ｐゴシック" charset="0"/>
                <a:cs typeface="Arial"/>
              </a:rPr>
              <a:t>NAU</a:t>
            </a:r>
            <a:endParaRPr lang="en-US" sz="4000" b="1" dirty="0">
              <a:solidFill>
                <a:schemeClr val="bg1"/>
              </a:solidFill>
              <a:effectLst>
                <a:glow rad="177800">
                  <a:schemeClr val="tx1"/>
                </a:glow>
              </a:effectLst>
              <a:latin typeface="Arial"/>
              <a:ea typeface="ＭＳ Ｐゴシック"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6089">
                                            <p:txEl>
                                              <p:pRg st="0" end="0"/>
                                            </p:txEl>
                                          </p:spTgt>
                                        </p:tgtEl>
                                        <p:attrNameLst>
                                          <p:attrName>style.visibility</p:attrName>
                                        </p:attrNameLst>
                                      </p:cBhvr>
                                      <p:to>
                                        <p:strVal val="visible"/>
                                      </p:to>
                                    </p:set>
                                    <p:animEffect transition="in" filter="fade">
                                      <p:cBhvr>
                                        <p:cTn id="7" dur="500"/>
                                        <p:tgtEl>
                                          <p:spTgt spid="46089">
                                            <p:txEl>
                                              <p:pRg st="0" end="0"/>
                                            </p:txEl>
                                          </p:spTgt>
                                        </p:tgtEl>
                                      </p:cBhvr>
                                    </p:animEffect>
                                    <p:anim calcmode="lin" valueType="num">
                                      <p:cBhvr>
                                        <p:cTn id="8" dur="500" fill="hold"/>
                                        <p:tgtEl>
                                          <p:spTgt spid="4608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608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6993" name="Picture 1" descr="sf_triumphant_06.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89" name="Rectangle 9"/>
          <p:cNvSpPr>
            <a:spLocks noChangeArrowheads="1"/>
          </p:cNvSpPr>
          <p:nvPr/>
        </p:nvSpPr>
        <p:spPr bwMode="auto">
          <a:xfrm>
            <a:off x="395536" y="656456"/>
            <a:ext cx="8208912" cy="4716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ctr" eaLnBrk="1" hangingPunct="1">
              <a:spcBef>
                <a:spcPct val="20000"/>
              </a:spcBef>
              <a:defRPr/>
            </a:pPr>
            <a:r>
              <a:rPr lang="en-US" sz="2800" b="1" dirty="0">
                <a:solidFill>
                  <a:srgbClr val="FFFFFF"/>
                </a:solidFill>
                <a:effectLst>
                  <a:glow rad="177800">
                    <a:srgbClr val="000000"/>
                  </a:glow>
                </a:effectLst>
                <a:latin typeface="Arial" charset="0"/>
              </a:rPr>
              <a:t>   </a:t>
            </a:r>
            <a:r>
              <a:rPr lang="en-US" altLang="ja-JP" sz="3200" b="1" dirty="0">
                <a:solidFill>
                  <a:srgbClr val="FFFFFF"/>
                </a:solidFill>
                <a:effectLst>
                  <a:glow rad="177800">
                    <a:srgbClr val="000000"/>
                  </a:glow>
                </a:effectLst>
                <a:latin typeface="Arial" charset="0"/>
              </a:rPr>
              <a:t>"</a:t>
            </a:r>
            <a:r>
              <a:rPr lang="en-US" sz="3200" b="1" dirty="0">
                <a:solidFill>
                  <a:srgbClr val="FFFFFF"/>
                </a:solidFill>
                <a:effectLst>
                  <a:glow rad="177800">
                    <a:srgbClr val="000000"/>
                  </a:glow>
                </a:effectLst>
                <a:latin typeface="Arial" charset="0"/>
              </a:rPr>
              <a:t>For the days will come upon you when your enemies will throw up a barricade against you, and surround you and hem you in on every side, </a:t>
            </a:r>
            <a:r>
              <a:rPr lang="en-US" sz="3200" b="1" baseline="30000" dirty="0">
                <a:solidFill>
                  <a:srgbClr val="FFFFFF"/>
                </a:solidFill>
                <a:effectLst>
                  <a:glow rad="177800">
                    <a:srgbClr val="000000"/>
                  </a:glow>
                </a:effectLst>
                <a:latin typeface="Arial" charset="0"/>
              </a:rPr>
              <a:t>44</a:t>
            </a:r>
            <a:r>
              <a:rPr lang="en-US" sz="3200" b="1" dirty="0">
                <a:solidFill>
                  <a:srgbClr val="FFFFFF"/>
                </a:solidFill>
                <a:effectLst>
                  <a:glow rad="177800">
                    <a:srgbClr val="000000"/>
                  </a:glow>
                </a:effectLst>
                <a:latin typeface="Arial" charset="0"/>
              </a:rPr>
              <a:t>and they will level you to the ground and your children within you, and they will not leave in you one stone upon another, because </a:t>
            </a:r>
            <a:r>
              <a:rPr lang="en-US" sz="3200" b="1" dirty="0">
                <a:solidFill>
                  <a:srgbClr val="FFFF00"/>
                </a:solidFill>
                <a:effectLst>
                  <a:glow rad="177800">
                    <a:srgbClr val="000000"/>
                  </a:glow>
                </a:effectLst>
                <a:latin typeface="Arial" charset="0"/>
              </a:rPr>
              <a:t>you did not recognize the time of your visitation</a:t>
            </a:r>
            <a:r>
              <a:rPr lang="en-US" sz="3200" b="1" dirty="0">
                <a:solidFill>
                  <a:srgbClr val="FFFFFF"/>
                </a:solidFill>
                <a:effectLst>
                  <a:glow rad="177800">
                    <a:srgbClr val="000000"/>
                  </a:glow>
                </a:effectLst>
                <a:latin typeface="Arial" charset="0"/>
              </a:rPr>
              <a:t>."</a:t>
            </a:r>
          </a:p>
        </p:txBody>
      </p:sp>
      <p:sp>
        <p:nvSpPr>
          <p:cNvPr id="87041" name="Rectangle 2"/>
          <p:cNvSpPr>
            <a:spLocks noGrp="1" noChangeArrowheads="1"/>
          </p:cNvSpPr>
          <p:nvPr>
            <p:ph type="title"/>
          </p:nvPr>
        </p:nvSpPr>
        <p:spPr>
          <a:xfrm>
            <a:off x="323528" y="5517232"/>
            <a:ext cx="8244408" cy="1036638"/>
          </a:xfrm>
        </p:spPr>
        <p:txBody>
          <a:bodyPr/>
          <a:lstStyle/>
          <a:p>
            <a:pPr algn="r" eaLnBrk="1" hangingPunct="1">
              <a:defRPr/>
            </a:pPr>
            <a:r>
              <a:rPr lang="en-US" sz="4000" b="1" dirty="0">
                <a:solidFill>
                  <a:schemeClr val="bg1"/>
                </a:solidFill>
                <a:effectLst>
                  <a:glow rad="177800">
                    <a:schemeClr val="tx1"/>
                  </a:glow>
                </a:effectLst>
                <a:latin typeface="Arial"/>
                <a:ea typeface="ＭＳ Ｐゴシック" charset="0"/>
                <a:cs typeface="Arial"/>
              </a:rPr>
              <a:t>An Ominous Day: </a:t>
            </a:r>
            <a:br>
              <a:rPr lang="en-US" sz="4000" b="1" dirty="0">
                <a:solidFill>
                  <a:schemeClr val="bg1"/>
                </a:solidFill>
                <a:effectLst>
                  <a:glow rad="177800">
                    <a:schemeClr val="tx1"/>
                  </a:glow>
                </a:effectLst>
                <a:latin typeface="Arial"/>
                <a:ea typeface="ＭＳ Ｐゴシック" charset="0"/>
                <a:cs typeface="Arial"/>
              </a:rPr>
            </a:br>
            <a:r>
              <a:rPr lang="en-US" sz="4000" b="1" dirty="0">
                <a:solidFill>
                  <a:schemeClr val="bg1"/>
                </a:solidFill>
                <a:effectLst>
                  <a:glow rad="177800">
                    <a:schemeClr val="tx1"/>
                  </a:glow>
                </a:effectLst>
                <a:latin typeface="Arial"/>
                <a:ea typeface="ＭＳ Ｐゴシック" charset="0"/>
                <a:cs typeface="Arial"/>
              </a:rPr>
              <a:t>Luke 10:43-44 </a:t>
            </a:r>
            <a:r>
              <a:rPr lang="en-US" sz="3200" b="1" dirty="0">
                <a:solidFill>
                  <a:schemeClr val="bg1"/>
                </a:solidFill>
                <a:effectLst>
                  <a:glow rad="177800">
                    <a:schemeClr val="tx1"/>
                  </a:glow>
                </a:effectLst>
                <a:latin typeface="Arial"/>
                <a:ea typeface="ＭＳ Ｐゴシック" charset="0"/>
                <a:cs typeface="Arial"/>
              </a:rPr>
              <a:t>NAU</a:t>
            </a:r>
            <a:endParaRPr lang="en-US" sz="4000" b="1" dirty="0">
              <a:solidFill>
                <a:schemeClr val="bg1"/>
              </a:solidFill>
              <a:effectLst>
                <a:glow rad="177800">
                  <a:schemeClr val="tx1"/>
                </a:glow>
              </a:effectLst>
              <a:latin typeface="Arial"/>
              <a:ea typeface="ＭＳ Ｐゴシック"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6089">
                                            <p:txEl>
                                              <p:pRg st="0" end="0"/>
                                            </p:txEl>
                                          </p:spTgt>
                                        </p:tgtEl>
                                        <p:attrNameLst>
                                          <p:attrName>style.visibility</p:attrName>
                                        </p:attrNameLst>
                                      </p:cBhvr>
                                      <p:to>
                                        <p:strVal val="visible"/>
                                      </p:to>
                                    </p:set>
                                    <p:animEffect transition="in" filter="fade">
                                      <p:cBhvr>
                                        <p:cTn id="7" dur="500"/>
                                        <p:tgtEl>
                                          <p:spTgt spid="46089">
                                            <p:txEl>
                                              <p:pRg st="0" end="0"/>
                                            </p:txEl>
                                          </p:spTgt>
                                        </p:tgtEl>
                                      </p:cBhvr>
                                    </p:animEffect>
                                    <p:anim calcmode="lin" valueType="num">
                                      <p:cBhvr>
                                        <p:cTn id="8" dur="500" fill="hold"/>
                                        <p:tgtEl>
                                          <p:spTgt spid="4608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608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Mind the Gap</a:t>
            </a:r>
          </a:p>
        </p:txBody>
      </p:sp>
      <p:pic>
        <p:nvPicPr>
          <p:cNvPr id="598018"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5400"/>
            <a:ext cx="9144000" cy="679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923599">
            <a:off x="-742950" y="230188"/>
            <a:ext cx="73406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Bent Arrow 17"/>
          <p:cNvSpPr/>
          <p:nvPr/>
        </p:nvSpPr>
        <p:spPr>
          <a:xfrm rot="5400000">
            <a:off x="4896644" y="1016794"/>
            <a:ext cx="3095625" cy="3744913"/>
          </a:xfrm>
          <a:prstGeom prst="bentArrow">
            <a:avLst>
              <a:gd name="adj1" fmla="val 16874"/>
              <a:gd name="adj2" fmla="val 25000"/>
              <a:gd name="adj3" fmla="val 25000"/>
              <a:gd name="adj4" fmla="val 43750"/>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000000"/>
              </a:solidFill>
              <a:latin typeface="Times New Roman"/>
            </a:endParaRPr>
          </a:p>
        </p:txBody>
      </p:sp>
      <p:sp>
        <p:nvSpPr>
          <p:cNvPr id="599042" name="Title 1"/>
          <p:cNvSpPr>
            <a:spLocks noGrp="1"/>
          </p:cNvSpPr>
          <p:nvPr>
            <p:ph type="title"/>
          </p:nvPr>
        </p:nvSpPr>
        <p:spPr>
          <a:xfrm>
            <a:off x="685800" y="44450"/>
            <a:ext cx="7772400" cy="1143000"/>
          </a:xfrm>
          <a:gradFill rotWithShape="1">
            <a:gsLst>
              <a:gs pos="0">
                <a:srgbClr val="FF0000"/>
              </a:gs>
              <a:gs pos="100000">
                <a:srgbClr val="000000"/>
              </a:gs>
            </a:gsLst>
            <a:path path="rect">
              <a:fillToRect l="50000" t="50000" r="50000" b="50000"/>
            </a:path>
          </a:gradFill>
        </p:spPr>
        <p:txBody>
          <a:bodyPr/>
          <a:lstStyle/>
          <a:p>
            <a:pPr eaLnBrk="1" hangingPunct="1"/>
            <a:r>
              <a:rPr lang="en-US" sz="5400">
                <a:solidFill>
                  <a:srgbClr val="FFFFFF"/>
                </a:solidFill>
                <a:effectLst/>
                <a:latin typeface="Arial" charset="0"/>
                <a:ea typeface="ＭＳ Ｐゴシック" charset="0"/>
                <a:cs typeface="ＭＳ Ｐゴシック" charset="0"/>
              </a:rPr>
              <a:t>Why the Gap?</a:t>
            </a:r>
          </a:p>
        </p:txBody>
      </p:sp>
      <p:sp>
        <p:nvSpPr>
          <p:cNvPr id="3" name="Title 1"/>
          <p:cNvSpPr txBox="1">
            <a:spLocks/>
          </p:cNvSpPr>
          <p:nvPr/>
        </p:nvSpPr>
        <p:spPr bwMode="auto">
          <a:xfrm>
            <a:off x="611188" y="2671763"/>
            <a:ext cx="7772400" cy="1143000"/>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endParaRPr lang="en-US">
              <a:solidFill>
                <a:srgbClr val="FFFFFF"/>
              </a:solidFill>
            </a:endParaRPr>
          </a:p>
        </p:txBody>
      </p:sp>
      <p:sp>
        <p:nvSpPr>
          <p:cNvPr id="599044" name="Rectangle 3"/>
          <p:cNvSpPr>
            <a:spLocks noChangeArrowheads="1"/>
          </p:cNvSpPr>
          <p:nvPr/>
        </p:nvSpPr>
        <p:spPr bwMode="auto">
          <a:xfrm>
            <a:off x="468313" y="1196975"/>
            <a:ext cx="6191250" cy="138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r>
              <a:rPr lang="en-US" b="1">
                <a:solidFill>
                  <a:srgbClr val="FFFFFF"/>
                </a:solidFill>
                <a:latin typeface="Arial" charset="0"/>
                <a:cs typeface="Arial" charset="0"/>
              </a:rPr>
              <a:t>Why must there be a </a:t>
            </a:r>
            <a:r>
              <a:rPr lang="en-US" sz="3600" b="1">
                <a:solidFill>
                  <a:srgbClr val="FFFFFF"/>
                </a:solidFill>
                <a:latin typeface="Arial" charset="0"/>
                <a:cs typeface="Arial" charset="0"/>
              </a:rPr>
              <a:t>gap </a:t>
            </a:r>
            <a:br>
              <a:rPr lang="en-US" sz="3600" b="1">
                <a:solidFill>
                  <a:srgbClr val="FFFFFF"/>
                </a:solidFill>
                <a:latin typeface="Arial" charset="0"/>
                <a:cs typeface="Arial" charset="0"/>
              </a:rPr>
            </a:br>
            <a:r>
              <a:rPr lang="en-US" b="1">
                <a:solidFill>
                  <a:srgbClr val="FFFFFF"/>
                </a:solidFill>
                <a:latin typeface="Arial" charset="0"/>
                <a:cs typeface="Arial" charset="0"/>
              </a:rPr>
              <a:t>between the end of the 69</a:t>
            </a:r>
            <a:r>
              <a:rPr lang="en-US" b="1" baseline="30000">
                <a:solidFill>
                  <a:srgbClr val="FFFFFF"/>
                </a:solidFill>
                <a:latin typeface="Arial" charset="0"/>
                <a:cs typeface="Arial" charset="0"/>
              </a:rPr>
              <a:t>th</a:t>
            </a:r>
            <a:r>
              <a:rPr lang="en-US" b="1">
                <a:solidFill>
                  <a:srgbClr val="FFFFFF"/>
                </a:solidFill>
                <a:latin typeface="Arial" charset="0"/>
                <a:cs typeface="Arial" charset="0"/>
              </a:rPr>
              <a:t> week </a:t>
            </a:r>
            <a:br>
              <a:rPr lang="en-US" b="1">
                <a:solidFill>
                  <a:srgbClr val="FFFFFF"/>
                </a:solidFill>
                <a:latin typeface="Arial" charset="0"/>
                <a:cs typeface="Arial" charset="0"/>
              </a:rPr>
            </a:br>
            <a:r>
              <a:rPr lang="en-US" b="1">
                <a:solidFill>
                  <a:srgbClr val="FFFFFF"/>
                </a:solidFill>
                <a:latin typeface="Arial" charset="0"/>
                <a:cs typeface="Arial" charset="0"/>
              </a:rPr>
              <a:t>and the beginning of the 70</a:t>
            </a:r>
            <a:r>
              <a:rPr lang="en-US" b="1" baseline="30000">
                <a:solidFill>
                  <a:srgbClr val="FFFFFF"/>
                </a:solidFill>
                <a:latin typeface="Arial" charset="0"/>
                <a:cs typeface="Arial" charset="0"/>
              </a:rPr>
              <a:t>th</a:t>
            </a:r>
            <a:r>
              <a:rPr lang="en-US" b="1">
                <a:solidFill>
                  <a:srgbClr val="FFFFFF"/>
                </a:solidFill>
                <a:latin typeface="Arial" charset="0"/>
                <a:cs typeface="Arial" charset="0"/>
              </a:rPr>
              <a:t> week?</a:t>
            </a:r>
          </a:p>
        </p:txBody>
      </p:sp>
      <p:sp>
        <p:nvSpPr>
          <p:cNvPr id="5" name="Rectangle 4"/>
          <p:cNvSpPr>
            <a:spLocks noChangeArrowheads="1"/>
          </p:cNvSpPr>
          <p:nvPr/>
        </p:nvSpPr>
        <p:spPr bwMode="auto">
          <a:xfrm>
            <a:off x="6756400" y="692150"/>
            <a:ext cx="2363788" cy="46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lang="en-US" b="1">
                <a:solidFill>
                  <a:srgbClr val="FFFFFF"/>
                </a:solidFill>
                <a:latin typeface="Arial" charset="0"/>
                <a:cs typeface="Arial" charset="0"/>
              </a:rPr>
              <a:t>Six Reasons</a:t>
            </a:r>
          </a:p>
        </p:txBody>
      </p:sp>
      <p:sp>
        <p:nvSpPr>
          <p:cNvPr id="7" name="Rectangle 3" descr="Green marble"/>
          <p:cNvSpPr>
            <a:spLocks noChangeArrowheads="1"/>
          </p:cNvSpPr>
          <p:nvPr/>
        </p:nvSpPr>
        <p:spPr bwMode="auto">
          <a:xfrm>
            <a:off x="533400" y="4313238"/>
            <a:ext cx="6299200" cy="9906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eaLnBrk="1" hangingPunct="1">
              <a:defRPr/>
            </a:pPr>
            <a:endParaRPr lang="en-US" sz="1800">
              <a:solidFill>
                <a:srgbClr val="000000"/>
              </a:solidFill>
              <a:latin typeface="Arial"/>
              <a:cs typeface="Arial"/>
            </a:endParaRPr>
          </a:p>
        </p:txBody>
      </p:sp>
      <p:sp>
        <p:nvSpPr>
          <p:cNvPr id="8" name="Text Box 4"/>
          <p:cNvSpPr txBox="1">
            <a:spLocks noChangeArrowheads="1"/>
          </p:cNvSpPr>
          <p:nvPr/>
        </p:nvSpPr>
        <p:spPr bwMode="auto">
          <a:xfrm>
            <a:off x="533400" y="3551238"/>
            <a:ext cx="5949950" cy="5222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800" b="1" dirty="0">
                <a:solidFill>
                  <a:srgbClr val="FFFFFF"/>
                </a:solidFill>
                <a:latin typeface="Arial"/>
                <a:cs typeface="Arial"/>
              </a:rPr>
              <a:t>69 sevens = 483 years</a:t>
            </a:r>
          </a:p>
        </p:txBody>
      </p:sp>
      <p:sp>
        <p:nvSpPr>
          <p:cNvPr id="9" name="Rectangle 5" descr="Green marble"/>
          <p:cNvSpPr>
            <a:spLocks noChangeArrowheads="1"/>
          </p:cNvSpPr>
          <p:nvPr/>
        </p:nvSpPr>
        <p:spPr bwMode="auto">
          <a:xfrm>
            <a:off x="8080375" y="4313238"/>
            <a:ext cx="525463" cy="9906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eaLnBrk="1" hangingPunct="1">
              <a:defRPr/>
            </a:pPr>
            <a:endParaRPr lang="en-US" sz="1800">
              <a:solidFill>
                <a:srgbClr val="000000"/>
              </a:solidFill>
              <a:latin typeface="Arial"/>
              <a:cs typeface="Arial"/>
            </a:endParaRPr>
          </a:p>
        </p:txBody>
      </p:sp>
      <p:sp>
        <p:nvSpPr>
          <p:cNvPr id="10" name="Text Box 6"/>
          <p:cNvSpPr txBox="1">
            <a:spLocks noChangeArrowheads="1"/>
          </p:cNvSpPr>
          <p:nvPr/>
        </p:nvSpPr>
        <p:spPr bwMode="auto">
          <a:xfrm>
            <a:off x="228600" y="5843588"/>
            <a:ext cx="2274888" cy="9540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defRPr/>
            </a:pPr>
            <a:r>
              <a:rPr lang="en-US" sz="2800" b="1" dirty="0">
                <a:solidFill>
                  <a:srgbClr val="FFFFFF"/>
                </a:solidFill>
                <a:latin typeface="Arial"/>
                <a:cs typeface="Arial"/>
              </a:rPr>
              <a:t>444 BC </a:t>
            </a:r>
          </a:p>
          <a:p>
            <a:pPr algn="r" eaLnBrk="1" hangingPunct="1">
              <a:defRPr/>
            </a:pPr>
            <a:r>
              <a:rPr lang="en-US" sz="2800" b="1" dirty="0">
                <a:solidFill>
                  <a:srgbClr val="FFFFFF"/>
                </a:solidFill>
                <a:latin typeface="Arial"/>
                <a:cs typeface="Arial"/>
              </a:rPr>
              <a:t>– 395 BC</a:t>
            </a:r>
          </a:p>
        </p:txBody>
      </p:sp>
      <p:sp>
        <p:nvSpPr>
          <p:cNvPr id="11" name="Text Box 7"/>
          <p:cNvSpPr txBox="1">
            <a:spLocks noChangeArrowheads="1"/>
          </p:cNvSpPr>
          <p:nvPr/>
        </p:nvSpPr>
        <p:spPr bwMode="auto">
          <a:xfrm>
            <a:off x="7164388" y="5211763"/>
            <a:ext cx="1979612" cy="9540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lang="en-US" sz="2800" b="1" dirty="0">
                <a:solidFill>
                  <a:srgbClr val="FFFFFF"/>
                </a:solidFill>
                <a:latin typeface="Arial"/>
                <a:cs typeface="Arial"/>
              </a:rPr>
              <a:t>1 seven </a:t>
            </a:r>
          </a:p>
          <a:p>
            <a:pPr algn="ctr" eaLnBrk="1" hangingPunct="1">
              <a:defRPr/>
            </a:pPr>
            <a:r>
              <a:rPr lang="en-US" sz="2800" b="1" dirty="0">
                <a:solidFill>
                  <a:srgbClr val="FFFFFF"/>
                </a:solidFill>
                <a:latin typeface="Arial"/>
                <a:cs typeface="Arial"/>
              </a:rPr>
              <a:t>= 7 years</a:t>
            </a:r>
          </a:p>
        </p:txBody>
      </p:sp>
      <p:sp>
        <p:nvSpPr>
          <p:cNvPr id="12" name="Text Box 8"/>
          <p:cNvSpPr txBox="1">
            <a:spLocks noChangeArrowheads="1"/>
          </p:cNvSpPr>
          <p:nvPr/>
        </p:nvSpPr>
        <p:spPr bwMode="auto">
          <a:xfrm>
            <a:off x="304800" y="5303838"/>
            <a:ext cx="6473825" cy="5222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800" b="1">
                <a:solidFill>
                  <a:srgbClr val="FFFFFF"/>
                </a:solidFill>
                <a:latin typeface="Arial"/>
                <a:cs typeface="Arial"/>
              </a:rPr>
              <a:t>7 sevens            62 sevens</a:t>
            </a:r>
          </a:p>
        </p:txBody>
      </p:sp>
      <p:sp>
        <p:nvSpPr>
          <p:cNvPr id="13" name="Text Box 9"/>
          <p:cNvSpPr txBox="1">
            <a:spLocks noChangeArrowheads="1"/>
          </p:cNvSpPr>
          <p:nvPr/>
        </p:nvSpPr>
        <p:spPr bwMode="auto">
          <a:xfrm>
            <a:off x="3886200" y="5859463"/>
            <a:ext cx="2449513" cy="9540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defRPr/>
            </a:pPr>
            <a:r>
              <a:rPr lang="en-US" sz="2800" b="1">
                <a:solidFill>
                  <a:srgbClr val="FFFFFF"/>
                </a:solidFill>
                <a:latin typeface="Arial"/>
                <a:cs typeface="Arial"/>
              </a:rPr>
              <a:t>395 BC </a:t>
            </a:r>
          </a:p>
          <a:p>
            <a:pPr algn="r" eaLnBrk="1" hangingPunct="1">
              <a:defRPr/>
            </a:pPr>
            <a:r>
              <a:rPr lang="en-US" sz="2800" b="1">
                <a:solidFill>
                  <a:srgbClr val="FFFFFF"/>
                </a:solidFill>
                <a:latin typeface="Arial"/>
                <a:cs typeface="Arial"/>
              </a:rPr>
              <a:t>– AD 33</a:t>
            </a:r>
          </a:p>
        </p:txBody>
      </p:sp>
      <p:sp>
        <p:nvSpPr>
          <p:cNvPr id="14" name="Text Box 10"/>
          <p:cNvSpPr txBox="1">
            <a:spLocks noChangeArrowheads="1"/>
          </p:cNvSpPr>
          <p:nvPr/>
        </p:nvSpPr>
        <p:spPr bwMode="auto">
          <a:xfrm>
            <a:off x="5454650" y="2279650"/>
            <a:ext cx="2573338"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3200" b="1" dirty="0">
                <a:solidFill>
                  <a:srgbClr val="FFFFFF"/>
                </a:solidFill>
                <a:latin typeface="Arial"/>
                <a:cs typeface="Arial"/>
              </a:rPr>
              <a:t>Anointed One</a:t>
            </a:r>
          </a:p>
        </p:txBody>
      </p:sp>
      <p:sp>
        <p:nvSpPr>
          <p:cNvPr id="15" name="Text Box 11"/>
          <p:cNvSpPr txBox="1">
            <a:spLocks noChangeArrowheads="1"/>
          </p:cNvSpPr>
          <p:nvPr/>
        </p:nvSpPr>
        <p:spPr bwMode="auto">
          <a:xfrm>
            <a:off x="0" y="2700338"/>
            <a:ext cx="23622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200" b="1" dirty="0">
                <a:solidFill>
                  <a:srgbClr val="FFFFFF"/>
                </a:solidFill>
                <a:latin typeface="Arial"/>
                <a:cs typeface="Arial"/>
              </a:rPr>
              <a:t>Decree</a:t>
            </a:r>
          </a:p>
        </p:txBody>
      </p:sp>
      <p:sp>
        <p:nvSpPr>
          <p:cNvPr id="16" name="Line 12"/>
          <p:cNvSpPr>
            <a:spLocks noChangeShapeType="1"/>
          </p:cNvSpPr>
          <p:nvPr/>
        </p:nvSpPr>
        <p:spPr bwMode="auto">
          <a:xfrm>
            <a:off x="609600" y="3398838"/>
            <a:ext cx="0" cy="838200"/>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eaLnBrk="1" hangingPunct="1">
              <a:defRPr/>
            </a:pPr>
            <a:endParaRPr lang="en-US" sz="1800">
              <a:solidFill>
                <a:srgbClr val="000000"/>
              </a:solidFill>
              <a:latin typeface="Arial"/>
              <a:cs typeface="Arial"/>
            </a:endParaRPr>
          </a:p>
        </p:txBody>
      </p:sp>
      <p:sp>
        <p:nvSpPr>
          <p:cNvPr id="17" name="Line 13"/>
          <p:cNvSpPr>
            <a:spLocks noChangeShapeType="1"/>
          </p:cNvSpPr>
          <p:nvPr/>
        </p:nvSpPr>
        <p:spPr bwMode="auto">
          <a:xfrm>
            <a:off x="6797675" y="3398838"/>
            <a:ext cx="0" cy="838200"/>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eaLnBrk="1" hangingPunct="1">
              <a:defRPr/>
            </a:pPr>
            <a:endParaRPr lang="en-US" sz="1800">
              <a:solidFill>
                <a:srgbClr val="000000"/>
              </a:solidFill>
              <a:latin typeface="Arial"/>
              <a:cs typeface="Arial"/>
            </a:endParaRPr>
          </a:p>
        </p:txBody>
      </p:sp>
      <p:sp>
        <p:nvSpPr>
          <p:cNvPr id="599057" name="Text Box 4"/>
          <p:cNvSpPr txBox="1">
            <a:spLocks noChangeArrowheads="1"/>
          </p:cNvSpPr>
          <p:nvPr/>
        </p:nvSpPr>
        <p:spPr bwMode="auto">
          <a:xfrm>
            <a:off x="8437563" y="87313"/>
            <a:ext cx="5270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rPr>
              <a:t>82</a:t>
            </a:r>
            <a:endParaRPr lang="en-US" sz="2000" b="1">
              <a:solidFill>
                <a:srgbClr val="FFFFFF"/>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89" name="Title 1"/>
          <p:cNvSpPr>
            <a:spLocks noGrp="1"/>
          </p:cNvSpPr>
          <p:nvPr>
            <p:ph type="title"/>
          </p:nvPr>
        </p:nvSpPr>
        <p:spPr>
          <a:xfrm>
            <a:off x="685800" y="44450"/>
            <a:ext cx="7772400" cy="1143000"/>
          </a:xfrm>
          <a:gradFill rotWithShape="1">
            <a:gsLst>
              <a:gs pos="0">
                <a:srgbClr val="FF0000"/>
              </a:gs>
              <a:gs pos="100000">
                <a:srgbClr val="000000"/>
              </a:gs>
            </a:gsLst>
            <a:path path="rect">
              <a:fillToRect l="50000" t="50000" r="50000" b="50000"/>
            </a:path>
          </a:gradFill>
        </p:spPr>
        <p:txBody>
          <a:bodyPr/>
          <a:lstStyle/>
          <a:p>
            <a:pPr eaLnBrk="1" hangingPunct="1"/>
            <a:r>
              <a:rPr lang="en-US" sz="5400">
                <a:solidFill>
                  <a:srgbClr val="FFFFFF"/>
                </a:solidFill>
                <a:effectLst/>
                <a:latin typeface="Arial" charset="0"/>
                <a:ea typeface="ＭＳ Ｐゴシック" charset="0"/>
                <a:cs typeface="ＭＳ Ｐゴシック" charset="0"/>
              </a:rPr>
              <a:t>Why the Gap?</a:t>
            </a:r>
          </a:p>
        </p:txBody>
      </p:sp>
      <p:sp>
        <p:nvSpPr>
          <p:cNvPr id="3" name="Title 1"/>
          <p:cNvSpPr txBox="1">
            <a:spLocks/>
          </p:cNvSpPr>
          <p:nvPr/>
        </p:nvSpPr>
        <p:spPr bwMode="auto">
          <a:xfrm>
            <a:off x="611188" y="2060575"/>
            <a:ext cx="7772400" cy="1143000"/>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endParaRPr lang="en-US">
              <a:solidFill>
                <a:srgbClr val="FFFFFF"/>
              </a:solidFill>
            </a:endParaRPr>
          </a:p>
        </p:txBody>
      </p:sp>
      <p:sp>
        <p:nvSpPr>
          <p:cNvPr id="4" name="Rectangle 3"/>
          <p:cNvSpPr/>
          <p:nvPr/>
        </p:nvSpPr>
        <p:spPr>
          <a:xfrm>
            <a:off x="179388" y="1196975"/>
            <a:ext cx="8929687" cy="3416300"/>
          </a:xfrm>
          <a:prstGeom prst="rect">
            <a:avLst/>
          </a:prstGeom>
        </p:spPr>
        <p:txBody>
          <a:bodyPr>
            <a:spAutoFit/>
          </a:bodyPr>
          <a:lstStyle/>
          <a:p>
            <a:pPr eaLnBrk="1" hangingPunct="1">
              <a:defRPr/>
            </a:pPr>
            <a:r>
              <a:rPr lang="en-US" b="1" dirty="0">
                <a:solidFill>
                  <a:srgbClr val="FFFFFF"/>
                </a:solidFill>
                <a:latin typeface="Arial"/>
                <a:cs typeface="Arial"/>
              </a:rPr>
              <a:t>The six prophecies in Daniel 9:24 could not have been fulfilled at Christ</a:t>
            </a:r>
            <a:r>
              <a:rPr lang="fr-FR" b="1" dirty="0">
                <a:solidFill>
                  <a:srgbClr val="FFFFFF"/>
                </a:solidFill>
                <a:latin typeface="Arial"/>
                <a:cs typeface="Arial"/>
              </a:rPr>
              <a:t>'</a:t>
            </a:r>
            <a:r>
              <a:rPr lang="en-US" b="1" dirty="0">
                <a:solidFill>
                  <a:srgbClr val="FFFFFF"/>
                </a:solidFill>
                <a:latin typeface="Arial"/>
                <a:cs typeface="Arial"/>
              </a:rPr>
              <a:t>s first advent.  </a:t>
            </a:r>
          </a:p>
          <a:p>
            <a:pPr marL="342900" indent="-342900" eaLnBrk="1" hangingPunct="1">
              <a:buFont typeface="Arial"/>
              <a:buChar char="•"/>
              <a:defRPr/>
            </a:pPr>
            <a:r>
              <a:rPr lang="en-US" b="1" dirty="0">
                <a:solidFill>
                  <a:srgbClr val="FFFFFF"/>
                </a:solidFill>
                <a:latin typeface="Arial"/>
                <a:cs typeface="Arial"/>
              </a:rPr>
              <a:t>These prophecies relate not to the church but to Israel. </a:t>
            </a:r>
          </a:p>
          <a:p>
            <a:pPr marL="342900" indent="-342900" eaLnBrk="1" hangingPunct="1">
              <a:buFont typeface="Arial"/>
              <a:buChar char="•"/>
              <a:defRPr/>
            </a:pPr>
            <a:r>
              <a:rPr lang="en-US" b="1" dirty="0">
                <a:solidFill>
                  <a:srgbClr val="FFFFFF"/>
                </a:solidFill>
                <a:latin typeface="Arial"/>
                <a:cs typeface="Arial"/>
              </a:rPr>
              <a:t>Has Israel finished sinning (24a)?  No.</a:t>
            </a:r>
          </a:p>
          <a:p>
            <a:pPr marL="342900" indent="-342900" eaLnBrk="1" hangingPunct="1">
              <a:buFont typeface="Arial"/>
              <a:buChar char="•"/>
              <a:defRPr/>
            </a:pPr>
            <a:r>
              <a:rPr lang="en-US" b="1" dirty="0">
                <a:solidFill>
                  <a:srgbClr val="FFFFFF"/>
                </a:solidFill>
                <a:latin typeface="Arial"/>
                <a:cs typeface="Arial"/>
              </a:rPr>
              <a:t>Has Israel had atonement for her sins (24b-c)? No.</a:t>
            </a:r>
          </a:p>
          <a:p>
            <a:pPr marL="342900" indent="-342900" eaLnBrk="1" hangingPunct="1">
              <a:buFont typeface="Arial"/>
              <a:buChar char="•"/>
              <a:defRPr/>
            </a:pPr>
            <a:r>
              <a:rPr lang="en-US" b="1" dirty="0">
                <a:solidFill>
                  <a:srgbClr val="FFFFFF"/>
                </a:solidFill>
                <a:latin typeface="Arial"/>
                <a:cs typeface="Arial"/>
              </a:rPr>
              <a:t>Has Israel seen everlasting righteousness (24d)? No.  </a:t>
            </a:r>
          </a:p>
          <a:p>
            <a:pPr marL="342900" indent="-342900" eaLnBrk="1" hangingPunct="1">
              <a:buFont typeface="Arial"/>
              <a:buChar char="•"/>
              <a:defRPr/>
            </a:pPr>
            <a:r>
              <a:rPr lang="en-US" b="1" dirty="0">
                <a:solidFill>
                  <a:srgbClr val="FFFFFF"/>
                </a:solidFill>
                <a:latin typeface="Arial"/>
                <a:cs typeface="Arial"/>
              </a:rPr>
              <a:t>Paul still saw this as future for Israel (Rom. 11:25-27).</a:t>
            </a:r>
          </a:p>
          <a:p>
            <a:pPr marL="342900" indent="-342900" eaLnBrk="1" hangingPunct="1">
              <a:buFont typeface="Arial"/>
              <a:buChar char="•"/>
              <a:defRPr/>
            </a:pPr>
            <a:r>
              <a:rPr lang="en-US" b="1" dirty="0">
                <a:solidFill>
                  <a:srgbClr val="FFFFFF"/>
                </a:solidFill>
                <a:latin typeface="Arial"/>
                <a:cs typeface="Arial"/>
              </a:rPr>
              <a:t>Has vision and prophecy culminated (24e)? No.</a:t>
            </a:r>
          </a:p>
          <a:p>
            <a:pPr marL="342900" indent="-342900" eaLnBrk="1" hangingPunct="1">
              <a:buFont typeface="Arial"/>
              <a:buChar char="•"/>
              <a:defRPr/>
            </a:pPr>
            <a:r>
              <a:rPr lang="en-US" b="1" dirty="0">
                <a:solidFill>
                  <a:srgbClr val="FFFFFF"/>
                </a:solidFill>
                <a:latin typeface="Arial"/>
                <a:cs typeface="Arial"/>
              </a:rPr>
              <a:t>Has the holy of holies* been anointed yet (24f)? No.</a:t>
            </a:r>
          </a:p>
        </p:txBody>
      </p:sp>
      <p:sp>
        <p:nvSpPr>
          <p:cNvPr id="601092" name="Rectangle 4"/>
          <p:cNvSpPr>
            <a:spLocks noChangeArrowheads="1"/>
          </p:cNvSpPr>
          <p:nvPr/>
        </p:nvSpPr>
        <p:spPr bwMode="auto">
          <a:xfrm>
            <a:off x="6756400" y="692150"/>
            <a:ext cx="2363788" cy="46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lang="en-US" b="1">
                <a:solidFill>
                  <a:srgbClr val="FFFFFF"/>
                </a:solidFill>
                <a:latin typeface="Arial" charset="0"/>
                <a:cs typeface="Arial" charset="0"/>
              </a:rPr>
              <a:t>Six Reasons</a:t>
            </a:r>
          </a:p>
        </p:txBody>
      </p:sp>
      <p:sp>
        <p:nvSpPr>
          <p:cNvPr id="601093" name="Rectangle 5"/>
          <p:cNvSpPr>
            <a:spLocks noChangeArrowheads="1"/>
          </p:cNvSpPr>
          <p:nvPr/>
        </p:nvSpPr>
        <p:spPr bwMode="auto">
          <a:xfrm rot="-1077109">
            <a:off x="-238125" y="541338"/>
            <a:ext cx="2363788" cy="466725"/>
          </a:xfrm>
          <a:prstGeom prst="rect">
            <a:avLst/>
          </a:prstGeom>
          <a:solidFill>
            <a:srgbClr val="008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lang="en-US" b="1">
                <a:solidFill>
                  <a:srgbClr val="FFFFFF"/>
                </a:solidFill>
                <a:latin typeface="Arial" charset="0"/>
                <a:cs typeface="Arial" charset="0"/>
              </a:rPr>
              <a:t>Reason (a)</a:t>
            </a:r>
          </a:p>
        </p:txBody>
      </p:sp>
      <p:sp>
        <p:nvSpPr>
          <p:cNvPr id="601094" name="TextBox 6"/>
          <p:cNvSpPr txBox="1">
            <a:spLocks noChangeArrowheads="1"/>
          </p:cNvSpPr>
          <p:nvPr/>
        </p:nvSpPr>
        <p:spPr bwMode="auto">
          <a:xfrm>
            <a:off x="395288" y="5110163"/>
            <a:ext cx="8748712" cy="1631950"/>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93688" indent="-293688">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sz="2000" b="1">
                <a:solidFill>
                  <a:srgbClr val="FFFFFF"/>
                </a:solidFill>
                <a:latin typeface="Arial" charset="0"/>
                <a:cs typeface="Arial" charset="0"/>
              </a:rPr>
              <a:t>*	Although the phrase "most holy" has been sometimes interpreted to mean Christ</a:t>
            </a:r>
            <a:r>
              <a:rPr lang="fr-FR" sz="2000" b="1">
                <a:solidFill>
                  <a:srgbClr val="FFFFFF"/>
                </a:solidFill>
                <a:latin typeface="Arial" charset="0"/>
                <a:cs typeface="Arial" charset="0"/>
              </a:rPr>
              <a:t>'</a:t>
            </a:r>
            <a:r>
              <a:rPr lang="en-US" sz="2000" b="1">
                <a:solidFill>
                  <a:srgbClr val="FFFFFF"/>
                </a:solidFill>
                <a:latin typeface="Arial" charset="0"/>
                <a:cs typeface="Arial" charset="0"/>
              </a:rPr>
              <a:t>s anointing (e.g., Young, </a:t>
            </a:r>
            <a:r>
              <a:rPr lang="en-US" sz="2000" b="1" i="1">
                <a:solidFill>
                  <a:srgbClr val="FFFFFF"/>
                </a:solidFill>
                <a:latin typeface="Arial" charset="0"/>
                <a:cs typeface="Arial" charset="0"/>
              </a:rPr>
              <a:t>The Prophecy of Daniel</a:t>
            </a:r>
            <a:r>
              <a:rPr lang="en-US" sz="2000" b="1">
                <a:solidFill>
                  <a:srgbClr val="FFFFFF"/>
                </a:solidFill>
                <a:latin typeface="Arial" charset="0"/>
                <a:cs typeface="Arial" charset="0"/>
              </a:rPr>
              <a:t>, 201), these are technical words always translated in the Old Testament as "holy of holies."  The clear referent is the consecration of the millennial temple (cf. Ezek. 40–46).</a:t>
            </a:r>
            <a:endParaRPr lang="en-US" sz="2000">
              <a:solidFill>
                <a:srgbClr val="000000"/>
              </a:solidFill>
              <a:latin typeface="Times New Roman" charset="0"/>
            </a:endParaRPr>
          </a:p>
        </p:txBody>
      </p:sp>
      <p:sp>
        <p:nvSpPr>
          <p:cNvPr id="601095" name="Text Box 15"/>
          <p:cNvSpPr txBox="1">
            <a:spLocks noChangeArrowheads="1"/>
          </p:cNvSpPr>
          <p:nvPr/>
        </p:nvSpPr>
        <p:spPr bwMode="auto">
          <a:xfrm>
            <a:off x="8027988" y="-1108075"/>
            <a:ext cx="1116012"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540</a:t>
            </a:r>
            <a:br>
              <a:rPr lang="en-US" b="1">
                <a:solidFill>
                  <a:srgbClr val="FFFFFF"/>
                </a:solidFill>
                <a:latin typeface="Arial" charset="0"/>
                <a:cs typeface="Arial" charset="0"/>
              </a:rPr>
            </a:br>
            <a:r>
              <a:rPr lang="en-US" b="1">
                <a:solidFill>
                  <a:srgbClr val="FFFFFF"/>
                </a:solidFill>
                <a:latin typeface="Arial" charset="0"/>
                <a:cs typeface="Arial" charset="0"/>
              </a:rPr>
              <a:t>552a</a:t>
            </a:r>
          </a:p>
        </p:txBody>
      </p:sp>
      <p:sp>
        <p:nvSpPr>
          <p:cNvPr id="601096" name="Text Box 4"/>
          <p:cNvSpPr txBox="1">
            <a:spLocks noChangeArrowheads="1"/>
          </p:cNvSpPr>
          <p:nvPr/>
        </p:nvSpPr>
        <p:spPr bwMode="auto">
          <a:xfrm>
            <a:off x="8437563" y="87313"/>
            <a:ext cx="5270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rPr>
              <a:t>83</a:t>
            </a:r>
            <a:endParaRPr lang="en-US" sz="2000" b="1">
              <a:solidFill>
                <a:srgbClr val="FFFFFF"/>
              </a:solidFill>
              <a:latin typeface="Arial"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5" name="Title 1"/>
          <p:cNvSpPr>
            <a:spLocks noGrp="1"/>
          </p:cNvSpPr>
          <p:nvPr>
            <p:ph type="title"/>
          </p:nvPr>
        </p:nvSpPr>
        <p:spPr>
          <a:xfrm>
            <a:off x="1535113" y="365125"/>
            <a:ext cx="7578725" cy="1603375"/>
          </a:xfrm>
        </p:spPr>
        <p:txBody>
          <a:bodyPr/>
          <a:lstStyle/>
          <a:p>
            <a:r>
              <a:rPr lang="en-US" sz="4000" b="1">
                <a:latin typeface="Arial" charset="0"/>
                <a:ea typeface="ＭＳ Ｐゴシック" charset="0"/>
              </a:rPr>
              <a:t>Seal #1 The White Horse Rider Depicts the Antichrist</a:t>
            </a:r>
          </a:p>
        </p:txBody>
      </p:sp>
      <p:sp>
        <p:nvSpPr>
          <p:cNvPr id="5" name="Title 1"/>
          <p:cNvSpPr txBox="1">
            <a:spLocks/>
          </p:cNvSpPr>
          <p:nvPr/>
        </p:nvSpPr>
        <p:spPr bwMode="auto">
          <a:xfrm>
            <a:off x="2584450" y="2600325"/>
            <a:ext cx="6361113" cy="348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marL="571500" indent="-571500">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buFont typeface="Arial Black" charset="0"/>
              <a:buAutoNum type="romanLcPeriod"/>
            </a:pPr>
            <a:r>
              <a:rPr lang="en-US" sz="3200" b="1">
                <a:solidFill>
                  <a:srgbClr val="E3EBF1"/>
                </a:solidFill>
                <a:latin typeface="Arial" charset="0"/>
                <a:cs typeface="Arial" charset="0"/>
              </a:rPr>
              <a:t>Different from the Lamb</a:t>
            </a:r>
          </a:p>
          <a:p>
            <a:pPr>
              <a:buFont typeface="Arial Black" charset="0"/>
              <a:buAutoNum type="romanLcPeriod"/>
            </a:pPr>
            <a:endParaRPr lang="en-US" sz="3200" b="1">
              <a:solidFill>
                <a:srgbClr val="E3EBF1"/>
              </a:solidFill>
              <a:latin typeface="Arial" charset="0"/>
              <a:cs typeface="Arial" charset="0"/>
            </a:endParaRPr>
          </a:p>
          <a:p>
            <a:pPr>
              <a:buFont typeface="Arial Black" charset="0"/>
              <a:buAutoNum type="romanLcPeriod"/>
            </a:pPr>
            <a:r>
              <a:rPr lang="en-US" sz="3200" b="1">
                <a:solidFill>
                  <a:srgbClr val="E3EBF1"/>
                </a:solidFill>
                <a:latin typeface="Arial" charset="0"/>
                <a:cs typeface="Arial" charset="0"/>
              </a:rPr>
              <a:t>"White" also refers to evil</a:t>
            </a:r>
          </a:p>
          <a:p>
            <a:pPr>
              <a:buFont typeface="Arial Black" charset="0"/>
              <a:buAutoNum type="romanLcPeriod"/>
            </a:pPr>
            <a:endParaRPr lang="en-US" sz="3200" b="1">
              <a:solidFill>
                <a:srgbClr val="E3EBF1"/>
              </a:solidFill>
              <a:latin typeface="Arial" charset="0"/>
              <a:cs typeface="Arial" charset="0"/>
            </a:endParaRPr>
          </a:p>
          <a:p>
            <a:pPr>
              <a:buFont typeface="Arial Black" charset="0"/>
              <a:buAutoNum type="romanLcPeriod"/>
            </a:pPr>
            <a:r>
              <a:rPr lang="en-US" sz="3200" b="1">
                <a:solidFill>
                  <a:srgbClr val="E3EBF1"/>
                </a:solidFill>
                <a:latin typeface="Arial" charset="0"/>
                <a:cs typeface="Arial" charset="0"/>
              </a:rPr>
              <a:t>Many differences with Christ in 19:11-16</a:t>
            </a:r>
          </a:p>
        </p:txBody>
      </p:sp>
      <p:pic>
        <p:nvPicPr>
          <p:cNvPr id="6" name="Picture 5" descr="Rev 6 horseman.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1082260"/>
            <a:ext cx="2208696" cy="5853043"/>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p:cNvSpPr txBox="1">
            <a:spLocks/>
          </p:cNvSpPr>
          <p:nvPr/>
        </p:nvSpPr>
        <p:spPr bwMode="auto">
          <a:xfrm>
            <a:off x="2082800" y="1968500"/>
            <a:ext cx="7061200" cy="51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sz="3200" b="1" i="1">
                <a:solidFill>
                  <a:srgbClr val="E3EBF1"/>
                </a:solidFill>
                <a:latin typeface="Arial" charset="0"/>
                <a:cs typeface="Arial" charset="0"/>
              </a:rPr>
              <a:t>How do we know this?</a:t>
            </a:r>
          </a:p>
        </p:txBody>
      </p:sp>
      <p:sp>
        <p:nvSpPr>
          <p:cNvPr id="8" name="Text Box 60"/>
          <p:cNvSpPr txBox="1">
            <a:spLocks noChangeArrowheads="1"/>
          </p:cNvSpPr>
          <p:nvPr/>
        </p:nvSpPr>
        <p:spPr bwMode="auto">
          <a:xfrm>
            <a:off x="8243888" y="42863"/>
            <a:ext cx="820737" cy="463550"/>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b="1" dirty="0">
                <a:solidFill>
                  <a:srgbClr val="FFFFFF"/>
                </a:solidFill>
                <a:latin typeface="Arial"/>
                <a:ea typeface="Osaka" charset="0"/>
                <a:cs typeface="Arial"/>
              </a:rPr>
              <a:t>79 A</a:t>
            </a:r>
            <a:endParaRPr lang="en-US" sz="2000" b="1" dirty="0">
              <a:solidFill>
                <a:srgbClr val="FFFFFF"/>
              </a:solidFill>
              <a:latin typeface="Arial"/>
              <a:ea typeface="Osaka"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fade">
                                      <p:cBhvr>
                                        <p:cTn id="28" dur="1000"/>
                                        <p:tgtEl>
                                          <p:spTgt spid="5">
                                            <p:txEl>
                                              <p:pRg st="4" end="4"/>
                                            </p:txEl>
                                          </p:spTgt>
                                        </p:tgtEl>
                                      </p:cBhvr>
                                    </p:animEffect>
                                    <p:anim calcmode="lin" valueType="num">
                                      <p:cBhvr>
                                        <p:cTn id="29"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988"/>
            <a:ext cx="9144000" cy="1139826"/>
          </a:xfrm>
          <a:solidFill>
            <a:schemeClr val="accent6"/>
          </a:solidFill>
        </p:spPr>
        <p:txBody>
          <a:bodyPr/>
          <a:lstStyle/>
          <a:p>
            <a:pPr>
              <a:defRPr/>
            </a:pPr>
            <a:r>
              <a:rPr lang="en-US" sz="4000" dirty="0"/>
              <a:t>Before the Curtain Closes (9:24 </a:t>
            </a:r>
            <a:r>
              <a:rPr lang="en-US" sz="3200" dirty="0"/>
              <a:t>NLT</a:t>
            </a:r>
            <a:r>
              <a:rPr lang="en-US" sz="4000" dirty="0"/>
              <a:t>)</a:t>
            </a:r>
          </a:p>
        </p:txBody>
      </p:sp>
      <p:sp>
        <p:nvSpPr>
          <p:cNvPr id="3" name="Title 1"/>
          <p:cNvSpPr txBox="1">
            <a:spLocks/>
          </p:cNvSpPr>
          <p:nvPr/>
        </p:nvSpPr>
        <p:spPr bwMode="auto">
          <a:xfrm>
            <a:off x="-36513" y="1341438"/>
            <a:ext cx="9144001" cy="1146175"/>
          </a:xfrm>
          <a:prstGeom prst="rect">
            <a:avLst/>
          </a:prstGeom>
          <a:noFill/>
          <a:ln w="9525">
            <a:noFill/>
            <a:miter lim="800000"/>
            <a:headEnd/>
            <a:tailEnd/>
          </a:ln>
          <a:effectLst/>
        </p:spPr>
        <p:txBody>
          <a:bodyPr anchorCtr="1"/>
          <a:lst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a:lstStyle>
          <a:p>
            <a:pPr algn="l">
              <a:defRPr/>
            </a:pPr>
            <a:r>
              <a:rPr lang="en-US" sz="3200" dirty="0">
                <a:solidFill>
                  <a:srgbClr val="FFFFCC"/>
                </a:solidFill>
              </a:rPr>
              <a:t>“A period of seventy sets of seven has been decreed for your people and your holy city</a:t>
            </a:r>
          </a:p>
        </p:txBody>
      </p:sp>
      <p:sp>
        <p:nvSpPr>
          <p:cNvPr id="4" name="Title 1"/>
          <p:cNvSpPr txBox="1">
            <a:spLocks/>
          </p:cNvSpPr>
          <p:nvPr/>
        </p:nvSpPr>
        <p:spPr bwMode="auto">
          <a:xfrm>
            <a:off x="971550" y="2492375"/>
            <a:ext cx="8172450" cy="3097213"/>
          </a:xfrm>
          <a:prstGeom prst="rect">
            <a:avLst/>
          </a:prstGeom>
          <a:noFill/>
          <a:ln w="9525">
            <a:noFill/>
            <a:miter lim="800000"/>
            <a:headEnd/>
            <a:tailEnd/>
          </a:ln>
          <a:effectLst/>
        </p:spPr>
        <p:txBody>
          <a:bodyPr anchorCtr="1"/>
          <a:lst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a:lstStyle>
          <a:p>
            <a:pPr marL="514350" indent="-514350" algn="l">
              <a:buFont typeface="+mj-lt"/>
              <a:buAutoNum type="arabicPeriod"/>
              <a:defRPr/>
            </a:pPr>
            <a:r>
              <a:rPr lang="en-US" sz="3200" dirty="0">
                <a:solidFill>
                  <a:srgbClr val="FFFFCC"/>
                </a:solidFill>
              </a:rPr>
              <a:t>to finish their rebellion, </a:t>
            </a:r>
          </a:p>
          <a:p>
            <a:pPr marL="514350" indent="-514350" algn="l">
              <a:buFont typeface="+mj-lt"/>
              <a:buAutoNum type="arabicPeriod"/>
              <a:defRPr/>
            </a:pPr>
            <a:r>
              <a:rPr lang="en-US" sz="3200" dirty="0">
                <a:solidFill>
                  <a:srgbClr val="FFFFCC"/>
                </a:solidFill>
              </a:rPr>
              <a:t>to put an end to their sin, </a:t>
            </a:r>
          </a:p>
          <a:p>
            <a:pPr marL="514350" indent="-514350" algn="l">
              <a:buFont typeface="+mj-lt"/>
              <a:buAutoNum type="arabicPeriod"/>
              <a:defRPr/>
            </a:pPr>
            <a:r>
              <a:rPr lang="en-US" sz="3200" dirty="0">
                <a:solidFill>
                  <a:srgbClr val="FFFFCC"/>
                </a:solidFill>
              </a:rPr>
              <a:t>to atone for their guilt, </a:t>
            </a:r>
          </a:p>
          <a:p>
            <a:pPr marL="514350" indent="-514350" algn="l">
              <a:buFont typeface="+mj-lt"/>
              <a:buAutoNum type="arabicPeriod"/>
              <a:defRPr/>
            </a:pPr>
            <a:r>
              <a:rPr lang="en-US" sz="3200" dirty="0">
                <a:solidFill>
                  <a:srgbClr val="FFFFCC"/>
                </a:solidFill>
              </a:rPr>
              <a:t>to bring in everlasting righteousness, </a:t>
            </a:r>
          </a:p>
          <a:p>
            <a:pPr marL="514350" indent="-514350" algn="l">
              <a:buFont typeface="+mj-lt"/>
              <a:buAutoNum type="arabicPeriod"/>
              <a:defRPr/>
            </a:pPr>
            <a:r>
              <a:rPr lang="en-US" sz="3200" dirty="0">
                <a:solidFill>
                  <a:srgbClr val="FFFFCC"/>
                </a:solidFill>
              </a:rPr>
              <a:t>to confirm the prophetic vision, and </a:t>
            </a:r>
          </a:p>
          <a:p>
            <a:pPr marL="514350" indent="-514350" algn="l">
              <a:buFont typeface="+mj-lt"/>
              <a:buAutoNum type="arabicPeriod"/>
              <a:defRPr/>
            </a:pPr>
            <a:r>
              <a:rPr lang="en-US" sz="3200" dirty="0">
                <a:solidFill>
                  <a:srgbClr val="FFFFCC"/>
                </a:solidFill>
              </a:rPr>
              <a:t>to anoint the Most Holy Place."</a:t>
            </a:r>
          </a:p>
        </p:txBody>
      </p:sp>
      <p:sp>
        <p:nvSpPr>
          <p:cNvPr id="6" name="Title 1"/>
          <p:cNvSpPr txBox="1">
            <a:spLocks/>
          </p:cNvSpPr>
          <p:nvPr/>
        </p:nvSpPr>
        <p:spPr bwMode="auto">
          <a:xfrm>
            <a:off x="0" y="5634038"/>
            <a:ext cx="9144000" cy="1223962"/>
          </a:xfrm>
          <a:prstGeom prst="rect">
            <a:avLst/>
          </a:prstGeom>
          <a:noFill/>
          <a:ln w="9525">
            <a:noFill/>
            <a:miter lim="800000"/>
            <a:headEnd/>
            <a:tailEnd/>
          </a:ln>
          <a:effectLst/>
        </p:spPr>
        <p:txBody>
          <a:bodyPr anchorCtr="1"/>
          <a:lst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a:lstStyle>
          <a:p>
            <a:pPr algn="l">
              <a:defRPr/>
            </a:pPr>
            <a:r>
              <a:rPr lang="en-US" sz="3200" dirty="0">
                <a:solidFill>
                  <a:srgbClr val="FFFFCC"/>
                </a:solidFill>
              </a:rPr>
              <a:t>These were NOT fulfilled in the first century––so the 70 weeks must have a </a:t>
            </a:r>
            <a:r>
              <a:rPr lang="en-US" sz="3200" i="1" u="sng" dirty="0">
                <a:solidFill>
                  <a:srgbClr val="FFFFCC"/>
                </a:solidFill>
              </a:rPr>
              <a:t>future</a:t>
            </a:r>
            <a:r>
              <a:rPr lang="en-US" sz="3200" dirty="0">
                <a:solidFill>
                  <a:srgbClr val="FFFFCC"/>
                </a:solidFill>
              </a:rPr>
              <a:t> fulfillment</a:t>
            </a:r>
          </a:p>
        </p:txBody>
      </p:sp>
      <p:sp>
        <p:nvSpPr>
          <p:cNvPr id="8" name="TextBox 7"/>
          <p:cNvSpPr txBox="1">
            <a:spLocks noChangeArrowheads="1"/>
          </p:cNvSpPr>
          <p:nvPr/>
        </p:nvSpPr>
        <p:spPr bwMode="auto">
          <a:xfrm rot="-5400000">
            <a:off x="136525" y="3027363"/>
            <a:ext cx="1495425" cy="4000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sz="2000" b="1">
                <a:solidFill>
                  <a:srgbClr val="FFFFFF"/>
                </a:solidFill>
                <a:latin typeface="Arial" charset="0"/>
                <a:cs typeface="Arial" charset="0"/>
              </a:rPr>
              <a:t>Tribulation</a:t>
            </a:r>
          </a:p>
        </p:txBody>
      </p:sp>
      <p:sp>
        <p:nvSpPr>
          <p:cNvPr id="9" name="TextBox 8"/>
          <p:cNvSpPr txBox="1">
            <a:spLocks noChangeArrowheads="1"/>
          </p:cNvSpPr>
          <p:nvPr/>
        </p:nvSpPr>
        <p:spPr bwMode="auto">
          <a:xfrm rot="-5400000">
            <a:off x="122238" y="4624388"/>
            <a:ext cx="1524000" cy="400050"/>
          </a:xfrm>
          <a:prstGeom prst="rect">
            <a:avLst/>
          </a:prstGeom>
          <a:solidFill>
            <a:srgbClr val="0000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sz="2000" b="1">
                <a:solidFill>
                  <a:srgbClr val="FFFFFF"/>
                </a:solidFill>
                <a:latin typeface="Arial" charset="0"/>
                <a:cs typeface="Arial" charset="0"/>
              </a:rPr>
              <a:t>Millennium</a:t>
            </a:r>
          </a:p>
        </p:txBody>
      </p:sp>
      <p:sp>
        <p:nvSpPr>
          <p:cNvPr id="603143" name="Text Box 4"/>
          <p:cNvSpPr txBox="1">
            <a:spLocks noChangeArrowheads="1"/>
          </p:cNvSpPr>
          <p:nvPr/>
        </p:nvSpPr>
        <p:spPr bwMode="auto">
          <a:xfrm>
            <a:off x="8437563" y="-26988"/>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rPr>
              <a:t>83</a:t>
            </a:r>
            <a:endParaRPr lang="en-US" sz="2000" b="1">
              <a:solidFill>
                <a:srgbClr val="FFFFFF"/>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1000" fill="hold"/>
                                        <p:tgtEl>
                                          <p:spTgt spid="8"/>
                                        </p:tgtEl>
                                        <p:attrNameLst>
                                          <p:attrName>ppt_w</p:attrName>
                                        </p:attrNameLst>
                                      </p:cBhvr>
                                      <p:tavLst>
                                        <p:tav tm="0">
                                          <p:val>
                                            <p:strVal val="#ppt_w*0.70"/>
                                          </p:val>
                                        </p:tav>
                                        <p:tav tm="100000">
                                          <p:val>
                                            <p:strVal val="#ppt_w"/>
                                          </p:val>
                                        </p:tav>
                                      </p:tavLst>
                                    </p:anim>
                                    <p:anim calcmode="lin" valueType="num">
                                      <p:cBhvr>
                                        <p:cTn id="40" dur="1000" fill="hold"/>
                                        <p:tgtEl>
                                          <p:spTgt spid="8"/>
                                        </p:tgtEl>
                                        <p:attrNameLst>
                                          <p:attrName>ppt_h</p:attrName>
                                        </p:attrNameLst>
                                      </p:cBhvr>
                                      <p:tavLst>
                                        <p:tav tm="0">
                                          <p:val>
                                            <p:strVal val="#ppt_h"/>
                                          </p:val>
                                        </p:tav>
                                        <p:tav tm="100000">
                                          <p:val>
                                            <p:strVal val="#ppt_h"/>
                                          </p:val>
                                        </p:tav>
                                      </p:tavLst>
                                    </p:anim>
                                    <p:animEffect transition="in" filter="fade">
                                      <p:cBhvr>
                                        <p:cTn id="41" dur="1000"/>
                                        <p:tgtEl>
                                          <p:spTgt spid="8"/>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5"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1000" fill="hold"/>
                                        <p:tgtEl>
                                          <p:spTgt spid="9"/>
                                        </p:tgtEl>
                                        <p:attrNameLst>
                                          <p:attrName>ppt_w</p:attrName>
                                        </p:attrNameLst>
                                      </p:cBhvr>
                                      <p:tavLst>
                                        <p:tav tm="0">
                                          <p:val>
                                            <p:strVal val="#ppt_w*0.70"/>
                                          </p:val>
                                        </p:tav>
                                        <p:tav tm="100000">
                                          <p:val>
                                            <p:strVal val="#ppt_w"/>
                                          </p:val>
                                        </p:tav>
                                      </p:tavLst>
                                    </p:anim>
                                    <p:anim calcmode="lin" valueType="num">
                                      <p:cBhvr>
                                        <p:cTn id="47" dur="1000" fill="hold"/>
                                        <p:tgtEl>
                                          <p:spTgt spid="9"/>
                                        </p:tgtEl>
                                        <p:attrNameLst>
                                          <p:attrName>ppt_h</p:attrName>
                                        </p:attrNameLst>
                                      </p:cBhvr>
                                      <p:tavLst>
                                        <p:tav tm="0">
                                          <p:val>
                                            <p:strVal val="#ppt_h"/>
                                          </p:val>
                                        </p:tav>
                                        <p:tav tm="100000">
                                          <p:val>
                                            <p:strVal val="#ppt_h"/>
                                          </p:val>
                                        </p:tav>
                                      </p:tavLst>
                                    </p:anim>
                                    <p:animEffect transition="in" filter="fade">
                                      <p:cBhvr>
                                        <p:cTn id="4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P spid="6" grpId="0"/>
      <p:bldP spid="8" grpId="0" animBg="1"/>
      <p:bldP spid="9"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Callout 14"/>
          <p:cNvSpPr/>
          <p:nvPr/>
        </p:nvSpPr>
        <p:spPr>
          <a:xfrm>
            <a:off x="4211638" y="1268413"/>
            <a:ext cx="1152525" cy="647700"/>
          </a:xfrm>
          <a:prstGeom prst="wedgeEllipseCallout">
            <a:avLst>
              <a:gd name="adj1" fmla="val -39550"/>
              <a:gd name="adj2" fmla="val 363857"/>
            </a:avLst>
          </a:prstGeom>
          <a:solidFill>
            <a:srgbClr val="3333CC"/>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latin typeface="Times New Roman"/>
            </a:endParaRPr>
          </a:p>
        </p:txBody>
      </p:sp>
      <p:sp>
        <p:nvSpPr>
          <p:cNvPr id="605186" name="Title 1"/>
          <p:cNvSpPr>
            <a:spLocks noGrp="1"/>
          </p:cNvSpPr>
          <p:nvPr>
            <p:ph type="title"/>
          </p:nvPr>
        </p:nvSpPr>
        <p:spPr>
          <a:xfrm>
            <a:off x="685800" y="44450"/>
            <a:ext cx="7772400" cy="1143000"/>
          </a:xfrm>
          <a:gradFill rotWithShape="1">
            <a:gsLst>
              <a:gs pos="0">
                <a:srgbClr val="FF0000"/>
              </a:gs>
              <a:gs pos="100000">
                <a:srgbClr val="000000"/>
              </a:gs>
            </a:gsLst>
            <a:path path="rect">
              <a:fillToRect l="50000" t="50000" r="50000" b="50000"/>
            </a:path>
          </a:gradFill>
        </p:spPr>
        <p:txBody>
          <a:bodyPr/>
          <a:lstStyle/>
          <a:p>
            <a:pPr eaLnBrk="1" hangingPunct="1"/>
            <a:r>
              <a:rPr lang="en-US" sz="5400">
                <a:solidFill>
                  <a:srgbClr val="FFFFFF"/>
                </a:solidFill>
                <a:effectLst/>
                <a:latin typeface="Arial" charset="0"/>
                <a:ea typeface="ＭＳ Ｐゴシック" charset="0"/>
                <a:cs typeface="ＭＳ Ｐゴシック" charset="0"/>
              </a:rPr>
              <a:t>Why the Gap?</a:t>
            </a:r>
          </a:p>
        </p:txBody>
      </p:sp>
      <p:sp>
        <p:nvSpPr>
          <p:cNvPr id="605187" name="Rectangle 3"/>
          <p:cNvSpPr>
            <a:spLocks noChangeArrowheads="1"/>
          </p:cNvSpPr>
          <p:nvPr/>
        </p:nvSpPr>
        <p:spPr bwMode="auto">
          <a:xfrm>
            <a:off x="323850" y="1196975"/>
            <a:ext cx="8712200" cy="175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r>
              <a:rPr lang="en-US" b="1">
                <a:solidFill>
                  <a:srgbClr val="FFFFFF"/>
                </a:solidFill>
                <a:latin typeface="Arial" charset="0"/>
                <a:cs typeface="Arial" charset="0"/>
              </a:rPr>
              <a:t>The first word of verse 26, "after" (</a:t>
            </a:r>
            <a:r>
              <a:rPr lang="en-US" sz="3600">
                <a:solidFill>
                  <a:srgbClr val="FFFFFF"/>
                </a:solidFill>
                <a:latin typeface="Times New Roman" charset="0"/>
              </a:rPr>
              <a:t>וְאַחֲרֵ֤י</a:t>
            </a:r>
            <a:r>
              <a:rPr lang="en-US" b="1">
                <a:solidFill>
                  <a:srgbClr val="FFFFFF"/>
                </a:solidFill>
                <a:latin typeface="Arial" charset="0"/>
                <a:cs typeface="Arial" charset="0"/>
              </a:rPr>
              <a:t>), indicates a gap.  This gap occurs after the culmination of the sixty-ninth week at the cutting off of Messiah at Christ</a:t>
            </a:r>
            <a:r>
              <a:rPr lang="fr-FR" b="1">
                <a:solidFill>
                  <a:srgbClr val="FFFFFF"/>
                </a:solidFill>
                <a:latin typeface="Arial" charset="0"/>
                <a:cs typeface="Arial" charset="0"/>
              </a:rPr>
              <a:t>'</a:t>
            </a:r>
            <a:r>
              <a:rPr lang="en-US" b="1">
                <a:solidFill>
                  <a:srgbClr val="FFFFFF"/>
                </a:solidFill>
                <a:latin typeface="Arial" charset="0"/>
                <a:cs typeface="Arial" charset="0"/>
              </a:rPr>
              <a:t>s crucifixion after the Triumphal Entry.  </a:t>
            </a:r>
          </a:p>
        </p:txBody>
      </p:sp>
      <p:sp>
        <p:nvSpPr>
          <p:cNvPr id="605188" name="Rectangle 4"/>
          <p:cNvSpPr>
            <a:spLocks noChangeArrowheads="1"/>
          </p:cNvSpPr>
          <p:nvPr/>
        </p:nvSpPr>
        <p:spPr bwMode="auto">
          <a:xfrm>
            <a:off x="6756400" y="692150"/>
            <a:ext cx="2363788" cy="46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lang="en-US" b="1">
                <a:solidFill>
                  <a:srgbClr val="FFFFFF"/>
                </a:solidFill>
                <a:latin typeface="Arial" charset="0"/>
                <a:cs typeface="Arial" charset="0"/>
              </a:rPr>
              <a:t>Six Reasons</a:t>
            </a:r>
          </a:p>
        </p:txBody>
      </p:sp>
      <p:sp>
        <p:nvSpPr>
          <p:cNvPr id="605189" name="Rectangle 5"/>
          <p:cNvSpPr>
            <a:spLocks noChangeArrowheads="1"/>
          </p:cNvSpPr>
          <p:nvPr/>
        </p:nvSpPr>
        <p:spPr bwMode="auto">
          <a:xfrm rot="-1077109">
            <a:off x="-238125" y="541338"/>
            <a:ext cx="2363788" cy="466725"/>
          </a:xfrm>
          <a:prstGeom prst="rect">
            <a:avLst/>
          </a:prstGeom>
          <a:solidFill>
            <a:srgbClr val="008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lang="en-US" b="1">
                <a:solidFill>
                  <a:srgbClr val="FFFFFF"/>
                </a:solidFill>
                <a:latin typeface="Arial" charset="0"/>
                <a:cs typeface="Arial" charset="0"/>
              </a:rPr>
              <a:t>Reason (b)</a:t>
            </a:r>
          </a:p>
        </p:txBody>
      </p:sp>
      <p:sp>
        <p:nvSpPr>
          <p:cNvPr id="7" name="Rectangle 6"/>
          <p:cNvSpPr>
            <a:spLocks noChangeArrowheads="1"/>
          </p:cNvSpPr>
          <p:nvPr/>
        </p:nvSpPr>
        <p:spPr bwMode="auto">
          <a:xfrm>
            <a:off x="250825" y="4919663"/>
            <a:ext cx="8893175" cy="1938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r>
              <a:rPr lang="en-US" sz="2000" b="1">
                <a:solidFill>
                  <a:srgbClr val="FFFFFF"/>
                </a:solidFill>
                <a:latin typeface="Arial" charset="0"/>
                <a:cs typeface="Arial" charset="0"/>
              </a:rPr>
              <a:t>The traditional-historical school sees Christ</a:t>
            </a:r>
            <a:r>
              <a:rPr lang="fr-FR" sz="2000" b="1">
                <a:solidFill>
                  <a:srgbClr val="FFFFFF"/>
                </a:solidFill>
                <a:latin typeface="Arial" charset="0"/>
                <a:cs typeface="Arial" charset="0"/>
              </a:rPr>
              <a:t>'</a:t>
            </a:r>
            <a:r>
              <a:rPr lang="en-US" sz="2000" b="1">
                <a:solidFill>
                  <a:srgbClr val="FFFFFF"/>
                </a:solidFill>
                <a:latin typeface="Arial" charset="0"/>
                <a:cs typeface="Arial" charset="0"/>
              </a:rPr>
              <a:t>s baptism ending the 69 weeks and His death at the middle of the 70</a:t>
            </a:r>
            <a:r>
              <a:rPr lang="en-US" sz="2000" b="1" baseline="30000">
                <a:solidFill>
                  <a:srgbClr val="FFFFFF"/>
                </a:solidFill>
                <a:latin typeface="Arial" charset="0"/>
                <a:cs typeface="Arial" charset="0"/>
              </a:rPr>
              <a:t>th</a:t>
            </a:r>
            <a:r>
              <a:rPr lang="en-US" sz="2000" b="1">
                <a:solidFill>
                  <a:srgbClr val="FFFFFF"/>
                </a:solidFill>
                <a:latin typeface="Arial" charset="0"/>
                <a:cs typeface="Arial" charset="0"/>
              </a:rPr>
              <a:t> week.  If this were so, the text would read that the cutting off of Messiah would occur "during" or "in the midst of" the seventieth week. However, verse 26 says that several events must occur before the beginning of the 70th week, such as Jerusalem’s destruction and many wars. </a:t>
            </a:r>
          </a:p>
        </p:txBody>
      </p:sp>
      <p:sp>
        <p:nvSpPr>
          <p:cNvPr id="8" name="Text Box 11"/>
          <p:cNvSpPr txBox="1">
            <a:spLocks noChangeArrowheads="1"/>
          </p:cNvSpPr>
          <p:nvPr/>
        </p:nvSpPr>
        <p:spPr bwMode="auto">
          <a:xfrm>
            <a:off x="3132138" y="3381375"/>
            <a:ext cx="1295400" cy="954088"/>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eaLnBrk="1" fontAlgn="auto" hangingPunct="1">
              <a:spcBef>
                <a:spcPct val="50000"/>
              </a:spcBef>
              <a:spcAft>
                <a:spcPts val="0"/>
              </a:spcAft>
              <a:defRPr/>
            </a:pPr>
            <a:r>
              <a:rPr lang="en-US" sz="1600" b="1" kern="0" dirty="0">
                <a:solidFill>
                  <a:srgbClr val="FFFFFF"/>
                </a:solidFill>
                <a:latin typeface="Arial"/>
                <a:cs typeface="Arial"/>
              </a:rPr>
              <a:t>Christ’s Death</a:t>
            </a:r>
          </a:p>
          <a:p>
            <a:pPr algn="ctr" eaLnBrk="1" fontAlgn="auto" hangingPunct="1">
              <a:spcBef>
                <a:spcPct val="50000"/>
              </a:spcBef>
              <a:spcAft>
                <a:spcPts val="0"/>
              </a:spcAft>
              <a:defRPr/>
            </a:pPr>
            <a:r>
              <a:rPr lang="en-US" sz="1600" b="1" kern="0" dirty="0">
                <a:solidFill>
                  <a:srgbClr val="FFFFFF"/>
                </a:solidFill>
                <a:latin typeface="Arial"/>
                <a:cs typeface="Arial"/>
              </a:rPr>
              <a:t>AD 33 </a:t>
            </a:r>
          </a:p>
        </p:txBody>
      </p:sp>
      <p:sp>
        <p:nvSpPr>
          <p:cNvPr id="9" name="Text Box 11"/>
          <p:cNvSpPr txBox="1">
            <a:spLocks noChangeArrowheads="1"/>
          </p:cNvSpPr>
          <p:nvPr/>
        </p:nvSpPr>
        <p:spPr bwMode="auto">
          <a:xfrm>
            <a:off x="4606925" y="3381375"/>
            <a:ext cx="1192213"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eaLnBrk="1" fontAlgn="auto" hangingPunct="1">
              <a:spcBef>
                <a:spcPct val="50000"/>
              </a:spcBef>
              <a:spcAft>
                <a:spcPts val="0"/>
              </a:spcAft>
              <a:defRPr/>
            </a:pPr>
            <a:r>
              <a:rPr lang="en-US" sz="1600" b="1" kern="0" dirty="0">
                <a:solidFill>
                  <a:srgbClr val="FFFFFF"/>
                </a:solidFill>
                <a:latin typeface="Arial"/>
                <a:cs typeface="Arial"/>
              </a:rPr>
              <a:t>Titus </a:t>
            </a:r>
            <a:br>
              <a:rPr lang="en-US" sz="1600" b="1" kern="0" dirty="0">
                <a:solidFill>
                  <a:srgbClr val="FFFFFF"/>
                </a:solidFill>
                <a:latin typeface="Arial"/>
                <a:cs typeface="Arial"/>
              </a:rPr>
            </a:br>
            <a:r>
              <a:rPr lang="en-US" sz="1600" b="1" kern="0" dirty="0">
                <a:solidFill>
                  <a:srgbClr val="FFFFFF"/>
                </a:solidFill>
                <a:latin typeface="Arial"/>
                <a:cs typeface="Arial"/>
              </a:rPr>
              <a:t>Destroys</a:t>
            </a:r>
            <a:br>
              <a:rPr lang="en-US" sz="1600" b="1" kern="0" dirty="0">
                <a:solidFill>
                  <a:srgbClr val="FFFFFF"/>
                </a:solidFill>
                <a:latin typeface="Arial"/>
                <a:cs typeface="Arial"/>
              </a:rPr>
            </a:br>
            <a:r>
              <a:rPr lang="en-US" sz="1600" b="1" kern="0" dirty="0">
                <a:solidFill>
                  <a:srgbClr val="FFFFFF"/>
                </a:solidFill>
                <a:latin typeface="Arial"/>
                <a:cs typeface="Arial"/>
              </a:rPr>
              <a:t>Jerusalem </a:t>
            </a:r>
          </a:p>
          <a:p>
            <a:pPr algn="ctr" eaLnBrk="1" fontAlgn="auto" hangingPunct="1">
              <a:spcBef>
                <a:spcPct val="50000"/>
              </a:spcBef>
              <a:spcAft>
                <a:spcPts val="0"/>
              </a:spcAft>
              <a:defRPr/>
            </a:pPr>
            <a:r>
              <a:rPr lang="en-US" sz="1600" b="1" kern="0" dirty="0">
                <a:solidFill>
                  <a:srgbClr val="FFFFFF"/>
                </a:solidFill>
                <a:latin typeface="Arial"/>
                <a:cs typeface="Arial"/>
              </a:rPr>
              <a:t>AD 70</a:t>
            </a:r>
          </a:p>
        </p:txBody>
      </p:sp>
      <p:sp>
        <p:nvSpPr>
          <p:cNvPr id="10" name="Text Box 11"/>
          <p:cNvSpPr txBox="1">
            <a:spLocks noChangeArrowheads="1"/>
          </p:cNvSpPr>
          <p:nvPr/>
        </p:nvSpPr>
        <p:spPr bwMode="auto">
          <a:xfrm>
            <a:off x="5795963" y="2565400"/>
            <a:ext cx="1871662" cy="206216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eaLnBrk="1" fontAlgn="auto" hangingPunct="1">
              <a:spcBef>
                <a:spcPct val="50000"/>
              </a:spcBef>
              <a:spcAft>
                <a:spcPts val="0"/>
              </a:spcAft>
              <a:defRPr/>
            </a:pPr>
            <a:r>
              <a:rPr lang="en-US" sz="1600" b="1" u="sng" kern="0" dirty="0">
                <a:solidFill>
                  <a:srgbClr val="FFFFFF"/>
                </a:solidFill>
                <a:latin typeface="Arial"/>
                <a:cs typeface="Arial"/>
              </a:rPr>
              <a:t>Church Age</a:t>
            </a:r>
            <a:r>
              <a:rPr lang="en-US" sz="1600" b="1" kern="0" dirty="0">
                <a:solidFill>
                  <a:srgbClr val="FFFFFF"/>
                </a:solidFill>
                <a:latin typeface="Arial"/>
                <a:cs typeface="Arial"/>
              </a:rPr>
              <a:t>: "The end will come with a flood, and war and its miseries are decreed from that time to the very end" (9:26b)</a:t>
            </a:r>
          </a:p>
        </p:txBody>
      </p:sp>
      <p:sp>
        <p:nvSpPr>
          <p:cNvPr id="11" name="Text Box 11"/>
          <p:cNvSpPr txBox="1">
            <a:spLocks noChangeArrowheads="1"/>
          </p:cNvSpPr>
          <p:nvPr/>
        </p:nvSpPr>
        <p:spPr bwMode="auto">
          <a:xfrm>
            <a:off x="7821613" y="3381375"/>
            <a:ext cx="1287462" cy="584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eaLnBrk="1" fontAlgn="auto" hangingPunct="1">
              <a:spcBef>
                <a:spcPct val="50000"/>
              </a:spcBef>
              <a:spcAft>
                <a:spcPts val="0"/>
              </a:spcAft>
              <a:defRPr/>
            </a:pPr>
            <a:r>
              <a:rPr lang="en-US" sz="1600" b="1" kern="0" dirty="0">
                <a:solidFill>
                  <a:srgbClr val="FFFFFF"/>
                </a:solidFill>
                <a:latin typeface="Arial"/>
                <a:cs typeface="Arial"/>
              </a:rPr>
              <a:t>7 Yr. </a:t>
            </a:r>
            <a:br>
              <a:rPr lang="en-US" sz="1600" b="1" kern="0" dirty="0">
                <a:solidFill>
                  <a:srgbClr val="FFFFFF"/>
                </a:solidFill>
                <a:latin typeface="Arial"/>
                <a:cs typeface="Arial"/>
              </a:rPr>
            </a:br>
            <a:r>
              <a:rPr lang="en-US" sz="1600" b="1" kern="0" dirty="0">
                <a:solidFill>
                  <a:srgbClr val="FFFFFF"/>
                </a:solidFill>
                <a:latin typeface="Arial"/>
                <a:cs typeface="Arial"/>
              </a:rPr>
              <a:t>Tribulation</a:t>
            </a:r>
          </a:p>
        </p:txBody>
      </p:sp>
      <p:sp>
        <p:nvSpPr>
          <p:cNvPr id="12" name="Rectangle 3" descr="Green marble"/>
          <p:cNvSpPr>
            <a:spLocks noChangeArrowheads="1"/>
          </p:cNvSpPr>
          <p:nvPr/>
        </p:nvSpPr>
        <p:spPr bwMode="auto">
          <a:xfrm>
            <a:off x="323850" y="4365625"/>
            <a:ext cx="787400" cy="431800"/>
          </a:xfrm>
          <a:prstGeom prst="rect">
            <a:avLst/>
          </a:prstGeom>
          <a:solidFill>
            <a:srgbClr val="020101"/>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algn="ctr" eaLnBrk="1" fontAlgn="auto" hangingPunct="1">
              <a:spcBef>
                <a:spcPts val="0"/>
              </a:spcBef>
              <a:spcAft>
                <a:spcPts val="0"/>
              </a:spcAft>
              <a:defRPr/>
            </a:pPr>
            <a:r>
              <a:rPr lang="en-US" sz="2000" b="1" kern="0" dirty="0">
                <a:solidFill>
                  <a:srgbClr val="FFFFFF"/>
                </a:solidFill>
                <a:latin typeface="Arial"/>
                <a:cs typeface="Arial"/>
              </a:rPr>
              <a:t>7 </a:t>
            </a:r>
            <a:r>
              <a:rPr lang="en-US" sz="2000" b="1" kern="0" dirty="0" err="1">
                <a:solidFill>
                  <a:srgbClr val="FFFFFF"/>
                </a:solidFill>
                <a:latin typeface="Arial"/>
                <a:cs typeface="Arial"/>
              </a:rPr>
              <a:t>wks</a:t>
            </a:r>
            <a:endParaRPr lang="en-US" sz="2000" b="1" kern="0" dirty="0">
              <a:solidFill>
                <a:srgbClr val="FFFFFF"/>
              </a:solidFill>
              <a:latin typeface="Arial"/>
              <a:cs typeface="Arial"/>
            </a:endParaRPr>
          </a:p>
        </p:txBody>
      </p:sp>
      <p:sp>
        <p:nvSpPr>
          <p:cNvPr id="13" name="Rectangle 3" descr="Green marble"/>
          <p:cNvSpPr>
            <a:spLocks noChangeArrowheads="1"/>
          </p:cNvSpPr>
          <p:nvPr/>
        </p:nvSpPr>
        <p:spPr bwMode="auto">
          <a:xfrm>
            <a:off x="1111250" y="4365625"/>
            <a:ext cx="2736850" cy="4318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algn="ctr" eaLnBrk="1" fontAlgn="auto" hangingPunct="1">
              <a:spcBef>
                <a:spcPts val="0"/>
              </a:spcBef>
              <a:spcAft>
                <a:spcPts val="0"/>
              </a:spcAft>
              <a:defRPr/>
            </a:pPr>
            <a:r>
              <a:rPr lang="en-US" sz="2000" b="1" kern="0" dirty="0">
                <a:solidFill>
                  <a:srgbClr val="FFFFFF"/>
                </a:solidFill>
                <a:latin typeface="Arial"/>
                <a:cs typeface="Arial"/>
              </a:rPr>
              <a:t>62 weeks</a:t>
            </a:r>
          </a:p>
        </p:txBody>
      </p:sp>
      <p:sp>
        <p:nvSpPr>
          <p:cNvPr id="14" name="Rectangle 5" descr="Green marble"/>
          <p:cNvSpPr>
            <a:spLocks noChangeArrowheads="1"/>
          </p:cNvSpPr>
          <p:nvPr/>
        </p:nvSpPr>
        <p:spPr bwMode="auto">
          <a:xfrm>
            <a:off x="8032750" y="4365625"/>
            <a:ext cx="863600" cy="431800"/>
          </a:xfrm>
          <a:prstGeom prst="rect">
            <a:avLst/>
          </a:prstGeom>
          <a:solidFill>
            <a:srgbClr val="0000FF"/>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algn="ctr" eaLnBrk="1" fontAlgn="auto" hangingPunct="1">
              <a:spcBef>
                <a:spcPts val="0"/>
              </a:spcBef>
              <a:spcAft>
                <a:spcPts val="0"/>
              </a:spcAft>
              <a:defRPr/>
            </a:pPr>
            <a:r>
              <a:rPr lang="en-US" sz="2000" b="1" kern="0" dirty="0">
                <a:solidFill>
                  <a:srgbClr val="FFFFFF"/>
                </a:solidFill>
                <a:latin typeface="Arial"/>
                <a:cs typeface="Arial"/>
              </a:rPr>
              <a:t>1 </a:t>
            </a:r>
            <a:r>
              <a:rPr lang="en-US" sz="2000" b="1" kern="0" dirty="0" err="1">
                <a:solidFill>
                  <a:srgbClr val="FFFFFF"/>
                </a:solidFill>
                <a:latin typeface="Arial"/>
                <a:cs typeface="Arial"/>
              </a:rPr>
              <a:t>wk</a:t>
            </a:r>
            <a:endParaRPr lang="en-US" sz="2000" b="1" kern="0" dirty="0">
              <a:solidFill>
                <a:srgbClr val="FFFFFF"/>
              </a:solidFill>
              <a:latin typeface="Arial"/>
              <a:cs typeface="Arial"/>
            </a:endParaRPr>
          </a:p>
        </p:txBody>
      </p:sp>
      <p:sp>
        <p:nvSpPr>
          <p:cNvPr id="605198" name="Text Box 15"/>
          <p:cNvSpPr txBox="1">
            <a:spLocks noChangeArrowheads="1"/>
          </p:cNvSpPr>
          <p:nvPr/>
        </p:nvSpPr>
        <p:spPr bwMode="auto">
          <a:xfrm>
            <a:off x="8137525" y="-1250950"/>
            <a:ext cx="1114425"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OTS 541</a:t>
            </a:r>
            <a:br>
              <a:rPr lang="en-US" b="1">
                <a:solidFill>
                  <a:srgbClr val="FFFFFF"/>
                </a:solidFill>
                <a:latin typeface="Arial" charset="0"/>
                <a:cs typeface="Arial" charset="0"/>
              </a:rPr>
            </a:br>
            <a:r>
              <a:rPr lang="en-US" b="1">
                <a:solidFill>
                  <a:srgbClr val="FFFFFF"/>
                </a:solidFill>
                <a:latin typeface="Arial" charset="0"/>
                <a:cs typeface="Arial" charset="0"/>
              </a:rPr>
              <a:t>552a</a:t>
            </a:r>
          </a:p>
        </p:txBody>
      </p:sp>
      <p:sp>
        <p:nvSpPr>
          <p:cNvPr id="605199" name="Text Box 4"/>
          <p:cNvSpPr txBox="1">
            <a:spLocks noChangeArrowheads="1"/>
          </p:cNvSpPr>
          <p:nvPr/>
        </p:nvSpPr>
        <p:spPr bwMode="auto">
          <a:xfrm>
            <a:off x="8437563" y="87313"/>
            <a:ext cx="5270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rPr>
              <a:t>83</a:t>
            </a:r>
            <a:endParaRPr lang="en-US" sz="2000" b="1">
              <a:solidFill>
                <a:srgbClr val="FFFFFF"/>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par>
                          <p:cTn id="13" fill="hold" nodeType="afterGroup">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par>
                          <p:cTn id="17" fill="hold" nodeType="afterGroup">
                            <p:stCondLst>
                              <p:cond delay="1000"/>
                            </p:stCondLst>
                            <p:childTnLst>
                              <p:par>
                                <p:cTn id="18" presetID="9"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tgtEl>
                                          <p:spTgt spid="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tgtEl>
                                          <p:spTgt spid="9"/>
                                        </p:tgtEl>
                                      </p:cBhvr>
                                    </p:animEffect>
                                  </p:childTnLst>
                                </p:cTn>
                              </p:par>
                            </p:childTnLst>
                          </p:cTn>
                        </p:par>
                        <p:par>
                          <p:cTn id="26" fill="hold" nodeType="afterGroup">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dissolve">
                                      <p:cBhvr>
                                        <p:cTn id="29" dur="500"/>
                                        <p:tgtEl>
                                          <p:spTgt spid="1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par>
                          <p:cTn id="35" fill="hold" nodeType="afterGroup">
                            <p:stCondLst>
                              <p:cond delay="500"/>
                            </p:stCondLst>
                            <p:childTnLst>
                              <p:par>
                                <p:cTn id="36" presetID="9" presetClass="entr" presetSubtype="0"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dissolve">
                                      <p:cBhvr>
                                        <p:cTn id="38" dur="500"/>
                                        <p:tgtEl>
                                          <p:spTgt spid="11"/>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5"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6" dur="1000" fill="hold"/>
                                        <p:tgtEl>
                                          <p:spTgt spid="7"/>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P spid="8" grpId="0" autoUpdateAnimBg="0"/>
      <p:bldP spid="9" grpId="0" autoUpdateAnimBg="0"/>
      <p:bldP spid="10" grpId="0" autoUpdateAnimBg="0"/>
      <p:bldP spid="11" grpId="0" autoUpdateAnimBg="0"/>
      <p:bldP spid="12" grpId="0" animBg="1"/>
      <p:bldP spid="13" grpId="0" animBg="1"/>
      <p:bldP spid="1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bwMode="auto">
          <a:xfrm>
            <a:off x="2514600" y="4419600"/>
            <a:ext cx="1143000" cy="652463"/>
          </a:xfrm>
          <a:prstGeom prst="ellipse">
            <a:avLst/>
          </a:prstGeom>
          <a:solidFill>
            <a:schemeClr val="bg2">
              <a:lumMod val="5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FFFFFF"/>
              </a:solidFill>
              <a:latin typeface="Comic Sans MS" pitchFamily="21" charset="0"/>
            </a:endParaRPr>
          </a:p>
        </p:txBody>
      </p:sp>
      <p:sp>
        <p:nvSpPr>
          <p:cNvPr id="12" name="Oval 11"/>
          <p:cNvSpPr/>
          <p:nvPr/>
        </p:nvSpPr>
        <p:spPr bwMode="auto">
          <a:xfrm>
            <a:off x="2133600" y="3352800"/>
            <a:ext cx="1143000" cy="652463"/>
          </a:xfrm>
          <a:prstGeom prst="ellipse">
            <a:avLst/>
          </a:prstGeom>
          <a:solidFill>
            <a:schemeClr val="bg2">
              <a:lumMod val="5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FFFFFF"/>
              </a:solidFill>
              <a:latin typeface="Comic Sans MS" pitchFamily="21" charset="0"/>
            </a:endParaRPr>
          </a:p>
        </p:txBody>
      </p:sp>
      <p:sp>
        <p:nvSpPr>
          <p:cNvPr id="11" name="Oval 10"/>
          <p:cNvSpPr>
            <a:spLocks noChangeArrowheads="1"/>
          </p:cNvSpPr>
          <p:nvPr/>
        </p:nvSpPr>
        <p:spPr bwMode="auto">
          <a:xfrm>
            <a:off x="152400" y="2911475"/>
            <a:ext cx="2362200" cy="652463"/>
          </a:xfrm>
          <a:prstGeom prst="ellipse">
            <a:avLst/>
          </a:prstGeom>
          <a:solidFill>
            <a:srgbClr val="800000"/>
          </a:solidFill>
          <a:ln w="9525">
            <a:solidFill>
              <a:schemeClr val="tx1"/>
            </a:solidFill>
            <a:round/>
            <a:headEnd/>
            <a:tailEnd type="stealth" w="lg" len="lg"/>
          </a:ln>
        </p:spPr>
        <p:txBody>
          <a:bodyPr lIns="90000" tIns="46800" rIns="90000" bIns="46800">
            <a:spAutoFit/>
          </a:bodyPr>
          <a:lstStyle/>
          <a:p>
            <a:endParaRPr lang="en-US">
              <a:solidFill>
                <a:srgbClr val="FFFFFF"/>
              </a:solidFill>
            </a:endParaRPr>
          </a:p>
        </p:txBody>
      </p:sp>
      <p:sp>
        <p:nvSpPr>
          <p:cNvPr id="9" name="Oval 8"/>
          <p:cNvSpPr>
            <a:spLocks noChangeArrowheads="1"/>
          </p:cNvSpPr>
          <p:nvPr/>
        </p:nvSpPr>
        <p:spPr bwMode="auto">
          <a:xfrm>
            <a:off x="152400" y="1844675"/>
            <a:ext cx="2362200" cy="652463"/>
          </a:xfrm>
          <a:prstGeom prst="ellipse">
            <a:avLst/>
          </a:prstGeom>
          <a:solidFill>
            <a:srgbClr val="800000"/>
          </a:solidFill>
          <a:ln w="9525">
            <a:solidFill>
              <a:schemeClr val="tx1"/>
            </a:solidFill>
            <a:round/>
            <a:headEnd/>
            <a:tailEnd type="stealth" w="lg" len="lg"/>
          </a:ln>
        </p:spPr>
        <p:txBody>
          <a:bodyPr lIns="90000" tIns="46800" rIns="90000" bIns="46800">
            <a:spAutoFit/>
          </a:bodyPr>
          <a:lstStyle/>
          <a:p>
            <a:endParaRPr lang="en-US">
              <a:solidFill>
                <a:srgbClr val="FFFFFF"/>
              </a:solidFill>
            </a:endParaRPr>
          </a:p>
        </p:txBody>
      </p:sp>
      <p:sp>
        <p:nvSpPr>
          <p:cNvPr id="1008642" name="Rectangle 2"/>
          <p:cNvSpPr>
            <a:spLocks noGrp="1" noChangeArrowheads="1"/>
          </p:cNvSpPr>
          <p:nvPr>
            <p:ph type="title"/>
          </p:nvPr>
        </p:nvSpPr>
        <p:spPr>
          <a:xfrm>
            <a:off x="381000" y="76200"/>
            <a:ext cx="8229600" cy="685800"/>
          </a:xfrm>
          <a:gradFill flip="none" rotWithShape="1">
            <a:gsLst>
              <a:gs pos="0">
                <a:srgbClr val="660066"/>
              </a:gs>
              <a:gs pos="100000">
                <a:srgbClr val="000000"/>
              </a:gs>
            </a:gsLst>
            <a:path path="rect">
              <a:fillToRect l="50000" t="50000" r="50000" b="50000"/>
            </a:path>
            <a:tileRect/>
          </a:gradFill>
        </p:spPr>
        <p:txBody>
          <a:bodyPr/>
          <a:lstStyle/>
          <a:p>
            <a:pPr eaLnBrk="1" hangingPunct="1">
              <a:defRPr/>
            </a:pPr>
            <a:r>
              <a:rPr lang="en-US" dirty="0">
                <a:solidFill>
                  <a:srgbClr val="FFFFFF"/>
                </a:solidFill>
                <a:latin typeface="Arial" charset="0"/>
                <a:ea typeface="ＭＳ Ｐゴシック" charset="0"/>
                <a:cs typeface="ＭＳ Ｐゴシック" charset="0"/>
              </a:rPr>
              <a:t>Daniel 9:25-27</a:t>
            </a:r>
            <a:r>
              <a:rPr lang="en-US" sz="3200" dirty="0">
                <a:solidFill>
                  <a:srgbClr val="FFFFFF"/>
                </a:solidFill>
                <a:latin typeface="Arial" charset="0"/>
                <a:ea typeface="ＭＳ Ｐゴシック" charset="0"/>
                <a:cs typeface="ＭＳ Ｐゴシック" charset="0"/>
              </a:rPr>
              <a:t> (NLT)</a:t>
            </a:r>
            <a:endParaRPr lang="en-US" dirty="0">
              <a:solidFill>
                <a:srgbClr val="FFFFFF"/>
              </a:solidFill>
              <a:latin typeface="Arial" charset="0"/>
              <a:ea typeface="ＭＳ Ｐゴシック" charset="0"/>
              <a:cs typeface="ＭＳ Ｐゴシック" charset="0"/>
            </a:endParaRPr>
          </a:p>
        </p:txBody>
      </p:sp>
      <p:sp>
        <p:nvSpPr>
          <p:cNvPr id="607238" name="Text Box 5"/>
          <p:cNvSpPr txBox="1">
            <a:spLocks noChangeArrowheads="1"/>
          </p:cNvSpPr>
          <p:nvPr/>
        </p:nvSpPr>
        <p:spPr bwMode="auto">
          <a:xfrm>
            <a:off x="9190038" y="76200"/>
            <a:ext cx="1143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86b-d</a:t>
            </a:r>
          </a:p>
        </p:txBody>
      </p:sp>
      <p:sp>
        <p:nvSpPr>
          <p:cNvPr id="607239" name="TextBox 6"/>
          <p:cNvSpPr txBox="1">
            <a:spLocks noChangeArrowheads="1"/>
          </p:cNvSpPr>
          <p:nvPr/>
        </p:nvSpPr>
        <p:spPr bwMode="auto">
          <a:xfrm>
            <a:off x="381000" y="838200"/>
            <a:ext cx="8686800" cy="6078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aseline="30000">
                <a:solidFill>
                  <a:srgbClr val="FFFFFF"/>
                </a:solidFill>
              </a:rPr>
              <a:t>25 </a:t>
            </a:r>
            <a:r>
              <a:rPr lang="en-US">
                <a:solidFill>
                  <a:srgbClr val="FFFFFF"/>
                </a:solidFill>
              </a:rPr>
              <a:t>Now listen and understand! Seven sets of seven plus sixty-two sets of seven will pass from the time the command is given to </a:t>
            </a:r>
            <a:r>
              <a:rPr lang="en-US">
                <a:solidFill>
                  <a:srgbClr val="FFFF00"/>
                </a:solidFill>
              </a:rPr>
              <a:t>rebuild Jerusalem </a:t>
            </a:r>
            <a:r>
              <a:rPr lang="en-US">
                <a:solidFill>
                  <a:srgbClr val="FFFFFF"/>
                </a:solidFill>
              </a:rPr>
              <a:t>until a ruler—the </a:t>
            </a:r>
            <a:r>
              <a:rPr lang="en-US">
                <a:solidFill>
                  <a:srgbClr val="FFFF00"/>
                </a:solidFill>
              </a:rPr>
              <a:t>Anointed One—comes</a:t>
            </a:r>
            <a:r>
              <a:rPr lang="en-US">
                <a:solidFill>
                  <a:srgbClr val="FFFFFF"/>
                </a:solidFill>
              </a:rPr>
              <a:t>. Jerusalem will be rebuilt with streets and strong defenses, despite the perilous times.</a:t>
            </a:r>
          </a:p>
          <a:p>
            <a:r>
              <a:rPr lang="en-US" baseline="30000">
                <a:solidFill>
                  <a:srgbClr val="FFFFFF"/>
                </a:solidFill>
              </a:rPr>
              <a:t>26 </a:t>
            </a:r>
            <a:r>
              <a:rPr lang="en-US" altLang="ja-JP">
                <a:solidFill>
                  <a:srgbClr val="FFFFFF"/>
                </a:solidFill>
              </a:rPr>
              <a:t>"After this period of sixty-two sets of seven, the </a:t>
            </a:r>
            <a:r>
              <a:rPr lang="en-US" altLang="ja-JP">
                <a:solidFill>
                  <a:srgbClr val="FFFF00"/>
                </a:solidFill>
              </a:rPr>
              <a:t>Anointed One will be killed</a:t>
            </a:r>
            <a:r>
              <a:rPr lang="en-US" altLang="ja-JP">
                <a:solidFill>
                  <a:srgbClr val="FFFFFF"/>
                </a:solidFill>
              </a:rPr>
              <a:t>, appearing to have accomplished nothing, and </a:t>
            </a:r>
            <a:r>
              <a:rPr lang="en-US" altLang="ja-JP">
                <a:solidFill>
                  <a:srgbClr val="FFFF00"/>
                </a:solidFill>
              </a:rPr>
              <a:t>a ruler </a:t>
            </a:r>
            <a:r>
              <a:rPr lang="en-US" altLang="ja-JP">
                <a:solidFill>
                  <a:srgbClr val="FFFFFF"/>
                </a:solidFill>
              </a:rPr>
              <a:t>will arise whose armies </a:t>
            </a:r>
            <a:r>
              <a:rPr lang="en-US" altLang="ja-JP">
                <a:solidFill>
                  <a:srgbClr val="FFFF00"/>
                </a:solidFill>
              </a:rPr>
              <a:t>will destroy the city and the Temple</a:t>
            </a:r>
            <a:r>
              <a:rPr lang="en-US" altLang="ja-JP">
                <a:solidFill>
                  <a:srgbClr val="FFFFFF"/>
                </a:solidFill>
              </a:rPr>
              <a:t>. The end will come with a flood, and war and its miseries are decreed from that time to the very end. </a:t>
            </a:r>
            <a:r>
              <a:rPr lang="en-US" altLang="ja-JP" baseline="30000">
                <a:solidFill>
                  <a:srgbClr val="FFFFFF"/>
                </a:solidFill>
              </a:rPr>
              <a:t>27 </a:t>
            </a:r>
            <a:r>
              <a:rPr lang="en-US" altLang="ja-JP">
                <a:solidFill>
                  <a:srgbClr val="FFFFFF"/>
                </a:solidFill>
              </a:rPr>
              <a:t>The </a:t>
            </a:r>
            <a:r>
              <a:rPr lang="en-US" altLang="ja-JP">
                <a:solidFill>
                  <a:srgbClr val="FFFF00"/>
                </a:solidFill>
              </a:rPr>
              <a:t>ruler will make a treaty </a:t>
            </a:r>
            <a:r>
              <a:rPr lang="en-US" altLang="ja-JP">
                <a:solidFill>
                  <a:srgbClr val="FFFFFF"/>
                </a:solidFill>
              </a:rPr>
              <a:t>with the people for a period of one set of seven, but after half this time, he will put an </a:t>
            </a:r>
            <a:r>
              <a:rPr lang="en-US" altLang="ja-JP">
                <a:solidFill>
                  <a:srgbClr val="FFFF00"/>
                </a:solidFill>
              </a:rPr>
              <a:t>end to the sacrifices </a:t>
            </a:r>
            <a:r>
              <a:rPr lang="en-US" altLang="ja-JP">
                <a:solidFill>
                  <a:srgbClr val="FFFFFF"/>
                </a:solidFill>
              </a:rPr>
              <a:t>and offerings. And as a climax to all his terrible deeds, he will set up a sacrilegious </a:t>
            </a:r>
            <a:r>
              <a:rPr lang="en-US" altLang="ja-JP">
                <a:solidFill>
                  <a:srgbClr val="FFFF00"/>
                </a:solidFill>
              </a:rPr>
              <a:t>object that causes desecration</a:t>
            </a:r>
            <a:r>
              <a:rPr lang="en-US" altLang="ja-JP">
                <a:solidFill>
                  <a:srgbClr val="FFFFFF"/>
                </a:solidFill>
              </a:rPr>
              <a:t>, until the </a:t>
            </a:r>
            <a:r>
              <a:rPr lang="en-US" altLang="ja-JP">
                <a:solidFill>
                  <a:srgbClr val="FFFF00"/>
                </a:solidFill>
              </a:rPr>
              <a:t>fate </a:t>
            </a:r>
            <a:r>
              <a:rPr lang="en-US" altLang="ja-JP">
                <a:solidFill>
                  <a:srgbClr val="FFFFFF"/>
                </a:solidFill>
              </a:rPr>
              <a:t>decreed for this defiler is </a:t>
            </a:r>
            <a:r>
              <a:rPr lang="en-US" altLang="ja-JP">
                <a:solidFill>
                  <a:srgbClr val="FFFF00"/>
                </a:solidFill>
              </a:rPr>
              <a:t>finally poured out on him</a:t>
            </a:r>
            <a:r>
              <a:rPr lang="en-US" altLang="ja-JP">
                <a:solidFill>
                  <a:srgbClr val="FFFFFF"/>
                </a:solidFill>
              </a:rPr>
              <a:t>."</a:t>
            </a:r>
            <a:endParaRPr lang="en-US">
              <a:solidFill>
                <a:srgbClr val="FFFFFF"/>
              </a:solidFill>
            </a:endParaRP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accel="50000" decel="5000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accel="50000" decel="5000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par>
                          <p:cTn id="20" fill="hold" nodeType="afterGroup">
                            <p:stCondLst>
                              <p:cond delay="500"/>
                            </p:stCondLst>
                            <p:childTnLst>
                              <p:par>
                                <p:cTn id="21" presetID="2" presetClass="entr" presetSubtype="4" accel="50000" decel="5000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11" grpId="0" animBg="1"/>
      <p:bldP spid="9"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1" name="Title 1"/>
          <p:cNvSpPr>
            <a:spLocks noGrp="1"/>
          </p:cNvSpPr>
          <p:nvPr>
            <p:ph type="title"/>
          </p:nvPr>
        </p:nvSpPr>
        <p:spPr>
          <a:xfrm>
            <a:off x="685800" y="44450"/>
            <a:ext cx="7772400" cy="1143000"/>
          </a:xfrm>
          <a:gradFill rotWithShape="1">
            <a:gsLst>
              <a:gs pos="0">
                <a:srgbClr val="FF0000"/>
              </a:gs>
              <a:gs pos="100000">
                <a:srgbClr val="000000"/>
              </a:gs>
            </a:gsLst>
            <a:path path="rect">
              <a:fillToRect l="50000" t="50000" r="50000" b="50000"/>
            </a:path>
          </a:gradFill>
        </p:spPr>
        <p:txBody>
          <a:bodyPr/>
          <a:lstStyle/>
          <a:p>
            <a:pPr eaLnBrk="1" hangingPunct="1"/>
            <a:r>
              <a:rPr lang="en-US" sz="5400">
                <a:solidFill>
                  <a:srgbClr val="FFFFFF"/>
                </a:solidFill>
                <a:effectLst/>
                <a:latin typeface="Arial" charset="0"/>
                <a:ea typeface="ＭＳ Ｐゴシック" charset="0"/>
                <a:cs typeface="ＭＳ Ｐゴシック" charset="0"/>
              </a:rPr>
              <a:t>Why the Gap?</a:t>
            </a:r>
          </a:p>
        </p:txBody>
      </p:sp>
      <p:sp>
        <p:nvSpPr>
          <p:cNvPr id="3" name="Title 1"/>
          <p:cNvSpPr txBox="1">
            <a:spLocks/>
          </p:cNvSpPr>
          <p:nvPr/>
        </p:nvSpPr>
        <p:spPr bwMode="auto">
          <a:xfrm>
            <a:off x="611188" y="2060575"/>
            <a:ext cx="7772400" cy="1143000"/>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endParaRPr lang="en-US">
              <a:solidFill>
                <a:srgbClr val="FFFFFF"/>
              </a:solidFill>
            </a:endParaRPr>
          </a:p>
        </p:txBody>
      </p:sp>
      <p:sp>
        <p:nvSpPr>
          <p:cNvPr id="4" name="Rectangle 3"/>
          <p:cNvSpPr/>
          <p:nvPr/>
        </p:nvSpPr>
        <p:spPr>
          <a:xfrm>
            <a:off x="323850" y="1196975"/>
            <a:ext cx="8712200" cy="5632450"/>
          </a:xfrm>
          <a:prstGeom prst="rect">
            <a:avLst/>
          </a:prstGeom>
        </p:spPr>
        <p:txBody>
          <a:bodyPr>
            <a:spAutoFit/>
          </a:bodyPr>
          <a:lstStyle/>
          <a:p>
            <a:pPr eaLnBrk="1" hangingPunct="1">
              <a:defRPr/>
            </a:pPr>
            <a:r>
              <a:rPr lang="en-US" b="1" dirty="0">
                <a:solidFill>
                  <a:srgbClr val="FFFFFF"/>
                </a:solidFill>
                <a:latin typeface="Arial"/>
                <a:cs typeface="Arial"/>
              </a:rPr>
              <a:t>The idea of gaps may seem strange to the 21st century mind, but this was not true of the Jewish mindset.  </a:t>
            </a:r>
          </a:p>
          <a:p>
            <a:pPr eaLnBrk="1" hangingPunct="1">
              <a:defRPr/>
            </a:pPr>
            <a:endParaRPr lang="en-US" b="1" dirty="0">
              <a:solidFill>
                <a:srgbClr val="FFFFFF"/>
              </a:solidFill>
              <a:latin typeface="Arial"/>
              <a:cs typeface="Arial"/>
            </a:endParaRPr>
          </a:p>
          <a:p>
            <a:pPr marL="342900" indent="-342900" eaLnBrk="1" hangingPunct="1">
              <a:buFont typeface="Arial"/>
              <a:buChar char="•"/>
              <a:defRPr/>
            </a:pPr>
            <a:r>
              <a:rPr lang="en-US" b="1" dirty="0">
                <a:solidFill>
                  <a:srgbClr val="FFFFFF"/>
                </a:solidFill>
                <a:latin typeface="Arial"/>
                <a:cs typeface="Arial"/>
              </a:rPr>
              <a:t>For example, Isaiah 61:1-2 records the two advents of Christ in a single context.  Christ quoted the portion of this passage relating to His first advent in Luke 4:18-19, thus revealing that a separation of many years appears. </a:t>
            </a:r>
          </a:p>
          <a:p>
            <a:pPr eaLnBrk="1" hangingPunct="1">
              <a:defRPr/>
            </a:pPr>
            <a:r>
              <a:rPr lang="en-US" b="1" dirty="0">
                <a:solidFill>
                  <a:srgbClr val="FFFFFF"/>
                </a:solidFill>
                <a:latin typeface="Arial"/>
                <a:cs typeface="Arial"/>
              </a:rPr>
              <a:t> </a:t>
            </a:r>
          </a:p>
          <a:p>
            <a:pPr marL="342900" indent="-342900" eaLnBrk="1" hangingPunct="1">
              <a:buFont typeface="Arial"/>
              <a:buChar char="•"/>
              <a:defRPr/>
            </a:pPr>
            <a:r>
              <a:rPr lang="en-US" b="1" dirty="0">
                <a:solidFill>
                  <a:srgbClr val="FFFFFF"/>
                </a:solidFill>
                <a:latin typeface="Arial"/>
                <a:cs typeface="Arial"/>
              </a:rPr>
              <a:t>Concerning the Jewish mindset, Gundry notes, "The possibility of a gap between the sixty-ninth and seventieth weeks is established by the well-accepted OT phenomenon of prophetic perspective, in which gaps such as that between the first and second advents were not perceived" (Robert H. Gundry, </a:t>
            </a:r>
            <a:r>
              <a:rPr lang="en-US" b="1" i="1" dirty="0">
                <a:solidFill>
                  <a:srgbClr val="FFFFFF"/>
                </a:solidFill>
                <a:latin typeface="Arial"/>
                <a:cs typeface="Arial"/>
              </a:rPr>
              <a:t>The Church and the Tribulation</a:t>
            </a:r>
            <a:r>
              <a:rPr lang="en-US" b="1" dirty="0">
                <a:solidFill>
                  <a:srgbClr val="FFFFFF"/>
                </a:solidFill>
                <a:latin typeface="Arial"/>
                <a:cs typeface="Arial"/>
              </a:rPr>
              <a:t>  [Grand Rapids: Zondervan, 1973], 190). </a:t>
            </a:r>
          </a:p>
        </p:txBody>
      </p:sp>
      <p:sp>
        <p:nvSpPr>
          <p:cNvPr id="609284" name="Rectangle 5"/>
          <p:cNvSpPr>
            <a:spLocks noChangeArrowheads="1"/>
          </p:cNvSpPr>
          <p:nvPr/>
        </p:nvSpPr>
        <p:spPr bwMode="auto">
          <a:xfrm>
            <a:off x="6756400" y="692150"/>
            <a:ext cx="2363788" cy="46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lang="en-US" b="1">
                <a:solidFill>
                  <a:srgbClr val="FFFFFF"/>
                </a:solidFill>
                <a:latin typeface="Arial" charset="0"/>
                <a:cs typeface="Arial" charset="0"/>
              </a:rPr>
              <a:t>Six Reasons</a:t>
            </a:r>
          </a:p>
        </p:txBody>
      </p:sp>
      <p:sp>
        <p:nvSpPr>
          <p:cNvPr id="609285" name="Rectangle 6"/>
          <p:cNvSpPr>
            <a:spLocks noChangeArrowheads="1"/>
          </p:cNvSpPr>
          <p:nvPr/>
        </p:nvSpPr>
        <p:spPr bwMode="auto">
          <a:xfrm rot="-1077109">
            <a:off x="-238125" y="541338"/>
            <a:ext cx="2363788" cy="466725"/>
          </a:xfrm>
          <a:prstGeom prst="rect">
            <a:avLst/>
          </a:prstGeom>
          <a:solidFill>
            <a:srgbClr val="008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lang="en-US" b="1">
                <a:solidFill>
                  <a:srgbClr val="FFFFFF"/>
                </a:solidFill>
                <a:latin typeface="Arial" charset="0"/>
                <a:cs typeface="Arial" charset="0"/>
              </a:rPr>
              <a:t>Reason (c)</a:t>
            </a:r>
          </a:p>
        </p:txBody>
      </p:sp>
      <p:sp>
        <p:nvSpPr>
          <p:cNvPr id="609286" name="Text Box 15"/>
          <p:cNvSpPr txBox="1">
            <a:spLocks noChangeArrowheads="1"/>
          </p:cNvSpPr>
          <p:nvPr/>
        </p:nvSpPr>
        <p:spPr bwMode="auto">
          <a:xfrm>
            <a:off x="8137525" y="-1250950"/>
            <a:ext cx="1114425"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OTS 541</a:t>
            </a:r>
            <a:br>
              <a:rPr lang="en-US" b="1">
                <a:solidFill>
                  <a:srgbClr val="FFFFFF"/>
                </a:solidFill>
                <a:latin typeface="Arial" charset="0"/>
                <a:cs typeface="Arial" charset="0"/>
              </a:rPr>
            </a:br>
            <a:r>
              <a:rPr lang="en-US" b="1">
                <a:solidFill>
                  <a:srgbClr val="FFFFFF"/>
                </a:solidFill>
                <a:latin typeface="Arial" charset="0"/>
                <a:cs typeface="Arial" charset="0"/>
              </a:rPr>
              <a:t>552a</a:t>
            </a:r>
          </a:p>
        </p:txBody>
      </p:sp>
      <p:sp>
        <p:nvSpPr>
          <p:cNvPr id="609287" name="Text Box 4"/>
          <p:cNvSpPr txBox="1">
            <a:spLocks noChangeArrowheads="1"/>
          </p:cNvSpPr>
          <p:nvPr/>
        </p:nvSpPr>
        <p:spPr bwMode="auto">
          <a:xfrm>
            <a:off x="8437563" y="87313"/>
            <a:ext cx="5270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rPr>
              <a:t>83</a:t>
            </a:r>
            <a:endParaRPr lang="en-US" sz="2000" b="1">
              <a:solidFill>
                <a:srgbClr val="FFFFFF"/>
              </a:solidFill>
              <a:latin typeface="Arial"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29" name="Title 1"/>
          <p:cNvSpPr>
            <a:spLocks noGrp="1"/>
          </p:cNvSpPr>
          <p:nvPr>
            <p:ph type="title"/>
          </p:nvPr>
        </p:nvSpPr>
        <p:spPr>
          <a:xfrm>
            <a:off x="685800" y="44450"/>
            <a:ext cx="7772400" cy="1143000"/>
          </a:xfrm>
          <a:gradFill rotWithShape="1">
            <a:gsLst>
              <a:gs pos="0">
                <a:srgbClr val="FF0000"/>
              </a:gs>
              <a:gs pos="100000">
                <a:srgbClr val="000000"/>
              </a:gs>
            </a:gsLst>
            <a:path path="rect">
              <a:fillToRect l="50000" t="50000" r="50000" b="50000"/>
            </a:path>
          </a:gradFill>
        </p:spPr>
        <p:txBody>
          <a:bodyPr/>
          <a:lstStyle/>
          <a:p>
            <a:pPr eaLnBrk="1" hangingPunct="1"/>
            <a:r>
              <a:rPr lang="en-US" sz="5400">
                <a:solidFill>
                  <a:srgbClr val="FFFFFF"/>
                </a:solidFill>
                <a:effectLst/>
                <a:latin typeface="Arial" charset="0"/>
                <a:ea typeface="ＭＳ Ｐゴシック" charset="0"/>
                <a:cs typeface="ＭＳ Ｐゴシック" charset="0"/>
              </a:rPr>
              <a:t>Why the Gap?</a:t>
            </a:r>
          </a:p>
        </p:txBody>
      </p:sp>
      <p:sp>
        <p:nvSpPr>
          <p:cNvPr id="3" name="Title 1"/>
          <p:cNvSpPr txBox="1">
            <a:spLocks/>
          </p:cNvSpPr>
          <p:nvPr/>
        </p:nvSpPr>
        <p:spPr bwMode="auto">
          <a:xfrm>
            <a:off x="611188" y="2060575"/>
            <a:ext cx="7772400" cy="1143000"/>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endParaRPr lang="en-US">
              <a:solidFill>
                <a:srgbClr val="FFFFFF"/>
              </a:solidFill>
            </a:endParaRPr>
          </a:p>
        </p:txBody>
      </p:sp>
      <p:sp>
        <p:nvSpPr>
          <p:cNvPr id="4" name="Rectangle 3"/>
          <p:cNvSpPr/>
          <p:nvPr/>
        </p:nvSpPr>
        <p:spPr>
          <a:xfrm>
            <a:off x="323850" y="1196975"/>
            <a:ext cx="8712200" cy="4400550"/>
          </a:xfrm>
          <a:prstGeom prst="rect">
            <a:avLst/>
          </a:prstGeom>
        </p:spPr>
        <p:txBody>
          <a:bodyPr>
            <a:spAutoFit/>
          </a:bodyPr>
          <a:lstStyle/>
          <a:p>
            <a:pPr eaLnBrk="1" hangingPunct="1">
              <a:defRPr/>
            </a:pPr>
            <a:r>
              <a:rPr lang="en-US" sz="2800" b="1" dirty="0">
                <a:solidFill>
                  <a:srgbClr val="FFFFFF"/>
                </a:solidFill>
                <a:latin typeface="Arial"/>
                <a:cs typeface="Arial"/>
              </a:rPr>
              <a:t>The person who confirms the covenant in Daniel 9:27 cannot be Christ. </a:t>
            </a:r>
          </a:p>
          <a:p>
            <a:pPr eaLnBrk="1" hangingPunct="1">
              <a:defRPr/>
            </a:pPr>
            <a:endParaRPr lang="en-US" sz="2800" b="1" dirty="0">
              <a:solidFill>
                <a:srgbClr val="FFFFFF"/>
              </a:solidFill>
              <a:latin typeface="Arial"/>
              <a:cs typeface="Arial"/>
            </a:endParaRPr>
          </a:p>
          <a:p>
            <a:pPr marL="342900" indent="-342900" eaLnBrk="1" hangingPunct="1">
              <a:buFont typeface="Arial"/>
              <a:buChar char="•"/>
              <a:defRPr/>
            </a:pPr>
            <a:r>
              <a:rPr lang="en-US" sz="2800" b="1" dirty="0">
                <a:solidFill>
                  <a:srgbClr val="FFFFFF"/>
                </a:solidFill>
                <a:latin typeface="Arial"/>
                <a:cs typeface="Arial"/>
              </a:rPr>
              <a:t>The "He" in this verse looks back at "the prince who is to come" in the previous verse (Titus in AD 70) as its antecedent.  </a:t>
            </a:r>
          </a:p>
          <a:p>
            <a:pPr marL="342900" indent="-342900" eaLnBrk="1" hangingPunct="1">
              <a:buFont typeface="Arial"/>
              <a:buChar char="•"/>
              <a:defRPr/>
            </a:pPr>
            <a:endParaRPr lang="en-US" sz="2800" b="1" dirty="0">
              <a:solidFill>
                <a:srgbClr val="FFFFFF"/>
              </a:solidFill>
              <a:latin typeface="Arial"/>
              <a:cs typeface="Arial"/>
            </a:endParaRPr>
          </a:p>
          <a:p>
            <a:pPr marL="342900" indent="-342900" eaLnBrk="1" hangingPunct="1">
              <a:buFont typeface="Arial"/>
              <a:buChar char="•"/>
              <a:defRPr/>
            </a:pPr>
            <a:r>
              <a:rPr lang="en-US" sz="2800" b="1" dirty="0">
                <a:solidFill>
                  <a:srgbClr val="FFFFFF"/>
                </a:solidFill>
                <a:latin typeface="Arial"/>
                <a:cs typeface="Arial"/>
              </a:rPr>
              <a:t>Also, if Christ is the confirmer of the covenant, then what covenant did He confirm and then break?  Certainly not the new covenant!</a:t>
            </a:r>
          </a:p>
        </p:txBody>
      </p:sp>
      <p:sp>
        <p:nvSpPr>
          <p:cNvPr id="611332" name="Rectangle 4"/>
          <p:cNvSpPr>
            <a:spLocks noChangeArrowheads="1"/>
          </p:cNvSpPr>
          <p:nvPr/>
        </p:nvSpPr>
        <p:spPr bwMode="auto">
          <a:xfrm>
            <a:off x="6756400" y="692150"/>
            <a:ext cx="2363788" cy="46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lang="en-US" b="1">
                <a:solidFill>
                  <a:srgbClr val="FFFFFF"/>
                </a:solidFill>
                <a:latin typeface="Arial" charset="0"/>
                <a:cs typeface="Arial" charset="0"/>
              </a:rPr>
              <a:t>Six Reasons</a:t>
            </a:r>
          </a:p>
        </p:txBody>
      </p:sp>
      <p:sp>
        <p:nvSpPr>
          <p:cNvPr id="611333" name="Rectangle 5"/>
          <p:cNvSpPr>
            <a:spLocks noChangeArrowheads="1"/>
          </p:cNvSpPr>
          <p:nvPr/>
        </p:nvSpPr>
        <p:spPr bwMode="auto">
          <a:xfrm rot="-1077109">
            <a:off x="-238125" y="541338"/>
            <a:ext cx="2363788" cy="466725"/>
          </a:xfrm>
          <a:prstGeom prst="rect">
            <a:avLst/>
          </a:prstGeom>
          <a:solidFill>
            <a:srgbClr val="008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lang="en-US" b="1">
                <a:solidFill>
                  <a:srgbClr val="FFFFFF"/>
                </a:solidFill>
                <a:latin typeface="Arial" charset="0"/>
                <a:cs typeface="Arial" charset="0"/>
              </a:rPr>
              <a:t>Reason (d)</a:t>
            </a:r>
          </a:p>
        </p:txBody>
      </p:sp>
      <p:sp>
        <p:nvSpPr>
          <p:cNvPr id="611334" name="Text Box 15"/>
          <p:cNvSpPr txBox="1">
            <a:spLocks noChangeArrowheads="1"/>
          </p:cNvSpPr>
          <p:nvPr/>
        </p:nvSpPr>
        <p:spPr bwMode="auto">
          <a:xfrm>
            <a:off x="8137525" y="-1250950"/>
            <a:ext cx="1114425"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OTS 541</a:t>
            </a:r>
            <a:br>
              <a:rPr lang="en-US" b="1">
                <a:solidFill>
                  <a:srgbClr val="FFFFFF"/>
                </a:solidFill>
                <a:latin typeface="Arial" charset="0"/>
                <a:cs typeface="Arial" charset="0"/>
              </a:rPr>
            </a:br>
            <a:r>
              <a:rPr lang="en-US" b="1">
                <a:solidFill>
                  <a:srgbClr val="FFFFFF"/>
                </a:solidFill>
                <a:latin typeface="Arial" charset="0"/>
                <a:cs typeface="Arial" charset="0"/>
              </a:rPr>
              <a:t>552a</a:t>
            </a:r>
          </a:p>
        </p:txBody>
      </p:sp>
      <p:sp>
        <p:nvSpPr>
          <p:cNvPr id="611335" name="Text Box 4"/>
          <p:cNvSpPr txBox="1">
            <a:spLocks noChangeArrowheads="1"/>
          </p:cNvSpPr>
          <p:nvPr/>
        </p:nvSpPr>
        <p:spPr bwMode="auto">
          <a:xfrm>
            <a:off x="8437563" y="87313"/>
            <a:ext cx="5270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rPr>
              <a:t>83</a:t>
            </a:r>
            <a:endParaRPr lang="en-US" sz="2000" b="1">
              <a:solidFill>
                <a:srgbClr val="FFFFFF"/>
              </a:solidFill>
              <a:latin typeface="Arial"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3377" name="Picture 1026" descr="Herods 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863" y="-185738"/>
            <a:ext cx="9229726" cy="7229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43" name="Rectangle 1027"/>
          <p:cNvSpPr>
            <a:spLocks noGrp="1" noChangeArrowheads="1"/>
          </p:cNvSpPr>
          <p:nvPr>
            <p:ph type="title"/>
          </p:nvPr>
        </p:nvSpPr>
        <p:spPr>
          <a:xfrm>
            <a:off x="0" y="-152400"/>
            <a:ext cx="9144000" cy="914400"/>
          </a:xfrm>
          <a:effectLst>
            <a:outerShdw blurRad="63500" dist="35921" dir="2700000" algn="ctr" rotWithShape="0">
              <a:srgbClr val="000000">
                <a:alpha val="74997"/>
              </a:srgbClr>
            </a:outerShdw>
          </a:effectLst>
        </p:spPr>
        <p:txBody>
          <a:bodyPr/>
          <a:lstStyle/>
          <a:p>
            <a:pPr eaLnBrk="1" hangingPunct="1">
              <a:defRPr/>
            </a:pPr>
            <a:r>
              <a:rPr lang="en-US" sz="4000" b="1">
                <a:latin typeface="Arial" charset="0"/>
                <a:ea typeface="ＭＳ Ｐゴシック" charset="0"/>
                <a:cs typeface="ＭＳ Ｐゴシック" charset="0"/>
              </a:rPr>
              <a:t>The Temple Stood Until AD 70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2"/>
          <p:cNvSpPr>
            <a:spLocks noGrp="1" noChangeArrowheads="1"/>
          </p:cNvSpPr>
          <p:nvPr>
            <p:ph type="title"/>
          </p:nvPr>
        </p:nvSpPr>
        <p:spPr>
          <a:xfrm>
            <a:off x="3657600" y="152400"/>
            <a:ext cx="5486400" cy="1066800"/>
          </a:xfrm>
        </p:spPr>
        <p:txBody>
          <a:bodyPr/>
          <a:lstStyle/>
          <a:p>
            <a:pPr eaLnBrk="1" hangingPunct="1"/>
            <a:r>
              <a:rPr lang="en-US">
                <a:solidFill>
                  <a:schemeClr val="bg1"/>
                </a:solidFill>
                <a:latin typeface="Arial" charset="0"/>
                <a:ea typeface="ＭＳ Ｐゴシック" charset="0"/>
                <a:cs typeface="ＭＳ Ｐゴシック" charset="0"/>
              </a:rPr>
              <a:t>Antonia Fortress</a:t>
            </a:r>
          </a:p>
        </p:txBody>
      </p:sp>
      <p:pic>
        <p:nvPicPr>
          <p:cNvPr id="615426" name="Picture 3" descr="antonia fortres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54163"/>
            <a:ext cx="9144000" cy="5303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5427" name="Picture 4" descr="inner court of the antonia fortres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3644900" cy="2474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7473" name="Picture 2" descr="Siege Righ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29000" y="0"/>
            <a:ext cx="57102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7474" name="Picture 3" descr="Siege Lef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0"/>
            <a:ext cx="47339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2" name="Rectangle 4"/>
          <p:cNvSpPr>
            <a:spLocks noGrp="1" noChangeArrowheads="1"/>
          </p:cNvSpPr>
          <p:nvPr>
            <p:ph type="title"/>
          </p:nvPr>
        </p:nvSpPr>
        <p:spPr>
          <a:xfrm>
            <a:off x="0" y="3212976"/>
            <a:ext cx="2843808" cy="3600400"/>
          </a:xfrm>
        </p:spPr>
        <p:txBody>
          <a:bodyPr/>
          <a:lstStyle/>
          <a:p>
            <a:pPr algn="l" eaLnBrk="1" hangingPunct="1">
              <a:defRPr/>
            </a:pPr>
            <a:r>
              <a:rPr lang="en-US" sz="2800" b="1" dirty="0">
                <a:solidFill>
                  <a:srgbClr val="FFFFFF"/>
                </a:solidFill>
                <a:effectLst>
                  <a:glow rad="177800">
                    <a:schemeClr val="bg2"/>
                  </a:glow>
                </a:effectLst>
                <a:latin typeface="Arial" charset="0"/>
                <a:ea typeface="ＭＳ Ｐゴシック" charset="0"/>
                <a:cs typeface="ＭＳ Ｐゴシック" charset="0"/>
              </a:rPr>
              <a:t>Temple Assault by Titus, the "ruler [who] ruler will arise whose armies will destroy the city and the Temple" (9:26) </a:t>
            </a:r>
            <a:endParaRPr lang="en-US" sz="3600" dirty="0">
              <a:solidFill>
                <a:srgbClr val="FFFFFF"/>
              </a:solidFill>
              <a:effectLst>
                <a:glow rad="177800">
                  <a:schemeClr val="bg2"/>
                </a:glow>
              </a:effectLst>
              <a:latin typeface="Arial" charset="0"/>
              <a:ea typeface="ＭＳ Ｐゴシック" charset="0"/>
              <a:cs typeface="ＭＳ Ｐゴシック" charset="0"/>
            </a:endParaRPr>
          </a:p>
        </p:txBody>
      </p:sp>
      <p:sp>
        <p:nvSpPr>
          <p:cNvPr id="165893" name="AutoShape 5"/>
          <p:cNvSpPr>
            <a:spLocks noChangeArrowheads="1"/>
          </p:cNvSpPr>
          <p:nvPr/>
        </p:nvSpPr>
        <p:spPr bwMode="auto">
          <a:xfrm rot="-5400000">
            <a:off x="4343400" y="4267200"/>
            <a:ext cx="2133600" cy="1066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hlink"/>
          </a:solidFill>
          <a:ln w="9525">
            <a:solidFill>
              <a:schemeClr val="tx1"/>
            </a:solidFill>
            <a:miter lim="800000"/>
            <a:headEnd/>
            <a:tailEnd/>
          </a:ln>
        </p:spPr>
        <p:txBody>
          <a:bodyPr wrap="none" anchor="ctr"/>
          <a:lstStyle/>
          <a:p>
            <a:endParaRPr lang="en-US"/>
          </a:p>
        </p:txBody>
      </p:sp>
      <p:sp>
        <p:nvSpPr>
          <p:cNvPr id="2" name="Rectangle 4"/>
          <p:cNvSpPr>
            <a:spLocks noChangeArrowheads="1"/>
          </p:cNvSpPr>
          <p:nvPr/>
        </p:nvSpPr>
        <p:spPr bwMode="auto">
          <a:xfrm>
            <a:off x="0" y="44450"/>
            <a:ext cx="4648200" cy="495300"/>
          </a:xfrm>
          <a:prstGeom prst="rect">
            <a:avLst/>
          </a:prstGeom>
          <a:noFill/>
          <a:ln w="9525">
            <a:noFill/>
            <a:miter lim="800000"/>
            <a:headEnd/>
            <a:tailEnd/>
          </a:ln>
        </p:spPr>
        <p:txBody>
          <a:bodyPr lIns="92075" tIns="46038" rIns="92075" bIns="46038" anchor="ctr"/>
          <a:lstStyle/>
          <a:p>
            <a:pPr eaLnBrk="1" hangingPunct="1">
              <a:defRPr/>
            </a:pPr>
            <a:r>
              <a:rPr lang="en-US" sz="3600" b="1" dirty="0">
                <a:solidFill>
                  <a:srgbClr val="FF0033"/>
                </a:solidFill>
                <a:effectLst>
                  <a:outerShdw blurRad="38100" dist="38100" dir="2700000" algn="tl">
                    <a:srgbClr val="000000"/>
                  </a:outerShdw>
                </a:effectLst>
                <a:latin typeface="Arial" charset="0"/>
              </a:rPr>
              <a:t>Sept. AD 70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5893"/>
                                        </p:tgtEl>
                                        <p:attrNameLst>
                                          <p:attrName>style.visibility</p:attrName>
                                        </p:attrNameLst>
                                      </p:cBhvr>
                                      <p:to>
                                        <p:strVal val="visible"/>
                                      </p:to>
                                    </p:set>
                                    <p:animEffect transition="in" filter="wipe(down)">
                                      <p:cBhvr>
                                        <p:cTn id="7" dur="500"/>
                                        <p:tgtEl>
                                          <p:spTgt spid="165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3"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1" name="Title 1"/>
          <p:cNvSpPr>
            <a:spLocks noGrp="1"/>
          </p:cNvSpPr>
          <p:nvPr>
            <p:ph type="title"/>
          </p:nvPr>
        </p:nvSpPr>
        <p:spPr>
          <a:xfrm>
            <a:off x="685800" y="44450"/>
            <a:ext cx="7772400" cy="1143000"/>
          </a:xfrm>
          <a:gradFill rotWithShape="1">
            <a:gsLst>
              <a:gs pos="0">
                <a:srgbClr val="FF0000"/>
              </a:gs>
              <a:gs pos="100000">
                <a:srgbClr val="000000"/>
              </a:gs>
            </a:gsLst>
            <a:path path="rect">
              <a:fillToRect l="50000" t="50000" r="50000" b="50000"/>
            </a:path>
          </a:gradFill>
        </p:spPr>
        <p:txBody>
          <a:bodyPr/>
          <a:lstStyle/>
          <a:p>
            <a:pPr eaLnBrk="1" hangingPunct="1"/>
            <a:r>
              <a:rPr lang="en-US" sz="5400">
                <a:solidFill>
                  <a:srgbClr val="FFFFFF"/>
                </a:solidFill>
                <a:effectLst/>
                <a:latin typeface="Arial" charset="0"/>
                <a:ea typeface="ＭＳ Ｐゴシック" charset="0"/>
                <a:cs typeface="ＭＳ Ｐゴシック" charset="0"/>
              </a:rPr>
              <a:t>Why the Gap?</a:t>
            </a:r>
          </a:p>
        </p:txBody>
      </p:sp>
      <p:sp>
        <p:nvSpPr>
          <p:cNvPr id="3" name="Title 1"/>
          <p:cNvSpPr txBox="1">
            <a:spLocks/>
          </p:cNvSpPr>
          <p:nvPr/>
        </p:nvSpPr>
        <p:spPr bwMode="auto">
          <a:xfrm>
            <a:off x="611188" y="2060575"/>
            <a:ext cx="7772400" cy="1143000"/>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endParaRPr lang="en-US">
              <a:solidFill>
                <a:srgbClr val="FFFFFF"/>
              </a:solidFill>
            </a:endParaRPr>
          </a:p>
        </p:txBody>
      </p:sp>
      <p:sp>
        <p:nvSpPr>
          <p:cNvPr id="619523" name="Rectangle 3"/>
          <p:cNvSpPr>
            <a:spLocks noChangeArrowheads="1"/>
          </p:cNvSpPr>
          <p:nvPr/>
        </p:nvSpPr>
        <p:spPr bwMode="auto">
          <a:xfrm>
            <a:off x="323850" y="1196975"/>
            <a:ext cx="8712200" cy="452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457200" indent="-457200" eaLnBrk="1" hangingPunct="1">
              <a:buFont typeface="Arial" charset="0"/>
              <a:buChar char="•"/>
            </a:pPr>
            <a:r>
              <a:rPr lang="en-US" sz="3200" b="1">
                <a:solidFill>
                  <a:srgbClr val="FFFFFF"/>
                </a:solidFill>
                <a:latin typeface="Arial" charset="0"/>
                <a:cs typeface="Arial" charset="0"/>
              </a:rPr>
              <a:t>Since Christ</a:t>
            </a:r>
            <a:r>
              <a:rPr lang="fr-FR" sz="3200" b="1">
                <a:solidFill>
                  <a:srgbClr val="FFFFFF"/>
                </a:solidFill>
                <a:latin typeface="Arial" charset="0"/>
                <a:cs typeface="Arial" charset="0"/>
              </a:rPr>
              <a:t>'</a:t>
            </a:r>
            <a:r>
              <a:rPr lang="en-US" sz="3200" b="1">
                <a:solidFill>
                  <a:srgbClr val="FFFFFF"/>
                </a:solidFill>
                <a:latin typeface="Arial" charset="0"/>
                <a:cs typeface="Arial" charset="0"/>
              </a:rPr>
              <a:t>s death did not "put an end to sacrifice and offering" (Dan. 9:27), a gap must exist between the 69</a:t>
            </a:r>
            <a:r>
              <a:rPr lang="en-US" sz="3200" b="1" baseline="30000">
                <a:solidFill>
                  <a:srgbClr val="FFFFFF"/>
                </a:solidFill>
                <a:latin typeface="Arial" charset="0"/>
                <a:cs typeface="Arial" charset="0"/>
              </a:rPr>
              <a:t>th</a:t>
            </a:r>
            <a:r>
              <a:rPr lang="en-US" sz="3200" b="1">
                <a:solidFill>
                  <a:srgbClr val="FFFFFF"/>
                </a:solidFill>
                <a:latin typeface="Arial" charset="0"/>
                <a:cs typeface="Arial" charset="0"/>
              </a:rPr>
              <a:t> and 70</a:t>
            </a:r>
            <a:r>
              <a:rPr lang="en-US" sz="3200" b="1" baseline="30000">
                <a:solidFill>
                  <a:srgbClr val="FFFFFF"/>
                </a:solidFill>
                <a:latin typeface="Arial" charset="0"/>
                <a:cs typeface="Arial" charset="0"/>
              </a:rPr>
              <a:t>th</a:t>
            </a:r>
            <a:r>
              <a:rPr lang="en-US" sz="3200" b="1">
                <a:solidFill>
                  <a:srgbClr val="FFFFFF"/>
                </a:solidFill>
                <a:latin typeface="Arial" charset="0"/>
                <a:cs typeface="Arial" charset="0"/>
              </a:rPr>
              <a:t> weeks.  </a:t>
            </a:r>
          </a:p>
          <a:p>
            <a:pPr marL="457200" indent="-457200" eaLnBrk="1" hangingPunct="1">
              <a:buFont typeface="Arial" charset="0"/>
              <a:buChar char="•"/>
            </a:pPr>
            <a:endParaRPr lang="en-US" sz="3200" b="1">
              <a:solidFill>
                <a:srgbClr val="FFFFFF"/>
              </a:solidFill>
              <a:latin typeface="Arial" charset="0"/>
              <a:cs typeface="Arial" charset="0"/>
            </a:endParaRPr>
          </a:p>
          <a:p>
            <a:pPr marL="457200" indent="-457200" eaLnBrk="1" hangingPunct="1">
              <a:buFont typeface="Arial" charset="0"/>
              <a:buChar char="•"/>
            </a:pPr>
            <a:r>
              <a:rPr lang="en-US" sz="3200" b="1">
                <a:solidFill>
                  <a:srgbClr val="FFFFFF"/>
                </a:solidFill>
                <a:latin typeface="Arial" charset="0"/>
                <a:cs typeface="Arial" charset="0"/>
              </a:rPr>
              <a:t>The Jews continued the sacrificial system until God stopped their abhorrent practice with Titus</a:t>
            </a:r>
            <a:r>
              <a:rPr lang="fr-FR" sz="3200" b="1">
                <a:solidFill>
                  <a:srgbClr val="FFFFFF"/>
                </a:solidFill>
                <a:latin typeface="Arial" charset="0"/>
                <a:cs typeface="Arial" charset="0"/>
              </a:rPr>
              <a:t>'</a:t>
            </a:r>
            <a:r>
              <a:rPr lang="en-US" sz="3200" b="1">
                <a:solidFill>
                  <a:srgbClr val="FFFFFF"/>
                </a:solidFill>
                <a:latin typeface="Arial" charset="0"/>
                <a:cs typeface="Arial" charset="0"/>
              </a:rPr>
              <a:t> destruction of the temple in AD 70.</a:t>
            </a:r>
          </a:p>
        </p:txBody>
      </p:sp>
      <p:sp>
        <p:nvSpPr>
          <p:cNvPr id="619524" name="Rectangle 4"/>
          <p:cNvSpPr>
            <a:spLocks noChangeArrowheads="1"/>
          </p:cNvSpPr>
          <p:nvPr/>
        </p:nvSpPr>
        <p:spPr bwMode="auto">
          <a:xfrm>
            <a:off x="6756400" y="692150"/>
            <a:ext cx="2363788" cy="46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lang="en-US" b="1">
                <a:solidFill>
                  <a:srgbClr val="FFFFFF"/>
                </a:solidFill>
                <a:latin typeface="Arial" charset="0"/>
                <a:cs typeface="Arial" charset="0"/>
              </a:rPr>
              <a:t>Six Reasons</a:t>
            </a:r>
          </a:p>
        </p:txBody>
      </p:sp>
      <p:sp>
        <p:nvSpPr>
          <p:cNvPr id="619525" name="Rectangle 5"/>
          <p:cNvSpPr>
            <a:spLocks noChangeArrowheads="1"/>
          </p:cNvSpPr>
          <p:nvPr/>
        </p:nvSpPr>
        <p:spPr bwMode="auto">
          <a:xfrm rot="-1077109">
            <a:off x="-238125" y="541338"/>
            <a:ext cx="2363788" cy="466725"/>
          </a:xfrm>
          <a:prstGeom prst="rect">
            <a:avLst/>
          </a:prstGeom>
          <a:solidFill>
            <a:srgbClr val="008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lang="en-US" b="1">
                <a:solidFill>
                  <a:srgbClr val="FFFFFF"/>
                </a:solidFill>
                <a:latin typeface="Arial" charset="0"/>
                <a:cs typeface="Arial" charset="0"/>
              </a:rPr>
              <a:t>Reason (e)</a:t>
            </a:r>
          </a:p>
        </p:txBody>
      </p:sp>
      <p:sp>
        <p:nvSpPr>
          <p:cNvPr id="619526" name="Text Box 15"/>
          <p:cNvSpPr txBox="1">
            <a:spLocks noChangeArrowheads="1"/>
          </p:cNvSpPr>
          <p:nvPr/>
        </p:nvSpPr>
        <p:spPr bwMode="auto">
          <a:xfrm>
            <a:off x="8137525" y="-1250950"/>
            <a:ext cx="1114425"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OTS 541</a:t>
            </a:r>
            <a:br>
              <a:rPr lang="en-US" b="1">
                <a:solidFill>
                  <a:srgbClr val="FFFFFF"/>
                </a:solidFill>
                <a:latin typeface="Arial" charset="0"/>
                <a:cs typeface="Arial" charset="0"/>
              </a:rPr>
            </a:br>
            <a:r>
              <a:rPr lang="en-US" b="1">
                <a:solidFill>
                  <a:srgbClr val="FFFFFF"/>
                </a:solidFill>
                <a:latin typeface="Arial" charset="0"/>
                <a:cs typeface="Arial" charset="0"/>
              </a:rPr>
              <a:t>552a</a:t>
            </a:r>
          </a:p>
        </p:txBody>
      </p:sp>
      <p:sp>
        <p:nvSpPr>
          <p:cNvPr id="619527" name="Text Box 4"/>
          <p:cNvSpPr txBox="1">
            <a:spLocks noChangeArrowheads="1"/>
          </p:cNvSpPr>
          <p:nvPr/>
        </p:nvSpPr>
        <p:spPr bwMode="auto">
          <a:xfrm>
            <a:off x="8437563" y="87313"/>
            <a:ext cx="5270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rPr>
              <a:t>83</a:t>
            </a:r>
            <a:endParaRPr lang="en-US" sz="2000" b="1">
              <a:solidFill>
                <a:srgbClr val="FFFFFF"/>
              </a:solidFill>
              <a:latin typeface="Arial"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1569" name="Picture 1" descr="matt 27v51 temple veil tor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1570" name="Title 1"/>
          <p:cNvSpPr>
            <a:spLocks noGrp="1"/>
          </p:cNvSpPr>
          <p:nvPr>
            <p:ph type="title"/>
          </p:nvPr>
        </p:nvSpPr>
        <p:spPr>
          <a:xfrm>
            <a:off x="-36513" y="-26988"/>
            <a:ext cx="9180513" cy="647701"/>
          </a:xfrm>
        </p:spPr>
        <p:txBody>
          <a:bodyPr/>
          <a:lstStyle/>
          <a:p>
            <a:r>
              <a:rPr lang="en-US" sz="3600" b="1">
                <a:solidFill>
                  <a:srgbClr val="FFFFFF"/>
                </a:solidFill>
                <a:latin typeface="Arial" charset="0"/>
                <a:ea typeface="ＭＳ Ｐゴシック" charset="0"/>
              </a:rPr>
              <a:t>The Temple Veil</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13881" cy="802771"/>
          </a:xfrm>
        </p:spPr>
        <p:txBody>
          <a:bodyPr/>
          <a:lstStyle/>
          <a:p>
            <a:pPr>
              <a:defRPr/>
            </a:pPr>
            <a:r>
              <a:rPr lang="en-US" sz="4000" b="1" dirty="0">
                <a:effectLst>
                  <a:glow rad="317500">
                    <a:schemeClr val="bg1"/>
                  </a:glow>
                </a:effectLst>
              </a:rPr>
              <a:t>Different Horsemen</a:t>
            </a:r>
          </a:p>
        </p:txBody>
      </p:sp>
      <p:sp>
        <p:nvSpPr>
          <p:cNvPr id="5" name="Title 1"/>
          <p:cNvSpPr txBox="1">
            <a:spLocks/>
          </p:cNvSpPr>
          <p:nvPr/>
        </p:nvSpPr>
        <p:spPr bwMode="auto">
          <a:xfrm>
            <a:off x="1904915" y="1095279"/>
            <a:ext cx="5519370" cy="7209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en-US" sz="3200" b="1" dirty="0">
                <a:solidFill>
                  <a:srgbClr val="E3EBF1"/>
                </a:solidFill>
                <a:effectLst>
                  <a:glow rad="317500">
                    <a:srgbClr val="000000"/>
                  </a:glow>
                </a:effectLst>
                <a:ea typeface="ＭＳ Ｐゴシック"/>
              </a:rPr>
              <a:t>Purposes</a:t>
            </a:r>
          </a:p>
        </p:txBody>
      </p:sp>
      <p:pic>
        <p:nvPicPr>
          <p:cNvPr id="6" name="Picture 5" descr="Rev 6 horseman.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1082260"/>
            <a:ext cx="2208696" cy="5853043"/>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05832" y="1082260"/>
            <a:ext cx="2408049" cy="5853043"/>
          </a:xfrm>
          <a:prstGeom prst="ellipse">
            <a:avLst/>
          </a:prstGeom>
        </p:spPr>
      </p:pic>
      <p:sp>
        <p:nvSpPr>
          <p:cNvPr id="8" name="Title 1"/>
          <p:cNvSpPr txBox="1">
            <a:spLocks/>
          </p:cNvSpPr>
          <p:nvPr/>
        </p:nvSpPr>
        <p:spPr bwMode="auto">
          <a:xfrm>
            <a:off x="-11980" y="914517"/>
            <a:ext cx="2384089" cy="5946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en-US" sz="3600" b="1" dirty="0">
                <a:solidFill>
                  <a:srgbClr val="E3EBF1"/>
                </a:solidFill>
                <a:effectLst>
                  <a:glow rad="317500">
                    <a:srgbClr val="000000"/>
                  </a:glow>
                </a:effectLst>
                <a:ea typeface="ＭＳ Ｐゴシック"/>
              </a:rPr>
              <a:t>6:1-2</a:t>
            </a:r>
          </a:p>
        </p:txBody>
      </p:sp>
      <p:sp>
        <p:nvSpPr>
          <p:cNvPr id="9" name="Title 1"/>
          <p:cNvSpPr txBox="1">
            <a:spLocks/>
          </p:cNvSpPr>
          <p:nvPr/>
        </p:nvSpPr>
        <p:spPr bwMode="auto">
          <a:xfrm>
            <a:off x="6747931" y="914517"/>
            <a:ext cx="2384089" cy="5946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en-US" sz="3600" b="1" dirty="0">
                <a:solidFill>
                  <a:srgbClr val="E3EBF1"/>
                </a:solidFill>
                <a:effectLst>
                  <a:glow rad="317500">
                    <a:srgbClr val="000000"/>
                  </a:glow>
                </a:effectLst>
                <a:ea typeface="ＭＳ Ｐゴシック"/>
              </a:rPr>
              <a:t>19:11-16</a:t>
            </a:r>
          </a:p>
        </p:txBody>
      </p:sp>
      <p:sp>
        <p:nvSpPr>
          <p:cNvPr id="10" name="Title 1"/>
          <p:cNvSpPr txBox="1">
            <a:spLocks/>
          </p:cNvSpPr>
          <p:nvPr/>
        </p:nvSpPr>
        <p:spPr bwMode="auto">
          <a:xfrm>
            <a:off x="1904915" y="1781679"/>
            <a:ext cx="5519370" cy="7209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en-US" sz="3200" b="1" dirty="0">
                <a:solidFill>
                  <a:srgbClr val="E3EBF1"/>
                </a:solidFill>
                <a:effectLst>
                  <a:glow rad="317500">
                    <a:srgbClr val="000000"/>
                  </a:glow>
                </a:effectLst>
                <a:ea typeface="ＭＳ Ｐゴシック"/>
              </a:rPr>
              <a:t>Equipment</a:t>
            </a:r>
          </a:p>
        </p:txBody>
      </p:sp>
      <p:sp>
        <p:nvSpPr>
          <p:cNvPr id="11" name="Title 1"/>
          <p:cNvSpPr txBox="1">
            <a:spLocks/>
          </p:cNvSpPr>
          <p:nvPr/>
        </p:nvSpPr>
        <p:spPr bwMode="auto">
          <a:xfrm>
            <a:off x="1904915" y="2468079"/>
            <a:ext cx="5519370" cy="7209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en-US" sz="3200" b="1" dirty="0">
                <a:solidFill>
                  <a:srgbClr val="E3EBF1"/>
                </a:solidFill>
                <a:effectLst>
                  <a:glow rad="317500">
                    <a:srgbClr val="000000"/>
                  </a:glow>
                </a:effectLst>
                <a:ea typeface="ＭＳ Ｐゴシック"/>
              </a:rPr>
              <a:t>Names</a:t>
            </a:r>
          </a:p>
        </p:txBody>
      </p:sp>
      <p:sp>
        <p:nvSpPr>
          <p:cNvPr id="12" name="Title 1"/>
          <p:cNvSpPr txBox="1">
            <a:spLocks/>
          </p:cNvSpPr>
          <p:nvPr/>
        </p:nvSpPr>
        <p:spPr bwMode="auto">
          <a:xfrm>
            <a:off x="1904915" y="3154479"/>
            <a:ext cx="5519370" cy="7209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en-US" sz="3200" b="1" dirty="0">
                <a:solidFill>
                  <a:srgbClr val="E3EBF1"/>
                </a:solidFill>
                <a:effectLst>
                  <a:glow rad="317500">
                    <a:srgbClr val="000000"/>
                  </a:glow>
                </a:effectLst>
                <a:ea typeface="ＭＳ Ｐゴシック"/>
              </a:rPr>
              <a:t>Fellow Riders</a:t>
            </a:r>
          </a:p>
        </p:txBody>
      </p:sp>
      <p:sp>
        <p:nvSpPr>
          <p:cNvPr id="13" name="Title 1"/>
          <p:cNvSpPr txBox="1">
            <a:spLocks/>
          </p:cNvSpPr>
          <p:nvPr/>
        </p:nvSpPr>
        <p:spPr bwMode="auto">
          <a:xfrm>
            <a:off x="1904915" y="3840879"/>
            <a:ext cx="5519370" cy="7209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en-US" sz="3200" b="1" dirty="0">
                <a:solidFill>
                  <a:srgbClr val="E3EBF1"/>
                </a:solidFill>
                <a:effectLst>
                  <a:glow rad="317500">
                    <a:srgbClr val="000000"/>
                  </a:glow>
                </a:effectLst>
                <a:ea typeface="ＭＳ Ｐゴシック"/>
              </a:rPr>
              <a:t>Time</a:t>
            </a:r>
          </a:p>
        </p:txBody>
      </p:sp>
      <p:sp>
        <p:nvSpPr>
          <p:cNvPr id="14" name="Title 1"/>
          <p:cNvSpPr txBox="1">
            <a:spLocks/>
          </p:cNvSpPr>
          <p:nvPr/>
        </p:nvSpPr>
        <p:spPr bwMode="auto">
          <a:xfrm>
            <a:off x="1904915" y="4527279"/>
            <a:ext cx="5519370" cy="7209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en-US" sz="3200" b="1" dirty="0">
                <a:solidFill>
                  <a:srgbClr val="E3EBF1"/>
                </a:solidFill>
                <a:effectLst>
                  <a:glow rad="317500">
                    <a:srgbClr val="000000"/>
                  </a:glow>
                </a:effectLst>
                <a:ea typeface="ＭＳ Ｐゴシック"/>
              </a:rPr>
              <a:t>Context</a:t>
            </a:r>
          </a:p>
        </p:txBody>
      </p:sp>
      <p:sp>
        <p:nvSpPr>
          <p:cNvPr id="15" name="Title 1"/>
          <p:cNvSpPr txBox="1">
            <a:spLocks/>
          </p:cNvSpPr>
          <p:nvPr/>
        </p:nvSpPr>
        <p:spPr bwMode="auto">
          <a:xfrm>
            <a:off x="1904915" y="5213679"/>
            <a:ext cx="5519370" cy="7209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en-US" sz="3200" b="1" dirty="0">
                <a:solidFill>
                  <a:srgbClr val="E3EBF1"/>
                </a:solidFill>
                <a:effectLst>
                  <a:glow rad="317500">
                    <a:srgbClr val="000000"/>
                  </a:glow>
                </a:effectLst>
                <a:ea typeface="ＭＳ Ｐゴシック"/>
              </a:rPr>
              <a:t>Crown</a:t>
            </a:r>
          </a:p>
        </p:txBody>
      </p:sp>
      <p:sp>
        <p:nvSpPr>
          <p:cNvPr id="20" name="Rectangle 19"/>
          <p:cNvSpPr/>
          <p:nvPr/>
        </p:nvSpPr>
        <p:spPr>
          <a:xfrm>
            <a:off x="-11980" y="6202726"/>
            <a:ext cx="9155980" cy="655274"/>
          </a:xfrm>
          <a:prstGeom prst="rect">
            <a:avLst/>
          </a:prstGeom>
          <a:noFill/>
          <a:ln>
            <a:noFill/>
          </a:ln>
          <a:effectLst/>
        </p:spPr>
        <p:txBody>
          <a:bodyPr/>
          <a:lstStyle/>
          <a:p>
            <a:pPr algn="ctr">
              <a:defRPr/>
            </a:pPr>
            <a:r>
              <a:rPr lang="en-US" sz="1600" b="1" dirty="0">
                <a:solidFill>
                  <a:srgbClr val="E3EBF1"/>
                </a:solidFill>
                <a:effectLst/>
                <a:latin typeface="Arial"/>
                <a:ea typeface="ＭＳ Ｐゴシック"/>
                <a:cs typeface="Arial"/>
              </a:rPr>
              <a:t>Daniel K. K. Wong, "The First Horseman of Revelation 6," </a:t>
            </a:r>
            <a:br>
              <a:rPr lang="en-US" sz="1600" b="1" dirty="0">
                <a:solidFill>
                  <a:srgbClr val="E3EBF1"/>
                </a:solidFill>
                <a:effectLst/>
                <a:latin typeface="Arial"/>
                <a:ea typeface="ＭＳ Ｐゴシック"/>
                <a:cs typeface="Arial"/>
              </a:rPr>
            </a:br>
            <a:r>
              <a:rPr lang="en-US" sz="1600" b="1" i="1" dirty="0">
                <a:solidFill>
                  <a:srgbClr val="E3EBF1"/>
                </a:solidFill>
                <a:effectLst/>
                <a:latin typeface="Arial"/>
                <a:ea typeface="ＭＳ Ｐゴシック"/>
                <a:cs typeface="Arial"/>
              </a:rPr>
              <a:t>Bibliotheca Sacra </a:t>
            </a:r>
            <a:r>
              <a:rPr lang="en-US" sz="1600" b="1" dirty="0">
                <a:solidFill>
                  <a:srgbClr val="E3EBF1"/>
                </a:solidFill>
                <a:effectLst/>
                <a:latin typeface="Arial"/>
                <a:ea typeface="ＭＳ Ｐゴシック"/>
                <a:cs typeface="Arial"/>
              </a:rPr>
              <a:t>153 (April-June 1996): 212-26 </a:t>
            </a:r>
          </a:p>
        </p:txBody>
      </p:sp>
      <p:sp>
        <p:nvSpPr>
          <p:cNvPr id="16" name="Text Box 60"/>
          <p:cNvSpPr txBox="1">
            <a:spLocks noChangeArrowheads="1"/>
          </p:cNvSpPr>
          <p:nvPr/>
        </p:nvSpPr>
        <p:spPr bwMode="auto">
          <a:xfrm>
            <a:off x="8243888" y="42863"/>
            <a:ext cx="820737" cy="463550"/>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b="1" dirty="0">
                <a:solidFill>
                  <a:srgbClr val="FFFFFF"/>
                </a:solidFill>
                <a:latin typeface="Arial"/>
                <a:ea typeface="Osaka" charset="0"/>
                <a:cs typeface="Arial"/>
              </a:rPr>
              <a:t>79 A</a:t>
            </a:r>
            <a:endParaRPr lang="en-US" sz="2000" b="1" dirty="0">
              <a:solidFill>
                <a:srgbClr val="FFFFFF"/>
              </a:solidFill>
              <a:latin typeface="Arial"/>
              <a:ea typeface="Osaka"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fade">
                                      <p:cBhvr>
                                        <p:cTn id="14" dur="1000"/>
                                        <p:tgtEl>
                                          <p:spTgt spid="10">
                                            <p:txEl>
                                              <p:pRg st="0" end="0"/>
                                            </p:txEl>
                                          </p:spTgt>
                                        </p:tgtEl>
                                      </p:cBhvr>
                                    </p:animEffect>
                                    <p:anim calcmode="lin" valueType="num">
                                      <p:cBhvr>
                                        <p:cTn id="1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fade">
                                      <p:cBhvr>
                                        <p:cTn id="21" dur="1000"/>
                                        <p:tgtEl>
                                          <p:spTgt spid="11">
                                            <p:txEl>
                                              <p:pRg st="0" end="0"/>
                                            </p:txEl>
                                          </p:spTgt>
                                        </p:tgtEl>
                                      </p:cBhvr>
                                    </p:animEffect>
                                    <p:anim calcmode="lin" valueType="num">
                                      <p:cBhvr>
                                        <p:cTn id="22"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Effect transition="in" filter="fade">
                                      <p:cBhvr>
                                        <p:cTn id="28" dur="1000"/>
                                        <p:tgtEl>
                                          <p:spTgt spid="12">
                                            <p:txEl>
                                              <p:pRg st="0" end="0"/>
                                            </p:txEl>
                                          </p:spTgt>
                                        </p:tgtEl>
                                      </p:cBhvr>
                                    </p:animEffect>
                                    <p:anim calcmode="lin" valueType="num">
                                      <p:cBhvr>
                                        <p:cTn id="29"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animEffect transition="in" filter="fade">
                                      <p:cBhvr>
                                        <p:cTn id="35" dur="1000"/>
                                        <p:tgtEl>
                                          <p:spTgt spid="13">
                                            <p:txEl>
                                              <p:pRg st="0" end="0"/>
                                            </p:txEl>
                                          </p:spTgt>
                                        </p:tgtEl>
                                      </p:cBhvr>
                                    </p:animEffect>
                                    <p:anim calcmode="lin" valueType="num">
                                      <p:cBhvr>
                                        <p:cTn id="36"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4">
                                            <p:txEl>
                                              <p:pRg st="0" end="0"/>
                                            </p:txEl>
                                          </p:spTgt>
                                        </p:tgtEl>
                                        <p:attrNameLst>
                                          <p:attrName>style.visibility</p:attrName>
                                        </p:attrNameLst>
                                      </p:cBhvr>
                                      <p:to>
                                        <p:strVal val="visible"/>
                                      </p:to>
                                    </p:set>
                                    <p:animEffect transition="in" filter="fade">
                                      <p:cBhvr>
                                        <p:cTn id="42" dur="1000"/>
                                        <p:tgtEl>
                                          <p:spTgt spid="14">
                                            <p:txEl>
                                              <p:pRg st="0" end="0"/>
                                            </p:txEl>
                                          </p:spTgt>
                                        </p:tgtEl>
                                      </p:cBhvr>
                                    </p:animEffect>
                                    <p:anim calcmode="lin" valueType="num">
                                      <p:cBhvr>
                                        <p:cTn id="43"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5">
                                            <p:txEl>
                                              <p:pRg st="0" end="0"/>
                                            </p:txEl>
                                          </p:spTgt>
                                        </p:tgtEl>
                                        <p:attrNameLst>
                                          <p:attrName>style.visibility</p:attrName>
                                        </p:attrNameLst>
                                      </p:cBhvr>
                                      <p:to>
                                        <p:strVal val="visible"/>
                                      </p:to>
                                    </p:set>
                                    <p:animEffect transition="in" filter="fade">
                                      <p:cBhvr>
                                        <p:cTn id="49" dur="1000"/>
                                        <p:tgtEl>
                                          <p:spTgt spid="15">
                                            <p:txEl>
                                              <p:pRg st="0" end="0"/>
                                            </p:txEl>
                                          </p:spTgt>
                                        </p:tgtEl>
                                      </p:cBhvr>
                                    </p:animEffect>
                                    <p:anim calcmode="lin" valueType="num">
                                      <p:cBhvr>
                                        <p:cTn id="50"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0" grpId="0" build="p"/>
      <p:bldP spid="11" grpId="0" build="p"/>
      <p:bldP spid="12" grpId="0" build="p"/>
      <p:bldP spid="13" grpId="0" build="p"/>
      <p:bldP spid="14" grpId="0" build="p"/>
      <p:bldP spid="15"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3" name="Title 1"/>
          <p:cNvSpPr>
            <a:spLocks noGrp="1"/>
          </p:cNvSpPr>
          <p:nvPr>
            <p:ph type="title"/>
          </p:nvPr>
        </p:nvSpPr>
        <p:spPr>
          <a:xfrm>
            <a:off x="-36513" y="117475"/>
            <a:ext cx="9180513" cy="647700"/>
          </a:xfrm>
        </p:spPr>
        <p:txBody>
          <a:bodyPr/>
          <a:lstStyle/>
          <a:p>
            <a:r>
              <a:rPr lang="en-US" sz="3600" b="1">
                <a:solidFill>
                  <a:srgbClr val="FFFFFF"/>
                </a:solidFill>
                <a:latin typeface="Arial" charset="0"/>
                <a:ea typeface="ＭＳ Ｐゴシック" charset="0"/>
              </a:rPr>
              <a:t>The Temple Veil Torn (Matt. 27:51)</a:t>
            </a:r>
          </a:p>
        </p:txBody>
      </p:sp>
      <p:pic>
        <p:nvPicPr>
          <p:cNvPr id="622594" name="Picture 2" descr="matt 27v51 temple veil torn in half.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077913"/>
            <a:ext cx="9144000" cy="5021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2595" name="Title 1"/>
          <p:cNvSpPr txBox="1">
            <a:spLocks/>
          </p:cNvSpPr>
          <p:nvPr/>
        </p:nvSpPr>
        <p:spPr bwMode="auto">
          <a:xfrm>
            <a:off x="0" y="6208713"/>
            <a:ext cx="9180513"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sz="2800" b="1">
                <a:solidFill>
                  <a:srgbClr val="FFFFFF"/>
                </a:solidFill>
                <a:latin typeface="Arial" charset="0"/>
                <a:cs typeface="Arial" charset="0"/>
              </a:rPr>
              <a:t>It must have been sown up from AD 33-70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7" name="Title 1"/>
          <p:cNvSpPr>
            <a:spLocks noGrp="1"/>
          </p:cNvSpPr>
          <p:nvPr>
            <p:ph type="title"/>
          </p:nvPr>
        </p:nvSpPr>
        <p:spPr>
          <a:xfrm>
            <a:off x="685800" y="44450"/>
            <a:ext cx="7772400" cy="1143000"/>
          </a:xfrm>
          <a:gradFill rotWithShape="1">
            <a:gsLst>
              <a:gs pos="0">
                <a:srgbClr val="FF0000"/>
              </a:gs>
              <a:gs pos="100000">
                <a:srgbClr val="000000"/>
              </a:gs>
            </a:gsLst>
            <a:path path="rect">
              <a:fillToRect l="50000" t="50000" r="50000" b="50000"/>
            </a:path>
          </a:gradFill>
        </p:spPr>
        <p:txBody>
          <a:bodyPr/>
          <a:lstStyle/>
          <a:p>
            <a:pPr eaLnBrk="1" hangingPunct="1"/>
            <a:r>
              <a:rPr lang="en-US" sz="5400">
                <a:solidFill>
                  <a:srgbClr val="FFFFFF"/>
                </a:solidFill>
                <a:effectLst/>
                <a:latin typeface="Arial" charset="0"/>
                <a:ea typeface="ＭＳ Ｐゴシック" charset="0"/>
                <a:cs typeface="ＭＳ Ｐゴシック" charset="0"/>
              </a:rPr>
              <a:t>Why the Gap?</a:t>
            </a:r>
          </a:p>
        </p:txBody>
      </p:sp>
      <p:sp>
        <p:nvSpPr>
          <p:cNvPr id="3" name="Title 1"/>
          <p:cNvSpPr txBox="1">
            <a:spLocks/>
          </p:cNvSpPr>
          <p:nvPr/>
        </p:nvSpPr>
        <p:spPr bwMode="auto">
          <a:xfrm>
            <a:off x="611188" y="2060575"/>
            <a:ext cx="7772400" cy="1143000"/>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endParaRPr lang="en-US">
              <a:solidFill>
                <a:srgbClr val="FFFFFF"/>
              </a:solidFill>
            </a:endParaRPr>
          </a:p>
        </p:txBody>
      </p:sp>
      <p:sp>
        <p:nvSpPr>
          <p:cNvPr id="4" name="Rectangle 3"/>
          <p:cNvSpPr/>
          <p:nvPr/>
        </p:nvSpPr>
        <p:spPr>
          <a:xfrm>
            <a:off x="323850" y="1196975"/>
            <a:ext cx="8712200" cy="5508625"/>
          </a:xfrm>
          <a:prstGeom prst="rect">
            <a:avLst/>
          </a:prstGeom>
        </p:spPr>
        <p:txBody>
          <a:bodyPr>
            <a:spAutoFit/>
          </a:bodyPr>
          <a:lstStyle/>
          <a:p>
            <a:pPr eaLnBrk="1" hangingPunct="1">
              <a:defRPr/>
            </a:pPr>
            <a:r>
              <a:rPr lang="en-US" sz="3200" b="1" dirty="0">
                <a:solidFill>
                  <a:srgbClr val="FFFFFF"/>
                </a:solidFill>
                <a:latin typeface="Arial"/>
                <a:cs typeface="Arial"/>
              </a:rPr>
              <a:t>Parallel prophecies also have a gap:</a:t>
            </a:r>
          </a:p>
          <a:p>
            <a:pPr marL="514350" indent="-514350" eaLnBrk="1" hangingPunct="1">
              <a:buFontTx/>
              <a:buAutoNum type="arabicParenBoth"/>
              <a:defRPr/>
            </a:pPr>
            <a:r>
              <a:rPr lang="en-US" sz="3200" b="1" dirty="0">
                <a:solidFill>
                  <a:srgbClr val="FFFFFF"/>
                </a:solidFill>
                <a:latin typeface="Arial"/>
                <a:cs typeface="Arial"/>
              </a:rPr>
              <a:t>Jesus said in Matthew 24:15 that the abomination of desolation will occur after His earthly ministry.  </a:t>
            </a:r>
          </a:p>
          <a:p>
            <a:pPr marL="514350" indent="-514350" eaLnBrk="1" hangingPunct="1">
              <a:buFontTx/>
              <a:buAutoNum type="arabicParenBoth"/>
              <a:defRPr/>
            </a:pPr>
            <a:r>
              <a:rPr lang="en-US" sz="3200" b="1" dirty="0">
                <a:solidFill>
                  <a:srgbClr val="FFFFFF"/>
                </a:solidFill>
                <a:latin typeface="Arial"/>
                <a:cs typeface="Arial"/>
              </a:rPr>
              <a:t>The wicked person of Daniel 9:27 has striking parallels with the future wicked man in Daniel 7:25; Revelation 12, 13, 19.</a:t>
            </a:r>
          </a:p>
          <a:p>
            <a:pPr marL="514350" indent="-514350" eaLnBrk="1" hangingPunct="1">
              <a:buFontTx/>
              <a:buAutoNum type="arabicParenBoth"/>
              <a:defRPr/>
            </a:pPr>
            <a:r>
              <a:rPr lang="en-US" sz="3200" b="1" dirty="0">
                <a:solidFill>
                  <a:srgbClr val="FFFFFF"/>
                </a:solidFill>
                <a:latin typeface="Arial"/>
                <a:cs typeface="Arial"/>
              </a:rPr>
              <a:t>The events of the second half of the 70</a:t>
            </a:r>
            <a:r>
              <a:rPr lang="en-US" sz="3200" b="1" baseline="30000" dirty="0">
                <a:solidFill>
                  <a:srgbClr val="FFFFFF"/>
                </a:solidFill>
                <a:latin typeface="Arial"/>
                <a:cs typeface="Arial"/>
              </a:rPr>
              <a:t>th</a:t>
            </a:r>
            <a:r>
              <a:rPr lang="en-US" sz="3200" b="1" dirty="0">
                <a:solidFill>
                  <a:srgbClr val="FFFFFF"/>
                </a:solidFill>
                <a:latin typeface="Arial"/>
                <a:cs typeface="Arial"/>
              </a:rPr>
              <a:t> week (Dan. 9:27b) correlate with those of the latter half of the future Tribulation period in Rev. 13:4, 6, 12, 14-15 </a:t>
            </a:r>
          </a:p>
        </p:txBody>
      </p:sp>
      <p:sp>
        <p:nvSpPr>
          <p:cNvPr id="623620" name="Rectangle 4"/>
          <p:cNvSpPr>
            <a:spLocks noChangeArrowheads="1"/>
          </p:cNvSpPr>
          <p:nvPr/>
        </p:nvSpPr>
        <p:spPr bwMode="auto">
          <a:xfrm>
            <a:off x="6756400" y="692150"/>
            <a:ext cx="2363788" cy="46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lang="en-US" b="1">
                <a:solidFill>
                  <a:srgbClr val="FFFFFF"/>
                </a:solidFill>
                <a:latin typeface="Arial" charset="0"/>
                <a:cs typeface="Arial" charset="0"/>
              </a:rPr>
              <a:t>Six Reasons</a:t>
            </a:r>
          </a:p>
        </p:txBody>
      </p:sp>
      <p:sp>
        <p:nvSpPr>
          <p:cNvPr id="623621" name="Rectangle 5"/>
          <p:cNvSpPr>
            <a:spLocks noChangeArrowheads="1"/>
          </p:cNvSpPr>
          <p:nvPr/>
        </p:nvSpPr>
        <p:spPr bwMode="auto">
          <a:xfrm rot="-1077109">
            <a:off x="-238125" y="541338"/>
            <a:ext cx="2363788" cy="466725"/>
          </a:xfrm>
          <a:prstGeom prst="rect">
            <a:avLst/>
          </a:prstGeom>
          <a:solidFill>
            <a:srgbClr val="008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lang="en-US" b="1">
                <a:solidFill>
                  <a:srgbClr val="FFFFFF"/>
                </a:solidFill>
                <a:latin typeface="Arial" charset="0"/>
                <a:cs typeface="Arial" charset="0"/>
              </a:rPr>
              <a:t>Reason (f)</a:t>
            </a:r>
          </a:p>
        </p:txBody>
      </p:sp>
      <p:sp>
        <p:nvSpPr>
          <p:cNvPr id="623622" name="Text Box 15"/>
          <p:cNvSpPr txBox="1">
            <a:spLocks noChangeArrowheads="1"/>
          </p:cNvSpPr>
          <p:nvPr/>
        </p:nvSpPr>
        <p:spPr bwMode="auto">
          <a:xfrm>
            <a:off x="8137525" y="-1250950"/>
            <a:ext cx="1114425"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OTS 541</a:t>
            </a:r>
            <a:br>
              <a:rPr lang="en-US" b="1">
                <a:solidFill>
                  <a:srgbClr val="FFFFFF"/>
                </a:solidFill>
                <a:latin typeface="Arial" charset="0"/>
                <a:cs typeface="Arial" charset="0"/>
              </a:rPr>
            </a:br>
            <a:r>
              <a:rPr lang="en-US" b="1">
                <a:solidFill>
                  <a:srgbClr val="FFFFFF"/>
                </a:solidFill>
                <a:latin typeface="Arial" charset="0"/>
                <a:cs typeface="Arial" charset="0"/>
              </a:rPr>
              <a:t>552a</a:t>
            </a:r>
          </a:p>
        </p:txBody>
      </p:sp>
      <p:sp>
        <p:nvSpPr>
          <p:cNvPr id="623623" name="Text Box 4"/>
          <p:cNvSpPr txBox="1">
            <a:spLocks noChangeArrowheads="1"/>
          </p:cNvSpPr>
          <p:nvPr/>
        </p:nvSpPr>
        <p:spPr bwMode="auto">
          <a:xfrm>
            <a:off x="8437563" y="87313"/>
            <a:ext cx="5270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rPr>
              <a:t>83</a:t>
            </a:r>
            <a:endParaRPr lang="en-US" sz="2000" b="1">
              <a:solidFill>
                <a:srgbClr val="FFFFFF"/>
              </a:solidFill>
              <a:latin typeface="Arial"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pic>
        <p:nvPicPr>
          <p:cNvPr id="625666" name="Picture 2" descr="Pict1020"/>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46038" y="1371600"/>
            <a:ext cx="9226551" cy="5486400"/>
          </a:xfrm>
          <a:solidFill>
            <a:srgbClr val="800000"/>
          </a:solidFill>
        </p:spPr>
      </p:pic>
      <p:sp>
        <p:nvSpPr>
          <p:cNvPr id="625667" name="Rectangle 3"/>
          <p:cNvSpPr>
            <a:spLocks noGrp="1" noChangeArrowheads="1"/>
          </p:cNvSpPr>
          <p:nvPr>
            <p:ph type="title"/>
          </p:nvPr>
        </p:nvSpPr>
        <p:spPr>
          <a:xfrm>
            <a:off x="755650" y="288925"/>
            <a:ext cx="7702550" cy="1484313"/>
          </a:xfrm>
          <a:solidFill>
            <a:schemeClr val="hlink"/>
          </a:solidFill>
          <a:ln w="57150">
            <a:solidFill>
              <a:schemeClr val="tx1"/>
            </a:solidFill>
            <a:miter lim="800000"/>
            <a:headEnd/>
            <a:tailEnd/>
          </a:ln>
        </p:spPr>
        <p:txBody>
          <a:bodyPr/>
          <a:lstStyle/>
          <a:p>
            <a:r>
              <a:rPr lang="en-US" sz="5400" b="1">
                <a:solidFill>
                  <a:srgbClr val="800000"/>
                </a:solidFill>
                <a:latin typeface="Times New Roman" charset="0"/>
                <a:ea typeface="ＭＳ Ｐゴシック" charset="0"/>
                <a:cs typeface="ＭＳ Ｐゴシック" charset="0"/>
              </a:rPr>
              <a:t>Daniel</a:t>
            </a:r>
            <a:r>
              <a:rPr lang="fr-FR" altLang="ja-JP" sz="5400" b="1">
                <a:solidFill>
                  <a:srgbClr val="800000"/>
                </a:solidFill>
                <a:latin typeface="Times New Roman" charset="0"/>
                <a:ea typeface="ＭＳ Ｐゴシック" charset="0"/>
                <a:cs typeface="ＭＳ Ｐゴシック" charset="0"/>
              </a:rPr>
              <a:t>'</a:t>
            </a:r>
            <a:r>
              <a:rPr lang="en-US" sz="5400" b="1">
                <a:solidFill>
                  <a:srgbClr val="800000"/>
                </a:solidFill>
                <a:latin typeface="Times New Roman" charset="0"/>
                <a:ea typeface="ＭＳ Ｐゴシック" charset="0"/>
                <a:cs typeface="ＭＳ Ｐゴシック" charset="0"/>
              </a:rPr>
              <a:t>s 70 Weeks </a:t>
            </a:r>
            <a:br>
              <a:rPr lang="en-US" sz="5400" b="1">
                <a:solidFill>
                  <a:srgbClr val="800000"/>
                </a:solidFill>
                <a:latin typeface="Times New Roman" charset="0"/>
                <a:ea typeface="ＭＳ Ｐゴシック" charset="0"/>
                <a:cs typeface="ＭＳ Ｐゴシック" charset="0"/>
              </a:rPr>
            </a:br>
            <a:r>
              <a:rPr lang="en-US" sz="3600" b="1">
                <a:solidFill>
                  <a:srgbClr val="800000"/>
                </a:solidFill>
                <a:latin typeface="Times New Roman" charset="0"/>
                <a:ea typeface="ＭＳ Ｐゴシック" charset="0"/>
                <a:cs typeface="ＭＳ Ｐゴシック" charset="0"/>
              </a:rPr>
              <a:t>(Dan. 9:24-27)</a:t>
            </a:r>
          </a:p>
        </p:txBody>
      </p:sp>
      <p:sp>
        <p:nvSpPr>
          <p:cNvPr id="1024004" name="Rectangle 4"/>
          <p:cNvSpPr>
            <a:spLocks noChangeArrowheads="1"/>
          </p:cNvSpPr>
          <p:nvPr/>
        </p:nvSpPr>
        <p:spPr bwMode="auto">
          <a:xfrm>
            <a:off x="7308850" y="4508500"/>
            <a:ext cx="288925" cy="215900"/>
          </a:xfrm>
          <a:prstGeom prst="rect">
            <a:avLst/>
          </a:prstGeom>
          <a:noFill/>
          <a:ln w="76200">
            <a:solidFill>
              <a:srgbClr val="FF0000"/>
            </a:solidFill>
            <a:miter lim="800000"/>
            <a:headEnd/>
            <a:tailEnd type="none" w="lg" len="lg"/>
          </a:ln>
          <a:extLst>
            <a:ext uri="{909E8E84-426E-40dd-AFC4-6F175D3DCCD1}">
              <a14:hiddenFill xmlns:a14="http://schemas.microsoft.com/office/drawing/2010/main" xmlns="">
                <a:solidFill>
                  <a:srgbClr val="FFFFFF"/>
                </a:solidFill>
              </a14:hiddenFill>
            </a:ext>
          </a:extLst>
        </p:spPr>
        <p:txBody>
          <a:bodyPr wrap="none" lIns="90000" tIns="46800" rIns="90000" bIns="46800" anchor="ctr">
            <a:spAutoFit/>
          </a:bodyPr>
          <a:lstStyle/>
          <a:p>
            <a:endParaRPr lang="en-US"/>
          </a:p>
        </p:txBody>
      </p:sp>
      <p:sp>
        <p:nvSpPr>
          <p:cNvPr id="1024005" name="Oval 5"/>
          <p:cNvSpPr>
            <a:spLocks noChangeArrowheads="1"/>
          </p:cNvSpPr>
          <p:nvPr/>
        </p:nvSpPr>
        <p:spPr bwMode="auto">
          <a:xfrm>
            <a:off x="1547813" y="4437063"/>
            <a:ext cx="2160587" cy="792162"/>
          </a:xfrm>
          <a:prstGeom prst="ellipse">
            <a:avLst/>
          </a:prstGeom>
          <a:noFill/>
          <a:ln w="7620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wrap="none" lIns="90000" tIns="46800" rIns="90000" bIns="46800" anchor="ctr">
            <a:spAutoFit/>
          </a:bodyPr>
          <a:lstStyle/>
          <a:p>
            <a:endParaRPr lang="en-US"/>
          </a:p>
        </p:txBody>
      </p:sp>
      <p:sp>
        <p:nvSpPr>
          <p:cNvPr id="1024006" name="Text Box 6"/>
          <p:cNvSpPr txBox="1">
            <a:spLocks noChangeArrowheads="1"/>
          </p:cNvSpPr>
          <p:nvPr/>
        </p:nvSpPr>
        <p:spPr bwMode="auto">
          <a:xfrm>
            <a:off x="755650" y="6381750"/>
            <a:ext cx="1295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b="1">
                <a:solidFill>
                  <a:srgbClr val="FF0000"/>
                </a:solidFill>
              </a:rPr>
              <a:t>444 </a:t>
            </a:r>
            <a:r>
              <a:rPr lang="en-US" sz="1800" b="1">
                <a:solidFill>
                  <a:srgbClr val="FF0000"/>
                </a:solidFill>
              </a:rPr>
              <a:t>BC</a:t>
            </a:r>
          </a:p>
        </p:txBody>
      </p:sp>
      <p:sp>
        <p:nvSpPr>
          <p:cNvPr id="1024007" name="Text Box 7"/>
          <p:cNvSpPr txBox="1">
            <a:spLocks noChangeArrowheads="1"/>
          </p:cNvSpPr>
          <p:nvPr/>
        </p:nvSpPr>
        <p:spPr bwMode="auto">
          <a:xfrm>
            <a:off x="2987675" y="6381750"/>
            <a:ext cx="1295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sz="1800" b="1">
                <a:solidFill>
                  <a:srgbClr val="FF0000"/>
                </a:solidFill>
              </a:rPr>
              <a:t>AD </a:t>
            </a:r>
            <a:r>
              <a:rPr lang="en-US" b="1">
                <a:solidFill>
                  <a:srgbClr val="FF0000"/>
                </a:solidFill>
              </a:rPr>
              <a:t>33</a:t>
            </a:r>
            <a:r>
              <a:rPr lang="en-US"/>
              <a:t> </a:t>
            </a:r>
          </a:p>
        </p:txBody>
      </p:sp>
      <p:sp>
        <p:nvSpPr>
          <p:cNvPr id="1024008" name="AutoShape 8"/>
          <p:cNvSpPr>
            <a:spLocks noChangeArrowheads="1"/>
          </p:cNvSpPr>
          <p:nvPr/>
        </p:nvSpPr>
        <p:spPr bwMode="auto">
          <a:xfrm>
            <a:off x="2195513" y="6551613"/>
            <a:ext cx="647700" cy="188912"/>
          </a:xfrm>
          <a:prstGeom prst="homePlate">
            <a:avLst>
              <a:gd name="adj" fmla="val 85715"/>
            </a:avLst>
          </a:prstGeom>
          <a:solidFill>
            <a:schemeClr val="accent1"/>
          </a:solidFill>
          <a:ln w="9525">
            <a:solidFill>
              <a:schemeClr val="tx1"/>
            </a:solidFill>
            <a:miter lim="800000"/>
            <a:headEnd/>
            <a:tailEnd type="none" w="lg" len="lg"/>
          </a:ln>
        </p:spPr>
        <p:txBody>
          <a:bodyPr wrap="none" lIns="90000" tIns="46800" rIns="90000" bIns="46800" anchor="ctr">
            <a:spAutoFit/>
          </a:bodyPr>
          <a:lstStyle/>
          <a:p>
            <a:endParaRPr lang="en-US"/>
          </a:p>
        </p:txBody>
      </p:sp>
      <p:sp>
        <p:nvSpPr>
          <p:cNvPr id="1024009" name="Text Box 9"/>
          <p:cNvSpPr txBox="1">
            <a:spLocks noChangeArrowheads="1"/>
          </p:cNvSpPr>
          <p:nvPr/>
        </p:nvSpPr>
        <p:spPr bwMode="auto">
          <a:xfrm>
            <a:off x="1693863" y="6021388"/>
            <a:ext cx="1654175"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b="1">
                <a:solidFill>
                  <a:srgbClr val="FF0000"/>
                </a:solidFill>
              </a:rPr>
              <a:t>69 Weeks</a:t>
            </a:r>
            <a:endParaRPr lang="en-US" sz="1800" b="1">
              <a:solidFill>
                <a:srgbClr val="FF0000"/>
              </a:solidFill>
            </a:endParaRPr>
          </a:p>
        </p:txBody>
      </p:sp>
      <p:sp>
        <p:nvSpPr>
          <p:cNvPr id="625674" name="Text Box 10"/>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pPr>
            <a:r>
              <a:rPr lang="en-US" b="1">
                <a:solidFill>
                  <a:schemeClr val="bg1"/>
                </a:solidFill>
                <a:latin typeface="Times New Roman" charset="0"/>
              </a:rPr>
              <a:t>84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24006"/>
                                        </p:tgtEl>
                                        <p:attrNameLst>
                                          <p:attrName>style.visibility</p:attrName>
                                        </p:attrNameLst>
                                      </p:cBhvr>
                                      <p:to>
                                        <p:strVal val="visible"/>
                                      </p:to>
                                    </p:set>
                                    <p:animEffect transition="in" filter="wipe(left)">
                                      <p:cBhvr>
                                        <p:cTn id="7" dur="500"/>
                                        <p:tgtEl>
                                          <p:spTgt spid="1024006"/>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24008"/>
                                        </p:tgtEl>
                                        <p:attrNameLst>
                                          <p:attrName>style.visibility</p:attrName>
                                        </p:attrNameLst>
                                      </p:cBhvr>
                                      <p:to>
                                        <p:strVal val="visible"/>
                                      </p:to>
                                    </p:set>
                                    <p:animEffect transition="in" filter="wipe(left)">
                                      <p:cBhvr>
                                        <p:cTn id="11" dur="500"/>
                                        <p:tgtEl>
                                          <p:spTgt spid="1024008"/>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24007"/>
                                        </p:tgtEl>
                                        <p:attrNameLst>
                                          <p:attrName>style.visibility</p:attrName>
                                        </p:attrNameLst>
                                      </p:cBhvr>
                                      <p:to>
                                        <p:strVal val="visible"/>
                                      </p:to>
                                    </p:set>
                                    <p:animEffect transition="in" filter="wipe(left)">
                                      <p:cBhvr>
                                        <p:cTn id="15" dur="500"/>
                                        <p:tgtEl>
                                          <p:spTgt spid="102400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1024009"/>
                                        </p:tgtEl>
                                        <p:attrNameLst>
                                          <p:attrName>style.visibility</p:attrName>
                                        </p:attrNameLst>
                                      </p:cBhvr>
                                      <p:to>
                                        <p:strVal val="visible"/>
                                      </p:to>
                                    </p:se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102400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0240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04" grpId="0" animBg="1"/>
      <p:bldP spid="1024005" grpId="0" animBg="1"/>
      <p:bldP spid="1024006" grpId="0" autoUpdateAnimBg="0"/>
      <p:bldP spid="1024007" grpId="0" autoUpdateAnimBg="0"/>
      <p:bldP spid="1024008" grpId="0" animBg="1"/>
      <p:bldP spid="1024009" grpId="0"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629762" name="Picture 4" descr="Pict1019"/>
          <p:cNvPicPr>
            <a:picLocks noGrp="1" noChangeAspect="1" noChangeArrowheads="1"/>
          </p:cNvPicPr>
          <p:nvPr>
            <p:ph idx="4294967295"/>
          </p:nvPr>
        </p:nvPicPr>
        <p:blipFill>
          <a:blip r:embed="rId4" cstate="screen">
            <a:clrChange>
              <a:clrFrom>
                <a:srgbClr val="FFFFFF"/>
              </a:clrFrom>
              <a:clrTo>
                <a:srgbClr val="FFFFFF">
                  <a:alpha val="0"/>
                </a:srgbClr>
              </a:clrTo>
            </a:clrChange>
            <a:lum bright="-6000" contrast="6000"/>
            <a:grayscl/>
            <a:extLst>
              <a:ext uri="{28A0092B-C50C-407E-A947-70E740481C1C}">
                <a14:useLocalDpi xmlns:a14="http://schemas.microsoft.com/office/drawing/2010/main"/>
              </a:ext>
            </a:extLst>
          </a:blip>
          <a:srcRect/>
          <a:stretch>
            <a:fillRect/>
          </a:stretch>
        </p:blipFill>
        <p:spPr>
          <a:xfrm>
            <a:off x="9396413" y="509588"/>
            <a:ext cx="8640762" cy="5407025"/>
          </a:xfrm>
        </p:spPr>
      </p:pic>
      <p:sp>
        <p:nvSpPr>
          <p:cNvPr id="629763" name="Rectangle 7"/>
          <p:cNvSpPr>
            <a:spLocks noGrp="1" noChangeArrowheads="1"/>
          </p:cNvSpPr>
          <p:nvPr>
            <p:ph type="title"/>
          </p:nvPr>
        </p:nvSpPr>
        <p:spPr>
          <a:xfrm>
            <a:off x="179388" y="115888"/>
            <a:ext cx="8348662" cy="792162"/>
          </a:xfrm>
          <a:solidFill>
            <a:schemeClr val="tx1"/>
          </a:solidFill>
        </p:spPr>
        <p:txBody>
          <a:bodyPr/>
          <a:lstStyle/>
          <a:p>
            <a:r>
              <a:rPr lang="en-US" b="1">
                <a:latin typeface="Arial" charset="0"/>
                <a:ea typeface="ＭＳ Ｐゴシック" charset="0"/>
              </a:rPr>
              <a:t>Chronology of the 70</a:t>
            </a:r>
            <a:r>
              <a:rPr lang="en-US" b="1" baseline="30000">
                <a:latin typeface="Arial" charset="0"/>
                <a:ea typeface="ＭＳ Ｐゴシック" charset="0"/>
              </a:rPr>
              <a:t>th</a:t>
            </a:r>
            <a:r>
              <a:rPr lang="en-US" b="1">
                <a:latin typeface="Arial" charset="0"/>
                <a:ea typeface="ＭＳ Ｐゴシック" charset="0"/>
              </a:rPr>
              <a:t> </a:t>
            </a:r>
            <a:r>
              <a:rPr lang="en-US" altLang="ja-JP" b="1">
                <a:latin typeface="Arial" charset="0"/>
                <a:ea typeface="ＭＳ Ｐゴシック" charset="0"/>
              </a:rPr>
              <a:t>"Week"</a:t>
            </a:r>
            <a:endParaRPr lang="en-US">
              <a:solidFill>
                <a:schemeClr val="accent1"/>
              </a:solidFill>
              <a:latin typeface="Arial" charset="0"/>
              <a:ea typeface="ＭＳ Ｐゴシック" charset="0"/>
            </a:endParaRPr>
          </a:p>
        </p:txBody>
      </p:sp>
      <p:sp>
        <p:nvSpPr>
          <p:cNvPr id="560141" name="Oval 13"/>
          <p:cNvSpPr>
            <a:spLocks noChangeArrowheads="1"/>
          </p:cNvSpPr>
          <p:nvPr/>
        </p:nvSpPr>
        <p:spPr bwMode="auto">
          <a:xfrm>
            <a:off x="4211638" y="3357563"/>
            <a:ext cx="2447925" cy="666750"/>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endParaRPr lang="en-US">
              <a:solidFill>
                <a:srgbClr val="000000"/>
              </a:solidFill>
              <a:latin typeface="Arial" charset="0"/>
              <a:cs typeface="Arial" charset="0"/>
            </a:endParaRPr>
          </a:p>
        </p:txBody>
      </p:sp>
      <p:sp>
        <p:nvSpPr>
          <p:cNvPr id="629765" name="Text Box 14"/>
          <p:cNvSpPr txBox="1">
            <a:spLocks noChangeArrowheads="1"/>
          </p:cNvSpPr>
          <p:nvPr/>
        </p:nvSpPr>
        <p:spPr bwMode="auto">
          <a:xfrm>
            <a:off x="8488363" y="4763"/>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000000"/>
                </a:solidFill>
                <a:latin typeface="Arial" charset="0"/>
                <a:cs typeface="Arial" charset="0"/>
              </a:rPr>
              <a:t>101</a:t>
            </a:r>
          </a:p>
        </p:txBody>
      </p:sp>
      <p:cxnSp>
        <p:nvCxnSpPr>
          <p:cNvPr id="18" name="Straight Connector 17"/>
          <p:cNvCxnSpPr>
            <a:cxnSpLocks noChangeShapeType="1"/>
          </p:cNvCxnSpPr>
          <p:nvPr/>
        </p:nvCxnSpPr>
        <p:spPr bwMode="auto">
          <a:xfrm>
            <a:off x="4211638" y="3284538"/>
            <a:ext cx="0" cy="11525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408596" name="Group 408595"/>
          <p:cNvGrpSpPr>
            <a:grpSpLocks/>
          </p:cNvGrpSpPr>
          <p:nvPr/>
        </p:nvGrpSpPr>
        <p:grpSpPr bwMode="auto">
          <a:xfrm>
            <a:off x="4324350" y="3357563"/>
            <a:ext cx="2335213" cy="658812"/>
            <a:chOff x="4324836" y="4941168"/>
            <a:chExt cx="2335396" cy="659545"/>
          </a:xfrm>
        </p:grpSpPr>
        <p:sp>
          <p:nvSpPr>
            <p:cNvPr id="39" name="Text Box 10"/>
            <p:cNvSpPr txBox="1">
              <a:spLocks noChangeArrowheads="1"/>
            </p:cNvSpPr>
            <p:nvPr/>
          </p:nvSpPr>
          <p:spPr bwMode="auto">
            <a:xfrm>
              <a:off x="4599496" y="4941168"/>
              <a:ext cx="1744799" cy="464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en-US" b="1" spc="-110" dirty="0">
                  <a:solidFill>
                    <a:srgbClr val="000000"/>
                  </a:solidFill>
                  <a:latin typeface="Arial"/>
                  <a:cs typeface="Arial"/>
                </a:rPr>
                <a:t>1260 DAYS</a:t>
              </a:r>
            </a:p>
          </p:txBody>
        </p:sp>
        <p:cxnSp>
          <p:nvCxnSpPr>
            <p:cNvPr id="629822"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42" name="Text Box 10"/>
            <p:cNvSpPr txBox="1">
              <a:spLocks noChangeArrowheads="1"/>
            </p:cNvSpPr>
            <p:nvPr/>
          </p:nvSpPr>
          <p:spPr bwMode="auto">
            <a:xfrm>
              <a:off x="4599496" y="5228825"/>
              <a:ext cx="1744799" cy="371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en-US" sz="1800" b="1" i="1" spc="-110" dirty="0">
                  <a:solidFill>
                    <a:srgbClr val="000000"/>
                  </a:solidFill>
                  <a:latin typeface="Arial"/>
                  <a:cs typeface="Arial"/>
                </a:rPr>
                <a:t>Rev. 11:3; 12:6</a:t>
              </a:r>
              <a:endParaRPr lang="en-US" b="1" spc="-110" dirty="0">
                <a:solidFill>
                  <a:srgbClr val="000000"/>
                </a:solidFill>
                <a:latin typeface="Arial"/>
                <a:cs typeface="Arial"/>
              </a:endParaRPr>
            </a:p>
          </p:txBody>
        </p:sp>
        <p:cxnSp>
          <p:nvCxnSpPr>
            <p:cNvPr id="629824"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cxnSp>
        <p:nvCxnSpPr>
          <p:cNvPr id="14" name="Straight Connector 13"/>
          <p:cNvCxnSpPr>
            <a:cxnSpLocks noChangeShapeType="1"/>
          </p:cNvCxnSpPr>
          <p:nvPr/>
        </p:nvCxnSpPr>
        <p:spPr bwMode="auto">
          <a:xfrm>
            <a:off x="6732588" y="2349500"/>
            <a:ext cx="0" cy="2303463"/>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sp>
        <p:nvSpPr>
          <p:cNvPr id="92" name="Text Box 10"/>
          <p:cNvSpPr txBox="1">
            <a:spLocks noChangeArrowheads="1"/>
          </p:cNvSpPr>
          <p:nvPr/>
        </p:nvSpPr>
        <p:spPr bwMode="auto">
          <a:xfrm>
            <a:off x="5867400" y="1412875"/>
            <a:ext cx="1655763" cy="842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lnSpc>
                <a:spcPct val="80000"/>
              </a:lnSpc>
              <a:spcBef>
                <a:spcPct val="50000"/>
              </a:spcBef>
              <a:defRPr/>
            </a:pPr>
            <a:r>
              <a:rPr lang="en-US" sz="2000" b="1" i="1" spc="-100" dirty="0">
                <a:solidFill>
                  <a:srgbClr val="000000"/>
                </a:solidFill>
                <a:latin typeface="Arial"/>
                <a:cs typeface="Arial"/>
              </a:rPr>
              <a:t>Sign of </a:t>
            </a:r>
            <a:br>
              <a:rPr lang="en-US" sz="2000" b="1" i="1" spc="-100" dirty="0">
                <a:solidFill>
                  <a:srgbClr val="000000"/>
                </a:solidFill>
                <a:latin typeface="Arial"/>
                <a:cs typeface="Arial"/>
              </a:rPr>
            </a:br>
            <a:r>
              <a:rPr lang="en-US" sz="2000" b="1" i="1" spc="-100" dirty="0">
                <a:solidFill>
                  <a:srgbClr val="000000"/>
                </a:solidFill>
                <a:latin typeface="Arial"/>
                <a:cs typeface="Arial"/>
              </a:rPr>
              <a:t>Son of Man</a:t>
            </a:r>
            <a:br>
              <a:rPr lang="en-US" sz="2000" b="1" i="1" spc="-100" dirty="0">
                <a:solidFill>
                  <a:srgbClr val="000000"/>
                </a:solidFill>
                <a:latin typeface="Arial"/>
                <a:cs typeface="Arial"/>
              </a:rPr>
            </a:br>
            <a:r>
              <a:rPr lang="en-US" sz="2000" b="1" i="1" spc="-100" dirty="0">
                <a:solidFill>
                  <a:srgbClr val="000000"/>
                </a:solidFill>
                <a:latin typeface="Arial"/>
                <a:cs typeface="Arial"/>
              </a:rPr>
              <a:t>Matt. 24:30</a:t>
            </a:r>
          </a:p>
        </p:txBody>
      </p:sp>
      <p:cxnSp>
        <p:nvCxnSpPr>
          <p:cNvPr id="13" name="Straight Connector 12"/>
          <p:cNvCxnSpPr>
            <a:cxnSpLocks noChangeShapeType="1"/>
          </p:cNvCxnSpPr>
          <p:nvPr/>
        </p:nvCxnSpPr>
        <p:spPr bwMode="auto">
          <a:xfrm>
            <a:off x="3348038" y="2349500"/>
            <a:ext cx="0" cy="18002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102" name="Group 101"/>
          <p:cNvGrpSpPr>
            <a:grpSpLocks/>
          </p:cNvGrpSpPr>
          <p:nvPr/>
        </p:nvGrpSpPr>
        <p:grpSpPr bwMode="auto">
          <a:xfrm>
            <a:off x="3276600" y="3306763"/>
            <a:ext cx="1008063" cy="698500"/>
            <a:chOff x="6804245" y="3717032"/>
            <a:chExt cx="1080120" cy="697756"/>
          </a:xfrm>
        </p:grpSpPr>
        <p:sp>
          <p:nvSpPr>
            <p:cNvPr id="103" name="Text Box 10"/>
            <p:cNvSpPr txBox="1">
              <a:spLocks noChangeArrowheads="1"/>
            </p:cNvSpPr>
            <p:nvPr/>
          </p:nvSpPr>
          <p:spPr bwMode="auto">
            <a:xfrm>
              <a:off x="6804245" y="3717032"/>
              <a:ext cx="1080120" cy="6977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lnSpc>
                  <a:spcPct val="80000"/>
                </a:lnSpc>
                <a:spcBef>
                  <a:spcPct val="50000"/>
                </a:spcBef>
                <a:defRPr/>
              </a:pPr>
              <a:r>
                <a:rPr lang="en-US" b="1" spc="-110" dirty="0">
                  <a:solidFill>
                    <a:srgbClr val="000000"/>
                  </a:solidFill>
                  <a:latin typeface="Arial"/>
                  <a:cs typeface="Arial"/>
                </a:rPr>
                <a:t> 30 DAYS</a:t>
              </a:r>
            </a:p>
          </p:txBody>
        </p:sp>
        <p:cxnSp>
          <p:nvCxnSpPr>
            <p:cNvPr id="629819"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629820"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46" name="Group 45"/>
          <p:cNvGrpSpPr>
            <a:grpSpLocks/>
          </p:cNvGrpSpPr>
          <p:nvPr/>
        </p:nvGrpSpPr>
        <p:grpSpPr bwMode="auto">
          <a:xfrm>
            <a:off x="1258888" y="3357563"/>
            <a:ext cx="7129462" cy="2303462"/>
            <a:chOff x="1259632" y="3356992"/>
            <a:chExt cx="7128792" cy="2304256"/>
          </a:xfrm>
        </p:grpSpPr>
        <p:sp>
          <p:nvSpPr>
            <p:cNvPr id="629806" name="Oval 9"/>
            <p:cNvSpPr>
              <a:spLocks noChangeArrowheads="1"/>
            </p:cNvSpPr>
            <p:nvPr/>
          </p:nvSpPr>
          <p:spPr bwMode="auto">
            <a:xfrm flipH="1">
              <a:off x="1259632" y="4437112"/>
              <a:ext cx="1368152" cy="1224136"/>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endParaRPr lang="en-US">
                <a:solidFill>
                  <a:srgbClr val="000000"/>
                </a:solidFill>
                <a:latin typeface="Arial" charset="0"/>
                <a:cs typeface="Arial" charset="0"/>
              </a:endParaRPr>
            </a:p>
          </p:txBody>
        </p:sp>
        <p:cxnSp>
          <p:nvCxnSpPr>
            <p:cNvPr id="629807"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cxnSp>
          <p:nvCxnSpPr>
            <p:cNvPr id="629808"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629809" name="Group 71"/>
            <p:cNvGrpSpPr>
              <a:grpSpLocks/>
            </p:cNvGrpSpPr>
            <p:nvPr/>
          </p:nvGrpSpPr>
          <p:grpSpPr bwMode="auto">
            <a:xfrm>
              <a:off x="1907704" y="4077072"/>
              <a:ext cx="2335396" cy="463846"/>
              <a:chOff x="4324836" y="4941168"/>
              <a:chExt cx="2335396" cy="463846"/>
            </a:xfrm>
          </p:grpSpPr>
          <p:sp>
            <p:nvSpPr>
              <p:cNvPr id="73" name="Text Box 10"/>
              <p:cNvSpPr txBox="1">
                <a:spLocks noChangeArrowheads="1"/>
              </p:cNvSpPr>
              <p:nvPr/>
            </p:nvSpPr>
            <p:spPr bwMode="auto">
              <a:xfrm>
                <a:off x="4599014" y="4940473"/>
                <a:ext cx="1746086" cy="465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en-US" b="1" spc="-110" dirty="0">
                    <a:solidFill>
                      <a:srgbClr val="000000"/>
                    </a:solidFill>
                    <a:latin typeface="Arial"/>
                    <a:cs typeface="Arial"/>
                  </a:rPr>
                  <a:t>3½ YEARS</a:t>
                </a:r>
              </a:p>
            </p:txBody>
          </p:sp>
          <p:cxnSp>
            <p:nvCxnSpPr>
              <p:cNvPr id="629816"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629817"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629810" name="Group 76"/>
            <p:cNvGrpSpPr>
              <a:grpSpLocks/>
            </p:cNvGrpSpPr>
            <p:nvPr/>
          </p:nvGrpSpPr>
          <p:grpSpPr bwMode="auto">
            <a:xfrm>
              <a:off x="4355976" y="4077072"/>
              <a:ext cx="2335396" cy="463846"/>
              <a:chOff x="4324836" y="4941168"/>
              <a:chExt cx="2335396" cy="463846"/>
            </a:xfrm>
          </p:grpSpPr>
          <p:sp>
            <p:nvSpPr>
              <p:cNvPr id="78" name="Text Box 10"/>
              <p:cNvSpPr txBox="1">
                <a:spLocks noChangeArrowheads="1"/>
              </p:cNvSpPr>
              <p:nvPr/>
            </p:nvSpPr>
            <p:spPr bwMode="auto">
              <a:xfrm>
                <a:off x="4600025" y="4940473"/>
                <a:ext cx="1744498" cy="465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en-US" b="1" spc="-110" dirty="0">
                    <a:solidFill>
                      <a:srgbClr val="000000"/>
                    </a:solidFill>
                    <a:latin typeface="Arial"/>
                    <a:cs typeface="Arial"/>
                  </a:rPr>
                  <a:t>3½ YEARS</a:t>
                </a:r>
              </a:p>
            </p:txBody>
          </p:sp>
          <p:cxnSp>
            <p:nvCxnSpPr>
              <p:cNvPr id="629813"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629814"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629811" name="Text Box 10"/>
            <p:cNvSpPr txBox="1">
              <a:spLocks noChangeArrowheads="1"/>
            </p:cNvSpPr>
            <p:nvPr/>
          </p:nvSpPr>
          <p:spPr bwMode="auto">
            <a:xfrm>
              <a:off x="1259632" y="4519713"/>
              <a:ext cx="1368152" cy="925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sz="1800" b="1" i="1">
                  <a:solidFill>
                    <a:srgbClr val="000000"/>
                  </a:solidFill>
                  <a:latin typeface="Arial" charset="0"/>
                  <a:cs typeface="Arial" charset="0"/>
                </a:rPr>
                <a:t>Covenant Made</a:t>
              </a:r>
              <a:br>
                <a:rPr lang="en-US" sz="1800" b="1" i="1">
                  <a:solidFill>
                    <a:srgbClr val="000000"/>
                  </a:solidFill>
                  <a:latin typeface="Arial" charset="0"/>
                  <a:cs typeface="Arial" charset="0"/>
                </a:rPr>
              </a:br>
              <a:r>
                <a:rPr lang="en-US" sz="1800" b="1" i="1">
                  <a:solidFill>
                    <a:srgbClr val="000000"/>
                  </a:solidFill>
                  <a:latin typeface="Arial" charset="0"/>
                  <a:cs typeface="Arial" charset="0"/>
                </a:rPr>
                <a:t>Dan. 9:27a</a:t>
              </a:r>
            </a:p>
          </p:txBody>
        </p:sp>
      </p:grpSp>
      <p:grpSp>
        <p:nvGrpSpPr>
          <p:cNvPr id="49" name="Group 48"/>
          <p:cNvGrpSpPr>
            <a:grpSpLocks/>
          </p:cNvGrpSpPr>
          <p:nvPr/>
        </p:nvGrpSpPr>
        <p:grpSpPr bwMode="auto">
          <a:xfrm>
            <a:off x="-36513" y="2349500"/>
            <a:ext cx="3343276" cy="3095625"/>
            <a:chOff x="-36512" y="2348880"/>
            <a:chExt cx="3343508" cy="3096344"/>
          </a:xfrm>
        </p:grpSpPr>
        <p:cxnSp>
          <p:nvCxnSpPr>
            <p:cNvPr id="629797"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629798" name="Group 96"/>
            <p:cNvGrpSpPr>
              <a:grpSpLocks/>
            </p:cNvGrpSpPr>
            <p:nvPr/>
          </p:nvGrpSpPr>
          <p:grpSpPr bwMode="auto">
            <a:xfrm>
              <a:off x="970574" y="3307308"/>
              <a:ext cx="1009138" cy="697756"/>
              <a:chOff x="6881319" y="3717032"/>
              <a:chExt cx="1080120" cy="697756"/>
            </a:xfrm>
          </p:grpSpPr>
          <p:sp>
            <p:nvSpPr>
              <p:cNvPr id="98" name="Text Box 10"/>
              <p:cNvSpPr txBox="1">
                <a:spLocks noChangeArrowheads="1"/>
              </p:cNvSpPr>
              <p:nvPr/>
            </p:nvSpPr>
            <p:spPr bwMode="auto">
              <a:xfrm>
                <a:off x="6880741" y="3717677"/>
                <a:ext cx="1080743" cy="697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lnSpc>
                    <a:spcPct val="80000"/>
                  </a:lnSpc>
                  <a:spcBef>
                    <a:spcPct val="50000"/>
                  </a:spcBef>
                  <a:defRPr/>
                </a:pPr>
                <a:r>
                  <a:rPr lang="en-US" b="1" spc="-110" dirty="0">
                    <a:solidFill>
                      <a:srgbClr val="000000"/>
                    </a:solidFill>
                    <a:latin typeface="Arial"/>
                    <a:cs typeface="Arial"/>
                  </a:rPr>
                  <a:t> 30 DAYS</a:t>
                </a:r>
              </a:p>
            </p:txBody>
          </p:sp>
          <p:cxnSp>
            <p:nvCxnSpPr>
              <p:cNvPr id="629804"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629805"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629799" name="Text Box 10"/>
            <p:cNvSpPr txBox="1">
              <a:spLocks noChangeArrowheads="1"/>
            </p:cNvSpPr>
            <p:nvPr/>
          </p:nvSpPr>
          <p:spPr bwMode="auto">
            <a:xfrm>
              <a:off x="-36512" y="4519713"/>
              <a:ext cx="1368152" cy="925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sz="1800" b="1" i="1">
                  <a:solidFill>
                    <a:srgbClr val="000000"/>
                  </a:solidFill>
                  <a:latin typeface="Arial" charset="0"/>
                  <a:cs typeface="Arial" charset="0"/>
                </a:rPr>
                <a:t>Election </a:t>
              </a:r>
              <a:br>
                <a:rPr lang="en-US" sz="1800" b="1" i="1">
                  <a:solidFill>
                    <a:srgbClr val="000000"/>
                  </a:solidFill>
                  <a:latin typeface="Arial" charset="0"/>
                  <a:cs typeface="Arial" charset="0"/>
                </a:rPr>
              </a:br>
              <a:r>
                <a:rPr lang="en-US" sz="1800" b="1" i="1">
                  <a:solidFill>
                    <a:srgbClr val="000000"/>
                  </a:solidFill>
                  <a:latin typeface="Arial" charset="0"/>
                  <a:cs typeface="Arial" charset="0"/>
                </a:rPr>
                <a:t>of Beast</a:t>
              </a:r>
              <a:br>
                <a:rPr lang="en-US" sz="1800" b="1" i="1">
                  <a:solidFill>
                    <a:srgbClr val="000000"/>
                  </a:solidFill>
                  <a:latin typeface="Arial" charset="0"/>
                  <a:cs typeface="Arial" charset="0"/>
                </a:rPr>
              </a:br>
              <a:r>
                <a:rPr lang="en-US" sz="1800" b="1" i="1">
                  <a:solidFill>
                    <a:srgbClr val="000000"/>
                  </a:solidFill>
                  <a:latin typeface="Arial" charset="0"/>
                  <a:cs typeface="Arial" charset="0"/>
                </a:rPr>
                <a:t>Rev. 17:13</a:t>
              </a:r>
            </a:p>
          </p:txBody>
        </p:sp>
        <p:sp>
          <p:nvSpPr>
            <p:cNvPr id="111" name="Text Box 10"/>
            <p:cNvSpPr txBox="1">
              <a:spLocks noChangeArrowheads="1"/>
            </p:cNvSpPr>
            <p:nvPr/>
          </p:nvSpPr>
          <p:spPr bwMode="auto">
            <a:xfrm>
              <a:off x="1246278" y="2677569"/>
              <a:ext cx="1744783" cy="4636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en-US" b="1" spc="-110" dirty="0">
                  <a:solidFill>
                    <a:srgbClr val="000000"/>
                  </a:solidFill>
                  <a:latin typeface="Arial"/>
                  <a:cs typeface="Arial"/>
                </a:rPr>
                <a:t>3½ YEARS</a:t>
              </a:r>
            </a:p>
          </p:txBody>
        </p:sp>
        <p:cxnSp>
          <p:nvCxnSpPr>
            <p:cNvPr id="629801"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629802"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52" name="Group 51"/>
          <p:cNvGrpSpPr>
            <a:grpSpLocks/>
          </p:cNvGrpSpPr>
          <p:nvPr/>
        </p:nvGrpSpPr>
        <p:grpSpPr bwMode="auto">
          <a:xfrm>
            <a:off x="6588125" y="1412875"/>
            <a:ext cx="2555875" cy="3992563"/>
            <a:chOff x="6588224" y="1412776"/>
            <a:chExt cx="2555775" cy="3992238"/>
          </a:xfrm>
        </p:grpSpPr>
        <p:sp>
          <p:nvSpPr>
            <p:cNvPr id="629788" name="Text Box 10"/>
            <p:cNvSpPr txBox="1">
              <a:spLocks noChangeArrowheads="1"/>
            </p:cNvSpPr>
            <p:nvPr/>
          </p:nvSpPr>
          <p:spPr bwMode="auto">
            <a:xfrm>
              <a:off x="6588224" y="4941168"/>
              <a:ext cx="2088232"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b="1" i="1">
                  <a:solidFill>
                    <a:srgbClr val="000000"/>
                  </a:solidFill>
                  <a:latin typeface="Arial" charset="0"/>
                  <a:cs typeface="Arial" charset="0"/>
                </a:rPr>
                <a:t>2nd ADVENT</a:t>
              </a:r>
            </a:p>
          </p:txBody>
        </p:sp>
        <p:cxnSp>
          <p:nvCxnSpPr>
            <p:cNvPr id="629789"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629790" name="Group 408601"/>
            <p:cNvGrpSpPr>
              <a:grpSpLocks/>
            </p:cNvGrpSpPr>
            <p:nvPr/>
          </p:nvGrpSpPr>
          <p:grpSpPr bwMode="auto">
            <a:xfrm>
              <a:off x="6732237" y="3345519"/>
              <a:ext cx="1599786" cy="659545"/>
              <a:chOff x="6732237" y="3717032"/>
              <a:chExt cx="1599786" cy="659545"/>
            </a:xfrm>
          </p:grpSpPr>
          <p:sp>
            <p:nvSpPr>
              <p:cNvPr id="83" name="Text Box 10"/>
              <p:cNvSpPr txBox="1">
                <a:spLocks noChangeArrowheads="1"/>
              </p:cNvSpPr>
              <p:nvPr/>
            </p:nvSpPr>
            <p:spPr bwMode="auto">
              <a:xfrm>
                <a:off x="6804115" y="3717707"/>
                <a:ext cx="1412819" cy="463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en-US" b="1" spc="-110" dirty="0">
                    <a:solidFill>
                      <a:srgbClr val="000000"/>
                    </a:solidFill>
                    <a:latin typeface="Arial"/>
                    <a:cs typeface="Arial"/>
                  </a:rPr>
                  <a:t>45 DAYS</a:t>
                </a:r>
              </a:p>
            </p:txBody>
          </p:sp>
          <p:cxnSp>
            <p:nvCxnSpPr>
              <p:cNvPr id="629794"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85" name="Text Box 10"/>
              <p:cNvSpPr txBox="1">
                <a:spLocks noChangeArrowheads="1"/>
              </p:cNvSpPr>
              <p:nvPr/>
            </p:nvSpPr>
            <p:spPr bwMode="auto">
              <a:xfrm>
                <a:off x="6948572" y="4005021"/>
                <a:ext cx="1223914" cy="3714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en-US" sz="1800" b="1" i="1" spc="-110" dirty="0">
                    <a:solidFill>
                      <a:srgbClr val="000000"/>
                    </a:solidFill>
                    <a:latin typeface="Arial"/>
                    <a:cs typeface="Arial"/>
                  </a:rPr>
                  <a:t>Dan. 12:12</a:t>
                </a:r>
                <a:endParaRPr lang="en-US" b="1" spc="-110" dirty="0">
                  <a:solidFill>
                    <a:srgbClr val="000000"/>
                  </a:solidFill>
                  <a:latin typeface="Arial"/>
                  <a:cs typeface="Arial"/>
                </a:endParaRPr>
              </a:p>
            </p:txBody>
          </p:sp>
          <p:cxnSp>
            <p:nvCxnSpPr>
              <p:cNvPr id="629796"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94" name="Text Box 10"/>
            <p:cNvSpPr txBox="1">
              <a:spLocks noChangeArrowheads="1"/>
            </p:cNvSpPr>
            <p:nvPr/>
          </p:nvSpPr>
          <p:spPr bwMode="auto">
            <a:xfrm>
              <a:off x="7667682" y="1412776"/>
              <a:ext cx="1476317" cy="8428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en-US" dirty="0">
                  <a:solidFill>
                    <a:srgbClr val="000000"/>
                  </a:solidFill>
                </a:rPr>
                <a:t>Christ</a:t>
              </a:r>
              <a:r>
                <a:rPr lang="fr-FR" dirty="0">
                  <a:solidFill>
                    <a:srgbClr val="000000"/>
                  </a:solidFill>
                </a:rPr>
                <a:t>'</a:t>
              </a:r>
              <a:r>
                <a:rPr lang="en-US" dirty="0">
                  <a:solidFill>
                    <a:srgbClr val="000000"/>
                  </a:solidFill>
                </a:rPr>
                <a:t>s Return Complete</a:t>
              </a:r>
            </a:p>
          </p:txBody>
        </p:sp>
        <p:sp>
          <p:nvSpPr>
            <p:cNvPr id="629792" name="Right Brace 34"/>
            <p:cNvSpPr>
              <a:spLocks/>
            </p:cNvSpPr>
            <p:nvPr/>
          </p:nvSpPr>
          <p:spPr bwMode="auto">
            <a:xfrm rot="5400000">
              <a:off x="7452109" y="4149080"/>
              <a:ext cx="216024" cy="1512168"/>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grpSp>
      <p:grpSp>
        <p:nvGrpSpPr>
          <p:cNvPr id="48" name="Group 47"/>
          <p:cNvGrpSpPr>
            <a:grpSpLocks/>
          </p:cNvGrpSpPr>
          <p:nvPr/>
        </p:nvGrpSpPr>
        <p:grpSpPr bwMode="auto">
          <a:xfrm>
            <a:off x="2700338" y="1433513"/>
            <a:ext cx="4032250" cy="4011612"/>
            <a:chOff x="2699792" y="1433435"/>
            <a:chExt cx="4032447" cy="4011789"/>
          </a:xfrm>
        </p:grpSpPr>
        <p:sp>
          <p:nvSpPr>
            <p:cNvPr id="629779" name="Text Box 10"/>
            <p:cNvSpPr txBox="1">
              <a:spLocks noChangeArrowheads="1"/>
            </p:cNvSpPr>
            <p:nvPr/>
          </p:nvSpPr>
          <p:spPr bwMode="auto">
            <a:xfrm>
              <a:off x="2699792" y="4519713"/>
              <a:ext cx="1368152" cy="925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sz="1800" b="1" i="1">
                  <a:solidFill>
                    <a:srgbClr val="000000"/>
                  </a:solidFill>
                  <a:latin typeface="Arial" charset="0"/>
                  <a:cs typeface="Arial" charset="0"/>
                </a:rPr>
                <a:t>Covenant Broken</a:t>
              </a:r>
              <a:br>
                <a:rPr lang="en-US" sz="1800" b="1" i="1">
                  <a:solidFill>
                    <a:srgbClr val="000000"/>
                  </a:solidFill>
                  <a:latin typeface="Arial" charset="0"/>
                  <a:cs typeface="Arial" charset="0"/>
                </a:rPr>
              </a:br>
              <a:r>
                <a:rPr lang="en-US" sz="1800" b="1" i="1">
                  <a:solidFill>
                    <a:srgbClr val="000000"/>
                  </a:solidFill>
                  <a:latin typeface="Arial" charset="0"/>
                  <a:cs typeface="Arial" charset="0"/>
                </a:rPr>
                <a:t>Dan. 9:27b</a:t>
              </a:r>
            </a:p>
          </p:txBody>
        </p:sp>
        <p:grpSp>
          <p:nvGrpSpPr>
            <p:cNvPr id="629780" name="Group 21"/>
            <p:cNvGrpSpPr>
              <a:grpSpLocks/>
            </p:cNvGrpSpPr>
            <p:nvPr/>
          </p:nvGrpSpPr>
          <p:grpSpPr bwMode="auto">
            <a:xfrm>
              <a:off x="3347864" y="2636912"/>
              <a:ext cx="3384375" cy="659545"/>
              <a:chOff x="3779913" y="2492896"/>
              <a:chExt cx="2942935" cy="659545"/>
            </a:xfrm>
          </p:grpSpPr>
          <p:sp>
            <p:nvSpPr>
              <p:cNvPr id="32" name="Text Box 10"/>
              <p:cNvSpPr txBox="1">
                <a:spLocks noChangeArrowheads="1"/>
              </p:cNvSpPr>
              <p:nvPr/>
            </p:nvSpPr>
            <p:spPr bwMode="auto">
              <a:xfrm>
                <a:off x="4327676" y="2492797"/>
                <a:ext cx="1790512" cy="465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en-US" b="1" spc="-110" dirty="0">
                    <a:solidFill>
                      <a:srgbClr val="000000"/>
                    </a:solidFill>
                    <a:latin typeface="Arial"/>
                    <a:cs typeface="Arial"/>
                  </a:rPr>
                  <a:t>1290 DAYS</a:t>
                </a:r>
              </a:p>
            </p:txBody>
          </p:sp>
          <p:cxnSp>
            <p:nvCxnSpPr>
              <p:cNvPr id="629785"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629786"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en-US" sz="1800" b="1" i="1" spc="-110" dirty="0">
                    <a:solidFill>
                      <a:srgbClr val="000000"/>
                    </a:solidFill>
                    <a:latin typeface="Arial"/>
                    <a:cs typeface="Arial"/>
                  </a:rPr>
                  <a:t>Dan. 12:11</a:t>
                </a:r>
                <a:endParaRPr lang="en-US" b="1" spc="-110" dirty="0">
                  <a:solidFill>
                    <a:srgbClr val="000000"/>
                  </a:solidFill>
                  <a:latin typeface="Arial"/>
                  <a:cs typeface="Arial"/>
                </a:endParaRPr>
              </a:p>
            </p:txBody>
          </p:sp>
        </p:grpSp>
        <p:sp>
          <p:nvSpPr>
            <p:cNvPr id="93" name="Text Box 10"/>
            <p:cNvSpPr txBox="1">
              <a:spLocks noChangeArrowheads="1"/>
            </p:cNvSpPr>
            <p:nvPr/>
          </p:nvSpPr>
          <p:spPr bwMode="auto">
            <a:xfrm>
              <a:off x="3204642" y="1433435"/>
              <a:ext cx="1006524" cy="842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lnSpc>
                  <a:spcPct val="80000"/>
                </a:lnSpc>
                <a:spcBef>
                  <a:spcPct val="50000"/>
                </a:spcBef>
                <a:defRPr/>
              </a:pPr>
              <a:r>
                <a:rPr lang="en-US" sz="2000" b="1" i="1" spc="-100" dirty="0">
                  <a:solidFill>
                    <a:srgbClr val="000000"/>
                  </a:solidFill>
                  <a:latin typeface="Arial"/>
                  <a:cs typeface="Arial"/>
                </a:rPr>
                <a:t>Middle of the Week</a:t>
              </a:r>
            </a:p>
          </p:txBody>
        </p:sp>
        <p:sp>
          <p:nvSpPr>
            <p:cNvPr id="629782" name="AutoShape 11"/>
            <p:cNvSpPr>
              <a:spLocks noChangeArrowheads="1"/>
            </p:cNvSpPr>
            <p:nvPr/>
          </p:nvSpPr>
          <p:spPr bwMode="auto">
            <a:xfrm>
              <a:off x="3125962" y="4077072"/>
              <a:ext cx="515813" cy="471015"/>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endParaRPr lang="en-US">
                <a:solidFill>
                  <a:srgbClr val="000000"/>
                </a:solidFill>
                <a:latin typeface="Arial" charset="0"/>
                <a:cs typeface="Arial" charset="0"/>
              </a:endParaRPr>
            </a:p>
          </p:txBody>
        </p:sp>
        <p:sp>
          <p:nvSpPr>
            <p:cNvPr id="629783" name="Right Brace 120"/>
            <p:cNvSpPr>
              <a:spLocks/>
            </p:cNvSpPr>
            <p:nvPr/>
          </p:nvSpPr>
          <p:spPr bwMode="auto">
            <a:xfrm rot="-5400000">
              <a:off x="3671900" y="1880829"/>
              <a:ext cx="144015" cy="792087"/>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grpSp>
      <p:sp>
        <p:nvSpPr>
          <p:cNvPr id="629776" name="Text Box 10"/>
          <p:cNvSpPr txBox="1">
            <a:spLocks noChangeArrowheads="1"/>
          </p:cNvSpPr>
          <p:nvPr/>
        </p:nvSpPr>
        <p:spPr bwMode="auto">
          <a:xfrm>
            <a:off x="1131888" y="836613"/>
            <a:ext cx="6443662" cy="309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sz="1400" i="1">
                <a:solidFill>
                  <a:srgbClr val="000000"/>
                </a:solidFill>
                <a:latin typeface="Arial" charset="0"/>
                <a:cs typeface="Arial" charset="0"/>
              </a:rPr>
              <a:t>Adapted from J. Dwight Pentecost, Dallas Theological Seminary, 1988</a:t>
            </a:r>
          </a:p>
        </p:txBody>
      </p:sp>
      <p:sp>
        <p:nvSpPr>
          <p:cNvPr id="45" name="Rounded Rectangle 44"/>
          <p:cNvSpPr>
            <a:spLocks noChangeArrowheads="1"/>
          </p:cNvSpPr>
          <p:nvPr/>
        </p:nvSpPr>
        <p:spPr bwMode="auto">
          <a:xfrm>
            <a:off x="1908175" y="6300788"/>
            <a:ext cx="4751388" cy="512762"/>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algn="ctr"/>
            <a:r>
              <a:rPr lang="en-US">
                <a:solidFill>
                  <a:srgbClr val="FFFFFF"/>
                </a:solidFill>
              </a:rPr>
              <a:t>The Tribulation</a:t>
            </a:r>
          </a:p>
        </p:txBody>
      </p:sp>
      <p:sp>
        <p:nvSpPr>
          <p:cNvPr id="126" name="Rounded Rectangle 125"/>
          <p:cNvSpPr>
            <a:spLocks noChangeArrowheads="1"/>
          </p:cNvSpPr>
          <p:nvPr/>
        </p:nvSpPr>
        <p:spPr bwMode="auto">
          <a:xfrm>
            <a:off x="4211638" y="5373688"/>
            <a:ext cx="2447925" cy="920750"/>
          </a:xfrm>
          <a:prstGeom prst="roundRect">
            <a:avLst>
              <a:gd name="adj" fmla="val 16667"/>
            </a:avLst>
          </a:prstGeom>
          <a:solidFill>
            <a:srgbClr val="FF0000"/>
          </a:solidFill>
          <a:ln w="9525">
            <a:solidFill>
              <a:schemeClr val="tx1"/>
            </a:solidFill>
            <a:round/>
            <a:headEnd/>
            <a:tailEnd type="stealth" w="lg" len="lg"/>
          </a:ln>
        </p:spPr>
        <p:txBody>
          <a:bodyPr lIns="90000" tIns="46800" rIns="90000" bIns="46800">
            <a:spAutoFit/>
          </a:bodyPr>
          <a:lstStyle/>
          <a:p>
            <a:pPr algn="ctr"/>
            <a:r>
              <a:rPr lang="en-US">
                <a:solidFill>
                  <a:srgbClr val="FFFFFF"/>
                </a:solidFill>
              </a:rPr>
              <a:t>The Great Tribulation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0.70"/>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dissolve">
                                      <p:cBhvr>
                                        <p:cTn id="34" dur="500"/>
                                        <p:tgtEl>
                                          <p:spTgt spid="10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560141"/>
                                        </p:tgtEl>
                                        <p:attrNameLst>
                                          <p:attrName>style.visibility</p:attrName>
                                        </p:attrNameLst>
                                      </p:cBhvr>
                                      <p:to>
                                        <p:strVal val="visible"/>
                                      </p:to>
                                    </p:set>
                                    <p:anim calcmode="lin" valueType="num">
                                      <p:cBhvr>
                                        <p:cTn id="39" dur="1000" fill="hold"/>
                                        <p:tgtEl>
                                          <p:spTgt spid="560141"/>
                                        </p:tgtEl>
                                        <p:attrNameLst>
                                          <p:attrName>ppt_w</p:attrName>
                                        </p:attrNameLst>
                                      </p:cBhvr>
                                      <p:tavLst>
                                        <p:tav tm="0">
                                          <p:val>
                                            <p:strVal val="#ppt_w*0.70"/>
                                          </p:val>
                                        </p:tav>
                                        <p:tav tm="100000">
                                          <p:val>
                                            <p:strVal val="#ppt_w"/>
                                          </p:val>
                                        </p:tav>
                                      </p:tavLst>
                                    </p:anim>
                                    <p:anim calcmode="lin" valueType="num">
                                      <p:cBhvr>
                                        <p:cTn id="40" dur="1000" fill="hold"/>
                                        <p:tgtEl>
                                          <p:spTgt spid="560141"/>
                                        </p:tgtEl>
                                        <p:attrNameLst>
                                          <p:attrName>ppt_h</p:attrName>
                                        </p:attrNameLst>
                                      </p:cBhvr>
                                      <p:tavLst>
                                        <p:tav tm="0">
                                          <p:val>
                                            <p:strVal val="#ppt_h"/>
                                          </p:val>
                                        </p:tav>
                                        <p:tav tm="100000">
                                          <p:val>
                                            <p:strVal val="#ppt_h"/>
                                          </p:val>
                                        </p:tav>
                                      </p:tavLst>
                                    </p:anim>
                                    <p:animEffect transition="in" filter="fade">
                                      <p:cBhvr>
                                        <p:cTn id="41" dur="1000"/>
                                        <p:tgtEl>
                                          <p:spTgt spid="560141"/>
                                        </p:tgtEl>
                                      </p:cBhvr>
                                    </p:animEffect>
                                  </p:childTnLst>
                                </p:cTn>
                              </p:par>
                              <p:par>
                                <p:cTn id="42" presetID="3" presetClass="entr" presetSubtype="10" fill="hold" nodeType="withEffect">
                                  <p:stCondLst>
                                    <p:cond delay="0"/>
                                  </p:stCondLst>
                                  <p:childTnLst>
                                    <p:set>
                                      <p:cBhvr>
                                        <p:cTn id="43" dur="1" fill="hold">
                                          <p:stCondLst>
                                            <p:cond delay="0"/>
                                          </p:stCondLst>
                                        </p:cTn>
                                        <p:tgtEl>
                                          <p:spTgt spid="408596"/>
                                        </p:tgtEl>
                                        <p:attrNameLst>
                                          <p:attrName>style.visibility</p:attrName>
                                        </p:attrNameLst>
                                      </p:cBhvr>
                                      <p:to>
                                        <p:strVal val="visible"/>
                                      </p:to>
                                    </p:set>
                                    <p:animEffect transition="in" filter="blinds(horizontal)">
                                      <p:cBhvr>
                                        <p:cTn id="44" dur="500"/>
                                        <p:tgtEl>
                                          <p:spTgt spid="40859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blinds(horizontal)">
                                      <p:cBhvr>
                                        <p:cTn id="47" dur="500"/>
                                        <p:tgtEl>
                                          <p:spTgt spid="1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92"/>
                                        </p:tgtEl>
                                        <p:attrNameLst>
                                          <p:attrName>style.visibility</p:attrName>
                                        </p:attrNameLst>
                                      </p:cBhvr>
                                      <p:to>
                                        <p:strVal val="visible"/>
                                      </p:to>
                                    </p:set>
                                    <p:anim calcmode="lin" valueType="num">
                                      <p:cBhvr additive="base">
                                        <p:cTn id="52" dur="500" fill="hold"/>
                                        <p:tgtEl>
                                          <p:spTgt spid="92"/>
                                        </p:tgtEl>
                                        <p:attrNameLst>
                                          <p:attrName>ppt_x</p:attrName>
                                        </p:attrNameLst>
                                      </p:cBhvr>
                                      <p:tavLst>
                                        <p:tav tm="0">
                                          <p:val>
                                            <p:strVal val="#ppt_x"/>
                                          </p:val>
                                        </p:tav>
                                        <p:tav tm="100000">
                                          <p:val>
                                            <p:strVal val="#ppt_x"/>
                                          </p:val>
                                        </p:tav>
                                      </p:tavLst>
                                    </p:anim>
                                    <p:anim calcmode="lin" valueType="num">
                                      <p:cBhvr additive="base">
                                        <p:cTn id="53"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1" fill="hold" nodeType="click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p:tgtEl>
                                          <p:spTgt spid="52"/>
                                        </p:tgtEl>
                                        <p:attrNameLst>
                                          <p:attrName>ppt_y</p:attrName>
                                        </p:attrNameLst>
                                      </p:cBhvr>
                                      <p:tavLst>
                                        <p:tav tm="0">
                                          <p:val>
                                            <p:strVal val="#ppt_y-#ppt_h*1.125000"/>
                                          </p:val>
                                        </p:tav>
                                        <p:tav tm="100000">
                                          <p:val>
                                            <p:strVal val="#ppt_y"/>
                                          </p:val>
                                        </p:tav>
                                      </p:tavLst>
                                    </p:anim>
                                    <p:animEffect transition="in" filter="wipe(down)">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41" grpId="0" animBg="1"/>
      <p:bldP spid="92" grpId="0"/>
      <p:bldP spid="45" grpId="0" animBg="1"/>
      <p:bldP spid="126" grpId="0" animBg="1"/>
    </p:bld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0148" name="Rectangle 4"/>
          <p:cNvSpPr>
            <a:spLocks noGrp="1" noChangeArrowheads="1"/>
          </p:cNvSpPr>
          <p:nvPr>
            <p:ph type="title"/>
          </p:nvPr>
        </p:nvSpPr>
        <p:spPr>
          <a:xfrm>
            <a:off x="228600" y="692150"/>
            <a:ext cx="8534400" cy="908050"/>
          </a:xfrm>
          <a:gradFill flip="none" rotWithShape="1">
            <a:gsLst>
              <a:gs pos="0">
                <a:srgbClr val="FF0000"/>
              </a:gs>
              <a:gs pos="100000">
                <a:srgbClr val="000000"/>
              </a:gs>
            </a:gsLst>
            <a:path path="rect">
              <a:fillToRect l="50000" t="50000" r="50000" b="50000"/>
            </a:path>
            <a:tileRect/>
          </a:gradFill>
        </p:spPr>
        <p:txBody>
          <a:bodyPr/>
          <a:lstStyle/>
          <a:p>
            <a:pPr eaLnBrk="1" hangingPunct="1">
              <a:defRPr/>
            </a:pPr>
            <a:r>
              <a:rPr lang="en-US" sz="3200" b="1" dirty="0">
                <a:latin typeface="Arial" charset="0"/>
                <a:ea typeface="ＭＳ Ｐゴシック" charset="0"/>
                <a:cs typeface="ＭＳ Ｐゴシック" charset="0"/>
              </a:rPr>
              <a:t>Comments on the Premillennial View</a:t>
            </a:r>
          </a:p>
        </p:txBody>
      </p:sp>
      <p:sp>
        <p:nvSpPr>
          <p:cNvPr id="1030150" name="Rectangle 6"/>
          <p:cNvSpPr>
            <a:spLocks noChangeArrowheads="1"/>
          </p:cNvSpPr>
          <p:nvPr/>
        </p:nvSpPr>
        <p:spPr bwMode="auto">
          <a:xfrm>
            <a:off x="457200" y="1676400"/>
            <a:ext cx="8229600" cy="4876800"/>
          </a:xfrm>
          <a:prstGeom prst="rect">
            <a:avLst/>
          </a:prstGeom>
          <a:noFill/>
          <a:ln w="9525">
            <a:noFill/>
            <a:miter lim="800000"/>
            <a:headEnd/>
            <a:tailEnd/>
          </a:ln>
          <a:effectLst/>
        </p:spPr>
        <p:txBody>
          <a:bodyPr/>
          <a:lstStyle/>
          <a:p>
            <a:pPr marL="342900" indent="-342900" eaLnBrk="1" hangingPunct="1">
              <a:lnSpc>
                <a:spcPct val="80000"/>
              </a:lnSpc>
              <a:spcBef>
                <a:spcPct val="20000"/>
              </a:spcBef>
              <a:buClr>
                <a:schemeClr val="hlink"/>
              </a:buClr>
              <a:buSzPct val="90000"/>
              <a:buFont typeface="Wingdings" charset="0"/>
              <a:buBlip>
                <a:blip r:embed="rId3"/>
              </a:buBlip>
              <a:defRPr/>
            </a:pPr>
            <a:r>
              <a:rPr lang="en-US" sz="2800" dirty="0">
                <a:effectLst>
                  <a:outerShdw blurRad="38100" dist="38100" dir="2700000" algn="tl">
                    <a:srgbClr val="000000"/>
                  </a:outerShdw>
                </a:effectLst>
                <a:latin typeface="Arial" charset="0"/>
              </a:rPr>
              <a:t>Which decree is the decree of 9:25? </a:t>
            </a:r>
          </a:p>
          <a:p>
            <a:pPr marL="742950" lvl="1" indent="-285750" eaLnBrk="1" hangingPunct="1">
              <a:lnSpc>
                <a:spcPct val="80000"/>
              </a:lnSpc>
              <a:spcBef>
                <a:spcPct val="20000"/>
              </a:spcBef>
              <a:buFontTx/>
              <a:buChar char="–"/>
              <a:defRPr/>
            </a:pPr>
            <a:r>
              <a:rPr lang="en-US" dirty="0">
                <a:effectLst>
                  <a:outerShdw blurRad="38100" dist="38100" dir="2700000" algn="tl">
                    <a:srgbClr val="000000"/>
                  </a:outerShdw>
                </a:effectLst>
                <a:latin typeface="Arial" charset="0"/>
              </a:rPr>
              <a:t>(1) Cyrus decree to rebuild the temple (2 Chron. 36: 22-23; Ezra 1:1-4; 6:1-5); </a:t>
            </a:r>
          </a:p>
          <a:p>
            <a:pPr marL="742950" lvl="1" indent="-285750" eaLnBrk="1" hangingPunct="1">
              <a:lnSpc>
                <a:spcPct val="80000"/>
              </a:lnSpc>
              <a:spcBef>
                <a:spcPct val="20000"/>
              </a:spcBef>
              <a:buFontTx/>
              <a:buChar char="–"/>
              <a:defRPr/>
            </a:pPr>
            <a:r>
              <a:rPr lang="en-US" dirty="0">
                <a:effectLst>
                  <a:outerShdw blurRad="38100" dist="38100" dir="2700000" algn="tl">
                    <a:srgbClr val="000000"/>
                  </a:outerShdw>
                </a:effectLst>
                <a:latin typeface="Arial" charset="0"/>
              </a:rPr>
              <a:t>(2) Darius decree confirming the decree of Cyrus (Ezra 6:6-12);</a:t>
            </a:r>
          </a:p>
          <a:p>
            <a:pPr marL="742950" lvl="1" indent="-285750" eaLnBrk="1" hangingPunct="1">
              <a:lnSpc>
                <a:spcPct val="80000"/>
              </a:lnSpc>
              <a:spcBef>
                <a:spcPct val="20000"/>
              </a:spcBef>
              <a:buFontTx/>
              <a:buChar char="–"/>
              <a:defRPr/>
            </a:pPr>
            <a:r>
              <a:rPr lang="en-US" dirty="0">
                <a:effectLst>
                  <a:outerShdw blurRad="38100" dist="38100" dir="2700000" algn="tl">
                    <a:srgbClr val="000000"/>
                  </a:outerShdw>
                </a:effectLst>
                <a:latin typeface="Arial" charset="0"/>
              </a:rPr>
              <a:t>(3) </a:t>
            </a:r>
            <a:r>
              <a:rPr lang="en-US" dirty="0" err="1">
                <a:effectLst>
                  <a:outerShdw blurRad="38100" dist="38100" dir="2700000" algn="tl">
                    <a:srgbClr val="000000"/>
                  </a:outerShdw>
                </a:effectLst>
                <a:latin typeface="Arial" charset="0"/>
              </a:rPr>
              <a:t>Artaxerxes</a:t>
            </a:r>
            <a:r>
              <a:rPr lang="en-US" dirty="0">
                <a:effectLst>
                  <a:outerShdw blurRad="38100" dist="38100" dir="2700000" algn="tl">
                    <a:srgbClr val="000000"/>
                  </a:outerShdw>
                </a:effectLst>
                <a:latin typeface="Arial" charset="0"/>
              </a:rPr>
              <a:t> decree #1 (Ezra 7:11-26); </a:t>
            </a:r>
          </a:p>
          <a:p>
            <a:pPr marL="742950" lvl="1" indent="-285750" eaLnBrk="1" hangingPunct="1">
              <a:lnSpc>
                <a:spcPct val="80000"/>
              </a:lnSpc>
              <a:spcBef>
                <a:spcPct val="20000"/>
              </a:spcBef>
              <a:buFontTx/>
              <a:buChar char="–"/>
              <a:defRPr/>
            </a:pPr>
            <a:r>
              <a:rPr lang="en-US" dirty="0">
                <a:effectLst>
                  <a:outerShdw blurRad="38100" dist="38100" dir="2700000" algn="tl">
                    <a:srgbClr val="000000"/>
                  </a:outerShdw>
                </a:effectLst>
                <a:latin typeface="Arial" charset="0"/>
              </a:rPr>
              <a:t>(4) </a:t>
            </a:r>
            <a:r>
              <a:rPr lang="en-US" dirty="0" err="1">
                <a:effectLst>
                  <a:outerShdw blurRad="38100" dist="38100" dir="2700000" algn="tl">
                    <a:srgbClr val="000000"/>
                  </a:outerShdw>
                </a:effectLst>
                <a:latin typeface="Arial" charset="0"/>
              </a:rPr>
              <a:t>Artaxerxes</a:t>
            </a:r>
            <a:r>
              <a:rPr lang="en-US" dirty="0">
                <a:effectLst>
                  <a:outerShdw blurRad="38100" dist="38100" dir="2700000" algn="tl">
                    <a:srgbClr val="000000"/>
                  </a:outerShdw>
                </a:effectLst>
                <a:latin typeface="Arial" charset="0"/>
              </a:rPr>
              <a:t> decree #2 given to Nehemiah authorizing the rebuilding of the city (Neh. 2:1-8).</a:t>
            </a:r>
          </a:p>
          <a:p>
            <a:pPr marL="742950" lvl="1" indent="-285750" eaLnBrk="1" hangingPunct="1">
              <a:lnSpc>
                <a:spcPct val="80000"/>
              </a:lnSpc>
              <a:spcBef>
                <a:spcPct val="20000"/>
              </a:spcBef>
              <a:defRPr/>
            </a:pPr>
            <a:endParaRPr lang="en-US" dirty="0">
              <a:effectLst>
                <a:outerShdw blurRad="38100" dist="38100" dir="2700000" algn="tl">
                  <a:srgbClr val="000000"/>
                </a:outerShdw>
              </a:effectLst>
              <a:latin typeface="Arial" charset="0"/>
            </a:endParaRPr>
          </a:p>
          <a:p>
            <a:pPr marL="342900" indent="-342900" eaLnBrk="1" hangingPunct="1">
              <a:lnSpc>
                <a:spcPct val="80000"/>
              </a:lnSpc>
              <a:spcBef>
                <a:spcPct val="20000"/>
              </a:spcBef>
              <a:buClr>
                <a:schemeClr val="hlink"/>
              </a:buClr>
              <a:buSzPct val="90000"/>
              <a:buFont typeface="Wingdings" charset="0"/>
              <a:buBlip>
                <a:blip r:embed="rId3"/>
              </a:buBlip>
              <a:defRPr/>
            </a:pPr>
            <a:r>
              <a:rPr lang="en-US" sz="2800" dirty="0">
                <a:effectLst>
                  <a:outerShdw blurRad="38100" dist="38100" dir="2700000" algn="tl">
                    <a:srgbClr val="000000"/>
                  </a:outerShdw>
                </a:effectLst>
                <a:latin typeface="Arial" charset="0"/>
              </a:rPr>
              <a:t>Why do we hold that the decree is </a:t>
            </a:r>
            <a:r>
              <a:rPr lang="en-US" sz="2800" dirty="0" err="1">
                <a:effectLst>
                  <a:outerShdw blurRad="38100" dist="38100" dir="2700000" algn="tl">
                    <a:srgbClr val="000000"/>
                  </a:outerShdw>
                </a:effectLst>
                <a:latin typeface="Arial" charset="0"/>
              </a:rPr>
              <a:t>Artaxerxes</a:t>
            </a:r>
            <a:r>
              <a:rPr lang="en-US" sz="2800" dirty="0">
                <a:effectLst>
                  <a:outerShdw blurRad="38100" dist="38100" dir="2700000" algn="tl">
                    <a:srgbClr val="000000"/>
                  </a:outerShdw>
                </a:effectLst>
                <a:latin typeface="Arial" charset="0"/>
              </a:rPr>
              <a:t> #2 in his 20th year (444 BC)?  This is because Neh. 2:12-17 pictures Jerusalem in ruins at this time.</a:t>
            </a:r>
          </a:p>
        </p:txBody>
      </p:sp>
      <p:sp>
        <p:nvSpPr>
          <p:cNvPr id="631811" name="Text Box 8"/>
          <p:cNvSpPr txBox="1">
            <a:spLocks noChangeArrowheads="1"/>
          </p:cNvSpPr>
          <p:nvPr/>
        </p:nvSpPr>
        <p:spPr bwMode="auto">
          <a:xfrm>
            <a:off x="7994650" y="76200"/>
            <a:ext cx="1143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pPr>
            <a:r>
              <a:rPr lang="en-US" b="1">
                <a:latin typeface="Arial" charset="0"/>
                <a:cs typeface="Arial" charset="0"/>
              </a:rPr>
              <a:t>86b-d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30150">
                                            <p:txEl>
                                              <p:pRg st="0" end="0"/>
                                            </p:txEl>
                                          </p:spTgt>
                                        </p:tgtEl>
                                        <p:attrNameLst>
                                          <p:attrName>style.visibility</p:attrName>
                                        </p:attrNameLst>
                                      </p:cBhvr>
                                      <p:to>
                                        <p:strVal val="visible"/>
                                      </p:to>
                                    </p:set>
                                    <p:animEffect transition="in" filter="dissolve">
                                      <p:cBhvr>
                                        <p:cTn id="7" dur="500"/>
                                        <p:tgtEl>
                                          <p:spTgt spid="1030150">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30150">
                                            <p:txEl>
                                              <p:pRg st="1" end="1"/>
                                            </p:txEl>
                                          </p:spTgt>
                                        </p:tgtEl>
                                        <p:attrNameLst>
                                          <p:attrName>style.visibility</p:attrName>
                                        </p:attrNameLst>
                                      </p:cBhvr>
                                      <p:to>
                                        <p:strVal val="visible"/>
                                      </p:to>
                                    </p:set>
                                    <p:animEffect transition="in" filter="dissolve">
                                      <p:cBhvr>
                                        <p:cTn id="10" dur="500"/>
                                        <p:tgtEl>
                                          <p:spTgt spid="1030150">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030150">
                                            <p:txEl>
                                              <p:pRg st="2" end="2"/>
                                            </p:txEl>
                                          </p:spTgt>
                                        </p:tgtEl>
                                        <p:attrNameLst>
                                          <p:attrName>style.visibility</p:attrName>
                                        </p:attrNameLst>
                                      </p:cBhvr>
                                      <p:to>
                                        <p:strVal val="visible"/>
                                      </p:to>
                                    </p:set>
                                    <p:animEffect transition="in" filter="dissolve">
                                      <p:cBhvr>
                                        <p:cTn id="13" dur="500"/>
                                        <p:tgtEl>
                                          <p:spTgt spid="1030150">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030150">
                                            <p:txEl>
                                              <p:pRg st="3" end="3"/>
                                            </p:txEl>
                                          </p:spTgt>
                                        </p:tgtEl>
                                        <p:attrNameLst>
                                          <p:attrName>style.visibility</p:attrName>
                                        </p:attrNameLst>
                                      </p:cBhvr>
                                      <p:to>
                                        <p:strVal val="visible"/>
                                      </p:to>
                                    </p:set>
                                    <p:animEffect transition="in" filter="dissolve">
                                      <p:cBhvr>
                                        <p:cTn id="16" dur="500"/>
                                        <p:tgtEl>
                                          <p:spTgt spid="1030150">
                                            <p:txEl>
                                              <p:pRg st="3" end="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030150">
                                            <p:txEl>
                                              <p:pRg st="4" end="4"/>
                                            </p:txEl>
                                          </p:spTgt>
                                        </p:tgtEl>
                                        <p:attrNameLst>
                                          <p:attrName>style.visibility</p:attrName>
                                        </p:attrNameLst>
                                      </p:cBhvr>
                                      <p:to>
                                        <p:strVal val="visible"/>
                                      </p:to>
                                    </p:set>
                                    <p:animEffect transition="in" filter="dissolve">
                                      <p:cBhvr>
                                        <p:cTn id="19" dur="500"/>
                                        <p:tgtEl>
                                          <p:spTgt spid="1030150">
                                            <p:txEl>
                                              <p:pRg st="4" end="4"/>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030150">
                                            <p:txEl>
                                              <p:pRg st="6" end="6"/>
                                            </p:txEl>
                                          </p:spTgt>
                                        </p:tgtEl>
                                        <p:attrNameLst>
                                          <p:attrName>style.visibility</p:attrName>
                                        </p:attrNameLst>
                                      </p:cBhvr>
                                      <p:to>
                                        <p:strVal val="visible"/>
                                      </p:to>
                                    </p:set>
                                    <p:animEffect transition="in" filter="dissolve">
                                      <p:cBhvr>
                                        <p:cTn id="24" dur="500"/>
                                        <p:tgtEl>
                                          <p:spTgt spid="103015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150" grpId="0" build="p"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194" name="Rectangle 2"/>
          <p:cNvSpPr>
            <a:spLocks noGrp="1" noChangeArrowheads="1"/>
          </p:cNvSpPr>
          <p:nvPr>
            <p:ph type="title"/>
          </p:nvPr>
        </p:nvSpPr>
        <p:spPr/>
        <p:txBody>
          <a:bodyPr/>
          <a:lstStyle/>
          <a:p>
            <a:pPr eaLnBrk="1" hangingPunct="1">
              <a:defRPr/>
            </a:pPr>
            <a:r>
              <a:rPr lang="en-US" sz="4000">
                <a:latin typeface="Arial" charset="0"/>
                <a:ea typeface="ＭＳ Ｐゴシック" charset="0"/>
                <a:cs typeface="ＭＳ Ｐゴシック" charset="0"/>
              </a:rPr>
              <a:t>Luke 21:24 Times of the Gentiles</a:t>
            </a:r>
          </a:p>
        </p:txBody>
      </p:sp>
      <p:pic>
        <p:nvPicPr>
          <p:cNvPr id="633858" name="Picture 3" descr="Daniel "/>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1460500"/>
            <a:ext cx="9372600" cy="4787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3859" name="Text Box 4"/>
          <p:cNvSpPr txBox="1">
            <a:spLocks noChangeArrowheads="1"/>
          </p:cNvSpPr>
          <p:nvPr/>
        </p:nvSpPr>
        <p:spPr bwMode="auto">
          <a:xfrm>
            <a:off x="8534400" y="87313"/>
            <a:ext cx="5508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sz="2000" b="1">
                <a:latin typeface="Arial" charset="0"/>
              </a:rPr>
              <a:t>86f</a:t>
            </a:r>
          </a:p>
        </p:txBody>
      </p:sp>
      <p:sp>
        <p:nvSpPr>
          <p:cNvPr id="633860" name="Text Box 5"/>
          <p:cNvSpPr txBox="1">
            <a:spLocks noChangeArrowheads="1"/>
          </p:cNvSpPr>
          <p:nvPr/>
        </p:nvSpPr>
        <p:spPr bwMode="auto">
          <a:xfrm>
            <a:off x="684213" y="6324600"/>
            <a:ext cx="8208962"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eaLnBrk="1" hangingPunct="1"/>
            <a:r>
              <a:rPr lang="en-US" sz="1400">
                <a:latin typeface="Arial" charset="0"/>
                <a:cs typeface="Arial" charset="0"/>
              </a:rPr>
              <a:t>Raymond Ludwigson, </a:t>
            </a:r>
            <a:r>
              <a:rPr lang="en-US" sz="1400" i="1">
                <a:latin typeface="Arial" charset="0"/>
                <a:cs typeface="Arial" charset="0"/>
              </a:rPr>
              <a:t>A Survey of Bible Prophecy</a:t>
            </a:r>
            <a:r>
              <a:rPr lang="en-US" sz="1400">
                <a:latin typeface="Arial" charset="0"/>
                <a:cs typeface="Arial" charset="0"/>
              </a:rPr>
              <a:t>, 181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42" name="Rectangle 2"/>
          <p:cNvSpPr>
            <a:spLocks noGrp="1" noChangeArrowheads="1"/>
          </p:cNvSpPr>
          <p:nvPr>
            <p:ph type="title"/>
          </p:nvPr>
        </p:nvSpPr>
        <p:spPr>
          <a:xfrm>
            <a:off x="304800" y="457200"/>
            <a:ext cx="8229600" cy="1143000"/>
          </a:xfrm>
          <a:gradFill flip="none" rotWithShape="1">
            <a:gsLst>
              <a:gs pos="0">
                <a:srgbClr val="FF0000"/>
              </a:gs>
              <a:gs pos="100000">
                <a:srgbClr val="000000"/>
              </a:gs>
            </a:gsLst>
            <a:path path="rect">
              <a:fillToRect l="50000" t="50000" r="50000" b="50000"/>
            </a:path>
            <a:tileRect/>
          </a:gradFill>
        </p:spPr>
        <p:txBody>
          <a:bodyPr/>
          <a:lstStyle/>
          <a:p>
            <a:pPr eaLnBrk="1" hangingPunct="1">
              <a:defRPr/>
            </a:pPr>
            <a:r>
              <a:rPr lang="en-US" sz="4800" b="1" dirty="0">
                <a:latin typeface="Arial" charset="0"/>
                <a:ea typeface="ＭＳ Ｐゴシック" charset="0"/>
                <a:cs typeface="ＭＳ Ｐゴシック" charset="0"/>
              </a:rPr>
              <a:t>The Jewish Calendar</a:t>
            </a:r>
          </a:p>
        </p:txBody>
      </p:sp>
      <p:sp>
        <p:nvSpPr>
          <p:cNvPr id="635906"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pPr>
            <a:r>
              <a:rPr lang="en-US" b="1">
                <a:latin typeface="Arial" charset="0"/>
                <a:cs typeface="Arial" charset="0"/>
              </a:rPr>
              <a:t>85</a:t>
            </a:r>
          </a:p>
        </p:txBody>
      </p:sp>
      <p:sp>
        <p:nvSpPr>
          <p:cNvPr id="1034245" name="Rectangle 5"/>
          <p:cNvSpPr>
            <a:spLocks noChangeArrowheads="1"/>
          </p:cNvSpPr>
          <p:nvPr/>
        </p:nvSpPr>
        <p:spPr bwMode="auto">
          <a:xfrm>
            <a:off x="152400" y="1676400"/>
            <a:ext cx="8686800" cy="4530725"/>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90000"/>
              <a:buFont typeface="Wingdings" charset="0"/>
              <a:buBlip>
                <a:blip r:embed="rId3"/>
              </a:buBlip>
              <a:defRPr/>
            </a:pPr>
            <a:r>
              <a:rPr lang="en-US" sz="3200" dirty="0">
                <a:effectLst>
                  <a:outerShdw blurRad="38100" dist="38100" dir="2700000" algn="tl">
                    <a:srgbClr val="000000"/>
                  </a:outerShdw>
                </a:effectLst>
                <a:latin typeface="Arial" charset="0"/>
              </a:rPr>
              <a:t>360 days per year </a:t>
            </a:r>
          </a:p>
          <a:p>
            <a:pPr marL="342900" indent="-342900" eaLnBrk="1" hangingPunct="1">
              <a:spcBef>
                <a:spcPct val="20000"/>
              </a:spcBef>
              <a:buClr>
                <a:schemeClr val="hlink"/>
              </a:buClr>
              <a:buSzPct val="90000"/>
              <a:buFont typeface="Wingdings" charset="0"/>
              <a:buBlip>
                <a:blip r:embed="rId3"/>
              </a:buBlip>
              <a:defRPr/>
            </a:pPr>
            <a:r>
              <a:rPr lang="en-US" sz="3200" dirty="0">
                <a:effectLst>
                  <a:outerShdw blurRad="38100" dist="38100" dir="2700000" algn="tl">
                    <a:srgbClr val="000000"/>
                  </a:outerShdw>
                </a:effectLst>
                <a:latin typeface="Arial" charset="0"/>
              </a:rPr>
              <a:t>69 weeks of 483 years = 476 solar years</a:t>
            </a:r>
          </a:p>
          <a:p>
            <a:pPr marL="342900" indent="-342900" eaLnBrk="1" hangingPunct="1">
              <a:spcBef>
                <a:spcPct val="20000"/>
              </a:spcBef>
              <a:buClr>
                <a:schemeClr val="hlink"/>
              </a:buClr>
              <a:buSzPct val="90000"/>
              <a:buFont typeface="Wingdings" charset="0"/>
              <a:buBlip>
                <a:blip r:embed="rId3"/>
              </a:buBlip>
              <a:defRPr/>
            </a:pPr>
            <a:r>
              <a:rPr lang="en-US" sz="3200" dirty="0">
                <a:effectLst>
                  <a:outerShdw blurRad="38100" dist="38100" dir="2700000" algn="tl">
                    <a:srgbClr val="000000"/>
                  </a:outerShdw>
                </a:effectLst>
                <a:latin typeface="Arial" charset="0"/>
              </a:rPr>
              <a:t>Issue of the decree on 5 March 444 BC to the time that the Messiah is cut off works out to 3 April AD 33. This makes Christ's Triumphal Entry on 30 March AD 33.</a:t>
            </a:r>
          </a:p>
          <a:p>
            <a:pPr marL="342900" indent="-342900" eaLnBrk="1" hangingPunct="1">
              <a:spcBef>
                <a:spcPct val="20000"/>
              </a:spcBef>
              <a:buClr>
                <a:schemeClr val="hlink"/>
              </a:buClr>
              <a:buSzPct val="90000"/>
              <a:buFont typeface="Wingdings" charset="0"/>
              <a:buBlip>
                <a:blip r:embed="rId3"/>
              </a:buBlip>
              <a:defRPr/>
            </a:pPr>
            <a:r>
              <a:rPr lang="en-US" sz="3200" dirty="0">
                <a:effectLst>
                  <a:outerShdw blurRad="38100" dist="38100" dir="2700000" algn="tl">
                    <a:srgbClr val="000000"/>
                  </a:outerShdw>
                </a:effectLst>
                <a:latin typeface="Arial" charset="0"/>
              </a:rPr>
              <a:t>Compare 9:27 with Rev 13:5, 14-15</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03424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3424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34245">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34245">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03424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42" grpId="0" animBg="1" autoUpdateAnimBg="0"/>
      <p:bldP spid="1034245" grpId="0" build="p"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290" name="Rectangle 2"/>
          <p:cNvSpPr>
            <a:spLocks noGrp="1" noChangeArrowheads="1"/>
          </p:cNvSpPr>
          <p:nvPr>
            <p:ph type="title"/>
          </p:nvPr>
        </p:nvSpPr>
        <p:spPr>
          <a:xfrm>
            <a:off x="0" y="277813"/>
            <a:ext cx="9144000" cy="1143000"/>
          </a:xfrm>
        </p:spPr>
        <p:txBody>
          <a:bodyPr/>
          <a:lstStyle/>
          <a:p>
            <a:pPr eaLnBrk="1" hangingPunct="1">
              <a:defRPr/>
            </a:pPr>
            <a:r>
              <a:rPr lang="en-US" sz="4000">
                <a:latin typeface="Arial"/>
                <a:ea typeface="ＭＳ Ｐゴシック" charset="0"/>
                <a:cs typeface="Arial"/>
              </a:rPr>
              <a:t>Determinations of the Seventy Weeks</a:t>
            </a:r>
          </a:p>
        </p:txBody>
      </p:sp>
      <p:pic>
        <p:nvPicPr>
          <p:cNvPr id="637954" name="Picture 3" descr="Daniel 0001"/>
          <p:cNvPicPr>
            <a:picLocks noChangeAspect="1" noChangeArrowheads="1"/>
          </p:cNvPicPr>
          <p:nvPr/>
        </p:nvPicPr>
        <p:blipFill>
          <a:blip r:embed="rId3" cstate="screen">
            <a:extLst>
              <a:ext uri="{28A0092B-C50C-407E-A947-70E740481C1C}">
                <a14:useLocalDpi xmlns:a14="http://schemas.microsoft.com/office/drawing/2010/main"/>
              </a:ext>
            </a:extLst>
          </a:blip>
          <a:srcRect l="21776" t="15060" r="16208" b="58562"/>
          <a:stretch>
            <a:fillRect/>
          </a:stretch>
        </p:blipFill>
        <p:spPr bwMode="auto">
          <a:xfrm>
            <a:off x="228600" y="1219200"/>
            <a:ext cx="8686800" cy="5222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7955" name="Text Box 4"/>
          <p:cNvSpPr txBox="1">
            <a:spLocks noChangeArrowheads="1"/>
          </p:cNvSpPr>
          <p:nvPr/>
        </p:nvSpPr>
        <p:spPr bwMode="auto">
          <a:xfrm>
            <a:off x="8534400" y="87313"/>
            <a:ext cx="4667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sz="2000" b="1">
                <a:latin typeface="Arial" charset="0"/>
                <a:cs typeface="Arial" charset="0"/>
              </a:rPr>
              <a:t>85</a:t>
            </a:r>
          </a:p>
        </p:txBody>
      </p:sp>
      <p:sp>
        <p:nvSpPr>
          <p:cNvPr id="637956" name="Text Box 5"/>
          <p:cNvSpPr txBox="1">
            <a:spLocks noChangeArrowheads="1"/>
          </p:cNvSpPr>
          <p:nvPr/>
        </p:nvSpPr>
        <p:spPr bwMode="auto">
          <a:xfrm>
            <a:off x="250825" y="6438900"/>
            <a:ext cx="86153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eaLnBrk="1" hangingPunct="1"/>
            <a:r>
              <a:rPr lang="en-US" sz="1800">
                <a:latin typeface="Arial" charset="0"/>
                <a:cs typeface="Arial" charset="0"/>
              </a:rPr>
              <a:t>Harold Hoehner, </a:t>
            </a:r>
            <a:r>
              <a:rPr lang="en-US" sz="1800" i="1">
                <a:latin typeface="Arial" charset="0"/>
                <a:cs typeface="Arial" charset="0"/>
              </a:rPr>
              <a:t>Chronological Aspects of the Life of Christ</a:t>
            </a:r>
            <a:endParaRPr lang="en-US" sz="1800">
              <a:latin typeface="Arial" charset="0"/>
              <a:cs typeface="Arial"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8338" name="Rectangle 2"/>
          <p:cNvSpPr>
            <a:spLocks noGrp="1" noChangeArrowheads="1"/>
          </p:cNvSpPr>
          <p:nvPr>
            <p:ph type="title"/>
          </p:nvPr>
        </p:nvSpPr>
        <p:spPr>
          <a:xfrm>
            <a:off x="0" y="277813"/>
            <a:ext cx="9144000" cy="1143000"/>
          </a:xfrm>
        </p:spPr>
        <p:txBody>
          <a:bodyPr/>
          <a:lstStyle/>
          <a:p>
            <a:pPr eaLnBrk="1" hangingPunct="1">
              <a:defRPr/>
            </a:pPr>
            <a:r>
              <a:rPr lang="en-US" sz="4000">
                <a:latin typeface="Arial"/>
                <a:ea typeface="ＭＳ Ｐゴシック" charset="0"/>
                <a:cs typeface="Arial"/>
              </a:rPr>
              <a:t>Determinations of the Seventy Weeks</a:t>
            </a:r>
          </a:p>
        </p:txBody>
      </p:sp>
      <p:sp>
        <p:nvSpPr>
          <p:cNvPr id="640002" name="Text Box 3"/>
          <p:cNvSpPr txBox="1">
            <a:spLocks noChangeArrowheads="1"/>
          </p:cNvSpPr>
          <p:nvPr/>
        </p:nvSpPr>
        <p:spPr bwMode="auto">
          <a:xfrm>
            <a:off x="8534400" y="87313"/>
            <a:ext cx="4667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sz="2000" b="1">
                <a:latin typeface="Arial" charset="0"/>
                <a:cs typeface="Arial" charset="0"/>
              </a:rPr>
              <a:t>85</a:t>
            </a:r>
          </a:p>
        </p:txBody>
      </p:sp>
      <p:grpSp>
        <p:nvGrpSpPr>
          <p:cNvPr id="640003" name="Group 4"/>
          <p:cNvGrpSpPr>
            <a:grpSpLocks/>
          </p:cNvGrpSpPr>
          <p:nvPr/>
        </p:nvGrpSpPr>
        <p:grpSpPr bwMode="auto">
          <a:xfrm>
            <a:off x="304800" y="1219200"/>
            <a:ext cx="8458200" cy="5148263"/>
            <a:chOff x="192" y="981"/>
            <a:chExt cx="5328" cy="3243"/>
          </a:xfrm>
        </p:grpSpPr>
        <p:pic>
          <p:nvPicPr>
            <p:cNvPr id="640005" name="Picture 5" descr="Daniel 0001"/>
            <p:cNvPicPr>
              <a:picLocks noChangeAspect="1" noChangeArrowheads="1"/>
            </p:cNvPicPr>
            <p:nvPr/>
          </p:nvPicPr>
          <p:blipFill>
            <a:blip r:embed="rId3" cstate="screen">
              <a:extLst>
                <a:ext uri="{28A0092B-C50C-407E-A947-70E740481C1C}">
                  <a14:useLocalDpi xmlns:a14="http://schemas.microsoft.com/office/drawing/2010/main"/>
                </a:ext>
              </a:extLst>
            </a:blip>
            <a:srcRect l="21776" t="59973" r="8673" b="10085"/>
            <a:stretch>
              <a:fillRect/>
            </a:stretch>
          </p:blipFill>
          <p:spPr bwMode="auto">
            <a:xfrm>
              <a:off x="192" y="981"/>
              <a:ext cx="5328" cy="3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0006" name="Rectangle 6"/>
            <p:cNvSpPr>
              <a:spLocks noChangeArrowheads="1"/>
            </p:cNvSpPr>
            <p:nvPr/>
          </p:nvSpPr>
          <p:spPr bwMode="auto">
            <a:xfrm>
              <a:off x="3936" y="4176"/>
              <a:ext cx="1440" cy="48"/>
            </a:xfrm>
            <a:prstGeom prst="rect">
              <a:avLst/>
            </a:prstGeom>
            <a:solidFill>
              <a:schemeClr val="tx1"/>
            </a:solidFill>
            <a:ln w="9525">
              <a:solidFill>
                <a:schemeClr val="tx1"/>
              </a:solidFill>
              <a:miter lim="800000"/>
              <a:headEnd/>
              <a:tailEnd/>
            </a:ln>
          </p:spPr>
          <p:txBody>
            <a:bodyPr wrap="none" anchor="ctr"/>
            <a:lstStyle/>
            <a:p>
              <a:endParaRPr lang="en-US">
                <a:latin typeface="Arial" charset="0"/>
                <a:cs typeface="Arial" charset="0"/>
              </a:endParaRPr>
            </a:p>
          </p:txBody>
        </p:sp>
      </p:grpSp>
      <p:sp>
        <p:nvSpPr>
          <p:cNvPr id="640004" name="Text Box 7"/>
          <p:cNvSpPr txBox="1">
            <a:spLocks noChangeArrowheads="1"/>
          </p:cNvSpPr>
          <p:nvPr/>
        </p:nvSpPr>
        <p:spPr bwMode="auto">
          <a:xfrm>
            <a:off x="2895600" y="6438900"/>
            <a:ext cx="62372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sz="1800">
                <a:latin typeface="Arial" charset="0"/>
                <a:cs typeface="Arial" charset="0"/>
              </a:rPr>
              <a:t>Harold Hoehner, </a:t>
            </a:r>
            <a:r>
              <a:rPr lang="en-US" sz="1800" i="1">
                <a:latin typeface="Arial" charset="0"/>
                <a:cs typeface="Arial" charset="0"/>
              </a:rPr>
              <a:t>Chronological Aspects of the Life of Christ</a:t>
            </a:r>
            <a:endParaRPr lang="en-US" sz="1800">
              <a:latin typeface="Arial" charset="0"/>
              <a:cs typeface="Arial"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06B9385-0CB2-BB43-9522-8379E558B98D}"/>
              </a:ext>
            </a:extLst>
          </p:cNvPr>
          <p:cNvGrpSpPr/>
          <p:nvPr/>
        </p:nvGrpSpPr>
        <p:grpSpPr>
          <a:xfrm>
            <a:off x="323528" y="434230"/>
            <a:ext cx="8352928" cy="5155010"/>
            <a:chOff x="323528" y="291093"/>
            <a:chExt cx="8352928" cy="5155010"/>
          </a:xfrm>
        </p:grpSpPr>
        <p:pic>
          <p:nvPicPr>
            <p:cNvPr id="3" name="Picture 2">
              <a:extLst>
                <a:ext uri="{FF2B5EF4-FFF2-40B4-BE49-F238E27FC236}">
                  <a16:creationId xmlns:a16="http://schemas.microsoft.com/office/drawing/2014/main" id="{213237C0-F2A9-994C-A272-C04938EBCE7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3528" y="291094"/>
              <a:ext cx="8352928" cy="5155009"/>
            </a:xfrm>
            <a:prstGeom prst="rect">
              <a:avLst/>
            </a:prstGeom>
          </p:spPr>
        </p:pic>
        <p:sp>
          <p:nvSpPr>
            <p:cNvPr id="7" name="Rectangle 7">
              <a:extLst>
                <a:ext uri="{FF2B5EF4-FFF2-40B4-BE49-F238E27FC236}">
                  <a16:creationId xmlns:a16="http://schemas.microsoft.com/office/drawing/2014/main" id="{46FD72A5-924B-B841-82A3-664D7EB81C78}"/>
                </a:ext>
              </a:extLst>
            </p:cNvPr>
            <p:cNvSpPr txBox="1">
              <a:spLocks noChangeArrowheads="1"/>
            </p:cNvSpPr>
            <p:nvPr/>
          </p:nvSpPr>
          <p:spPr bwMode="auto">
            <a:xfrm>
              <a:off x="5508104" y="291093"/>
              <a:ext cx="3168352" cy="978545"/>
            </a:xfrm>
            <a:prstGeom prst="rect">
              <a:avLst/>
            </a:prstGeom>
            <a:gradFill>
              <a:gsLst>
                <a:gs pos="0">
                  <a:schemeClr val="tx1"/>
                </a:gs>
                <a:gs pos="74000">
                  <a:srgbClr val="C00000"/>
                </a:gs>
                <a:gs pos="83000">
                  <a:srgbClr val="C00000"/>
                </a:gs>
                <a:gs pos="100000">
                  <a:srgbClr val="C00000"/>
                </a:gs>
              </a:gsLst>
              <a:lin ang="5400000" scaled="1"/>
            </a:gra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2800" b="1" kern="0">
                  <a:solidFill>
                    <a:schemeClr val="bg1"/>
                  </a:solidFill>
                  <a:latin typeface="Arial" charset="0"/>
                  <a:cs typeface="Arial"/>
                </a:defRPr>
              </a:lvl1pPr>
              <a:lvl2pPr algn="ctr" eaLnBrk="0" hangingPunct="0">
                <a:defRPr sz="4400">
                  <a:solidFill>
                    <a:schemeClr val="tx2"/>
                  </a:solidFill>
                  <a:latin typeface="Arial" charset="0"/>
                  <a:ea typeface="ＭＳ Ｐゴシック" pitchFamily="-108" charset="-128"/>
                  <a:cs typeface="ＭＳ Ｐゴシック" pitchFamily="-108" charset="-128"/>
                </a:defRPr>
              </a:lvl2pPr>
              <a:lvl3pPr algn="ctr" eaLnBrk="0" hangingPunct="0">
                <a:defRPr sz="4400">
                  <a:solidFill>
                    <a:schemeClr val="tx2"/>
                  </a:solidFill>
                  <a:latin typeface="Arial" charset="0"/>
                  <a:ea typeface="ＭＳ Ｐゴシック" pitchFamily="-108" charset="-128"/>
                  <a:cs typeface="ＭＳ Ｐゴシック" pitchFamily="-108" charset="-128"/>
                </a:defRPr>
              </a:lvl3pPr>
              <a:lvl4pPr algn="ctr" eaLnBrk="0" hangingPunct="0">
                <a:defRPr sz="4400">
                  <a:solidFill>
                    <a:schemeClr val="tx2"/>
                  </a:solidFill>
                  <a:latin typeface="Arial" charset="0"/>
                  <a:ea typeface="ＭＳ Ｐゴシック" pitchFamily="-108" charset="-128"/>
                  <a:cs typeface="ＭＳ Ｐゴシック" pitchFamily="-108" charset="-128"/>
                </a:defRPr>
              </a:lvl4pPr>
              <a:lvl5pPr algn="ctr" eaLnBrk="0" hangingPunct="0">
                <a:defRPr sz="4400">
                  <a:solidFill>
                    <a:schemeClr val="tx2"/>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FFFFFF"/>
                  </a:solidFill>
                  <a:effectLst/>
                  <a:uLnTx/>
                  <a:uFillTx/>
                  <a:latin typeface="Arial" charset="0"/>
                  <a:ea typeface="ＭＳ Ｐゴシック" charset="0"/>
                  <a:cs typeface="Arial"/>
                </a:rPr>
                <a:t>All Israel </a:t>
              </a:r>
              <a:br>
                <a:rPr kumimoji="0" lang="en-US" sz="2800" b="1" i="1" u="none" strike="noStrike" kern="0" cap="none" spc="0" normalizeH="0" baseline="0" noProof="0" dirty="0">
                  <a:ln>
                    <a:noFill/>
                  </a:ln>
                  <a:solidFill>
                    <a:srgbClr val="FFFFFF"/>
                  </a:solidFill>
                  <a:effectLst/>
                  <a:uLnTx/>
                  <a:uFillTx/>
                  <a:latin typeface="Arial" charset="0"/>
                  <a:ea typeface="ＭＳ Ｐゴシック" charset="0"/>
                  <a:cs typeface="Arial"/>
                </a:rPr>
              </a:br>
              <a:r>
                <a:rPr kumimoji="0" lang="en-US" sz="2800" b="1" i="1" u="none" strike="noStrike" kern="0" cap="none" spc="0" normalizeH="0" baseline="0" noProof="0" dirty="0">
                  <a:ln>
                    <a:noFill/>
                  </a:ln>
                  <a:solidFill>
                    <a:srgbClr val="FFFFFF"/>
                  </a:solidFill>
                  <a:effectLst/>
                  <a:uLnTx/>
                  <a:uFillTx/>
                  <a:latin typeface="Arial" charset="0"/>
                  <a:ea typeface="ＭＳ Ｐゴシック" charset="0"/>
                  <a:cs typeface="Arial"/>
                </a:rPr>
                <a:t>shall be saved</a:t>
              </a:r>
            </a:p>
          </p:txBody>
        </p:sp>
        <p:sp>
          <p:nvSpPr>
            <p:cNvPr id="8" name="Rectangle 7">
              <a:extLst>
                <a:ext uri="{FF2B5EF4-FFF2-40B4-BE49-F238E27FC236}">
                  <a16:creationId xmlns:a16="http://schemas.microsoft.com/office/drawing/2014/main" id="{AA0AD1A7-47D7-FF48-98D3-6280C09516EC}"/>
                </a:ext>
              </a:extLst>
            </p:cNvPr>
            <p:cNvSpPr txBox="1">
              <a:spLocks noChangeArrowheads="1"/>
            </p:cNvSpPr>
            <p:nvPr/>
          </p:nvSpPr>
          <p:spPr bwMode="auto">
            <a:xfrm>
              <a:off x="323528" y="291094"/>
              <a:ext cx="2304256" cy="720080"/>
            </a:xfrm>
            <a:prstGeom prst="rect">
              <a:avLst/>
            </a:prstGeom>
            <a:gradFill>
              <a:gsLst>
                <a:gs pos="0">
                  <a:schemeClr val="tx1"/>
                </a:gs>
                <a:gs pos="74000">
                  <a:srgbClr val="C00000"/>
                </a:gs>
                <a:gs pos="83000">
                  <a:srgbClr val="C00000"/>
                </a:gs>
                <a:gs pos="100000">
                  <a:srgbClr val="C00000"/>
                </a:gs>
              </a:gsLst>
              <a:lin ang="5400000" scaled="1"/>
            </a:gra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FFFFFF"/>
                  </a:solidFill>
                  <a:effectLst/>
                  <a:uLnTx/>
                  <a:uFillTx/>
                  <a:latin typeface="Arial" charset="0"/>
                  <a:ea typeface="ＭＳ Ｐゴシック" charset="0"/>
                  <a:cs typeface="Arial"/>
                </a:rPr>
                <a:t>70</a:t>
              </a:r>
              <a:r>
                <a:rPr kumimoji="0" lang="en-US" sz="2800" b="1" i="1" u="none" strike="noStrike" kern="0" cap="none" spc="0" normalizeH="0" baseline="30000" noProof="0" dirty="0">
                  <a:ln>
                    <a:noFill/>
                  </a:ln>
                  <a:solidFill>
                    <a:srgbClr val="FFFFFF"/>
                  </a:solidFill>
                  <a:effectLst/>
                  <a:uLnTx/>
                  <a:uFillTx/>
                  <a:latin typeface="Arial" charset="0"/>
                  <a:ea typeface="ＭＳ Ｐゴシック" charset="0"/>
                  <a:cs typeface="Arial"/>
                </a:rPr>
                <a:t>th</a:t>
              </a:r>
              <a:r>
                <a:rPr kumimoji="0" lang="en-US" sz="2800" b="1" i="1" u="none" strike="noStrike" kern="0" cap="none" spc="0" normalizeH="0" baseline="0" noProof="0" dirty="0">
                  <a:ln>
                    <a:noFill/>
                  </a:ln>
                  <a:solidFill>
                    <a:srgbClr val="FFFFFF"/>
                  </a:solidFill>
                  <a:effectLst/>
                  <a:uLnTx/>
                  <a:uFillTx/>
                  <a:latin typeface="Arial" charset="0"/>
                  <a:ea typeface="ＭＳ Ｐゴシック" charset="0"/>
                  <a:cs typeface="Arial"/>
                </a:rPr>
                <a:t> </a:t>
              </a:r>
              <a:r>
                <a:rPr kumimoji="0" lang="en-US" altLang="ja-JP" sz="2800" b="1" i="1" u="none" strike="noStrike" kern="0" cap="none" spc="0" normalizeH="0" baseline="0" noProof="0" dirty="0">
                  <a:ln>
                    <a:noFill/>
                  </a:ln>
                  <a:solidFill>
                    <a:srgbClr val="FFFFFF"/>
                  </a:solidFill>
                  <a:effectLst/>
                  <a:uLnTx/>
                  <a:uFillTx/>
                  <a:latin typeface="Arial" charset="0"/>
                  <a:ea typeface="ＭＳ Ｐゴシック" charset="0"/>
                  <a:cs typeface="Arial"/>
                </a:rPr>
                <a:t>"Week"</a:t>
              </a:r>
              <a:endParaRPr kumimoji="0" lang="en-US" sz="2800" b="1" i="1" u="none" strike="noStrike" kern="0" cap="none" spc="0" normalizeH="0" baseline="0" noProof="0" dirty="0">
                <a:ln>
                  <a:noFill/>
                </a:ln>
                <a:solidFill>
                  <a:srgbClr val="00CC99"/>
                </a:solidFill>
                <a:effectLst/>
                <a:uLnTx/>
                <a:uFillTx/>
                <a:latin typeface="Arial" charset="0"/>
                <a:ea typeface="ＭＳ Ｐゴシック" charset="0"/>
                <a:cs typeface="Arial"/>
              </a:endParaRPr>
            </a:p>
          </p:txBody>
        </p:sp>
      </p:grpSp>
      <p:sp>
        <p:nvSpPr>
          <p:cNvPr id="762885" name="Text Box 14"/>
          <p:cNvSpPr txBox="1">
            <a:spLocks noChangeArrowheads="1"/>
          </p:cNvSpPr>
          <p:nvPr/>
        </p:nvSpPr>
        <p:spPr bwMode="auto">
          <a:xfrm>
            <a:off x="8460432" y="-99392"/>
            <a:ext cx="609600" cy="401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556</a:t>
            </a:r>
          </a:p>
        </p:txBody>
      </p:sp>
      <p:sp>
        <p:nvSpPr>
          <p:cNvPr id="762896" name="Text Box 10"/>
          <p:cNvSpPr txBox="1">
            <a:spLocks noChangeArrowheads="1"/>
          </p:cNvSpPr>
          <p:nvPr/>
        </p:nvSpPr>
        <p:spPr bwMode="auto">
          <a:xfrm>
            <a:off x="4644008" y="5051845"/>
            <a:ext cx="3414770" cy="510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9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2018 09 23 John Haller's Prophecy Update </a:t>
            </a:r>
            <a:br>
              <a:rPr kumimoji="0" lang="en-US" sz="9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9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"Surveillance Society” (https://</a:t>
            </a:r>
            <a:r>
              <a:rPr kumimoji="0" lang="en-US" sz="900" b="1" i="1" u="none" strike="noStrike" kern="1200" cap="none" spc="0" normalizeH="0" baseline="0" noProof="0" dirty="0" err="1">
                <a:ln>
                  <a:noFill/>
                </a:ln>
                <a:solidFill>
                  <a:srgbClr val="000000"/>
                </a:solidFill>
                <a:effectLst/>
                <a:uLnTx/>
                <a:uFillTx/>
                <a:latin typeface="Arial" charset="0"/>
                <a:ea typeface="ＭＳ Ｐゴシック" charset="0"/>
                <a:cs typeface="Arial" charset="0"/>
              </a:rPr>
              <a:t>www.youtube.com</a:t>
            </a:r>
            <a:r>
              <a:rPr kumimoji="0" lang="en-US" sz="9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sz="900" b="1" i="1" u="none" strike="noStrike" kern="1200" cap="none" spc="0" normalizeH="0" baseline="0" noProof="0" dirty="0" err="1">
                <a:ln>
                  <a:noFill/>
                </a:ln>
                <a:solidFill>
                  <a:srgbClr val="000000"/>
                </a:solidFill>
                <a:effectLst/>
                <a:uLnTx/>
                <a:uFillTx/>
                <a:latin typeface="Arial" charset="0"/>
                <a:ea typeface="ＭＳ Ｐゴシック" charset="0"/>
                <a:cs typeface="Arial" charset="0"/>
              </a:rPr>
              <a:t>watch?v</a:t>
            </a:r>
            <a:r>
              <a:rPr kumimoji="0" lang="en-US" sz="9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=GE35KQWKCWw)</a:t>
            </a:r>
          </a:p>
        </p:txBody>
      </p:sp>
      <p:sp>
        <p:nvSpPr>
          <p:cNvPr id="66" name="Text Box 8"/>
          <p:cNvSpPr txBox="1">
            <a:spLocks noChangeArrowheads="1"/>
          </p:cNvSpPr>
          <p:nvPr/>
        </p:nvSpPr>
        <p:spPr bwMode="auto">
          <a:xfrm>
            <a:off x="0" y="5561409"/>
            <a:ext cx="9144000" cy="1323975"/>
          </a:xfrm>
          <a:prstGeom prst="rect">
            <a:avLst/>
          </a:prstGeom>
          <a:solidFill>
            <a:schemeClr val="tx1"/>
          </a:solidFill>
          <a:ln w="9525">
            <a:noFill/>
            <a:miter lim="800000"/>
            <a:headEnd/>
            <a:tailEnd/>
          </a:ln>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"He will confirm a covenant with many for one </a:t>
            </a:r>
            <a:r>
              <a:rPr kumimoji="0" lang="fr-FR" sz="2000" b="1" i="0" u="none" strike="noStrike" kern="0" cap="none" spc="0" normalizeH="0" baseline="0" noProof="0" dirty="0">
                <a:ln>
                  <a:noFill/>
                </a:ln>
                <a:solidFill>
                  <a:srgbClr val="FFFFFF"/>
                </a:solidFill>
                <a:effectLst/>
                <a:uLnTx/>
                <a:uFillTx/>
                <a:latin typeface="Arial"/>
                <a:ea typeface="ＭＳ Ｐゴシック" charset="0"/>
                <a:cs typeface="Arial"/>
              </a:rPr>
              <a:t>'</a:t>
            </a: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seven.</a:t>
            </a:r>
            <a:r>
              <a:rPr kumimoji="0" lang="fr-FR" sz="2000" b="1" i="0" u="none" strike="noStrike" kern="0" cap="none" spc="0" normalizeH="0" baseline="0" noProof="0" dirty="0">
                <a:ln>
                  <a:noFill/>
                </a:ln>
                <a:solidFill>
                  <a:srgbClr val="FFFFFF"/>
                </a:solidFill>
                <a:effectLst/>
                <a:uLnTx/>
                <a:uFillTx/>
                <a:latin typeface="Arial"/>
                <a:ea typeface="ＭＳ Ｐゴシック" charset="0"/>
                <a:cs typeface="Arial"/>
              </a:rPr>
              <a:t>'</a:t>
            </a: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 In the middle of the </a:t>
            </a:r>
            <a:r>
              <a:rPr kumimoji="0" lang="fr-FR" sz="2000" b="1" i="0" u="none" strike="noStrike" kern="0" cap="none" spc="0" normalizeH="0" baseline="0" noProof="0" dirty="0">
                <a:ln>
                  <a:noFill/>
                </a:ln>
                <a:solidFill>
                  <a:srgbClr val="FFFFFF"/>
                </a:solidFill>
                <a:effectLst/>
                <a:uLnTx/>
                <a:uFillTx/>
                <a:latin typeface="Arial"/>
                <a:ea typeface="ＭＳ Ｐゴシック" charset="0"/>
                <a:cs typeface="Arial"/>
              </a:rPr>
              <a:t>'</a:t>
            </a: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seven</a:t>
            </a:r>
            <a:r>
              <a:rPr kumimoji="0" lang="fr-FR" sz="2000" b="1" i="0" u="none" strike="noStrike" kern="0" cap="none" spc="0" normalizeH="0" baseline="0" noProof="0" dirty="0">
                <a:ln>
                  <a:noFill/>
                </a:ln>
                <a:solidFill>
                  <a:srgbClr val="FFFFFF"/>
                </a:solidFill>
                <a:effectLst/>
                <a:uLnTx/>
                <a:uFillTx/>
                <a:latin typeface="Arial"/>
                <a:ea typeface="ＭＳ Ｐゴシック" charset="0"/>
                <a:cs typeface="Arial"/>
              </a:rPr>
              <a:t>'</a:t>
            </a: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 he will put an end to sacrifice and offering. And on a wing [of the temple] he will set up an abomination that causes desolation, until the end that is decreed is poured out on him" (Daniel 9:27 </a:t>
            </a:r>
            <a:r>
              <a:rPr kumimoji="0" lang="en-US" sz="1800" b="1" i="0" u="none" strike="noStrike" kern="0" cap="none" spc="0" normalizeH="0" baseline="0" noProof="0" dirty="0">
                <a:ln>
                  <a:noFill/>
                </a:ln>
                <a:solidFill>
                  <a:srgbClr val="FFFFFF"/>
                </a:solidFill>
                <a:effectLst/>
                <a:uLnTx/>
                <a:uFillTx/>
                <a:latin typeface="Arial"/>
                <a:ea typeface="ＭＳ Ｐゴシック" charset="0"/>
                <a:cs typeface="Arial"/>
              </a:rPr>
              <a:t>NIV</a:t>
            </a: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 </a:t>
            </a:r>
          </a:p>
        </p:txBody>
      </p:sp>
      <p:sp>
        <p:nvSpPr>
          <p:cNvPr id="762883" name="Rectangle 7"/>
          <p:cNvSpPr>
            <a:spLocks noGrp="1" noChangeArrowheads="1"/>
          </p:cNvSpPr>
          <p:nvPr>
            <p:ph type="title"/>
          </p:nvPr>
        </p:nvSpPr>
        <p:spPr>
          <a:xfrm>
            <a:off x="0" y="-97656"/>
            <a:ext cx="9140824" cy="504056"/>
          </a:xfrm>
          <a:solidFill>
            <a:schemeClr val="tx1"/>
          </a:solidFill>
        </p:spPr>
        <p:txBody>
          <a:bodyPr/>
          <a:lstStyle/>
          <a:p>
            <a:r>
              <a:rPr lang="en-US" sz="3600" b="1" dirty="0">
                <a:solidFill>
                  <a:schemeClr val="bg1"/>
                </a:solidFill>
                <a:latin typeface="Arial" charset="0"/>
                <a:ea typeface="ＭＳ Ｐゴシック" charset="0"/>
              </a:rPr>
              <a:t>Events of the 70</a:t>
            </a:r>
            <a:r>
              <a:rPr lang="en-US" sz="3600" b="1" baseline="30000" dirty="0">
                <a:solidFill>
                  <a:schemeClr val="bg1"/>
                </a:solidFill>
                <a:latin typeface="Arial" charset="0"/>
                <a:ea typeface="ＭＳ Ｐゴシック" charset="0"/>
              </a:rPr>
              <a:t>th</a:t>
            </a:r>
            <a:r>
              <a:rPr lang="en-US" sz="3600" b="1" dirty="0">
                <a:solidFill>
                  <a:schemeClr val="bg1"/>
                </a:solidFill>
                <a:latin typeface="Arial" charset="0"/>
                <a:ea typeface="ＭＳ Ｐゴシック" charset="0"/>
              </a:rPr>
              <a:t> </a:t>
            </a:r>
            <a:r>
              <a:rPr lang="en-US" altLang="ja-JP" sz="3600" b="1" dirty="0">
                <a:solidFill>
                  <a:schemeClr val="bg1"/>
                </a:solidFill>
                <a:latin typeface="Arial" charset="0"/>
                <a:ea typeface="ＭＳ Ｐゴシック" charset="0"/>
              </a:rPr>
              <a:t>"Week"</a:t>
            </a:r>
            <a:endParaRPr lang="en-US" sz="3600" b="1" dirty="0">
              <a:solidFill>
                <a:schemeClr val="accent1"/>
              </a:solidFill>
              <a:latin typeface="Arial" charset="0"/>
              <a:ea typeface="ＭＳ Ｐゴシック" charset="0"/>
            </a:endParaRPr>
          </a:p>
        </p:txBody>
      </p:sp>
    </p:spTree>
    <p:extLst>
      <p:ext uri="{BB962C8B-B14F-4D97-AF65-F5344CB8AC3E}">
        <p14:creationId xmlns:p14="http://schemas.microsoft.com/office/powerpoint/2010/main" val="4291562552"/>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Pressed Leaves">
  <a:themeElements>
    <a:clrScheme name="Pressed Leaves 1">
      <a:dk1>
        <a:srgbClr val="000000"/>
      </a:dk1>
      <a:lt1>
        <a:srgbClr val="F1ECD8"/>
      </a:lt1>
      <a:dk2>
        <a:srgbClr val="48221B"/>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fontScheme name="Pressed Leaves">
      <a:majorFont>
        <a:latin typeface="Geneva"/>
        <a:ea typeface="ＭＳ Ｐゴシック"/>
        <a:cs typeface="ＭＳ Ｐゴシック"/>
      </a:majorFont>
      <a:minorFont>
        <a:latin typeface="Genev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Pressed Leaves 1">
        <a:dk1>
          <a:srgbClr val="000000"/>
        </a:dk1>
        <a:lt1>
          <a:srgbClr val="F1ECD8"/>
        </a:lt1>
        <a:dk2>
          <a:srgbClr val="48221B"/>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Sateen">
  <a:themeElements>
    <a:clrScheme name="Sateen 3">
      <a:dk1>
        <a:srgbClr val="000000"/>
      </a:dk1>
      <a:lt1>
        <a:srgbClr val="BAA0AD"/>
      </a:lt1>
      <a:dk2>
        <a:srgbClr val="000000"/>
      </a:dk2>
      <a:lt2>
        <a:srgbClr val="808080"/>
      </a:lt2>
      <a:accent1>
        <a:srgbClr val="99CCFF"/>
      </a:accent1>
      <a:accent2>
        <a:srgbClr val="CCCCFF"/>
      </a:accent2>
      <a:accent3>
        <a:srgbClr val="D9CDD3"/>
      </a:accent3>
      <a:accent4>
        <a:srgbClr val="000000"/>
      </a:accent4>
      <a:accent5>
        <a:srgbClr val="CAE2FF"/>
      </a:accent5>
      <a:accent6>
        <a:srgbClr val="B9B9E7"/>
      </a:accent6>
      <a:hlink>
        <a:srgbClr val="3333CC"/>
      </a:hlink>
      <a:folHlink>
        <a:srgbClr val="AF67FF"/>
      </a:folHlink>
    </a:clrScheme>
    <a:fontScheme name="Sateen">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Sateen 1">
        <a:dk1>
          <a:srgbClr val="000000"/>
        </a:dk1>
        <a:lt1>
          <a:srgbClr val="BAA0AD"/>
        </a:lt1>
        <a:dk2>
          <a:srgbClr val="000000"/>
        </a:dk2>
        <a:lt2>
          <a:srgbClr val="3E3E5C"/>
        </a:lt2>
        <a:accent1>
          <a:srgbClr val="7C73A2"/>
        </a:accent1>
        <a:accent2>
          <a:srgbClr val="4D7AC2"/>
        </a:accent2>
        <a:accent3>
          <a:srgbClr val="D9CDD3"/>
        </a:accent3>
        <a:accent4>
          <a:srgbClr val="000000"/>
        </a:accent4>
        <a:accent5>
          <a:srgbClr val="BFBCCE"/>
        </a:accent5>
        <a:accent6>
          <a:srgbClr val="456EB0"/>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Sateen 2">
        <a:dk1>
          <a:srgbClr val="000000"/>
        </a:dk1>
        <a:lt1>
          <a:srgbClr val="BAA0AD"/>
        </a:lt1>
        <a:dk2>
          <a:srgbClr val="000000"/>
        </a:dk2>
        <a:lt2>
          <a:srgbClr val="777777"/>
        </a:lt2>
        <a:accent1>
          <a:srgbClr val="909082"/>
        </a:accent1>
        <a:accent2>
          <a:srgbClr val="809EA8"/>
        </a:accent2>
        <a:accent3>
          <a:srgbClr val="D9CDD3"/>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Sateen 3">
        <a:dk1>
          <a:srgbClr val="000000"/>
        </a:dk1>
        <a:lt1>
          <a:srgbClr val="BAA0AD"/>
        </a:lt1>
        <a:dk2>
          <a:srgbClr val="000000"/>
        </a:dk2>
        <a:lt2>
          <a:srgbClr val="808080"/>
        </a:lt2>
        <a:accent1>
          <a:srgbClr val="99CCFF"/>
        </a:accent1>
        <a:accent2>
          <a:srgbClr val="CCCCFF"/>
        </a:accent2>
        <a:accent3>
          <a:srgbClr val="D9CDD3"/>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Koi">
  <a:themeElements>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fontScheme name="Koi">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
      <a:clrScheme name="Koi 2">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Skyline">
  <a:themeElements>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fontScheme name="Skyline">
      <a:majorFont>
        <a:latin typeface="Trebuchet MS"/>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Skyline 1">
        <a:dk1>
          <a:srgbClr val="000000"/>
        </a:dk1>
        <a:lt1>
          <a:srgbClr val="2A3377"/>
        </a:lt1>
        <a:dk2>
          <a:srgbClr val="000000"/>
        </a:dk2>
        <a:lt2>
          <a:srgbClr val="808080"/>
        </a:lt2>
        <a:accent1>
          <a:srgbClr val="BBE0E3"/>
        </a:accent1>
        <a:accent2>
          <a:srgbClr val="333399"/>
        </a:accent2>
        <a:accent3>
          <a:srgbClr val="ACADB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kyline 3">
        <a:dk1>
          <a:srgbClr val="000000"/>
        </a:dk1>
        <a:lt1>
          <a:srgbClr val="2A3377"/>
        </a:lt1>
        <a:dk2>
          <a:srgbClr val="000000"/>
        </a:dk2>
        <a:lt2>
          <a:srgbClr val="969696"/>
        </a:lt2>
        <a:accent1>
          <a:srgbClr val="FFFFFF"/>
        </a:accent1>
        <a:accent2>
          <a:srgbClr val="8DC6FF"/>
        </a:accent2>
        <a:accent3>
          <a:srgbClr val="ACADBD"/>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ＭＳ Ｐゴシック"/>
        <a:cs typeface=""/>
      </a:majorFont>
      <a:minorFont>
        <a:latin typeface="Arial Blac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7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4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5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parkles">
  <a:themeElements>
    <a:clrScheme name="Sparkles 1">
      <a:dk1>
        <a:srgbClr val="000000"/>
      </a:dk1>
      <a:lt1>
        <a:srgbClr val="BC3BAA"/>
      </a:lt1>
      <a:dk2>
        <a:srgbClr val="000000"/>
      </a:dk2>
      <a:lt2>
        <a:srgbClr val="003366"/>
      </a:lt2>
      <a:accent1>
        <a:srgbClr val="3366CC"/>
      </a:accent1>
      <a:accent2>
        <a:srgbClr val="FF6FCF"/>
      </a:accent2>
      <a:accent3>
        <a:srgbClr val="DAAFD2"/>
      </a:accent3>
      <a:accent4>
        <a:srgbClr val="000000"/>
      </a:accent4>
      <a:accent5>
        <a:srgbClr val="ADB8E2"/>
      </a:accent5>
      <a:accent6>
        <a:srgbClr val="E764BB"/>
      </a:accent6>
      <a:hlink>
        <a:srgbClr val="66CCFF"/>
      </a:hlink>
      <a:folHlink>
        <a:srgbClr val="CCFF66"/>
      </a:folHlink>
    </a:clrScheme>
    <a:fontScheme name="Sparkles">
      <a:majorFont>
        <a:latin typeface="Century Gothic"/>
        <a:ea typeface="Osaka"/>
        <a:cs typeface="Osaka"/>
      </a:majorFont>
      <a:minorFont>
        <a:latin typeface="Century Gothic"/>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Sparkles 1">
        <a:dk1>
          <a:srgbClr val="000000"/>
        </a:dk1>
        <a:lt1>
          <a:srgbClr val="BC3BAA"/>
        </a:lt1>
        <a:dk2>
          <a:srgbClr val="000000"/>
        </a:dk2>
        <a:lt2>
          <a:srgbClr val="003366"/>
        </a:lt2>
        <a:accent1>
          <a:srgbClr val="3366CC"/>
        </a:accent1>
        <a:accent2>
          <a:srgbClr val="FF6FCF"/>
        </a:accent2>
        <a:accent3>
          <a:srgbClr val="DAAFD2"/>
        </a:accent3>
        <a:accent4>
          <a:srgbClr val="000000"/>
        </a:accent4>
        <a:accent5>
          <a:srgbClr val="ADB8E2"/>
        </a:accent5>
        <a:accent6>
          <a:srgbClr val="E764BB"/>
        </a:accent6>
        <a:hlink>
          <a:srgbClr val="66CCFF"/>
        </a:hlink>
        <a:folHlink>
          <a:srgbClr val="CCFF66"/>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9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0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2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Design padrão">
  <a:themeElements>
    <a:clrScheme name="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sign padrão">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2400" b="0" i="0" u="none" strike="noStrike" cap="none" normalizeH="0" baseline="0">
            <a:ln>
              <a:noFill/>
            </a:ln>
            <a:solidFill>
              <a:schemeClr val="tx1"/>
            </a:solidFill>
            <a:effectLst/>
            <a:latin typeface="Verdan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2400" b="0" i="0" u="none" strike="noStrike" cap="none" normalizeH="0" baseline="0">
            <a:ln>
              <a:noFill/>
            </a:ln>
            <a:solidFill>
              <a:schemeClr val="tx1"/>
            </a:solidFill>
            <a:effectLst/>
            <a:latin typeface="Verdana" pitchFamily="-111" charset="0"/>
          </a:defRPr>
        </a:defPPr>
      </a:lstStyle>
    </a:lnDef>
  </a:objectDefaults>
  <a:extraClrSchemeLst>
    <a:extraClrScheme>
      <a:clrScheme name="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sign padrã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sign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sign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2004:Templates:Presentations:Designs:Bar Code</Template>
  <TotalTime>5239</TotalTime>
  <Words>6865</Words>
  <Application>Microsoft Macintosh PowerPoint</Application>
  <PresentationFormat>On-screen Show (4:3)</PresentationFormat>
  <Paragraphs>972</Paragraphs>
  <Slides>101</Slides>
  <Notes>80</Notes>
  <HiddenSlides>0</HiddenSlides>
  <MMClips>0</MMClips>
  <ScaleCrop>false</ScaleCrop>
  <HeadingPairs>
    <vt:vector size="8" baseType="variant">
      <vt:variant>
        <vt:lpstr>Fonts Used</vt:lpstr>
      </vt:variant>
      <vt:variant>
        <vt:i4>19</vt:i4>
      </vt:variant>
      <vt:variant>
        <vt:lpstr>Theme</vt:lpstr>
      </vt:variant>
      <vt:variant>
        <vt:i4>45</vt:i4>
      </vt:variant>
      <vt:variant>
        <vt:lpstr>Embedded OLE Servers</vt:lpstr>
      </vt:variant>
      <vt:variant>
        <vt:i4>1</vt:i4>
      </vt:variant>
      <vt:variant>
        <vt:lpstr>Slide Titles</vt:lpstr>
      </vt:variant>
      <vt:variant>
        <vt:i4>101</vt:i4>
      </vt:variant>
    </vt:vector>
  </HeadingPairs>
  <TitlesOfParts>
    <vt:vector size="166" baseType="lpstr">
      <vt:lpstr>Matisse ITC</vt:lpstr>
      <vt:lpstr>Serpentine</vt:lpstr>
      <vt:lpstr>Windsor</vt:lpstr>
      <vt:lpstr>Xerox Serif Wide</vt:lpstr>
      <vt:lpstr>Arial</vt:lpstr>
      <vt:lpstr>Arial Black</vt:lpstr>
      <vt:lpstr>Calibri</vt:lpstr>
      <vt:lpstr>Century Gothic</vt:lpstr>
      <vt:lpstr>Comic Sans MS</vt:lpstr>
      <vt:lpstr>Courier</vt:lpstr>
      <vt:lpstr>Geneva</vt:lpstr>
      <vt:lpstr>Helvetica</vt:lpstr>
      <vt:lpstr>Impact</vt:lpstr>
      <vt:lpstr>Monotype Sorts</vt:lpstr>
      <vt:lpstr>Tahoma</vt:lpstr>
      <vt:lpstr>Times New Roman</vt:lpstr>
      <vt:lpstr>Trebuchet MS</vt:lpstr>
      <vt:lpstr>Verdana</vt:lpstr>
      <vt:lpstr>Wingdings</vt:lpstr>
      <vt:lpstr>Blank Presentation</vt:lpstr>
      <vt:lpstr>Default Design</vt:lpstr>
      <vt:lpstr>Beam</vt:lpstr>
      <vt:lpstr>Sparkles</vt:lpstr>
      <vt:lpstr>Bar Code</vt:lpstr>
      <vt:lpstr>1_Blank Presentation</vt:lpstr>
      <vt:lpstr>Design padrão</vt:lpstr>
      <vt:lpstr>21_Blank Presentation</vt:lpstr>
      <vt:lpstr>12_Blank Presentation</vt:lpstr>
      <vt:lpstr>Pressed Leaves</vt:lpstr>
      <vt:lpstr>Sateen</vt:lpstr>
      <vt:lpstr>Koi</vt:lpstr>
      <vt:lpstr>Earth</vt:lpstr>
      <vt:lpstr>Skyline</vt:lpstr>
      <vt:lpstr>Gleam</vt:lpstr>
      <vt:lpstr>Refined</vt:lpstr>
      <vt:lpstr>11_Blank Presentation</vt:lpstr>
      <vt:lpstr>Orbit</vt:lpstr>
      <vt:lpstr>2_Default Design</vt:lpstr>
      <vt:lpstr>22_Blank Presentation</vt:lpstr>
      <vt:lpstr>2_Blank Presentation</vt:lpstr>
      <vt:lpstr>10_Blank Presentation</vt:lpstr>
      <vt:lpstr>4_Default Design</vt:lpstr>
      <vt:lpstr>6_Default Design</vt:lpstr>
      <vt:lpstr>3_Default Design</vt:lpstr>
      <vt:lpstr>4_Office Theme</vt:lpstr>
      <vt:lpstr>5_Blank Presentation</vt:lpstr>
      <vt:lpstr>5_Default Design</vt:lpstr>
      <vt:lpstr>18_Default Design</vt:lpstr>
      <vt:lpstr>7_Default Design</vt:lpstr>
      <vt:lpstr>1_Curtain Call</vt:lpstr>
      <vt:lpstr>1_Beam</vt:lpstr>
      <vt:lpstr>Soaring</vt:lpstr>
      <vt:lpstr>17_Default Design</vt:lpstr>
      <vt:lpstr>4_Blank Presentation</vt:lpstr>
      <vt:lpstr>8_Default Design</vt:lpstr>
      <vt:lpstr>6_Blank Presentation</vt:lpstr>
      <vt:lpstr>25_Default Design</vt:lpstr>
      <vt:lpstr>1_Mountain</vt:lpstr>
      <vt:lpstr>9_Default Design</vt:lpstr>
      <vt:lpstr>2_Beam</vt:lpstr>
      <vt:lpstr>10_Default Design</vt:lpstr>
      <vt:lpstr>8_Blank Presentation</vt:lpstr>
      <vt:lpstr>23_Blank Presentation</vt:lpstr>
      <vt:lpstr>13_Blank Presentation</vt:lpstr>
      <vt:lpstr>Clip</vt:lpstr>
      <vt:lpstr>The Antichrist &amp; Daniel 9</vt:lpstr>
      <vt:lpstr>A Huge Leadership Vacuum</vt:lpstr>
      <vt:lpstr>Names for the Antichrist</vt:lpstr>
      <vt:lpstr>The Activity of the Antichrist</vt:lpstr>
      <vt:lpstr>The Beast</vt:lpstr>
      <vt:lpstr>Four Horses (Rev. 6:1-8)</vt:lpstr>
      <vt:lpstr>The 1st Seal</vt:lpstr>
      <vt:lpstr>Seal #1 The White Horse Rider Depicts the Antichrist</vt:lpstr>
      <vt:lpstr>Different Horsemen</vt:lpstr>
      <vt:lpstr>Different Horsemen</vt:lpstr>
      <vt:lpstr>Antichrist will make a 7-year treaty with Israel</vt:lpstr>
      <vt:lpstr>Modern Temple Mount</vt:lpstr>
      <vt:lpstr>Antichrist will make a 7-year treaty with Israel</vt:lpstr>
      <vt:lpstr>Antichrist will make a 7-year treaty with Israel</vt:lpstr>
      <vt:lpstr>Antichrist will make a 7-year treaty with Israel</vt:lpstr>
      <vt:lpstr>Antichrist will make a 7-year treaty with Israel</vt:lpstr>
      <vt:lpstr>Actually, a temple could be rebuilt above the Dome of the Rock without removing it!</vt:lpstr>
      <vt:lpstr>Babylon</vt:lpstr>
      <vt:lpstr>The Image of Daniel 2</vt:lpstr>
      <vt:lpstr>World Empires in Daniel</vt:lpstr>
      <vt:lpstr>Control of the World Political System:</vt:lpstr>
      <vt:lpstr>EU States</vt:lpstr>
      <vt:lpstr>Associations</vt:lpstr>
      <vt:lpstr>Chronology of the 70th "Week"</vt:lpstr>
      <vt:lpstr>"I saw that one of the heads of the beast seemed wounded beyond recovery—but the fatal wound was healed! The whole world marveled at this miracle and gave allegiance to the beast.  4They worshiped the dragon for giving the beast such power, and they also worshiped the beast. 'Who is as great as the beast?' they exclaimed. 'Who is able to fight against him?'" (13:3-4).</vt:lpstr>
      <vt:lpstr>The world will worship the beast</vt:lpstr>
      <vt:lpstr>Beasts of Rev. 13</vt:lpstr>
      <vt:lpstr>A Satanic "Trinity":</vt:lpstr>
      <vt:lpstr>Antichrist Sets Up Image for Worship (2 Thess. 2:3-4 NLT)</vt:lpstr>
      <vt:lpstr>The Mark in the Right Hand</vt:lpstr>
      <vt:lpstr>The Mark in the Right Hand</vt:lpstr>
      <vt:lpstr>The Two Witnesses (Rev. 11:3)</vt:lpstr>
      <vt:lpstr>The Beast Attacks (Rev. 11:7)</vt:lpstr>
      <vt:lpstr>Two Witnesses Killed (Rev. 11:8-9)</vt:lpstr>
      <vt:lpstr>Daniel 11:40</vt:lpstr>
      <vt:lpstr>Daniel 11:40-45</vt:lpstr>
      <vt:lpstr>West Meets East (Dan. 11:44)</vt:lpstr>
      <vt:lpstr>“He will judge the nations”</vt:lpstr>
      <vt:lpstr>Note that ALL of the kingdoms will fall at the same time!</vt:lpstr>
      <vt:lpstr>Beast &amp; False Prophet cast into lake of burning sulfur (19:20)</vt:lpstr>
      <vt:lpstr>Who is the Antichrist?</vt:lpstr>
      <vt:lpstr>The following slides show how  some spiritualize "beast"…</vt:lpstr>
      <vt:lpstr>The Dragon!</vt:lpstr>
      <vt:lpstr>The Beast Spiritualized</vt:lpstr>
      <vt:lpstr>The False Prophet Spiritualized</vt:lpstr>
      <vt:lpstr>But he is referred to as a person and the number of his name is 666 (Revelation 13:18)</vt:lpstr>
      <vt:lpstr>Gematria in Greek</vt:lpstr>
      <vt:lpstr>Nero = 666?</vt:lpstr>
      <vt:lpstr>Hebrew Gematria</vt:lpstr>
      <vt:lpstr>English Gematria</vt:lpstr>
      <vt:lpstr>THE UPC BAR CODE</vt:lpstr>
      <vt:lpstr>Mark of the Beast Microchip</vt:lpstr>
      <vt:lpstr>Monster Drink!</vt:lpstr>
      <vt:lpstr>Hebrew Alphabet Values</vt:lpstr>
      <vt:lpstr>The Sky's the Limit</vt:lpstr>
      <vt:lpstr>George W. Bush?!</vt:lpstr>
      <vt:lpstr>Outline of Daniel</vt:lpstr>
      <vt:lpstr>Daniel</vt:lpstr>
      <vt:lpstr>Chapter 9</vt:lpstr>
      <vt:lpstr>The Number of</vt:lpstr>
      <vt:lpstr>Daniel 9:24-27 (NLT)</vt:lpstr>
      <vt:lpstr>70 "Weeks" in Daniel 9:25-27</vt:lpstr>
      <vt:lpstr>Triumphal Entry: "Anointed One comes"</vt:lpstr>
      <vt:lpstr>4 Views on the 70 "Weeks"</vt:lpstr>
      <vt:lpstr>1. Critical View</vt:lpstr>
      <vt:lpstr>2. Amillennial Symbolic View</vt:lpstr>
      <vt:lpstr>2. Amillennial Symbolic View</vt:lpstr>
      <vt:lpstr>3. Messianic/Historic View</vt:lpstr>
      <vt:lpstr>3. Messianic/Historic View</vt:lpstr>
      <vt:lpstr>Messianic View of James E. Smith</vt:lpstr>
      <vt:lpstr>Messianic View of James E. Smith</vt:lpstr>
      <vt:lpstr>4. Premillennial View</vt:lpstr>
      <vt:lpstr>The Seventy "Weeks" of Daniel</vt:lpstr>
      <vt:lpstr>Questions on the Premillennial View</vt:lpstr>
      <vt:lpstr>An Ominous Day:  Luke 10:41-42 NAU</vt:lpstr>
      <vt:lpstr>An Ominous Day:  Luke 10:43-44 NAU</vt:lpstr>
      <vt:lpstr>Mind the Gap</vt:lpstr>
      <vt:lpstr>Why the Gap?</vt:lpstr>
      <vt:lpstr>Why the Gap?</vt:lpstr>
      <vt:lpstr>Before the Curtain Closes (9:24 NLT)</vt:lpstr>
      <vt:lpstr>Why the Gap?</vt:lpstr>
      <vt:lpstr>Daniel 9:25-27 (NLT)</vt:lpstr>
      <vt:lpstr>Why the Gap?</vt:lpstr>
      <vt:lpstr>Why the Gap?</vt:lpstr>
      <vt:lpstr>The Temple Stood Until AD 70</vt:lpstr>
      <vt:lpstr>Antonia Fortress</vt:lpstr>
      <vt:lpstr>Temple Assault by Titus, the "ruler [who] ruler will arise whose armies will destroy the city and the Temple" (9:26) </vt:lpstr>
      <vt:lpstr>Why the Gap?</vt:lpstr>
      <vt:lpstr>The Temple Veil</vt:lpstr>
      <vt:lpstr>The Temple Veil Torn (Matt. 27:51)</vt:lpstr>
      <vt:lpstr>Why the Gap?</vt:lpstr>
      <vt:lpstr>Daniel's 70 Weeks  (Dan. 9:24-27)</vt:lpstr>
      <vt:lpstr>Chronology of the 70th "Week"</vt:lpstr>
      <vt:lpstr>Comments on the Premillennial View</vt:lpstr>
      <vt:lpstr>Luke 21:24 Times of the Gentiles</vt:lpstr>
      <vt:lpstr>The Jewish Calendar</vt:lpstr>
      <vt:lpstr>Determinations of the Seventy Weeks</vt:lpstr>
      <vt:lpstr>Determinations of the Seventy Weeks</vt:lpstr>
      <vt:lpstr>Events of the 70th "Week"</vt:lpstr>
      <vt:lpstr>Black</vt:lpstr>
      <vt:lpstr>Future (Eschatology) at BibleStudyDownloads.org</vt:lpstr>
    </vt:vector>
  </TitlesOfParts>
  <Company>EFCM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Revelation to John</dc:title>
  <dc:creator>Henry S. Baldwin</dc:creator>
  <cp:lastModifiedBy>Rick Griffith</cp:lastModifiedBy>
  <cp:revision>457</cp:revision>
  <dcterms:created xsi:type="dcterms:W3CDTF">2009-03-31T00:12:42Z</dcterms:created>
  <dcterms:modified xsi:type="dcterms:W3CDTF">2023-11-24T09:46:15Z</dcterms:modified>
</cp:coreProperties>
</file>