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1" r:id="rId2"/>
    <p:sldMasterId id="2147483659" r:id="rId3"/>
    <p:sldMasterId id="2147483654" r:id="rId4"/>
    <p:sldMasterId id="2147483652" r:id="rId5"/>
    <p:sldMasterId id="2147483650" r:id="rId6"/>
    <p:sldMasterId id="2147483649" r:id="rId7"/>
    <p:sldMasterId id="2147483663" r:id="rId8"/>
    <p:sldMasterId id="2147484775" r:id="rId9"/>
    <p:sldMasterId id="2147484799" r:id="rId10"/>
    <p:sldMasterId id="2147484812" r:id="rId11"/>
    <p:sldMasterId id="2147484836" r:id="rId12"/>
    <p:sldMasterId id="2147485094" r:id="rId13"/>
    <p:sldMasterId id="2147485109" r:id="rId14"/>
    <p:sldMasterId id="2147485121" r:id="rId15"/>
    <p:sldMasterId id="2147485133" r:id="rId16"/>
    <p:sldMasterId id="2147485146" r:id="rId17"/>
    <p:sldMasterId id="2147485159" r:id="rId18"/>
    <p:sldMasterId id="2147485172" r:id="rId19"/>
  </p:sldMasterIdLst>
  <p:notesMasterIdLst>
    <p:notesMasterId r:id="rId97"/>
  </p:notesMasterIdLst>
  <p:sldIdLst>
    <p:sldId id="257" r:id="rId20"/>
    <p:sldId id="357" r:id="rId21"/>
    <p:sldId id="258" r:id="rId22"/>
    <p:sldId id="259" r:id="rId23"/>
    <p:sldId id="355" r:id="rId24"/>
    <p:sldId id="260" r:id="rId25"/>
    <p:sldId id="261" r:id="rId26"/>
    <p:sldId id="262" r:id="rId27"/>
    <p:sldId id="263" r:id="rId28"/>
    <p:sldId id="358" r:id="rId29"/>
    <p:sldId id="265" r:id="rId30"/>
    <p:sldId id="266" r:id="rId31"/>
    <p:sldId id="267"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268" r:id="rId56"/>
    <p:sldId id="269" r:id="rId57"/>
    <p:sldId id="270" r:id="rId58"/>
    <p:sldId id="340" r:id="rId59"/>
    <p:sldId id="271" r:id="rId60"/>
    <p:sldId id="341" r:id="rId61"/>
    <p:sldId id="342" r:id="rId62"/>
    <p:sldId id="343" r:id="rId63"/>
    <p:sldId id="344" r:id="rId64"/>
    <p:sldId id="345" r:id="rId65"/>
    <p:sldId id="346" r:id="rId66"/>
    <p:sldId id="361" r:id="rId67"/>
    <p:sldId id="348" r:id="rId68"/>
    <p:sldId id="349" r:id="rId69"/>
    <p:sldId id="359" r:id="rId70"/>
    <p:sldId id="350" r:id="rId71"/>
    <p:sldId id="351" r:id="rId72"/>
    <p:sldId id="352" r:id="rId73"/>
    <p:sldId id="353" r:id="rId74"/>
    <p:sldId id="354" r:id="rId75"/>
    <p:sldId id="277" r:id="rId76"/>
    <p:sldId id="282" r:id="rId77"/>
    <p:sldId id="362" r:id="rId78"/>
    <p:sldId id="323" r:id="rId79"/>
    <p:sldId id="360" r:id="rId80"/>
    <p:sldId id="286" r:id="rId81"/>
    <p:sldId id="287" r:id="rId82"/>
    <p:sldId id="288" r:id="rId83"/>
    <p:sldId id="289" r:id="rId84"/>
    <p:sldId id="290" r:id="rId85"/>
    <p:sldId id="325" r:id="rId86"/>
    <p:sldId id="326" r:id="rId87"/>
    <p:sldId id="327" r:id="rId88"/>
    <p:sldId id="328" r:id="rId89"/>
    <p:sldId id="295" r:id="rId90"/>
    <p:sldId id="330" r:id="rId91"/>
    <p:sldId id="331" r:id="rId92"/>
    <p:sldId id="298" r:id="rId93"/>
    <p:sldId id="278" r:id="rId94"/>
    <p:sldId id="280" r:id="rId95"/>
    <p:sldId id="356" r:id="rId9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A608D"/>
    <a:srgbClr val="FFFFC9"/>
    <a:srgbClr val="94BE8C"/>
    <a:srgbClr val="91C030"/>
    <a:srgbClr val="FEFEFE"/>
    <a:srgbClr val="FEFF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114" autoAdjust="0"/>
    <p:restoredTop sz="71163"/>
  </p:normalViewPr>
  <p:slideViewPr>
    <p:cSldViewPr>
      <p:cViewPr varScale="1">
        <p:scale>
          <a:sx n="98" d="100"/>
          <a:sy n="98" d="100"/>
        </p:scale>
        <p:origin x="200" y="352"/>
      </p:cViewPr>
      <p:guideLst>
        <p:guide orient="horz" pos="2160"/>
        <p:guide pos="2880"/>
      </p:guideLst>
    </p:cSldViewPr>
  </p:slideViewPr>
  <p:outlineViewPr>
    <p:cViewPr>
      <p:scale>
        <a:sx n="33" d="100"/>
        <a:sy n="33" d="100"/>
      </p:scale>
      <p:origin x="0" y="11760"/>
    </p:cViewPr>
  </p:outlineViewPr>
  <p:notesTextViewPr>
    <p:cViewPr>
      <p:scale>
        <a:sx n="100" d="100"/>
        <a:sy n="100" d="100"/>
      </p:scale>
      <p:origin x="0" y="0"/>
    </p:cViewPr>
  </p:notesTextViewPr>
  <p:sorterViewPr>
    <p:cViewPr>
      <p:scale>
        <a:sx n="50" d="100"/>
        <a:sy n="50" d="100"/>
      </p:scale>
      <p:origin x="0" y="67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0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82B66A0D-CD90-B44E-A961-E826B6B455FD}" type="slidenum">
              <a:rPr lang="en-US"/>
              <a:pPr>
                <a:defRPr/>
              </a:pPr>
              <a:t>‹#›</a:t>
            </a:fld>
            <a:endParaRPr lang="en-US"/>
          </a:p>
        </p:txBody>
      </p:sp>
    </p:spTree>
    <p:extLst>
      <p:ext uri="{BB962C8B-B14F-4D97-AF65-F5344CB8AC3E}">
        <p14:creationId xmlns:p14="http://schemas.microsoft.com/office/powerpoint/2010/main" val="10160328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Arial"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9FEF18-6063-224E-A754-74660E09CB23}" type="slidenum">
              <a:rPr lang="en-US" sz="1200"/>
              <a:pPr/>
              <a:t>1</a:t>
            </a:fld>
            <a:endParaRPr lang="en-US" sz="1200"/>
          </a:p>
        </p:txBody>
      </p:sp>
      <p:sp>
        <p:nvSpPr>
          <p:cNvPr id="182274" name="Rectangle 2"/>
          <p:cNvSpPr>
            <a:spLocks noGrp="1" noRot="1" noChangeAspect="1" noChangeArrowheads="1"/>
          </p:cNvSpPr>
          <p:nvPr>
            <p:ph type="sldImg"/>
          </p:nvPr>
        </p:nvSpPr>
        <p:spPr>
          <a:solidFill>
            <a:srgbClr val="FFFFFF"/>
          </a:solidFill>
          <a:ln/>
        </p:spPr>
      </p:sp>
      <p:sp>
        <p:nvSpPr>
          <p:cNvPr id="1822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E6168-B126-1D41-A46F-58BB0820C507}" type="slidenum">
              <a:rPr lang="en-US" sz="1200"/>
              <a:pPr/>
              <a:t>11</a:t>
            </a:fld>
            <a:endParaRPr lang="en-US" sz="1200"/>
          </a:p>
        </p:txBody>
      </p:sp>
      <p:sp>
        <p:nvSpPr>
          <p:cNvPr id="200706" name="Rectangle 2"/>
          <p:cNvSpPr>
            <a:spLocks noGrp="1" noRot="1" noChangeAspect="1" noChangeArrowheads="1"/>
          </p:cNvSpPr>
          <p:nvPr>
            <p:ph type="sldImg"/>
          </p:nvPr>
        </p:nvSpPr>
        <p:spPr>
          <a:solidFill>
            <a:srgbClr val="FFFFFF"/>
          </a:solidFill>
          <a:ln/>
        </p:spPr>
      </p:sp>
      <p:sp>
        <p:nvSpPr>
          <p:cNvPr id="200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9F4AE6-B739-C543-9D9B-9EF95BC30E5D}" type="slidenum">
              <a:rPr lang="en-US" sz="1200"/>
              <a:pPr/>
              <a:t>12</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CC4C7F6-8BB7-E844-BE35-4207C37199FA}" type="slidenum">
              <a:rPr lang="en-US" sz="1200"/>
              <a:pPr/>
              <a:t>13</a:t>
            </a:fld>
            <a:endParaRPr lang="en-US" sz="1200"/>
          </a:p>
        </p:txBody>
      </p:sp>
      <p:sp>
        <p:nvSpPr>
          <p:cNvPr id="204802" name="Rectangle 2"/>
          <p:cNvSpPr>
            <a:spLocks noGrp="1" noRot="1" noChangeAspect="1" noChangeArrowheads="1" noTextEdit="1"/>
          </p:cNvSpPr>
          <p:nvPr>
            <p:ph type="sldImg"/>
          </p:nvPr>
        </p:nvSpPr>
        <p:spPr>
          <a:solidFill>
            <a:srgbClr val="FFFFFF"/>
          </a:solidFill>
          <a:ln/>
        </p:spPr>
      </p:sp>
      <p:sp>
        <p:nvSpPr>
          <p:cNvPr id="204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774B64-3D1C-5943-8269-F692007D6C2E}" type="slidenum">
              <a:rPr lang="en-US" sz="1200"/>
              <a:pPr/>
              <a:t>14</a:t>
            </a:fld>
            <a:endParaRPr lang="en-US" sz="1200"/>
          </a:p>
        </p:txBody>
      </p:sp>
      <p:sp>
        <p:nvSpPr>
          <p:cNvPr id="206850" name="Rectangle 1026"/>
          <p:cNvSpPr>
            <a:spLocks noGrp="1" noRot="1" noChangeAspect="1" noChangeArrowheads="1"/>
          </p:cNvSpPr>
          <p:nvPr>
            <p:ph type="sldImg"/>
          </p:nvPr>
        </p:nvSpPr>
        <p:spPr>
          <a:solidFill>
            <a:srgbClr val="FFFFFF"/>
          </a:solidFill>
          <a:ln/>
        </p:spPr>
      </p:sp>
      <p:sp>
        <p:nvSpPr>
          <p:cNvPr id="2068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2B4F851-60B4-A047-B2AC-625C1C146626}" type="slidenum">
              <a:rPr lang="en-US" sz="1200"/>
              <a:pPr/>
              <a:t>15</a:t>
            </a:fld>
            <a:endParaRPr lang="en-US" sz="1200"/>
          </a:p>
        </p:txBody>
      </p:sp>
      <p:sp>
        <p:nvSpPr>
          <p:cNvPr id="208898" name="Rectangle 2"/>
          <p:cNvSpPr>
            <a:spLocks noGrp="1" noRot="1" noChangeAspect="1" noChangeArrowheads="1"/>
          </p:cNvSpPr>
          <p:nvPr>
            <p:ph type="sldImg"/>
          </p:nvPr>
        </p:nvSpPr>
        <p:spPr>
          <a:solidFill>
            <a:srgbClr val="FFFFFF"/>
          </a:solidFill>
          <a:ln/>
        </p:spPr>
      </p:sp>
      <p:sp>
        <p:nvSpPr>
          <p:cNvPr id="2088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746A88-4FA4-0141-B35F-BFD666910330}" type="slidenum">
              <a:rPr lang="en-US" sz="1200"/>
              <a:pPr/>
              <a:t>16</a:t>
            </a:fld>
            <a:endParaRPr lang="en-US" sz="1200"/>
          </a:p>
        </p:txBody>
      </p:sp>
      <p:sp>
        <p:nvSpPr>
          <p:cNvPr id="210946" name="Rectangle 1026"/>
          <p:cNvSpPr>
            <a:spLocks noGrp="1" noRot="1" noChangeAspect="1" noChangeArrowheads="1"/>
          </p:cNvSpPr>
          <p:nvPr>
            <p:ph type="sldImg"/>
          </p:nvPr>
        </p:nvSpPr>
        <p:spPr>
          <a:solidFill>
            <a:srgbClr val="FFFFFF"/>
          </a:solidFill>
          <a:ln/>
        </p:spPr>
      </p:sp>
      <p:sp>
        <p:nvSpPr>
          <p:cNvPr id="2109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04C3A6-E948-5246-B939-09888BDF8E4E}" type="slidenum">
              <a:rPr lang="en-US" sz="1200"/>
              <a:pPr/>
              <a:t>17</a:t>
            </a:fld>
            <a:endParaRPr lang="en-US" sz="1200"/>
          </a:p>
        </p:txBody>
      </p:sp>
      <p:sp>
        <p:nvSpPr>
          <p:cNvPr id="212994" name="Rectangle 1026"/>
          <p:cNvSpPr>
            <a:spLocks noGrp="1" noRot="1" noChangeAspect="1" noChangeArrowheads="1"/>
          </p:cNvSpPr>
          <p:nvPr>
            <p:ph type="sldImg"/>
          </p:nvPr>
        </p:nvSpPr>
        <p:spPr>
          <a:solidFill>
            <a:srgbClr val="FFFFFF"/>
          </a:solidFill>
          <a:ln/>
        </p:spPr>
      </p:sp>
      <p:sp>
        <p:nvSpPr>
          <p:cNvPr id="21299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65964D-B74C-634D-8795-4B921EEC81FB}" type="slidenum">
              <a:rPr lang="en-US" sz="1200"/>
              <a:pPr/>
              <a:t>18</a:t>
            </a:fld>
            <a:endParaRPr lang="en-US" sz="1200"/>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0E8489-5CC0-3745-8839-4C9342C8C543}" type="slidenum">
              <a:rPr lang="en-US" sz="1200"/>
              <a:pPr/>
              <a:t>19</a:t>
            </a:fld>
            <a:endParaRPr lang="en-US" sz="1200"/>
          </a:p>
        </p:txBody>
      </p:sp>
      <p:sp>
        <p:nvSpPr>
          <p:cNvPr id="217090" name="Rectangle 1026"/>
          <p:cNvSpPr>
            <a:spLocks noGrp="1" noRot="1" noChangeAspect="1" noChangeArrowheads="1"/>
          </p:cNvSpPr>
          <p:nvPr>
            <p:ph type="sldImg"/>
          </p:nvPr>
        </p:nvSpPr>
        <p:spPr>
          <a:solidFill>
            <a:srgbClr val="FFFFFF"/>
          </a:solidFill>
          <a:ln/>
        </p:spPr>
      </p:sp>
      <p:sp>
        <p:nvSpPr>
          <p:cNvPr id="21709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9936DF-AF0B-C248-B715-696920F26282}" type="slidenum">
              <a:rPr lang="en-US" sz="1200"/>
              <a:pPr/>
              <a:t>20</a:t>
            </a:fld>
            <a:endParaRPr lang="en-US" sz="1200"/>
          </a:p>
        </p:txBody>
      </p:sp>
      <p:sp>
        <p:nvSpPr>
          <p:cNvPr id="219138" name="Rectangle 1026"/>
          <p:cNvSpPr>
            <a:spLocks noGrp="1" noRot="1" noChangeAspect="1" noChangeArrowheads="1"/>
          </p:cNvSpPr>
          <p:nvPr>
            <p:ph type="sldImg"/>
          </p:nvPr>
        </p:nvSpPr>
        <p:spPr>
          <a:solidFill>
            <a:srgbClr val="FFFFFF"/>
          </a:solidFill>
          <a:ln/>
        </p:spPr>
      </p:sp>
      <p:sp>
        <p:nvSpPr>
          <p:cNvPr id="21913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966E8B-9A40-8D4A-B005-06194400268E}" type="slidenum">
              <a:rPr lang="en-US" sz="1200"/>
              <a:pPr/>
              <a:t>21</a:t>
            </a:fld>
            <a:endParaRPr lang="en-US" sz="1200"/>
          </a:p>
        </p:txBody>
      </p:sp>
      <p:sp>
        <p:nvSpPr>
          <p:cNvPr id="221186" name="Rectangle 1026"/>
          <p:cNvSpPr>
            <a:spLocks noGrp="1" noRot="1" noChangeAspect="1" noChangeArrowheads="1"/>
          </p:cNvSpPr>
          <p:nvPr>
            <p:ph type="sldImg"/>
          </p:nvPr>
        </p:nvSpPr>
        <p:spPr>
          <a:solidFill>
            <a:srgbClr val="FFFFFF"/>
          </a:solidFill>
          <a:ln/>
        </p:spPr>
      </p:sp>
      <p:sp>
        <p:nvSpPr>
          <p:cNvPr id="22118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9B3AFC-A488-0440-B4C7-0EC076D45732}" type="slidenum">
              <a:rPr lang="en-US" sz="1200"/>
              <a:pPr/>
              <a:t>22</a:t>
            </a:fld>
            <a:endParaRPr lang="en-US" sz="1200"/>
          </a:p>
        </p:txBody>
      </p:sp>
      <p:sp>
        <p:nvSpPr>
          <p:cNvPr id="223234" name="Rectangle 1026"/>
          <p:cNvSpPr>
            <a:spLocks noGrp="1" noRot="1" noChangeAspect="1" noChangeArrowheads="1"/>
          </p:cNvSpPr>
          <p:nvPr>
            <p:ph type="sldImg"/>
          </p:nvPr>
        </p:nvSpPr>
        <p:spPr>
          <a:solidFill>
            <a:srgbClr val="FFFFFF"/>
          </a:solidFill>
          <a:ln/>
        </p:spPr>
      </p:sp>
      <p:sp>
        <p:nvSpPr>
          <p:cNvPr id="22323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D0C87D-60E1-7B44-BFCC-2D1CDA95DB45}" type="slidenum">
              <a:rPr lang="en-US" sz="1200"/>
              <a:pPr/>
              <a:t>23</a:t>
            </a:fld>
            <a:endParaRPr lang="en-US" sz="1200"/>
          </a:p>
        </p:txBody>
      </p:sp>
      <p:sp>
        <p:nvSpPr>
          <p:cNvPr id="225282" name="Rectangle 1026"/>
          <p:cNvSpPr>
            <a:spLocks noGrp="1" noRot="1" noChangeAspect="1" noChangeArrowheads="1"/>
          </p:cNvSpPr>
          <p:nvPr>
            <p:ph type="sldImg"/>
          </p:nvPr>
        </p:nvSpPr>
        <p:spPr>
          <a:solidFill>
            <a:srgbClr val="FFFFFF"/>
          </a:solidFill>
          <a:ln/>
        </p:spPr>
      </p:sp>
      <p:sp>
        <p:nvSpPr>
          <p:cNvPr id="22528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44BF2A-B810-0145-906B-BDB4058034E5}" type="slidenum">
              <a:rPr lang="en-US" sz="1200"/>
              <a:pPr/>
              <a:t>24</a:t>
            </a:fld>
            <a:endParaRPr lang="en-US" sz="1200"/>
          </a:p>
        </p:txBody>
      </p:sp>
      <p:sp>
        <p:nvSpPr>
          <p:cNvPr id="227330" name="Rectangle 1026"/>
          <p:cNvSpPr>
            <a:spLocks noGrp="1" noRot="1" noChangeAspect="1" noChangeArrowheads="1"/>
          </p:cNvSpPr>
          <p:nvPr>
            <p:ph type="sldImg"/>
          </p:nvPr>
        </p:nvSpPr>
        <p:spPr>
          <a:solidFill>
            <a:srgbClr val="FFFFFF"/>
          </a:solidFill>
          <a:ln/>
        </p:spPr>
      </p:sp>
      <p:sp>
        <p:nvSpPr>
          <p:cNvPr id="22733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AB3881-08B7-7E45-BD10-223034B033FB}" type="slidenum">
              <a:rPr lang="en-US" sz="1200"/>
              <a:pPr/>
              <a:t>25</a:t>
            </a:fld>
            <a:endParaRPr lang="en-US" sz="1200"/>
          </a:p>
        </p:txBody>
      </p:sp>
      <p:sp>
        <p:nvSpPr>
          <p:cNvPr id="229378" name="Rectangle 1026"/>
          <p:cNvSpPr>
            <a:spLocks noGrp="1" noRot="1" noChangeAspect="1" noChangeArrowheads="1"/>
          </p:cNvSpPr>
          <p:nvPr>
            <p:ph type="sldImg"/>
          </p:nvPr>
        </p:nvSpPr>
        <p:spPr>
          <a:solidFill>
            <a:srgbClr val="FFFFFF"/>
          </a:solidFill>
          <a:ln/>
        </p:spPr>
      </p:sp>
      <p:sp>
        <p:nvSpPr>
          <p:cNvPr id="22937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090B7B-6CA1-504A-9C92-D9EF3E90C3EB}" type="slidenum">
              <a:rPr lang="en-US" sz="1200"/>
              <a:pPr/>
              <a:t>26</a:t>
            </a:fld>
            <a:endParaRPr lang="en-US" sz="1200"/>
          </a:p>
        </p:txBody>
      </p:sp>
      <p:sp>
        <p:nvSpPr>
          <p:cNvPr id="231426" name="Rectangle 1026"/>
          <p:cNvSpPr>
            <a:spLocks noGrp="1" noRot="1" noChangeAspect="1" noChangeArrowheads="1"/>
          </p:cNvSpPr>
          <p:nvPr>
            <p:ph type="sldImg"/>
          </p:nvPr>
        </p:nvSpPr>
        <p:spPr>
          <a:solidFill>
            <a:srgbClr val="FFFFFF"/>
          </a:solidFill>
          <a:ln/>
        </p:spPr>
      </p:sp>
      <p:sp>
        <p:nvSpPr>
          <p:cNvPr id="23142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D976B3-59AE-344F-990C-6900D08C9295}" type="slidenum">
              <a:rPr lang="en-US" sz="1200"/>
              <a:pPr/>
              <a:t>27</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0883D5-350F-C742-A62D-9DE485C42CCD}" type="slidenum">
              <a:rPr lang="en-US" sz="1200"/>
              <a:pPr/>
              <a:t>28</a:t>
            </a:fld>
            <a:endParaRPr lang="en-US" sz="1200"/>
          </a:p>
        </p:txBody>
      </p:sp>
      <p:sp>
        <p:nvSpPr>
          <p:cNvPr id="235522" name="Rectangle 1026"/>
          <p:cNvSpPr>
            <a:spLocks noGrp="1" noRot="1" noChangeAspect="1" noChangeArrowheads="1"/>
          </p:cNvSpPr>
          <p:nvPr>
            <p:ph type="sldImg"/>
          </p:nvPr>
        </p:nvSpPr>
        <p:spPr>
          <a:solidFill>
            <a:srgbClr val="FFFFFF"/>
          </a:solidFill>
          <a:ln/>
        </p:spPr>
      </p:sp>
      <p:sp>
        <p:nvSpPr>
          <p:cNvPr id="2355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231FACA-DE61-8346-BECF-D36BF8830901}" type="slidenum">
              <a:rPr lang="en-US" sz="1200"/>
              <a:pPr/>
              <a:t>29</a:t>
            </a:fld>
            <a:endParaRPr lang="en-US" sz="1200"/>
          </a:p>
        </p:txBody>
      </p:sp>
      <p:sp>
        <p:nvSpPr>
          <p:cNvPr id="237570" name="Rectangle 1026"/>
          <p:cNvSpPr>
            <a:spLocks noGrp="1" noRot="1" noChangeAspect="1" noChangeArrowheads="1"/>
          </p:cNvSpPr>
          <p:nvPr>
            <p:ph type="sldImg"/>
          </p:nvPr>
        </p:nvSpPr>
        <p:spPr>
          <a:solidFill>
            <a:srgbClr val="FFFFFF"/>
          </a:solidFill>
          <a:ln/>
        </p:spPr>
      </p:sp>
      <p:sp>
        <p:nvSpPr>
          <p:cNvPr id="23757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06073-3763-114B-A710-B93AF7CDF999}" type="slidenum">
              <a:rPr lang="en-US" sz="1200"/>
              <a:pPr/>
              <a:t>30</a:t>
            </a:fld>
            <a:endParaRPr lang="en-US" sz="1200"/>
          </a:p>
        </p:txBody>
      </p:sp>
      <p:sp>
        <p:nvSpPr>
          <p:cNvPr id="239618" name="Rectangle 1026"/>
          <p:cNvSpPr>
            <a:spLocks noGrp="1" noRot="1" noChangeAspect="1" noChangeArrowheads="1"/>
          </p:cNvSpPr>
          <p:nvPr>
            <p:ph type="sldImg"/>
          </p:nvPr>
        </p:nvSpPr>
        <p:spPr>
          <a:solidFill>
            <a:srgbClr val="FFFFFF"/>
          </a:solidFill>
          <a:ln/>
        </p:spPr>
      </p:sp>
      <p:sp>
        <p:nvSpPr>
          <p:cNvPr id="23961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B498F7E-A47C-F34A-8F95-6EA04103A1C9}" type="slidenum">
              <a:rPr lang="en-US" sz="1200"/>
              <a:pPr/>
              <a:t>3</a:t>
            </a:fld>
            <a:endParaRPr lang="en-US" sz="1200"/>
          </a:p>
        </p:txBody>
      </p:sp>
      <p:sp>
        <p:nvSpPr>
          <p:cNvPr id="186370" name="Rectangle 1026"/>
          <p:cNvSpPr>
            <a:spLocks noGrp="1" noRot="1" noChangeAspect="1" noChangeArrowheads="1" noTextEdit="1"/>
          </p:cNvSpPr>
          <p:nvPr>
            <p:ph type="sldImg"/>
          </p:nvPr>
        </p:nvSpPr>
        <p:spPr>
          <a:ln/>
        </p:spPr>
      </p:sp>
      <p:sp>
        <p:nvSpPr>
          <p:cNvPr id="1863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F6CFE9-1BF4-1E45-B120-640742B8D49D}" type="slidenum">
              <a:rPr lang="en-US" sz="1200"/>
              <a:pPr/>
              <a:t>31</a:t>
            </a:fld>
            <a:endParaRPr lang="en-US" sz="1200"/>
          </a:p>
        </p:txBody>
      </p:sp>
      <p:sp>
        <p:nvSpPr>
          <p:cNvPr id="241666" name="Rectangle 1026"/>
          <p:cNvSpPr>
            <a:spLocks noGrp="1" noRot="1" noChangeAspect="1" noChangeArrowheads="1"/>
          </p:cNvSpPr>
          <p:nvPr>
            <p:ph type="sldImg"/>
          </p:nvPr>
        </p:nvSpPr>
        <p:spPr>
          <a:solidFill>
            <a:srgbClr val="FFFFFF"/>
          </a:solidFill>
          <a:ln/>
        </p:spPr>
      </p:sp>
      <p:sp>
        <p:nvSpPr>
          <p:cNvPr id="2416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B605D-3CA7-6944-B323-6CD0172A036E}" type="slidenum">
              <a:rPr lang="en-US" sz="1200"/>
              <a:pPr/>
              <a:t>32</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83B0DA-06EF-AE4F-AD35-AE2CAA962593}" type="slidenum">
              <a:rPr lang="en-US" sz="1200"/>
              <a:pPr/>
              <a:t>33</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C8695B-49E0-9A42-ABAB-0766857279CF}" type="slidenum">
              <a:rPr lang="en-US" sz="1200"/>
              <a:pPr/>
              <a:t>34</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0A24A2-0D9F-5140-9750-650183599C43}" type="slidenum">
              <a:rPr lang="en-US" sz="1200"/>
              <a:pPr/>
              <a:t>35</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CD6C33-E1A1-754B-BA5E-8140887CC4F7}" type="slidenum">
              <a:rPr lang="en-US" sz="1200"/>
              <a:pPr/>
              <a:t>36</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A172C9-461C-0840-8E27-26A9CBDB156F}" type="slidenum">
              <a:rPr lang="en-US" sz="1200"/>
              <a:pPr/>
              <a:t>37</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7688E2-B0E1-B94A-80A8-F28DDFD6F52E}" type="slidenum">
              <a:rPr lang="en-US" sz="1200"/>
              <a:pPr/>
              <a:t>38</a:t>
            </a:fld>
            <a:endParaRPr lang="en-US" sz="1200"/>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F52849-501C-1F46-9C4E-02E86AB6818F}" type="slidenum">
              <a:rPr lang="en-US" sz="1200"/>
              <a:pPr/>
              <a:t>39</a:t>
            </a:fld>
            <a:endParaRPr lang="en-US" sz="1200"/>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647406D-C40F-4247-924E-5F535B7408F0}" type="slidenum">
              <a:rPr lang="en-US" sz="1200"/>
              <a:pPr/>
              <a:t>41</a:t>
            </a:fld>
            <a:endParaRPr lang="en-US" sz="1200"/>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9293085-E411-9B46-A119-1C92315FB17E}" type="slidenum">
              <a:rPr lang="en-US" sz="1200"/>
              <a:pPr/>
              <a:t>4</a:t>
            </a:fld>
            <a:endParaRPr lang="en-US" sz="1200"/>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3439A1-2B7F-D045-9673-06BEFC0C7955}" type="slidenum">
              <a:rPr lang="en-US" sz="1200">
                <a:solidFill>
                  <a:srgbClr val="000000"/>
                </a:solidFill>
              </a:rPr>
              <a:pPr/>
              <a:t>46</a:t>
            </a:fld>
            <a:endParaRPr lang="en-US" sz="1200">
              <a:solidFill>
                <a:srgbClr val="000000"/>
              </a:solidFill>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EA24EC-A723-C447-973D-E5096AA9B94A}" type="slidenum">
              <a:rPr lang="en-US" sz="1200">
                <a:solidFill>
                  <a:srgbClr val="000000"/>
                </a:solidFill>
              </a:rPr>
              <a:pPr/>
              <a:t>47</a:t>
            </a:fld>
            <a:endParaRPr lang="en-US" sz="1200">
              <a:solidFill>
                <a:srgbClr val="000000"/>
              </a:solidFill>
            </a:endParaRPr>
          </a:p>
        </p:txBody>
      </p:sp>
      <p:sp>
        <p:nvSpPr>
          <p:cNvPr id="702466" name="Rectangle 2"/>
          <p:cNvSpPr>
            <a:spLocks noGrp="1" noRot="1" noChangeAspect="1" noChangeArrowheads="1"/>
          </p:cNvSpPr>
          <p:nvPr>
            <p:ph type="sldImg"/>
          </p:nvPr>
        </p:nvSpPr>
        <p:spPr>
          <a:solidFill>
            <a:srgbClr val="FFFFFF"/>
          </a:solidFill>
          <a:ln/>
        </p:spPr>
      </p:sp>
      <p:sp>
        <p:nvSpPr>
          <p:cNvPr id="702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555CDC-7093-5344-8DEF-C729F164F215}" type="slidenum">
              <a:rPr lang="en-US" sz="1200">
                <a:solidFill>
                  <a:srgbClr val="000000"/>
                </a:solidFill>
              </a:rPr>
              <a:pPr/>
              <a:t>48</a:t>
            </a:fld>
            <a:endParaRPr lang="en-US" sz="1200">
              <a:solidFill>
                <a:srgbClr val="000000"/>
              </a:solidFill>
            </a:endParaRPr>
          </a:p>
        </p:txBody>
      </p:sp>
      <p:sp>
        <p:nvSpPr>
          <p:cNvPr id="704514" name="Rectangle 1026"/>
          <p:cNvSpPr>
            <a:spLocks noGrp="1" noRot="1" noChangeAspect="1" noChangeArrowheads="1"/>
          </p:cNvSpPr>
          <p:nvPr>
            <p:ph type="sldImg"/>
          </p:nvPr>
        </p:nvSpPr>
        <p:spPr>
          <a:solidFill>
            <a:srgbClr val="FFFFFF"/>
          </a:solidFill>
          <a:ln/>
        </p:spPr>
      </p:sp>
      <p:sp>
        <p:nvSpPr>
          <p:cNvPr id="7045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93987F-DBF8-E549-AD0D-38315B98DCA5}" type="slidenum">
              <a:rPr lang="en-US" sz="1200">
                <a:solidFill>
                  <a:srgbClr val="000000"/>
                </a:solidFill>
              </a:rPr>
              <a:pPr/>
              <a:t>49</a:t>
            </a:fld>
            <a:endParaRPr lang="en-US" sz="1200">
              <a:solidFill>
                <a:srgbClr val="000000"/>
              </a:solidFill>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www.bibleweb.org/ MEastStudies/Sem3.htm</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235CC5-2637-0241-99D3-B38EE554F609}" type="slidenum">
              <a:rPr lang="en-US" sz="1200">
                <a:solidFill>
                  <a:srgbClr val="000000"/>
                </a:solidFill>
              </a:rPr>
              <a:pPr/>
              <a:t>50</a:t>
            </a:fld>
            <a:endParaRPr lang="en-US" sz="1200">
              <a:solidFill>
                <a:srgbClr val="000000"/>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235CC5-2637-0241-99D3-B38EE554F609}" type="slidenum">
              <a:rPr lang="en-US" sz="1200">
                <a:solidFill>
                  <a:srgbClr val="000000"/>
                </a:solidFill>
              </a:rPr>
              <a:pPr/>
              <a:t>51</a:t>
            </a:fld>
            <a:endParaRPr lang="en-US" sz="1200">
              <a:solidFill>
                <a:srgbClr val="000000"/>
              </a:solidFill>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51273B4-ECD5-C942-B952-9B732FFE0315}" type="slidenum">
              <a:rPr lang="en-US" sz="1200">
                <a:solidFill>
                  <a:srgbClr val="000000"/>
                </a:solidFill>
              </a:rPr>
              <a:pPr/>
              <a:t>52</a:t>
            </a:fld>
            <a:endParaRPr lang="en-US" sz="1200">
              <a:solidFill>
                <a:srgbClr val="000000"/>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A0CF1E-1BA5-2B4C-8CA1-710B855AC7EC}" type="slidenum">
              <a:rPr lang="en-US" sz="1200">
                <a:solidFill>
                  <a:srgbClr val="000000"/>
                </a:solidFill>
              </a:rPr>
              <a:pPr/>
              <a:t>53</a:t>
            </a:fld>
            <a:endParaRPr lang="en-US" sz="1200">
              <a:solidFill>
                <a:srgbClr val="000000"/>
              </a:solidFill>
            </a:endParaRPr>
          </a:p>
        </p:txBody>
      </p:sp>
      <p:sp>
        <p:nvSpPr>
          <p:cNvPr id="712706" name="Rectangle 2"/>
          <p:cNvSpPr>
            <a:spLocks noGrp="1" noRot="1" noChangeAspect="1" noChangeArrowheads="1" noTextEdit="1"/>
          </p:cNvSpPr>
          <p:nvPr>
            <p:ph type="sldImg"/>
          </p:nvPr>
        </p:nvSpPr>
        <p:spPr>
          <a:ln/>
        </p:spPr>
      </p:sp>
      <p:sp>
        <p:nvSpPr>
          <p:cNvPr id="7127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4A7CB-E39F-6740-BC5A-2B601A7D12D4}" type="slidenum">
              <a:rPr lang="en-US" sz="1200">
                <a:solidFill>
                  <a:srgbClr val="000000"/>
                </a:solidFill>
              </a:rPr>
              <a:pPr/>
              <a:t>54</a:t>
            </a:fld>
            <a:endParaRPr lang="en-US" sz="1200">
              <a:solidFill>
                <a:srgbClr val="000000"/>
              </a:solidFill>
            </a:endParaRPr>
          </a:p>
        </p:txBody>
      </p:sp>
      <p:sp>
        <p:nvSpPr>
          <p:cNvPr id="714754" name="Rectangle 2"/>
          <p:cNvSpPr>
            <a:spLocks noGrp="1" noRot="1" noChangeAspect="1" noChangeArrowheads="1" noTextEdit="1"/>
          </p:cNvSpPr>
          <p:nvPr>
            <p:ph type="sldImg"/>
          </p:nvPr>
        </p:nvSpPr>
        <p:spPr>
          <a:ln/>
        </p:spPr>
      </p:sp>
      <p:sp>
        <p:nvSpPr>
          <p:cNvPr id="7147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69E807B-BF38-F746-A8F6-6FA8C993E20F}" type="slidenum">
              <a:rPr lang="en-US" sz="1200">
                <a:solidFill>
                  <a:srgbClr val="000000"/>
                </a:solidFill>
                <a:cs typeface="Geneva" charset="0"/>
              </a:rPr>
              <a:pPr/>
              <a:t>55</a:t>
            </a:fld>
            <a:endParaRPr lang="en-US" sz="1200">
              <a:solidFill>
                <a:srgbClr val="000000"/>
              </a:solidFill>
              <a:cs typeface="Geneva"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DAB4FF-A56A-F346-964D-91D455DA1A16}" type="slidenum">
              <a:rPr lang="en-US" sz="1200"/>
              <a:pPr/>
              <a:t>6</a:t>
            </a:fld>
            <a:endParaRPr lang="en-US" sz="1200"/>
          </a:p>
        </p:txBody>
      </p:sp>
      <p:sp>
        <p:nvSpPr>
          <p:cNvPr id="190466" name="Rectangle 2"/>
          <p:cNvSpPr>
            <a:spLocks noGrp="1" noRot="1" noChangeAspect="1" noChangeArrowheads="1"/>
          </p:cNvSpPr>
          <p:nvPr>
            <p:ph type="sldImg"/>
          </p:nvPr>
        </p:nvSpPr>
        <p:spPr>
          <a:solidFill>
            <a:srgbClr val="FFFFFF"/>
          </a:solidFill>
          <a:ln/>
        </p:spPr>
      </p:sp>
      <p:sp>
        <p:nvSpPr>
          <p:cNvPr id="1904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Slide Image Placeholder 1"/>
          <p:cNvSpPr>
            <a:spLocks noGrp="1" noRot="1" noChangeAspect="1"/>
          </p:cNvSpPr>
          <p:nvPr>
            <p:ph type="sldImg"/>
          </p:nvPr>
        </p:nvSpPr>
        <p:spPr>
          <a:ln/>
        </p:spPr>
      </p:sp>
      <p:sp>
        <p:nvSpPr>
          <p:cNvPr id="718850"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David Brickner, "Israel</a:t>
            </a:r>
            <a:r>
              <a:rPr lang="fr-FR">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Salvation" (Jews for Jesus Publication, 8 July 2013) at http://www.jewsforjesus.org/images/population-israel-800w.jpg accessed 17 July 2013</a:t>
            </a:r>
          </a:p>
        </p:txBody>
      </p:sp>
      <p:sp>
        <p:nvSpPr>
          <p:cNvPr id="7188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9E4BD7-71F4-414B-A2B2-7E8A073EB5B3}" type="slidenum">
              <a:rPr lang="en-US" sz="1200">
                <a:solidFill>
                  <a:prstClr val="black"/>
                </a:solidFill>
              </a:rPr>
              <a:pPr/>
              <a:t>56</a:t>
            </a:fld>
            <a:endParaRPr lang="en-US" sz="120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96A911-4B96-6B4F-8D32-345058B4B26F}" type="slidenum">
              <a:rPr lang="en-US" sz="1200"/>
              <a:pPr/>
              <a:t>57</a:t>
            </a:fld>
            <a:endParaRPr lang="en-US" sz="1200"/>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622CB8-58DB-F840-A85C-85E69012BB23}" type="slidenum">
              <a:rPr lang="en-US" sz="1200"/>
              <a:pPr/>
              <a:t>58</a:t>
            </a:fld>
            <a:endParaRPr lang="en-US" sz="1200"/>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834A66-9F59-7245-A901-C77E65F91D18}" type="slidenum">
              <a:rPr lang="en-US" sz="1200">
                <a:solidFill>
                  <a:srgbClr val="000000"/>
                </a:solidFill>
              </a:rPr>
              <a:pPr/>
              <a:t>60</a:t>
            </a:fld>
            <a:endParaRPr lang="en-US" sz="1200">
              <a:solidFill>
                <a:srgbClr val="000000"/>
              </a:solidFill>
            </a:endParaRPr>
          </a:p>
        </p:txBody>
      </p:sp>
      <p:sp>
        <p:nvSpPr>
          <p:cNvPr id="286722" name="Rectangle 1026"/>
          <p:cNvSpPr>
            <a:spLocks noGrp="1" noRot="1" noChangeAspect="1" noChangeArrowheads="1" noTextEdit="1"/>
          </p:cNvSpPr>
          <p:nvPr>
            <p:ph type="sldImg"/>
          </p:nvPr>
        </p:nvSpPr>
        <p:spPr>
          <a:solidFill>
            <a:srgbClr val="FFFFFF"/>
          </a:solidFill>
          <a:ln/>
        </p:spPr>
      </p:sp>
      <p:sp>
        <p:nvSpPr>
          <p:cNvPr id="2867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61</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1CD91E-A18F-CB44-9FD9-BAA40EDD166B}" type="slidenum">
              <a:rPr lang="en-US" sz="1200"/>
              <a:pPr/>
              <a:t>62</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8F22A2-DECC-D743-8B3D-4DC6B437DBEE}" type="slidenum">
              <a:rPr lang="en-US" sz="1200"/>
              <a:pPr/>
              <a:t>63</a:t>
            </a:fld>
            <a:endParaRPr lang="en-US" sz="1200"/>
          </a:p>
        </p:txBody>
      </p:sp>
      <p:sp>
        <p:nvSpPr>
          <p:cNvPr id="292866" name="Rectangle 2"/>
          <p:cNvSpPr>
            <a:spLocks noGrp="1" noRot="1" noChangeAspect="1" noChangeArrowheads="1" noTextEdit="1"/>
          </p:cNvSpPr>
          <p:nvPr>
            <p:ph type="sldImg"/>
          </p:nvPr>
        </p:nvSpPr>
        <p:spPr>
          <a:solidFill>
            <a:srgbClr val="FFFFFF"/>
          </a:solidFill>
          <a:ln/>
        </p:spPr>
      </p:sp>
      <p:sp>
        <p:nvSpPr>
          <p:cNvPr id="29286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BCE1EC-3A35-4D42-B28A-3AB8A34883BD}" type="slidenum">
              <a:rPr lang="en-US" sz="1200"/>
              <a:pPr/>
              <a:t>64</a:t>
            </a:fld>
            <a:endParaRPr lang="en-US" sz="1200"/>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4E2B61-4197-DB40-B9A1-359F340C7C57}" type="slidenum">
              <a:rPr lang="en-US" sz="1200"/>
              <a:pPr/>
              <a:t>65</a:t>
            </a:fld>
            <a:endParaRPr lang="en-US" sz="1200"/>
          </a:p>
        </p:txBody>
      </p:sp>
      <p:sp>
        <p:nvSpPr>
          <p:cNvPr id="296962"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A5447E9-530A-D443-BD7D-21A78FDF8AF8}" type="slidenum">
              <a:rPr lang="en-US" sz="1200"/>
              <a:pPr/>
              <a:t>66</a:t>
            </a:fld>
            <a:endParaRPr lang="en-US" sz="1200"/>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8D8C-A128-8C49-9EFF-3FC52F7F3CDE}" type="slidenum">
              <a:rPr lang="en-US" sz="1200"/>
              <a:pPr/>
              <a:t>7</a:t>
            </a:fld>
            <a:endParaRPr lang="en-US" sz="1200"/>
          </a:p>
        </p:txBody>
      </p:sp>
      <p:sp>
        <p:nvSpPr>
          <p:cNvPr id="192514" name="Rectangle 2"/>
          <p:cNvSpPr>
            <a:spLocks noGrp="1" noRot="1" noChangeAspect="1" noChangeArrowheads="1" noTextEdit="1"/>
          </p:cNvSpPr>
          <p:nvPr>
            <p:ph type="sldImg"/>
          </p:nvPr>
        </p:nvSpPr>
        <p:spPr>
          <a:solidFill>
            <a:srgbClr val="FFFFFF"/>
          </a:solidFill>
          <a:ln/>
        </p:spPr>
      </p:sp>
      <p:sp>
        <p:nvSpPr>
          <p:cNvPr id="1925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518BA6-ACA1-2948-8F17-DCEAA21276C4}" type="slidenum">
              <a:rPr lang="en-US" sz="1200">
                <a:solidFill>
                  <a:srgbClr val="000000"/>
                </a:solidFill>
              </a:rPr>
              <a:pPr/>
              <a:t>67</a:t>
            </a:fld>
            <a:endParaRPr lang="en-US" sz="1200">
              <a:solidFill>
                <a:srgbClr val="000000"/>
              </a:solidFill>
            </a:endParaRPr>
          </a:p>
        </p:txBody>
      </p:sp>
      <p:sp>
        <p:nvSpPr>
          <p:cNvPr id="301058" name="Rectangle 2"/>
          <p:cNvSpPr>
            <a:spLocks noGrp="1" noRot="1" noChangeAspect="1" noChangeArrowheads="1"/>
          </p:cNvSpPr>
          <p:nvPr>
            <p:ph type="sldImg"/>
          </p:nvPr>
        </p:nvSpPr>
        <p:spPr>
          <a:solidFill>
            <a:srgbClr val="FFFFFF"/>
          </a:solidFill>
          <a:ln/>
        </p:spPr>
      </p:sp>
      <p:sp>
        <p:nvSpPr>
          <p:cNvPr id="301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2C18144-9C80-E645-B9B0-2A74BFB56595}" type="slidenum">
              <a:rPr lang="en-US" sz="1200">
                <a:solidFill>
                  <a:srgbClr val="000000"/>
                </a:solidFill>
              </a:rPr>
              <a:pPr/>
              <a:t>68</a:t>
            </a:fld>
            <a:endParaRPr lang="en-US" sz="1200">
              <a:solidFill>
                <a:srgbClr val="000000"/>
              </a:solidFill>
            </a:endParaRPr>
          </a:p>
        </p:txBody>
      </p:sp>
      <p:sp>
        <p:nvSpPr>
          <p:cNvPr id="303106" name="Rectangle 2"/>
          <p:cNvSpPr>
            <a:spLocks noGrp="1" noRot="1" noChangeAspect="1" noChangeArrowheads="1"/>
          </p:cNvSpPr>
          <p:nvPr>
            <p:ph type="sldImg"/>
          </p:nvPr>
        </p:nvSpPr>
        <p:spPr>
          <a:solidFill>
            <a:srgbClr val="FFFFFF"/>
          </a:solidFill>
          <a:ln/>
        </p:spPr>
      </p:sp>
      <p:sp>
        <p:nvSpPr>
          <p:cNvPr id="3031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515F3D9-6FC9-094B-B73B-78F82A7221EE}" type="slidenum">
              <a:rPr lang="en-US" sz="1200">
                <a:solidFill>
                  <a:srgbClr val="000000"/>
                </a:solidFill>
              </a:rPr>
              <a:pPr/>
              <a:t>69</a:t>
            </a:fld>
            <a:endParaRPr lang="en-US" sz="1200">
              <a:solidFill>
                <a:srgbClr val="000000"/>
              </a:solidFill>
            </a:endParaRPr>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4D50FAC-5F57-7B42-81BA-2FC2C350EC09}" type="slidenum">
              <a:rPr lang="en-US" sz="1200">
                <a:solidFill>
                  <a:srgbClr val="000000"/>
                </a:solidFill>
              </a:rPr>
              <a:pPr/>
              <a:t>70</a:t>
            </a:fld>
            <a:endParaRPr lang="en-US" sz="1200">
              <a:solidFill>
                <a:srgbClr val="000000"/>
              </a:solidFill>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4FE4D9-6A0F-D449-93A7-1F22A609F63D}" type="slidenum">
              <a:rPr lang="en-US" sz="1200"/>
              <a:pPr/>
              <a:t>71</a:t>
            </a:fld>
            <a:endParaRPr lang="en-US" sz="1200"/>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3769397-A855-AC49-8230-2E7693E91EE9}" type="slidenum">
              <a:rPr lang="en-US" sz="1200">
                <a:solidFill>
                  <a:srgbClr val="000000"/>
                </a:solidFill>
              </a:rPr>
              <a:pPr/>
              <a:t>72</a:t>
            </a:fld>
            <a:endParaRPr lang="en-US" sz="1200">
              <a:solidFill>
                <a:srgbClr val="000000"/>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812957-9CFF-3449-865D-52B0CBEE8FCC}" type="slidenum">
              <a:rPr lang="en-US" sz="1200">
                <a:solidFill>
                  <a:srgbClr val="000000"/>
                </a:solidFill>
              </a:rPr>
              <a:pPr/>
              <a:t>73</a:t>
            </a:fld>
            <a:endParaRPr lang="en-US" sz="1200">
              <a:solidFill>
                <a:srgbClr val="000000"/>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D6BCB6-194A-D248-8BE7-605621875C7C}" type="slidenum">
              <a:rPr lang="en-US" sz="1200"/>
              <a:pPr/>
              <a:t>74</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95EABB-C87A-0C43-86B8-BA535DB54F1A}" type="slidenum">
              <a:rPr lang="en-US" sz="1200"/>
              <a:pPr/>
              <a:t>75</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6A580C-028F-C742-B93E-A5E71A0839FC}" type="slidenum">
              <a:rPr lang="en-US" sz="1200"/>
              <a:pPr/>
              <a:t>76</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63A46C-1B3C-7D46-B8C5-88785AD8B36A}" type="slidenum">
              <a:rPr lang="en-US" sz="1200"/>
              <a:pPr/>
              <a:t>8</a:t>
            </a:fld>
            <a:endParaRPr lang="en-US" sz="1200"/>
          </a:p>
        </p:txBody>
      </p:sp>
      <p:sp>
        <p:nvSpPr>
          <p:cNvPr id="194562" name="Rectangle 2"/>
          <p:cNvSpPr>
            <a:spLocks noGrp="1" noRot="1" noChangeAspect="1" noChangeArrowheads="1"/>
          </p:cNvSpPr>
          <p:nvPr>
            <p:ph type="sldImg"/>
          </p:nvPr>
        </p:nvSpPr>
        <p:spPr>
          <a:solidFill>
            <a:srgbClr val="FFFFFF"/>
          </a:solidFill>
          <a:ln/>
        </p:spPr>
      </p:sp>
      <p:sp>
        <p:nvSpPr>
          <p:cNvPr id="194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5DB2E3-CCE0-D044-9DFB-613C089DFD6D}" type="slidenum">
              <a:rPr lang="en-US" sz="1200"/>
              <a:pPr/>
              <a:t>9</a:t>
            </a:fld>
            <a:endParaRPr lang="en-US" sz="1200"/>
          </a:p>
        </p:txBody>
      </p:sp>
      <p:sp>
        <p:nvSpPr>
          <p:cNvPr id="196610" name="Rectangle 2"/>
          <p:cNvSpPr>
            <a:spLocks noGrp="1" noRot="1" noChangeAspect="1" noChangeArrowheads="1"/>
          </p:cNvSpPr>
          <p:nvPr>
            <p:ph type="sldImg"/>
          </p:nvPr>
        </p:nvSpPr>
        <p:spPr>
          <a:solidFill>
            <a:srgbClr val="FFFFFF"/>
          </a:solidFill>
          <a:ln/>
        </p:spPr>
      </p:sp>
      <p:sp>
        <p:nvSpPr>
          <p:cNvPr id="196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D0C729-4725-8F44-AFC2-2F6E2E251D35}" type="slidenum">
              <a:rPr lang="en-US" sz="1200"/>
              <a:pPr/>
              <a:t>10</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1FE48C-42B8-294B-86D1-FEF2728ACDD7}" type="slidenum">
              <a:rPr lang="en-US"/>
              <a:pPr>
                <a:defRPr/>
              </a:pPr>
              <a:t>‹#›</a:t>
            </a:fld>
            <a:endParaRPr lang="en-US"/>
          </a:p>
        </p:txBody>
      </p:sp>
    </p:spTree>
    <p:extLst>
      <p:ext uri="{BB962C8B-B14F-4D97-AF65-F5344CB8AC3E}">
        <p14:creationId xmlns:p14="http://schemas.microsoft.com/office/powerpoint/2010/main" val="2916062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A0596A-DF81-EA45-A86F-4BD276D46690}" type="slidenum">
              <a:rPr lang="en-US"/>
              <a:pPr>
                <a:defRPr/>
              </a:pPr>
              <a:t>‹#›</a:t>
            </a:fld>
            <a:endParaRPr lang="en-US"/>
          </a:p>
        </p:txBody>
      </p:sp>
    </p:spTree>
    <p:extLst>
      <p:ext uri="{BB962C8B-B14F-4D97-AF65-F5344CB8AC3E}">
        <p14:creationId xmlns:p14="http://schemas.microsoft.com/office/powerpoint/2010/main" val="195517178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2C389DD-DC48-3A44-A7BB-FB0D94660D46}" type="slidenum">
              <a:rPr lang="en-US"/>
              <a:pPr>
                <a:defRPr/>
              </a:pPr>
              <a:t>‹#›</a:t>
            </a:fld>
            <a:endParaRPr lang="en-US"/>
          </a:p>
        </p:txBody>
      </p:sp>
    </p:spTree>
    <p:extLst>
      <p:ext uri="{BB962C8B-B14F-4D97-AF65-F5344CB8AC3E}">
        <p14:creationId xmlns:p14="http://schemas.microsoft.com/office/powerpoint/2010/main" val="27636338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BEF56CD-B04E-EE47-8689-C1D4CF1C9350}" type="slidenum">
              <a:rPr lang="en-US"/>
              <a:pPr>
                <a:defRPr/>
              </a:pPr>
              <a:t>‹#›</a:t>
            </a:fld>
            <a:endParaRPr lang="en-US"/>
          </a:p>
        </p:txBody>
      </p:sp>
    </p:spTree>
    <p:extLst>
      <p:ext uri="{BB962C8B-B14F-4D97-AF65-F5344CB8AC3E}">
        <p14:creationId xmlns:p14="http://schemas.microsoft.com/office/powerpoint/2010/main" val="10454850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34E44513-98DB-D947-8F86-1EB78C590BBA}" type="slidenum">
              <a:rPr lang="en-US"/>
              <a:pPr>
                <a:defRPr/>
              </a:pPr>
              <a:t>‹#›</a:t>
            </a:fld>
            <a:endParaRPr lang="en-US"/>
          </a:p>
        </p:txBody>
      </p:sp>
    </p:spTree>
    <p:extLst>
      <p:ext uri="{BB962C8B-B14F-4D97-AF65-F5344CB8AC3E}">
        <p14:creationId xmlns:p14="http://schemas.microsoft.com/office/powerpoint/2010/main" val="17744751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734961E-DAB4-4440-8153-45C23F0CF59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610367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04852B5-00FD-5A43-A0F2-134D67474842}"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2707970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DEEA82C-CDE5-2141-89FE-17CE5F6A08BD}"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911675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0DC41252-51A7-6F42-819A-BEC02ED138FB}"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276877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FF15A5E8-E398-1D41-9071-4170FD86B0DA}"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16010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939C30EA-879E-D147-90FA-EE5CD3513081}"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643475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8A79E31B-AA4A-7948-967F-C77909FFD7A9}"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98538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0DF4A8-E559-FF4D-AD0B-FD67B617D5DD}" type="slidenum">
              <a:rPr lang="en-US"/>
              <a:pPr>
                <a:defRPr/>
              </a:pPr>
              <a:t>‹#›</a:t>
            </a:fld>
            <a:endParaRPr lang="en-US"/>
          </a:p>
        </p:txBody>
      </p:sp>
    </p:spTree>
    <p:extLst>
      <p:ext uri="{BB962C8B-B14F-4D97-AF65-F5344CB8AC3E}">
        <p14:creationId xmlns:p14="http://schemas.microsoft.com/office/powerpoint/2010/main" val="14515833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C917F85-8D53-1042-ADDB-3101D883EE0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5898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EFE391-DF5F-DA44-9CA8-121AC4641B5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5819477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01D3C190-D51F-6B46-BE96-F432336C5459}"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5548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54A34E86-E0BD-B947-8DE9-8EAAEE1253D5}"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972938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5D7602-2322-DF4A-9E3C-919CBD718C4E}" type="slidenum">
              <a:rPr lang="en-US"/>
              <a:pPr>
                <a:defRPr/>
              </a:pPr>
              <a:t>‹#›</a:t>
            </a:fld>
            <a:endParaRPr lang="en-US"/>
          </a:p>
        </p:txBody>
      </p:sp>
    </p:spTree>
    <p:extLst>
      <p:ext uri="{BB962C8B-B14F-4D97-AF65-F5344CB8AC3E}">
        <p14:creationId xmlns:p14="http://schemas.microsoft.com/office/powerpoint/2010/main" val="341014094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6D8F0-E5E8-064F-9700-FD9A9C0E1934}" type="slidenum">
              <a:rPr lang="en-US"/>
              <a:pPr>
                <a:defRPr/>
              </a:pPr>
              <a:t>‹#›</a:t>
            </a:fld>
            <a:endParaRPr lang="en-US"/>
          </a:p>
        </p:txBody>
      </p:sp>
    </p:spTree>
    <p:extLst>
      <p:ext uri="{BB962C8B-B14F-4D97-AF65-F5344CB8AC3E}">
        <p14:creationId xmlns:p14="http://schemas.microsoft.com/office/powerpoint/2010/main" val="304951186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5F61EC-C7AD-5242-AA5C-4D4F2F27A77D}" type="slidenum">
              <a:rPr lang="en-US"/>
              <a:pPr>
                <a:defRPr/>
              </a:pPr>
              <a:t>‹#›</a:t>
            </a:fld>
            <a:endParaRPr lang="en-US"/>
          </a:p>
        </p:txBody>
      </p:sp>
    </p:spTree>
    <p:extLst>
      <p:ext uri="{BB962C8B-B14F-4D97-AF65-F5344CB8AC3E}">
        <p14:creationId xmlns:p14="http://schemas.microsoft.com/office/powerpoint/2010/main" val="10955199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A5F26E-0CEF-0843-A549-075E100BE75F}" type="slidenum">
              <a:rPr lang="en-US"/>
              <a:pPr>
                <a:defRPr/>
              </a:pPr>
              <a:t>‹#›</a:t>
            </a:fld>
            <a:endParaRPr lang="en-US"/>
          </a:p>
        </p:txBody>
      </p:sp>
    </p:spTree>
    <p:extLst>
      <p:ext uri="{BB962C8B-B14F-4D97-AF65-F5344CB8AC3E}">
        <p14:creationId xmlns:p14="http://schemas.microsoft.com/office/powerpoint/2010/main" val="353884482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F4DE5D-575D-DD47-AF5F-8C7C7E290D82}" type="slidenum">
              <a:rPr lang="en-US"/>
              <a:pPr>
                <a:defRPr/>
              </a:pPr>
              <a:t>‹#›</a:t>
            </a:fld>
            <a:endParaRPr lang="en-US"/>
          </a:p>
        </p:txBody>
      </p:sp>
    </p:spTree>
    <p:extLst>
      <p:ext uri="{BB962C8B-B14F-4D97-AF65-F5344CB8AC3E}">
        <p14:creationId xmlns:p14="http://schemas.microsoft.com/office/powerpoint/2010/main" val="33423442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6980E-20F7-1740-A413-8C6AB83FC2B0}" type="slidenum">
              <a:rPr lang="en-US"/>
              <a:pPr>
                <a:defRPr/>
              </a:pPr>
              <a:t>‹#›</a:t>
            </a:fld>
            <a:endParaRPr lang="en-US"/>
          </a:p>
        </p:txBody>
      </p:sp>
    </p:spTree>
    <p:extLst>
      <p:ext uri="{BB962C8B-B14F-4D97-AF65-F5344CB8AC3E}">
        <p14:creationId xmlns:p14="http://schemas.microsoft.com/office/powerpoint/2010/main" val="2825932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p>
          </p:txBody>
        </p:sp>
        <p:sp>
          <p:nvSpPr>
            <p:cNvPr id="8"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0"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3"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p>
          </p:txBody>
        </p:sp>
        <p:sp>
          <p:nvSpPr>
            <p:cNvPr id="15"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p>
          </p:txBody>
        </p:sp>
        <p:sp>
          <p:nvSpPr>
            <p:cNvPr id="17"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p>
          </p:txBody>
        </p:sp>
        <p:sp>
          <p:nvSpPr>
            <p:cNvPr id="30"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p>
            </p:txBody>
          </p:sp>
        </p:grpSp>
      </p:grpSp>
      <p:sp>
        <p:nvSpPr>
          <p:cNvPr id="1075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75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8BECC3AA-B9DC-234E-B1E5-23D5C2BE1E25}" type="slidenum">
              <a:rPr lang="en-US"/>
              <a:pPr>
                <a:defRPr/>
              </a:pPr>
              <a:t>‹#›</a:t>
            </a:fld>
            <a:endParaRPr lang="en-US"/>
          </a:p>
        </p:txBody>
      </p:sp>
    </p:spTree>
    <p:extLst>
      <p:ext uri="{BB962C8B-B14F-4D97-AF65-F5344CB8AC3E}">
        <p14:creationId xmlns:p14="http://schemas.microsoft.com/office/powerpoint/2010/main" val="273298463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A588F75-1164-9E4C-B86D-C2877576D69B}" type="slidenum">
              <a:rPr lang="en-US"/>
              <a:pPr>
                <a:defRPr/>
              </a:pPr>
              <a:t>‹#›</a:t>
            </a:fld>
            <a:endParaRPr lang="en-US"/>
          </a:p>
        </p:txBody>
      </p:sp>
    </p:spTree>
    <p:extLst>
      <p:ext uri="{BB962C8B-B14F-4D97-AF65-F5344CB8AC3E}">
        <p14:creationId xmlns:p14="http://schemas.microsoft.com/office/powerpoint/2010/main" val="110812639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8805C-8FA0-9A4F-846F-430FB1BD4A93}" type="slidenum">
              <a:rPr lang="en-US"/>
              <a:pPr>
                <a:defRPr/>
              </a:pPr>
              <a:t>‹#›</a:t>
            </a:fld>
            <a:endParaRPr lang="en-US"/>
          </a:p>
        </p:txBody>
      </p:sp>
    </p:spTree>
    <p:extLst>
      <p:ext uri="{BB962C8B-B14F-4D97-AF65-F5344CB8AC3E}">
        <p14:creationId xmlns:p14="http://schemas.microsoft.com/office/powerpoint/2010/main" val="23343986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D44E9B4-B1B4-7B44-83AC-07472185C0EE}" type="slidenum">
              <a:rPr lang="en-US"/>
              <a:pPr>
                <a:defRPr/>
              </a:pPr>
              <a:t>‹#›</a:t>
            </a:fld>
            <a:endParaRPr lang="en-US"/>
          </a:p>
        </p:txBody>
      </p:sp>
    </p:spTree>
    <p:extLst>
      <p:ext uri="{BB962C8B-B14F-4D97-AF65-F5344CB8AC3E}">
        <p14:creationId xmlns:p14="http://schemas.microsoft.com/office/powerpoint/2010/main" val="8461991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6A6F42-CB9F-7C42-900E-E7157703F366}" type="slidenum">
              <a:rPr lang="en-US"/>
              <a:pPr>
                <a:defRPr/>
              </a:pPr>
              <a:t>‹#›</a:t>
            </a:fld>
            <a:endParaRPr lang="en-US"/>
          </a:p>
        </p:txBody>
      </p:sp>
    </p:spTree>
    <p:extLst>
      <p:ext uri="{BB962C8B-B14F-4D97-AF65-F5344CB8AC3E}">
        <p14:creationId xmlns:p14="http://schemas.microsoft.com/office/powerpoint/2010/main" val="26631947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389006-C3DD-5746-B003-312C76FE543C}" type="slidenum">
              <a:rPr lang="en-US"/>
              <a:pPr>
                <a:defRPr/>
              </a:pPr>
              <a:t>‹#›</a:t>
            </a:fld>
            <a:endParaRPr lang="en-US"/>
          </a:p>
        </p:txBody>
      </p:sp>
    </p:spTree>
    <p:extLst>
      <p:ext uri="{BB962C8B-B14F-4D97-AF65-F5344CB8AC3E}">
        <p14:creationId xmlns:p14="http://schemas.microsoft.com/office/powerpoint/2010/main" val="14652480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70D473-9CB9-C74B-90A2-29E80FA9FA86}" type="slidenum">
              <a:rPr lang="en-US"/>
              <a:pPr>
                <a:defRPr/>
              </a:pPr>
              <a:t>‹#›</a:t>
            </a:fld>
            <a:endParaRPr lang="en-US"/>
          </a:p>
        </p:txBody>
      </p:sp>
    </p:spTree>
    <p:extLst>
      <p:ext uri="{BB962C8B-B14F-4D97-AF65-F5344CB8AC3E}">
        <p14:creationId xmlns:p14="http://schemas.microsoft.com/office/powerpoint/2010/main" val="10394787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1B4DD2-23D1-2645-923A-E5F3106FA458}" type="slidenum">
              <a:rPr lang="en-US"/>
              <a:pPr>
                <a:defRPr/>
              </a:pPr>
              <a:t>‹#›</a:t>
            </a:fld>
            <a:endParaRPr lang="en-US"/>
          </a:p>
        </p:txBody>
      </p:sp>
    </p:spTree>
    <p:extLst>
      <p:ext uri="{BB962C8B-B14F-4D97-AF65-F5344CB8AC3E}">
        <p14:creationId xmlns:p14="http://schemas.microsoft.com/office/powerpoint/2010/main" val="267519615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8F2C90-E6C1-2C41-858E-53C3DA88A648}" type="slidenum">
              <a:rPr lang="en-US"/>
              <a:pPr>
                <a:defRPr/>
              </a:pPr>
              <a:t>‹#›</a:t>
            </a:fld>
            <a:endParaRPr lang="en-US"/>
          </a:p>
        </p:txBody>
      </p:sp>
    </p:spTree>
    <p:extLst>
      <p:ext uri="{BB962C8B-B14F-4D97-AF65-F5344CB8AC3E}">
        <p14:creationId xmlns:p14="http://schemas.microsoft.com/office/powerpoint/2010/main" val="123828370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C3F069-B930-CD45-8846-E4091679A7F2}" type="slidenum">
              <a:rPr lang="en-US"/>
              <a:pPr>
                <a:defRPr/>
              </a:pPr>
              <a:t>‹#›</a:t>
            </a:fld>
            <a:endParaRPr lang="en-US"/>
          </a:p>
        </p:txBody>
      </p:sp>
    </p:spTree>
    <p:extLst>
      <p:ext uri="{BB962C8B-B14F-4D97-AF65-F5344CB8AC3E}">
        <p14:creationId xmlns:p14="http://schemas.microsoft.com/office/powerpoint/2010/main" val="31405710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A81D88-9D8F-DB4A-AC65-2B510CFDD767}" type="slidenum">
              <a:rPr lang="en-US"/>
              <a:pPr>
                <a:defRPr/>
              </a:pPr>
              <a:t>‹#›</a:t>
            </a:fld>
            <a:endParaRPr lang="en-US"/>
          </a:p>
        </p:txBody>
      </p:sp>
    </p:spTree>
    <p:extLst>
      <p:ext uri="{BB962C8B-B14F-4D97-AF65-F5344CB8AC3E}">
        <p14:creationId xmlns:p14="http://schemas.microsoft.com/office/powerpoint/2010/main" val="2158353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6C6336D-3F5E-7948-953D-F2C2E4802040}" type="slidenum">
              <a:rPr lang="en-US"/>
              <a:pPr>
                <a:defRPr/>
              </a:pPr>
              <a:t>‹#›</a:t>
            </a:fld>
            <a:endParaRPr lang="en-US"/>
          </a:p>
        </p:txBody>
      </p:sp>
    </p:spTree>
    <p:extLst>
      <p:ext uri="{BB962C8B-B14F-4D97-AF65-F5344CB8AC3E}">
        <p14:creationId xmlns:p14="http://schemas.microsoft.com/office/powerpoint/2010/main" val="15055071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2E8E450-BECD-FE49-9113-C25FFA7CE82E}" type="slidenum">
              <a:rPr lang="en-US"/>
              <a:pPr>
                <a:defRPr/>
              </a:pPr>
              <a:t>‹#›</a:t>
            </a:fld>
            <a:endParaRPr lang="en-US"/>
          </a:p>
        </p:txBody>
      </p:sp>
    </p:spTree>
    <p:extLst>
      <p:ext uri="{BB962C8B-B14F-4D97-AF65-F5344CB8AC3E}">
        <p14:creationId xmlns:p14="http://schemas.microsoft.com/office/powerpoint/2010/main" val="7583613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68A1D4-3A6B-D54B-91C8-EDCEEF23A142}" type="slidenum">
              <a:rPr lang="en-US"/>
              <a:pPr>
                <a:defRPr/>
              </a:pPr>
              <a:t>‹#›</a:t>
            </a:fld>
            <a:endParaRPr lang="en-US"/>
          </a:p>
        </p:txBody>
      </p:sp>
    </p:spTree>
    <p:extLst>
      <p:ext uri="{BB962C8B-B14F-4D97-AF65-F5344CB8AC3E}">
        <p14:creationId xmlns:p14="http://schemas.microsoft.com/office/powerpoint/2010/main" val="32274934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5E10E4-2C1C-D248-908A-388BA3077B99}" type="slidenum">
              <a:rPr lang="en-US"/>
              <a:pPr>
                <a:defRPr/>
              </a:pPr>
              <a:t>‹#›</a:t>
            </a:fld>
            <a:endParaRPr lang="en-US"/>
          </a:p>
        </p:txBody>
      </p:sp>
    </p:spTree>
    <p:extLst>
      <p:ext uri="{BB962C8B-B14F-4D97-AF65-F5344CB8AC3E}">
        <p14:creationId xmlns:p14="http://schemas.microsoft.com/office/powerpoint/2010/main" val="16993489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B7A339-2C57-C14D-9C9B-2558DC20E4BF}" type="slidenum">
              <a:rPr lang="en-US"/>
              <a:pPr>
                <a:defRPr/>
              </a:pPr>
              <a:t>‹#›</a:t>
            </a:fld>
            <a:endParaRPr lang="en-US"/>
          </a:p>
        </p:txBody>
      </p:sp>
    </p:spTree>
    <p:extLst>
      <p:ext uri="{BB962C8B-B14F-4D97-AF65-F5344CB8AC3E}">
        <p14:creationId xmlns:p14="http://schemas.microsoft.com/office/powerpoint/2010/main" val="13011025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A3590C-51DF-4C4A-ADBE-BBEE98D6045E}" type="slidenum">
              <a:rPr lang="en-US"/>
              <a:pPr>
                <a:defRPr/>
              </a:pPr>
              <a:t>‹#›</a:t>
            </a:fld>
            <a:endParaRPr lang="en-US"/>
          </a:p>
        </p:txBody>
      </p:sp>
    </p:spTree>
    <p:extLst>
      <p:ext uri="{BB962C8B-B14F-4D97-AF65-F5344CB8AC3E}">
        <p14:creationId xmlns:p14="http://schemas.microsoft.com/office/powerpoint/2010/main" val="323767000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904219-96C8-DB41-827E-A00F971C81DE}" type="slidenum">
              <a:rPr lang="en-US"/>
              <a:pPr>
                <a:defRPr/>
              </a:pPr>
              <a:t>‹#›</a:t>
            </a:fld>
            <a:endParaRPr lang="en-US"/>
          </a:p>
        </p:txBody>
      </p:sp>
    </p:spTree>
    <p:extLst>
      <p:ext uri="{BB962C8B-B14F-4D97-AF65-F5344CB8AC3E}">
        <p14:creationId xmlns:p14="http://schemas.microsoft.com/office/powerpoint/2010/main" val="9636275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64F82AF1-199A-8B47-80C6-7F8947421D3E}"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127657829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43EB58FB-D113-7F4C-8657-014F0B99F128}"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3034361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64024A84-6481-2944-B4B2-69497A739737}"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3077999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F8922A82-961F-784F-88AC-5292E0C2663C}"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3876661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CA160E2-5891-7649-A264-E6F64B1184BD}" type="slidenum">
              <a:rPr lang="en-US"/>
              <a:pPr>
                <a:defRPr/>
              </a:pPr>
              <a:t>‹#›</a:t>
            </a:fld>
            <a:endParaRPr lang="en-US"/>
          </a:p>
        </p:txBody>
      </p:sp>
    </p:spTree>
    <p:extLst>
      <p:ext uri="{BB962C8B-B14F-4D97-AF65-F5344CB8AC3E}">
        <p14:creationId xmlns:p14="http://schemas.microsoft.com/office/powerpoint/2010/main" val="20974950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B29EAEBF-4FF6-4A4B-8816-0875AEE5CBBC}"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401633261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3C52EE3C-F797-9042-BB15-8A71F919FB56}"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29791221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36B01569-B379-A44C-A5F6-D37CF6F43BE9}"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8050932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2384F477-476E-4E40-91F4-28D10916FDBC}"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286473895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4F18A529-2DC9-2548-A0EA-C2A19309A715}"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19911786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A15087EF-37CD-D245-A55E-C20DEB23E89E}"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352029263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F245437B-79D3-7248-8FCE-42CA90D80636}"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2017014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141254B1-34EA-3640-AC71-6047CBBC85FF}"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32664565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A2DDFD11-AE02-2246-8F6B-9F4CBA10FB95}"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37248916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sz="1800">
              <a:solidFill>
                <a:srgbClr val="FFFFCC"/>
              </a:solidFill>
              <a:ea typeface="新細明體"/>
              <a:cs typeface="新細明體"/>
            </a:endParaRPr>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52BEA418-E7F1-CD40-A964-C5C198CF5612}" type="slidenum">
              <a:rPr lang="en-US" altLang="zh-TW" sz="1800" smtClean="0">
                <a:solidFill>
                  <a:srgbClr val="FFFFCC"/>
                </a:solidFill>
              </a:rPr>
              <a:pPr/>
              <a:t>‹#›</a:t>
            </a:fld>
            <a:endParaRPr lang="en-US" altLang="zh-TW" sz="1800">
              <a:solidFill>
                <a:srgbClr val="FFFFCC"/>
              </a:solidFill>
            </a:endParaRPr>
          </a:p>
        </p:txBody>
      </p:sp>
    </p:spTree>
    <p:extLst>
      <p:ext uri="{BB962C8B-B14F-4D97-AF65-F5344CB8AC3E}">
        <p14:creationId xmlns:p14="http://schemas.microsoft.com/office/powerpoint/2010/main" val="24374361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96EC84D-3A0D-7247-AC68-DDCC9C46065F}" type="slidenum">
              <a:rPr lang="en-US"/>
              <a:pPr>
                <a:defRPr/>
              </a:pPr>
              <a:t>‹#›</a:t>
            </a:fld>
            <a:endParaRPr lang="en-US"/>
          </a:p>
        </p:txBody>
      </p:sp>
    </p:spTree>
    <p:extLst>
      <p:ext uri="{BB962C8B-B14F-4D97-AF65-F5344CB8AC3E}">
        <p14:creationId xmlns:p14="http://schemas.microsoft.com/office/powerpoint/2010/main" val="8743626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92249-3DDB-1D4D-AA8C-B9818515C6D2}" type="slidenum">
              <a:rPr lang="en-US"/>
              <a:pPr>
                <a:defRPr/>
              </a:pPr>
              <a:t>‹#›</a:t>
            </a:fld>
            <a:endParaRPr lang="en-US"/>
          </a:p>
        </p:txBody>
      </p:sp>
    </p:spTree>
    <p:extLst>
      <p:ext uri="{BB962C8B-B14F-4D97-AF65-F5344CB8AC3E}">
        <p14:creationId xmlns:p14="http://schemas.microsoft.com/office/powerpoint/2010/main" val="294864836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DD9C7B-76BA-CB4B-8032-22C701168677}" type="slidenum">
              <a:rPr lang="en-US"/>
              <a:pPr>
                <a:defRPr/>
              </a:pPr>
              <a:t>‹#›</a:t>
            </a:fld>
            <a:endParaRPr lang="en-US"/>
          </a:p>
        </p:txBody>
      </p:sp>
    </p:spTree>
    <p:extLst>
      <p:ext uri="{BB962C8B-B14F-4D97-AF65-F5344CB8AC3E}">
        <p14:creationId xmlns:p14="http://schemas.microsoft.com/office/powerpoint/2010/main" val="378978083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F67F7B-2CEF-594E-AB31-1B2B6DF62E5A}" type="slidenum">
              <a:rPr lang="en-US"/>
              <a:pPr>
                <a:defRPr/>
              </a:pPr>
              <a:t>‹#›</a:t>
            </a:fld>
            <a:endParaRPr lang="en-US"/>
          </a:p>
        </p:txBody>
      </p:sp>
    </p:spTree>
    <p:extLst>
      <p:ext uri="{BB962C8B-B14F-4D97-AF65-F5344CB8AC3E}">
        <p14:creationId xmlns:p14="http://schemas.microsoft.com/office/powerpoint/2010/main" val="14348187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540069-9299-224B-9F0B-BD1A61921300}" type="slidenum">
              <a:rPr lang="en-US"/>
              <a:pPr>
                <a:defRPr/>
              </a:pPr>
              <a:t>‹#›</a:t>
            </a:fld>
            <a:endParaRPr lang="en-US"/>
          </a:p>
        </p:txBody>
      </p:sp>
    </p:spTree>
    <p:extLst>
      <p:ext uri="{BB962C8B-B14F-4D97-AF65-F5344CB8AC3E}">
        <p14:creationId xmlns:p14="http://schemas.microsoft.com/office/powerpoint/2010/main" val="38445358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B452444-813F-4E43-A1B7-DB2E8D53FBA1}" type="slidenum">
              <a:rPr lang="en-US"/>
              <a:pPr>
                <a:defRPr/>
              </a:pPr>
              <a:t>‹#›</a:t>
            </a:fld>
            <a:endParaRPr lang="en-US"/>
          </a:p>
        </p:txBody>
      </p:sp>
    </p:spTree>
    <p:extLst>
      <p:ext uri="{BB962C8B-B14F-4D97-AF65-F5344CB8AC3E}">
        <p14:creationId xmlns:p14="http://schemas.microsoft.com/office/powerpoint/2010/main" val="56595574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B9274-4E7E-C64A-8C6A-EA835F211AED}" type="slidenum">
              <a:rPr lang="en-US"/>
              <a:pPr>
                <a:defRPr/>
              </a:pPr>
              <a:t>‹#›</a:t>
            </a:fld>
            <a:endParaRPr lang="en-US"/>
          </a:p>
        </p:txBody>
      </p:sp>
    </p:spTree>
    <p:extLst>
      <p:ext uri="{BB962C8B-B14F-4D97-AF65-F5344CB8AC3E}">
        <p14:creationId xmlns:p14="http://schemas.microsoft.com/office/powerpoint/2010/main" val="339168803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7BCEA5-AD78-0446-ADC1-4127B41A281D}" type="slidenum">
              <a:rPr lang="en-US"/>
              <a:pPr>
                <a:defRPr/>
              </a:pPr>
              <a:t>‹#›</a:t>
            </a:fld>
            <a:endParaRPr lang="en-US"/>
          </a:p>
        </p:txBody>
      </p:sp>
    </p:spTree>
    <p:extLst>
      <p:ext uri="{BB962C8B-B14F-4D97-AF65-F5344CB8AC3E}">
        <p14:creationId xmlns:p14="http://schemas.microsoft.com/office/powerpoint/2010/main" val="25538227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5825E9-CF89-F34E-B7DC-FF993915B538}" type="slidenum">
              <a:rPr lang="en-US"/>
              <a:pPr>
                <a:defRPr/>
              </a:pPr>
              <a:t>‹#›</a:t>
            </a:fld>
            <a:endParaRPr lang="en-US"/>
          </a:p>
        </p:txBody>
      </p:sp>
    </p:spTree>
    <p:extLst>
      <p:ext uri="{BB962C8B-B14F-4D97-AF65-F5344CB8AC3E}">
        <p14:creationId xmlns:p14="http://schemas.microsoft.com/office/powerpoint/2010/main" val="22740865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6C39A1-2D01-454F-8B14-560ECC3AEEC8}" type="slidenum">
              <a:rPr lang="en-US"/>
              <a:pPr>
                <a:defRPr/>
              </a:pPr>
              <a:t>‹#›</a:t>
            </a:fld>
            <a:endParaRPr lang="en-US"/>
          </a:p>
        </p:txBody>
      </p:sp>
    </p:spTree>
    <p:extLst>
      <p:ext uri="{BB962C8B-B14F-4D97-AF65-F5344CB8AC3E}">
        <p14:creationId xmlns:p14="http://schemas.microsoft.com/office/powerpoint/2010/main" val="102527523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55FB4D-0336-FD40-93DE-F3118C558B94}" type="slidenum">
              <a:rPr lang="en-US"/>
              <a:pPr>
                <a:defRPr/>
              </a:pPr>
              <a:t>‹#›</a:t>
            </a:fld>
            <a:endParaRPr lang="en-US"/>
          </a:p>
        </p:txBody>
      </p:sp>
    </p:spTree>
    <p:extLst>
      <p:ext uri="{BB962C8B-B14F-4D97-AF65-F5344CB8AC3E}">
        <p14:creationId xmlns:p14="http://schemas.microsoft.com/office/powerpoint/2010/main" val="93316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DE30B1ED-59E7-B146-BB29-1D250E3BB1BD}" type="slidenum">
              <a:rPr lang="en-US"/>
              <a:pPr>
                <a:defRPr/>
              </a:pPr>
              <a:t>‹#›</a:t>
            </a:fld>
            <a:endParaRPr lang="en-US"/>
          </a:p>
        </p:txBody>
      </p:sp>
    </p:spTree>
    <p:extLst>
      <p:ext uri="{BB962C8B-B14F-4D97-AF65-F5344CB8AC3E}">
        <p14:creationId xmlns:p14="http://schemas.microsoft.com/office/powerpoint/2010/main" val="28004730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1A70CD-2307-F147-8E21-9942A2A5268E}" type="slidenum">
              <a:rPr lang="en-US"/>
              <a:pPr>
                <a:defRPr/>
              </a:pPr>
              <a:t>‹#›</a:t>
            </a:fld>
            <a:endParaRPr lang="en-US"/>
          </a:p>
        </p:txBody>
      </p:sp>
    </p:spTree>
    <p:extLst>
      <p:ext uri="{BB962C8B-B14F-4D97-AF65-F5344CB8AC3E}">
        <p14:creationId xmlns:p14="http://schemas.microsoft.com/office/powerpoint/2010/main" val="18939387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14D02B-0411-6F44-A2CB-8F4742215214}" type="slidenum">
              <a:rPr lang="en-US"/>
              <a:pPr>
                <a:defRPr/>
              </a:pPr>
              <a:t>‹#›</a:t>
            </a:fld>
            <a:endParaRPr lang="en-US"/>
          </a:p>
        </p:txBody>
      </p:sp>
    </p:spTree>
    <p:extLst>
      <p:ext uri="{BB962C8B-B14F-4D97-AF65-F5344CB8AC3E}">
        <p14:creationId xmlns:p14="http://schemas.microsoft.com/office/powerpoint/2010/main" val="1961946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65859D-1C85-784B-B248-BB9A34B9C280}" type="slidenum">
              <a:rPr lang="en-US"/>
              <a:pPr>
                <a:defRPr/>
              </a:pPr>
              <a:t>‹#›</a:t>
            </a:fld>
            <a:endParaRPr lang="en-US"/>
          </a:p>
        </p:txBody>
      </p:sp>
    </p:spTree>
    <p:extLst>
      <p:ext uri="{BB962C8B-B14F-4D97-AF65-F5344CB8AC3E}">
        <p14:creationId xmlns:p14="http://schemas.microsoft.com/office/powerpoint/2010/main" val="328437744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90DC2A-EBD1-AF4A-8D53-868A3033F32F}" type="slidenum">
              <a:rPr lang="en-US"/>
              <a:pPr>
                <a:defRPr/>
              </a:pPr>
              <a:t>‹#›</a:t>
            </a:fld>
            <a:endParaRPr lang="en-US"/>
          </a:p>
        </p:txBody>
      </p:sp>
    </p:spTree>
    <p:extLst>
      <p:ext uri="{BB962C8B-B14F-4D97-AF65-F5344CB8AC3E}">
        <p14:creationId xmlns:p14="http://schemas.microsoft.com/office/powerpoint/2010/main" val="21748785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FB87E7-A722-0948-A796-064583C86E28}" type="slidenum">
              <a:rPr lang="en-US"/>
              <a:pPr>
                <a:defRPr/>
              </a:pPr>
              <a:t>‹#›</a:t>
            </a:fld>
            <a:endParaRPr lang="en-US"/>
          </a:p>
        </p:txBody>
      </p:sp>
    </p:spTree>
    <p:extLst>
      <p:ext uri="{BB962C8B-B14F-4D97-AF65-F5344CB8AC3E}">
        <p14:creationId xmlns:p14="http://schemas.microsoft.com/office/powerpoint/2010/main" val="64854023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B9C3976-409F-074A-BD49-86B52146F659}" type="slidenum">
              <a:rPr lang="en-US"/>
              <a:pPr>
                <a:defRPr/>
              </a:pPr>
              <a:t>‹#›</a:t>
            </a:fld>
            <a:endParaRPr lang="en-US"/>
          </a:p>
        </p:txBody>
      </p:sp>
    </p:spTree>
    <p:extLst>
      <p:ext uri="{BB962C8B-B14F-4D97-AF65-F5344CB8AC3E}">
        <p14:creationId xmlns:p14="http://schemas.microsoft.com/office/powerpoint/2010/main" val="10689850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3183DC-7953-6B47-B546-40139C22EF97}" type="slidenum">
              <a:rPr lang="en-US"/>
              <a:pPr>
                <a:defRPr/>
              </a:pPr>
              <a:t>‹#›</a:t>
            </a:fld>
            <a:endParaRPr lang="en-US"/>
          </a:p>
        </p:txBody>
      </p:sp>
    </p:spTree>
    <p:extLst>
      <p:ext uri="{BB962C8B-B14F-4D97-AF65-F5344CB8AC3E}">
        <p14:creationId xmlns:p14="http://schemas.microsoft.com/office/powerpoint/2010/main" val="123379745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97457AC-5160-F848-9D27-CD5AD01B5B6E}" type="slidenum">
              <a:rPr lang="en-US"/>
              <a:pPr>
                <a:defRPr/>
              </a:pPr>
              <a:t>‹#›</a:t>
            </a:fld>
            <a:endParaRPr lang="en-US"/>
          </a:p>
        </p:txBody>
      </p:sp>
    </p:spTree>
    <p:extLst>
      <p:ext uri="{BB962C8B-B14F-4D97-AF65-F5344CB8AC3E}">
        <p14:creationId xmlns:p14="http://schemas.microsoft.com/office/powerpoint/2010/main" val="30839819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7647BA-AB0C-F749-A103-DE56AEC545F4}" type="slidenum">
              <a:rPr lang="en-US"/>
              <a:pPr>
                <a:defRPr/>
              </a:pPr>
              <a:t>‹#›</a:t>
            </a:fld>
            <a:endParaRPr lang="en-US"/>
          </a:p>
        </p:txBody>
      </p:sp>
    </p:spTree>
    <p:extLst>
      <p:ext uri="{BB962C8B-B14F-4D97-AF65-F5344CB8AC3E}">
        <p14:creationId xmlns:p14="http://schemas.microsoft.com/office/powerpoint/2010/main" val="378524341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E1EFF8-DA14-5F4E-9E0E-018F74E5316B}" type="slidenum">
              <a:rPr lang="en-US"/>
              <a:pPr>
                <a:defRPr/>
              </a:pPr>
              <a:t>‹#›</a:t>
            </a:fld>
            <a:endParaRPr lang="en-US"/>
          </a:p>
        </p:txBody>
      </p:sp>
    </p:spTree>
    <p:extLst>
      <p:ext uri="{BB962C8B-B14F-4D97-AF65-F5344CB8AC3E}">
        <p14:creationId xmlns:p14="http://schemas.microsoft.com/office/powerpoint/2010/main" val="500154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4CB16E5-13FE-4E4E-9CF0-5D5128D856DE}" type="slidenum">
              <a:rPr lang="en-US"/>
              <a:pPr>
                <a:defRPr/>
              </a:pPr>
              <a:t>‹#›</a:t>
            </a:fld>
            <a:endParaRPr lang="en-US"/>
          </a:p>
        </p:txBody>
      </p:sp>
    </p:spTree>
    <p:extLst>
      <p:ext uri="{BB962C8B-B14F-4D97-AF65-F5344CB8AC3E}">
        <p14:creationId xmlns:p14="http://schemas.microsoft.com/office/powerpoint/2010/main" val="12426953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F75BD2-1B27-734D-BA4D-C68934F2A3D5}" type="slidenum">
              <a:rPr lang="en-US"/>
              <a:pPr>
                <a:defRPr/>
              </a:pPr>
              <a:t>‹#›</a:t>
            </a:fld>
            <a:endParaRPr lang="en-US"/>
          </a:p>
        </p:txBody>
      </p:sp>
    </p:spTree>
    <p:extLst>
      <p:ext uri="{BB962C8B-B14F-4D97-AF65-F5344CB8AC3E}">
        <p14:creationId xmlns:p14="http://schemas.microsoft.com/office/powerpoint/2010/main" val="427755093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22BD33-D02A-5B44-ACEA-965700AFA3BB}" type="slidenum">
              <a:rPr lang="en-US"/>
              <a:pPr>
                <a:defRPr/>
              </a:pPr>
              <a:t>‹#›</a:t>
            </a:fld>
            <a:endParaRPr lang="en-US"/>
          </a:p>
        </p:txBody>
      </p:sp>
    </p:spTree>
    <p:extLst>
      <p:ext uri="{BB962C8B-B14F-4D97-AF65-F5344CB8AC3E}">
        <p14:creationId xmlns:p14="http://schemas.microsoft.com/office/powerpoint/2010/main" val="389084061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4107"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410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642233FB-707B-6048-A73D-97A2DAB9699E}" type="slidenum">
              <a:rPr lang="en-US"/>
              <a:pPr>
                <a:defRPr/>
              </a:pPr>
              <a:t>‹#›</a:t>
            </a:fld>
            <a:endParaRPr lang="en-US"/>
          </a:p>
        </p:txBody>
      </p:sp>
    </p:spTree>
    <p:extLst>
      <p:ext uri="{BB962C8B-B14F-4D97-AF65-F5344CB8AC3E}">
        <p14:creationId xmlns:p14="http://schemas.microsoft.com/office/powerpoint/2010/main" val="42277904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206A7631-1077-744E-AA52-4D2F12111D5C}"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85429877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A24FBC69-F53F-974D-85EE-167272C74B6F}"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8962905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9659E4B-38AF-C041-B4C7-DAEE48947882}"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5393000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8" name="Slide Number Placeholder 7"/>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E53FD81D-DA66-6841-92AF-831566E542D2}" type="slidenum">
              <a:rPr lang="en-US"/>
              <a:pPr>
                <a:defRPr/>
              </a:pPr>
              <a:t>‹#›</a:t>
            </a:fld>
            <a:endParaRPr lang="en-US"/>
          </a:p>
        </p:txBody>
      </p:sp>
      <p:sp>
        <p:nvSpPr>
          <p:cNvPr id="9" name="Footer Placeholder 8"/>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5246361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4" name="Slide Number Placeholder 3"/>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D03CD07-7DC6-9547-BF97-B73AF2ECB0F4}" type="slidenum">
              <a:rPr lang="en-US"/>
              <a:pPr>
                <a:defRPr/>
              </a:pPr>
              <a:t>‹#›</a:t>
            </a:fld>
            <a:endParaRPr lang="en-US"/>
          </a:p>
        </p:txBody>
      </p:sp>
      <p:sp>
        <p:nvSpPr>
          <p:cNvPr id="5" name="Footer Placeholder 4"/>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64054582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3" name="Slide Number Placeholder 2"/>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5E0FFF87-5603-674A-88A5-69DF3158A66F}" type="slidenum">
              <a:rPr lang="en-US"/>
              <a:pPr>
                <a:defRPr/>
              </a:pPr>
              <a:t>‹#›</a:t>
            </a:fld>
            <a:endParaRPr lang="en-US"/>
          </a:p>
        </p:txBody>
      </p:sp>
      <p:sp>
        <p:nvSpPr>
          <p:cNvPr id="4" name="Footer Placeholder 3"/>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082797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458594EF-7FF9-0A4F-BC04-F00B4BCF9AEB}"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19344427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70D365C-FA58-3F44-92E3-15792EE1E35D}" type="slidenum">
              <a:rPr lang="en-US"/>
              <a:pPr>
                <a:defRPr/>
              </a:pPr>
              <a:t>‹#›</a:t>
            </a:fld>
            <a:endParaRPr lang="en-US"/>
          </a:p>
        </p:txBody>
      </p:sp>
    </p:spTree>
    <p:extLst>
      <p:ext uri="{BB962C8B-B14F-4D97-AF65-F5344CB8AC3E}">
        <p14:creationId xmlns:p14="http://schemas.microsoft.com/office/powerpoint/2010/main" val="190539678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6" name="Slide Number Placeholder 5"/>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F4C0A949-EB04-B744-9D00-D2EE4ADEDC10}" type="slidenum">
              <a:rPr lang="en-US"/>
              <a:pPr>
                <a:defRPr/>
              </a:pPr>
              <a:t>‹#›</a:t>
            </a:fld>
            <a:endParaRPr lang="en-US"/>
          </a:p>
        </p:txBody>
      </p:sp>
      <p:sp>
        <p:nvSpPr>
          <p:cNvPr id="7" name="Footer Placeholder 6"/>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3231031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8DE656E5-7769-7E4A-AD3F-616EAFE38043}"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429046899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5" name="Slide Number Placeholder 4"/>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B002E6C0-6DBB-A24E-9DCB-7C8E7F6500C9}" type="slidenum">
              <a:rPr lang="en-US"/>
              <a:pPr>
                <a:defRPr/>
              </a:pPr>
              <a:t>‹#›</a:t>
            </a:fld>
            <a:endParaRPr lang="en-US"/>
          </a:p>
        </p:txBody>
      </p:sp>
      <p:sp>
        <p:nvSpPr>
          <p:cNvPr id="6" name="Footer Placeholder 5"/>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5812351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
        <p:nvSpPr>
          <p:cNvPr id="7" name="Slide Number Placeholder 6"/>
          <p:cNvSpPr>
            <a:spLocks noGrp="1"/>
          </p:cNvSpPr>
          <p:nvPr>
            <p:ph type="sldNum" sz="quarter" idx="11"/>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fld id="{1F66692C-5451-BE41-A91B-447FE5493034}" type="slidenum">
              <a:rPr lang="en-US"/>
              <a:pPr>
                <a:defRPr/>
              </a:pPr>
              <a:t>‹#›</a:t>
            </a:fld>
            <a:endParaRPr lang="en-US"/>
          </a:p>
        </p:txBody>
      </p:sp>
      <p:sp>
        <p:nvSpPr>
          <p:cNvPr id="8" name="Footer Placeholder 7"/>
          <p:cNvSpPr>
            <a:spLocks noGrp="1"/>
          </p:cNvSpPr>
          <p:nvPr>
            <p:ph type="ftr" sz="quarter" idx="12"/>
          </p:nvPr>
        </p:nvSpPr>
        <p:spPr/>
        <p:txBody>
          <a:bodyPr/>
          <a:lstStyle>
            <a:lvl1pPr fontAlgn="t">
              <a:spcBef>
                <a:spcPct val="50000"/>
              </a:spcBef>
              <a:defRPr>
                <a:effectLst>
                  <a:outerShdw blurRad="38100" dist="38100" dir="2700000" algn="tl">
                    <a:srgbClr val="000000">
                      <a:alpha val="43137"/>
                    </a:srgbClr>
                  </a:outerShdw>
                </a:effectLst>
                <a:latin typeface="Garamond" charset="0"/>
              </a:defRPr>
            </a:lvl1pPr>
          </a:lstStyle>
          <a:p>
            <a:pPr>
              <a:defRPr/>
            </a:pPr>
            <a:endParaRPr lang="en-US"/>
          </a:p>
        </p:txBody>
      </p:sp>
    </p:spTree>
    <p:extLst>
      <p:ext uri="{BB962C8B-B14F-4D97-AF65-F5344CB8AC3E}">
        <p14:creationId xmlns:p14="http://schemas.microsoft.com/office/powerpoint/2010/main" val="29149110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D3E510F-4254-9D4B-9EDE-D064261893EF}"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097267673"/>
      </p:ext>
    </p:extLst>
  </p:cSld>
  <p:clrMapOvr>
    <a:masterClrMapping/>
  </p:clrMapOvr>
  <p:transition spd="med">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48FF78D7-C557-2F45-AD4B-449D8E6D7D0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695355148"/>
      </p:ext>
    </p:extLst>
  </p:cSld>
  <p:clrMapOvr>
    <a:masterClrMapping/>
  </p:clrMapOvr>
  <p:transition spd="med">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E7E40650-A08F-3442-B2E0-1AD0AC406DA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813685408"/>
      </p:ext>
    </p:extLst>
  </p:cSld>
  <p:clrMapOvr>
    <a:masterClrMapping/>
  </p:clrMapOvr>
  <p:transition spd="med">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2AF7A1D1-120B-5D47-98CE-9DEDB36A36F6}"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097019281"/>
      </p:ext>
    </p:extLst>
  </p:cSld>
  <p:clrMapOvr>
    <a:masterClrMapping/>
  </p:clrMapOvr>
  <p:transition spd="med">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382787B-D526-4C40-A7A0-74DE1B2A0805}"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008615299"/>
      </p:ext>
    </p:extLst>
  </p:cSld>
  <p:clrMapOvr>
    <a:masterClrMapping/>
  </p:clrMapOvr>
  <p:transition spd="med">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7C70A06-7759-214F-B557-1F416A309AFE}"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336366202"/>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22516A9-BFD0-6345-B74E-9DDD8D3CB345}" type="slidenum">
              <a:rPr lang="en-US"/>
              <a:pPr>
                <a:defRPr/>
              </a:pPr>
              <a:t>‹#›</a:t>
            </a:fld>
            <a:endParaRPr lang="en-US"/>
          </a:p>
        </p:txBody>
      </p:sp>
    </p:spTree>
    <p:extLst>
      <p:ext uri="{BB962C8B-B14F-4D97-AF65-F5344CB8AC3E}">
        <p14:creationId xmlns:p14="http://schemas.microsoft.com/office/powerpoint/2010/main" val="172125263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7DAA4BC7-E06A-ED4C-BC53-BD6458D59621}"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150927108"/>
      </p:ext>
    </p:extLst>
  </p:cSld>
  <p:clrMapOvr>
    <a:masterClrMapping/>
  </p:clrMapOvr>
  <p:transition spd="med">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53ACC5FA-C590-1A4C-93BC-A2C3484FBA80}"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2297042657"/>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DBDA2676-DB78-B847-ADFC-FB323B4A14B7}"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887701185"/>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03223FDA-F567-2A43-94CF-25571380CFD7}"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055040557"/>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348CCC9D-DF34-4545-8836-5D2A04A082AB}"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172498917"/>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endParaRPr lang="en-US" sz="1800">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a:defRPr/>
            </a:pPr>
            <a:endParaRPr lang="en-US" sz="1800">
              <a:solidFill>
                <a:srgbClr val="000000"/>
              </a:solidFill>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a:defRPr/>
            </a:pPr>
            <a:fld id="{B4533133-5245-9846-851B-CE7609D69943}" type="slidenum">
              <a:rPr lang="en-US" sz="1800">
                <a:solidFill>
                  <a:srgbClr val="000000"/>
                </a:solidFill>
              </a:rPr>
              <a:pPr>
                <a:defRPr/>
              </a:pPr>
              <a:t>‹#›</a:t>
            </a:fld>
            <a:endParaRPr lang="en-US" sz="1800">
              <a:solidFill>
                <a:srgbClr val="000000"/>
              </a:solidFill>
            </a:endParaRPr>
          </a:p>
        </p:txBody>
      </p:sp>
    </p:spTree>
    <p:extLst>
      <p:ext uri="{BB962C8B-B14F-4D97-AF65-F5344CB8AC3E}">
        <p14:creationId xmlns:p14="http://schemas.microsoft.com/office/powerpoint/2010/main" val="4132426709"/>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955701155"/>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418447278"/>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1758307456"/>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419332763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ADF0B5-1FEC-7C4A-B642-CED132B08630}" type="slidenum">
              <a:rPr lang="en-US"/>
              <a:pPr>
                <a:defRPr/>
              </a:pPr>
              <a:t>‹#›</a:t>
            </a:fld>
            <a:endParaRPr lang="en-US"/>
          </a:p>
        </p:txBody>
      </p:sp>
    </p:spTree>
    <p:extLst>
      <p:ext uri="{BB962C8B-B14F-4D97-AF65-F5344CB8AC3E}">
        <p14:creationId xmlns:p14="http://schemas.microsoft.com/office/powerpoint/2010/main" val="91212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FA956CD2-0418-1249-8A9B-9462BC699997}" type="slidenum">
              <a:rPr lang="en-US"/>
              <a:pPr>
                <a:defRPr/>
              </a:pPr>
              <a:t>‹#›</a:t>
            </a:fld>
            <a:endParaRPr lang="en-US"/>
          </a:p>
        </p:txBody>
      </p:sp>
    </p:spTree>
    <p:extLst>
      <p:ext uri="{BB962C8B-B14F-4D97-AF65-F5344CB8AC3E}">
        <p14:creationId xmlns:p14="http://schemas.microsoft.com/office/powerpoint/2010/main" val="83260220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21056711"/>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174566693"/>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2484321541"/>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856543384"/>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990087660"/>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2316510630"/>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3722049770"/>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4277256501"/>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645465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1186773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6C79C546-FF68-FE4E-A5A9-D1AC8450475F}" type="slidenum">
              <a:rPr lang="en-US"/>
              <a:pPr>
                <a:defRPr/>
              </a:pPr>
              <a:t>‹#›</a:t>
            </a:fld>
            <a:endParaRPr lang="en-US"/>
          </a:p>
        </p:txBody>
      </p:sp>
    </p:spTree>
    <p:extLst>
      <p:ext uri="{BB962C8B-B14F-4D97-AF65-F5344CB8AC3E}">
        <p14:creationId xmlns:p14="http://schemas.microsoft.com/office/powerpoint/2010/main" val="23050644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68893791"/>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98282998"/>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3798647"/>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376765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0715180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07025458"/>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940737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3399"/>
        </a:solidFill>
        <a:effectLst/>
      </p:bgPr>
    </p:bg>
    <p:spTree>
      <p:nvGrpSpPr>
        <p:cNvPr id="1" name=""/>
        <p:cNvGrpSpPr/>
        <p:nvPr/>
      </p:nvGrpSpPr>
      <p:grpSpPr>
        <a:xfrm>
          <a:off x="0" y="0"/>
          <a:ext cx="0" cy="0"/>
          <a:chOff x="0" y="0"/>
          <a:chExt cx="0" cy="0"/>
        </a:xfrm>
      </p:grpSpPr>
      <p:grpSp>
        <p:nvGrpSpPr>
          <p:cNvPr id="100" name="Group 2"/>
          <p:cNvGrpSpPr/>
          <p:nvPr/>
        </p:nvGrpSpPr>
        <p:grpSpPr>
          <a:xfrm>
            <a:off x="0" y="0"/>
            <a:ext cx="9140826" cy="6850064"/>
            <a:chOff x="0" y="0"/>
            <a:chExt cx="9140825" cy="6850063"/>
          </a:xfrm>
        </p:grpSpPr>
        <p:grpSp>
          <p:nvGrpSpPr>
            <p:cNvPr id="97" name="Group 3"/>
            <p:cNvGrpSpPr/>
            <p:nvPr/>
          </p:nvGrpSpPr>
          <p:grpSpPr>
            <a:xfrm>
              <a:off x="2743200" y="3540125"/>
              <a:ext cx="6392863" cy="3309939"/>
              <a:chOff x="0" y="0"/>
              <a:chExt cx="6392862" cy="3309937"/>
            </a:xfrm>
          </p:grpSpPr>
          <p:sp>
            <p:nvSpPr>
              <p:cNvPr id="9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045967216"/>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3399"/>
        </a:solidFill>
        <a:effectLst/>
      </p:bgPr>
    </p:bg>
    <p:spTree>
      <p:nvGrpSpPr>
        <p:cNvPr id="1" name=""/>
        <p:cNvGrpSpPr/>
        <p:nvPr/>
      </p:nvGrpSpPr>
      <p:grpSpPr>
        <a:xfrm>
          <a:off x="0" y="0"/>
          <a:ext cx="0" cy="0"/>
          <a:chOff x="0" y="0"/>
          <a:chExt cx="0" cy="0"/>
        </a:xfrm>
      </p:grpSpPr>
      <p:grpSp>
        <p:nvGrpSpPr>
          <p:cNvPr id="118" name="Group 4"/>
          <p:cNvGrpSpPr/>
          <p:nvPr/>
        </p:nvGrpSpPr>
        <p:grpSpPr>
          <a:xfrm>
            <a:off x="0" y="0"/>
            <a:ext cx="9140826" cy="6850064"/>
            <a:chOff x="0" y="0"/>
            <a:chExt cx="9140825" cy="6850063"/>
          </a:xfrm>
        </p:grpSpPr>
        <p:grpSp>
          <p:nvGrpSpPr>
            <p:cNvPr id="115" name="Group 5"/>
            <p:cNvGrpSpPr/>
            <p:nvPr/>
          </p:nvGrpSpPr>
          <p:grpSpPr>
            <a:xfrm>
              <a:off x="2743200" y="3540125"/>
              <a:ext cx="6392863" cy="3309939"/>
              <a:chOff x="0" y="0"/>
              <a:chExt cx="6392862" cy="3309937"/>
            </a:xfrm>
          </p:grpSpPr>
          <p:sp>
            <p:nvSpPr>
              <p:cNvPr id="11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2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583849535"/>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3399"/>
        </a:solidFill>
        <a:effectLst/>
      </p:bgPr>
    </p:bg>
    <p:spTree>
      <p:nvGrpSpPr>
        <p:cNvPr id="1" name=""/>
        <p:cNvGrpSpPr/>
        <p:nvPr/>
      </p:nvGrpSpPr>
      <p:grpSpPr>
        <a:xfrm>
          <a:off x="0" y="0"/>
          <a:ext cx="0" cy="0"/>
          <a:chOff x="0" y="0"/>
          <a:chExt cx="0" cy="0"/>
        </a:xfrm>
      </p:grpSpPr>
      <p:grpSp>
        <p:nvGrpSpPr>
          <p:cNvPr id="136" name="Group 4"/>
          <p:cNvGrpSpPr/>
          <p:nvPr/>
        </p:nvGrpSpPr>
        <p:grpSpPr>
          <a:xfrm>
            <a:off x="0" y="0"/>
            <a:ext cx="9140826" cy="6850064"/>
            <a:chOff x="0" y="0"/>
            <a:chExt cx="9140825" cy="6850063"/>
          </a:xfrm>
        </p:grpSpPr>
        <p:grpSp>
          <p:nvGrpSpPr>
            <p:cNvPr id="133" name="Group 5"/>
            <p:cNvGrpSpPr/>
            <p:nvPr/>
          </p:nvGrpSpPr>
          <p:grpSpPr>
            <a:xfrm>
              <a:off x="2743200" y="3540125"/>
              <a:ext cx="6392863" cy="3309939"/>
              <a:chOff x="0" y="0"/>
              <a:chExt cx="6392862" cy="3309937"/>
            </a:xfrm>
          </p:grpSpPr>
          <p:sp>
            <p:nvSpPr>
              <p:cNvPr id="12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3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3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082173463"/>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15D4C501-87A9-144C-B5AB-A5278A03A3BB}" type="slidenum">
              <a:rPr lang="en-US"/>
              <a:pPr>
                <a:defRPr/>
              </a:pPr>
              <a:t>‹#›</a:t>
            </a:fld>
            <a:endParaRPr lang="en-US"/>
          </a:p>
        </p:txBody>
      </p:sp>
    </p:spTree>
    <p:extLst>
      <p:ext uri="{BB962C8B-B14F-4D97-AF65-F5344CB8AC3E}">
        <p14:creationId xmlns:p14="http://schemas.microsoft.com/office/powerpoint/2010/main" val="372572585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3399"/>
        </a:solidFill>
        <a:effectLst/>
      </p:bgPr>
    </p:bg>
    <p:spTree>
      <p:nvGrpSpPr>
        <p:cNvPr id="1" name=""/>
        <p:cNvGrpSpPr/>
        <p:nvPr/>
      </p:nvGrpSpPr>
      <p:grpSpPr>
        <a:xfrm>
          <a:off x="0" y="0"/>
          <a:ext cx="0" cy="0"/>
          <a:chOff x="0" y="0"/>
          <a:chExt cx="0" cy="0"/>
        </a:xfrm>
      </p:grpSpPr>
      <p:grpSp>
        <p:nvGrpSpPr>
          <p:cNvPr id="154" name="Group 4"/>
          <p:cNvGrpSpPr/>
          <p:nvPr/>
        </p:nvGrpSpPr>
        <p:grpSpPr>
          <a:xfrm>
            <a:off x="0" y="0"/>
            <a:ext cx="9140826" cy="6850064"/>
            <a:chOff x="0" y="0"/>
            <a:chExt cx="9140825" cy="6850063"/>
          </a:xfrm>
        </p:grpSpPr>
        <p:grpSp>
          <p:nvGrpSpPr>
            <p:cNvPr id="151" name="Group 5"/>
            <p:cNvGrpSpPr/>
            <p:nvPr/>
          </p:nvGrpSpPr>
          <p:grpSpPr>
            <a:xfrm>
              <a:off x="2743200" y="3540125"/>
              <a:ext cx="6392863" cy="3309939"/>
              <a:chOff x="0" y="0"/>
              <a:chExt cx="6392862" cy="3309937"/>
            </a:xfrm>
          </p:grpSpPr>
          <p:sp>
            <p:nvSpPr>
              <p:cNvPr id="14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5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5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20450958"/>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3399"/>
        </a:solidFill>
        <a:effectLst/>
      </p:bgPr>
    </p:bg>
    <p:spTree>
      <p:nvGrpSpPr>
        <p:cNvPr id="1" name=""/>
        <p:cNvGrpSpPr/>
        <p:nvPr/>
      </p:nvGrpSpPr>
      <p:grpSpPr>
        <a:xfrm>
          <a:off x="0" y="0"/>
          <a:ext cx="0" cy="0"/>
          <a:chOff x="0" y="0"/>
          <a:chExt cx="0" cy="0"/>
        </a:xfrm>
      </p:grpSpPr>
      <p:grpSp>
        <p:nvGrpSpPr>
          <p:cNvPr id="172" name="Group 4"/>
          <p:cNvGrpSpPr/>
          <p:nvPr/>
        </p:nvGrpSpPr>
        <p:grpSpPr>
          <a:xfrm>
            <a:off x="0" y="0"/>
            <a:ext cx="9140826" cy="6850064"/>
            <a:chOff x="0" y="0"/>
            <a:chExt cx="9140825" cy="6850063"/>
          </a:xfrm>
        </p:grpSpPr>
        <p:grpSp>
          <p:nvGrpSpPr>
            <p:cNvPr id="169" name="Group 5"/>
            <p:cNvGrpSpPr/>
            <p:nvPr/>
          </p:nvGrpSpPr>
          <p:grpSpPr>
            <a:xfrm>
              <a:off x="2743200" y="3540125"/>
              <a:ext cx="6392863" cy="3309939"/>
              <a:chOff x="0" y="0"/>
              <a:chExt cx="6392862" cy="3309937"/>
            </a:xfrm>
          </p:grpSpPr>
          <p:sp>
            <p:nvSpPr>
              <p:cNvPr id="16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7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133997468"/>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3399"/>
        </a:solidFill>
        <a:effectLst/>
      </p:bgPr>
    </p:bg>
    <p:spTree>
      <p:nvGrpSpPr>
        <p:cNvPr id="1" name=""/>
        <p:cNvGrpSpPr/>
        <p:nvPr/>
      </p:nvGrpSpPr>
      <p:grpSpPr>
        <a:xfrm>
          <a:off x="0" y="0"/>
          <a:ext cx="0" cy="0"/>
          <a:chOff x="0" y="0"/>
          <a:chExt cx="0" cy="0"/>
        </a:xfrm>
      </p:grpSpPr>
      <p:grpSp>
        <p:nvGrpSpPr>
          <p:cNvPr id="191" name="Group 4"/>
          <p:cNvGrpSpPr/>
          <p:nvPr/>
        </p:nvGrpSpPr>
        <p:grpSpPr>
          <a:xfrm>
            <a:off x="0" y="0"/>
            <a:ext cx="9140826" cy="6850064"/>
            <a:chOff x="0" y="0"/>
            <a:chExt cx="9140825" cy="6850063"/>
          </a:xfrm>
        </p:grpSpPr>
        <p:grpSp>
          <p:nvGrpSpPr>
            <p:cNvPr id="188" name="Group 5"/>
            <p:cNvGrpSpPr/>
            <p:nvPr/>
          </p:nvGrpSpPr>
          <p:grpSpPr>
            <a:xfrm>
              <a:off x="2743200" y="3540125"/>
              <a:ext cx="6392863" cy="3309939"/>
              <a:chOff x="0" y="0"/>
              <a:chExt cx="6392862" cy="3309937"/>
            </a:xfrm>
          </p:grpSpPr>
          <p:sp>
            <p:nvSpPr>
              <p:cNvPr id="18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79080434"/>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1_Blank">
    <p:bg>
      <p:bgPr>
        <a:solidFill>
          <a:srgbClr val="003399"/>
        </a:solidFill>
        <a:effectLst/>
      </p:bgPr>
    </p:bg>
    <p:spTree>
      <p:nvGrpSpPr>
        <p:cNvPr id="1" name=""/>
        <p:cNvGrpSpPr/>
        <p:nvPr/>
      </p:nvGrpSpPr>
      <p:grpSpPr>
        <a:xfrm>
          <a:off x="0" y="0"/>
          <a:ext cx="0" cy="0"/>
          <a:chOff x="0" y="0"/>
          <a:chExt cx="0" cy="0"/>
        </a:xfrm>
      </p:grpSpPr>
      <p:grpSp>
        <p:nvGrpSpPr>
          <p:cNvPr id="208" name="Group 4"/>
          <p:cNvGrpSpPr/>
          <p:nvPr/>
        </p:nvGrpSpPr>
        <p:grpSpPr>
          <a:xfrm>
            <a:off x="0" y="0"/>
            <a:ext cx="9140826" cy="6850064"/>
            <a:chOff x="0" y="0"/>
            <a:chExt cx="9140825" cy="6850063"/>
          </a:xfrm>
        </p:grpSpPr>
        <p:grpSp>
          <p:nvGrpSpPr>
            <p:cNvPr id="205" name="Group 5"/>
            <p:cNvGrpSpPr/>
            <p:nvPr/>
          </p:nvGrpSpPr>
          <p:grpSpPr>
            <a:xfrm>
              <a:off x="2743200" y="3540125"/>
              <a:ext cx="6392863" cy="3309939"/>
              <a:chOff x="0" y="0"/>
              <a:chExt cx="6392862" cy="3309937"/>
            </a:xfrm>
          </p:grpSpPr>
          <p:sp>
            <p:nvSpPr>
              <p:cNvPr id="20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5638196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3399"/>
        </a:solidFill>
        <a:effectLst/>
      </p:bgPr>
    </p:bg>
    <p:spTree>
      <p:nvGrpSpPr>
        <p:cNvPr id="1" name=""/>
        <p:cNvGrpSpPr/>
        <p:nvPr/>
      </p:nvGrpSpPr>
      <p:grpSpPr>
        <a:xfrm>
          <a:off x="0" y="0"/>
          <a:ext cx="0" cy="0"/>
          <a:chOff x="0" y="0"/>
          <a:chExt cx="0" cy="0"/>
        </a:xfrm>
      </p:grpSpPr>
      <p:grpSp>
        <p:nvGrpSpPr>
          <p:cNvPr id="224" name="Group 4"/>
          <p:cNvGrpSpPr/>
          <p:nvPr/>
        </p:nvGrpSpPr>
        <p:grpSpPr>
          <a:xfrm>
            <a:off x="0" y="0"/>
            <a:ext cx="9140826" cy="6850064"/>
            <a:chOff x="0" y="0"/>
            <a:chExt cx="9140825" cy="6850063"/>
          </a:xfrm>
        </p:grpSpPr>
        <p:grpSp>
          <p:nvGrpSpPr>
            <p:cNvPr id="221" name="Group 5"/>
            <p:cNvGrpSpPr/>
            <p:nvPr/>
          </p:nvGrpSpPr>
          <p:grpSpPr>
            <a:xfrm>
              <a:off x="2743200" y="3540125"/>
              <a:ext cx="6392863" cy="3309939"/>
              <a:chOff x="0" y="0"/>
              <a:chExt cx="6392862" cy="3309937"/>
            </a:xfrm>
          </p:grpSpPr>
          <p:sp>
            <p:nvSpPr>
              <p:cNvPr id="21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86908352"/>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3399"/>
        </a:solidFill>
        <a:effectLst/>
      </p:bgPr>
    </p:bg>
    <p:spTree>
      <p:nvGrpSpPr>
        <p:cNvPr id="1" name=""/>
        <p:cNvGrpSpPr/>
        <p:nvPr/>
      </p:nvGrpSpPr>
      <p:grpSpPr>
        <a:xfrm>
          <a:off x="0" y="0"/>
          <a:ext cx="0" cy="0"/>
          <a:chOff x="0" y="0"/>
          <a:chExt cx="0" cy="0"/>
        </a:xfrm>
      </p:grpSpPr>
      <p:grpSp>
        <p:nvGrpSpPr>
          <p:cNvPr id="243" name="Group 4"/>
          <p:cNvGrpSpPr/>
          <p:nvPr/>
        </p:nvGrpSpPr>
        <p:grpSpPr>
          <a:xfrm>
            <a:off x="0" y="0"/>
            <a:ext cx="9140826" cy="6850064"/>
            <a:chOff x="0" y="0"/>
            <a:chExt cx="9140825" cy="6850063"/>
          </a:xfrm>
        </p:grpSpPr>
        <p:grpSp>
          <p:nvGrpSpPr>
            <p:cNvPr id="240" name="Group 5"/>
            <p:cNvGrpSpPr/>
            <p:nvPr/>
          </p:nvGrpSpPr>
          <p:grpSpPr>
            <a:xfrm>
              <a:off x="2743200" y="3540125"/>
              <a:ext cx="6392863" cy="3309939"/>
              <a:chOff x="0" y="0"/>
              <a:chExt cx="6392862" cy="3309937"/>
            </a:xfrm>
          </p:grpSpPr>
          <p:sp>
            <p:nvSpPr>
              <p:cNvPr id="2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7247773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3399"/>
        </a:solidFill>
        <a:effectLst/>
      </p:bgPr>
    </p:bg>
    <p:spTree>
      <p:nvGrpSpPr>
        <p:cNvPr id="1" name=""/>
        <p:cNvGrpSpPr/>
        <p:nvPr/>
      </p:nvGrpSpPr>
      <p:grpSpPr>
        <a:xfrm>
          <a:off x="0" y="0"/>
          <a:ext cx="0" cy="0"/>
          <a:chOff x="0" y="0"/>
          <a:chExt cx="0" cy="0"/>
        </a:xfrm>
      </p:grpSpPr>
      <p:grpSp>
        <p:nvGrpSpPr>
          <p:cNvPr id="262" name="Group 4"/>
          <p:cNvGrpSpPr/>
          <p:nvPr/>
        </p:nvGrpSpPr>
        <p:grpSpPr>
          <a:xfrm>
            <a:off x="0" y="0"/>
            <a:ext cx="9140826" cy="6850064"/>
            <a:chOff x="0" y="0"/>
            <a:chExt cx="9140825" cy="6850063"/>
          </a:xfrm>
        </p:grpSpPr>
        <p:grpSp>
          <p:nvGrpSpPr>
            <p:cNvPr id="259" name="Group 5"/>
            <p:cNvGrpSpPr/>
            <p:nvPr/>
          </p:nvGrpSpPr>
          <p:grpSpPr>
            <a:xfrm>
              <a:off x="2743200" y="3540125"/>
              <a:ext cx="6392863" cy="3309939"/>
              <a:chOff x="0" y="0"/>
              <a:chExt cx="6392862" cy="3309937"/>
            </a:xfrm>
          </p:grpSpPr>
          <p:sp>
            <p:nvSpPr>
              <p:cNvPr id="2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6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918872289"/>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2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72" name="Title Text"/>
          <p:cNvSpPr txBox="1">
            <a:spLocks noGrp="1"/>
          </p:cNvSpPr>
          <p:nvPr>
            <p:ph type="title"/>
          </p:nvPr>
        </p:nvSpPr>
        <p:spPr>
          <a:xfrm>
            <a:off x="685800" y="2286000"/>
            <a:ext cx="7772400" cy="1143000"/>
          </a:xfrm>
          <a:prstGeom prst="rect">
            <a:avLst/>
          </a:prstGeom>
        </p:spPr>
        <p:txBody>
          <a:bodyPr anchor="b"/>
          <a:lstStyle>
            <a:lvl1pPr algn="l">
              <a:defRPr>
                <a:latin typeface="Impact"/>
                <a:ea typeface="Impact"/>
                <a:cs typeface="Impact"/>
                <a:sym typeface="Impact"/>
              </a:defRPr>
            </a:lvl1pPr>
          </a:lstStyle>
          <a:p>
            <a:r>
              <a:t>Title Text</a:t>
            </a:r>
          </a:p>
        </p:txBody>
      </p:sp>
      <p:sp>
        <p:nvSpPr>
          <p:cNvPr id="273" name="Body Level One…"/>
          <p:cNvSpPr txBox="1">
            <a:spLocks noGrp="1"/>
          </p:cNvSpPr>
          <p:nvPr>
            <p:ph type="body" sz="quarter" idx="1"/>
          </p:nvPr>
        </p:nvSpPr>
        <p:spPr>
          <a:xfrm>
            <a:off x="762000" y="3886200"/>
            <a:ext cx="6400800" cy="1752600"/>
          </a:xfrm>
          <a:prstGeom prst="rect">
            <a:avLst/>
          </a:prstGeom>
        </p:spPr>
        <p:txBody>
          <a:bodyPr>
            <a:normAutofit/>
          </a:bodyPr>
          <a:lstStyle>
            <a:lvl1pPr marL="0" indent="0">
              <a:spcBef>
                <a:spcPts val="500"/>
              </a:spcBef>
              <a:buSzTx/>
              <a:buNone/>
              <a:defRPr sz="2400">
                <a:latin typeface="Tahoma"/>
                <a:ea typeface="Tahoma"/>
                <a:cs typeface="Tahoma"/>
                <a:sym typeface="Tahoma"/>
              </a:defRPr>
            </a:lvl1pPr>
            <a:lvl2pPr marL="742950" indent="-285750">
              <a:spcBef>
                <a:spcPts val="500"/>
              </a:spcBef>
              <a:buChar char="◎"/>
              <a:defRPr sz="2400">
                <a:latin typeface="Tahoma"/>
                <a:ea typeface="Tahoma"/>
                <a:cs typeface="Tahoma"/>
                <a:sym typeface="Tahoma"/>
              </a:defRPr>
            </a:lvl2pPr>
            <a:lvl3pPr marL="1188719" indent="-274319">
              <a:spcBef>
                <a:spcPts val="500"/>
              </a:spcBef>
              <a:buChar char="◎"/>
              <a:defRPr sz="2400">
                <a:latin typeface="Tahoma"/>
                <a:ea typeface="Tahoma"/>
                <a:cs typeface="Tahoma"/>
                <a:sym typeface="Tahoma"/>
              </a:defRPr>
            </a:lvl3pPr>
            <a:lvl4pPr marL="1676400" indent="-304800">
              <a:spcBef>
                <a:spcPts val="500"/>
              </a:spcBef>
              <a:buChar char="◎"/>
              <a:defRPr sz="2400">
                <a:latin typeface="Tahoma"/>
                <a:ea typeface="Tahoma"/>
                <a:cs typeface="Tahoma"/>
                <a:sym typeface="Tahoma"/>
              </a:defRPr>
            </a:lvl4pPr>
            <a:lvl5pPr marL="2133600" indent="-304800">
              <a:spcBef>
                <a:spcPts val="500"/>
              </a:spcBef>
              <a:buChar char="◎"/>
              <a:defRPr sz="2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xfrm>
            <a:off x="8159938" y="62484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51104699"/>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282" name="Body Level One…"/>
          <p:cNvSpPr txBox="1">
            <a:spLocks noGrp="1"/>
          </p:cNvSpPr>
          <p:nvPr>
            <p:ph type="body" idx="1"/>
          </p:nvPr>
        </p:nvSpPr>
        <p:spPr>
          <a:xfrm>
            <a:off x="685800" y="2133600"/>
            <a:ext cx="77724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83"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95259063"/>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2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0" name="Title Text"/>
          <p:cNvSpPr txBox="1">
            <a:spLocks noGrp="1"/>
          </p:cNvSpPr>
          <p:nvPr>
            <p:ph type="title"/>
          </p:nvPr>
        </p:nvSpPr>
        <p:spPr>
          <a:xfrm>
            <a:off x="722312" y="4406900"/>
            <a:ext cx="7772401" cy="1362075"/>
          </a:xfrm>
          <a:prstGeom prst="rect">
            <a:avLst/>
          </a:prstGeom>
        </p:spPr>
        <p:txBody>
          <a:bodyPr anchor="t"/>
          <a:lstStyle>
            <a:lvl1pPr algn="l">
              <a:defRPr sz="4000" cap="all">
                <a:latin typeface="Impact"/>
                <a:ea typeface="Impact"/>
                <a:cs typeface="Impact"/>
                <a:sym typeface="Impact"/>
              </a:defRPr>
            </a:lvl1pPr>
          </a:lstStyle>
          <a:p>
            <a:r>
              <a:t>Title Text</a:t>
            </a:r>
          </a:p>
        </p:txBody>
      </p:sp>
      <p:sp>
        <p:nvSpPr>
          <p:cNvPr id="291" name="Body Level One…"/>
          <p:cNvSpPr txBox="1">
            <a:spLocks noGrp="1"/>
          </p:cNvSpPr>
          <p:nvPr>
            <p:ph type="body" sz="quarter" idx="1"/>
          </p:nvPr>
        </p:nvSpPr>
        <p:spPr>
          <a:xfrm>
            <a:off x="722312" y="2906713"/>
            <a:ext cx="7772401" cy="1500188"/>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400"/>
              </a:spcBef>
              <a:buSzTx/>
              <a:buNone/>
              <a:defRPr sz="2000">
                <a:latin typeface="Tahoma"/>
                <a:ea typeface="Tahoma"/>
                <a:cs typeface="Tahoma"/>
                <a:sym typeface="Tahoma"/>
              </a:defRPr>
            </a:lvl1pPr>
            <a:lvl2pPr marL="0" indent="457200">
              <a:spcBef>
                <a:spcPts val="400"/>
              </a:spcBef>
              <a:buSzTx/>
              <a:buNone/>
              <a:defRPr sz="2000">
                <a:latin typeface="Tahoma"/>
                <a:ea typeface="Tahoma"/>
                <a:cs typeface="Tahoma"/>
                <a:sym typeface="Tahoma"/>
              </a:defRPr>
            </a:lvl2pPr>
            <a:lvl3pPr marL="0" indent="914400">
              <a:spcBef>
                <a:spcPts val="400"/>
              </a:spcBef>
              <a:buSzTx/>
              <a:buNone/>
              <a:defRPr sz="2000">
                <a:latin typeface="Tahoma"/>
                <a:ea typeface="Tahoma"/>
                <a:cs typeface="Tahoma"/>
                <a:sym typeface="Tahoma"/>
              </a:defRPr>
            </a:lvl3pPr>
            <a:lvl4pPr marL="0" indent="1371600">
              <a:spcBef>
                <a:spcPts val="400"/>
              </a:spcBef>
              <a:buSzTx/>
              <a:buNone/>
              <a:defRPr sz="2000">
                <a:latin typeface="Tahoma"/>
                <a:ea typeface="Tahoma"/>
                <a:cs typeface="Tahoma"/>
                <a:sym typeface="Tahoma"/>
              </a:defRPr>
            </a:lvl4pPr>
            <a:lvl5pPr marL="0" indent="1828800">
              <a:spcBef>
                <a:spcPts val="400"/>
              </a:spcBef>
              <a:buSzTx/>
              <a:buNone/>
              <a:defRPr sz="20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92"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026571701"/>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9093"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9097"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CA4EA146-3D0D-264A-9A22-FC5EAC243801}" type="slidenum">
              <a:rPr lang="en-US"/>
              <a:pPr>
                <a:defRPr/>
              </a:pPr>
              <a:t>‹#›</a:t>
            </a:fld>
            <a:endParaRPr lang="en-US"/>
          </a:p>
        </p:txBody>
      </p:sp>
    </p:spTree>
    <p:extLst>
      <p:ext uri="{BB962C8B-B14F-4D97-AF65-F5344CB8AC3E}">
        <p14:creationId xmlns:p14="http://schemas.microsoft.com/office/powerpoint/2010/main" val="35569026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2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9"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00" name="Body Level One…"/>
          <p:cNvSpPr txBox="1">
            <a:spLocks noGrp="1"/>
          </p:cNvSpPr>
          <p:nvPr>
            <p:ph type="body" sz="half" idx="1"/>
          </p:nvPr>
        </p:nvSpPr>
        <p:spPr>
          <a:xfrm>
            <a:off x="685800" y="2133600"/>
            <a:ext cx="3810000" cy="4114800"/>
          </a:xfrm>
          <a:prstGeom prst="rect">
            <a:avLst/>
          </a:prstGeom>
          <a:effectLst>
            <a:outerShdw blurRad="38100" rotWithShape="0">
              <a:schemeClr val="accent3">
                <a:lumOff val="44000"/>
                <a:alpha val="75000"/>
              </a:schemeClr>
            </a:outerShdw>
          </a:effectLst>
        </p:spPr>
        <p:txBody>
          <a:bodyPr>
            <a:normAutofit/>
          </a:bodyPr>
          <a:lstStyle>
            <a:lvl1pPr>
              <a:spcBef>
                <a:spcPts val="600"/>
              </a:spcBef>
              <a:buClr>
                <a:srgbClr val="004080"/>
              </a:buClr>
              <a:buChar char="◎"/>
              <a:defRPr sz="2800">
                <a:latin typeface="Tahoma"/>
                <a:ea typeface="Tahoma"/>
                <a:cs typeface="Tahoma"/>
                <a:sym typeface="Tahoma"/>
              </a:defRPr>
            </a:lvl1pPr>
            <a:lvl2pPr marL="790575" indent="-333375">
              <a:spcBef>
                <a:spcPts val="600"/>
              </a:spcBef>
              <a:buClr>
                <a:srgbClr val="004080"/>
              </a:buClr>
              <a:buChar char="◎"/>
              <a:defRPr sz="2800">
                <a:latin typeface="Tahoma"/>
                <a:ea typeface="Tahoma"/>
                <a:cs typeface="Tahoma"/>
                <a:sym typeface="Tahoma"/>
              </a:defRPr>
            </a:lvl2pPr>
            <a:lvl3pPr marL="1234439" indent="-320039">
              <a:spcBef>
                <a:spcPts val="600"/>
              </a:spcBef>
              <a:buClr>
                <a:srgbClr val="004080"/>
              </a:buClr>
              <a:buChar char="◎"/>
              <a:defRPr sz="2800">
                <a:latin typeface="Tahoma"/>
                <a:ea typeface="Tahoma"/>
                <a:cs typeface="Tahoma"/>
                <a:sym typeface="Tahoma"/>
              </a:defRPr>
            </a:lvl3pPr>
            <a:lvl4pPr marL="1727200" indent="-355600">
              <a:spcBef>
                <a:spcPts val="600"/>
              </a:spcBef>
              <a:buClr>
                <a:srgbClr val="004080"/>
              </a:buClr>
              <a:buChar char="◎"/>
              <a:defRPr sz="2800">
                <a:latin typeface="Tahoma"/>
                <a:ea typeface="Tahoma"/>
                <a:cs typeface="Tahoma"/>
                <a:sym typeface="Tahoma"/>
              </a:defRPr>
            </a:lvl4pPr>
            <a:lvl5pPr marL="2184400" indent="-355600">
              <a:spcBef>
                <a:spcPts val="600"/>
              </a:spcBef>
              <a:buClr>
                <a:srgbClr val="004080"/>
              </a:buClr>
              <a:buChar char="◎"/>
              <a:defRPr sz="28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19379659"/>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2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 name="Title Text"/>
          <p:cNvSpPr txBox="1">
            <a:spLocks noGrp="1"/>
          </p:cNvSpPr>
          <p:nvPr>
            <p:ph type="title"/>
          </p:nvPr>
        </p:nvSpPr>
        <p:spPr>
          <a:xfrm>
            <a:off x="457200" y="274638"/>
            <a:ext cx="8229600" cy="1143001"/>
          </a:xfrm>
          <a:prstGeom prst="rect">
            <a:avLst/>
          </a:prstGeom>
        </p:spPr>
        <p:txBody>
          <a:bodyPr anchor="b"/>
          <a:lstStyle>
            <a:lvl1pPr algn="r">
              <a:defRPr>
                <a:latin typeface="Impact"/>
                <a:ea typeface="Impact"/>
                <a:cs typeface="Impact"/>
                <a:sym typeface="Impact"/>
              </a:defRPr>
            </a:lvl1pPr>
          </a:lstStyle>
          <a:p>
            <a:r>
              <a:t>Title Text</a:t>
            </a:r>
          </a:p>
        </p:txBody>
      </p:sp>
      <p:sp>
        <p:nvSpPr>
          <p:cNvPr id="309" name="Body Level One…"/>
          <p:cNvSpPr txBox="1">
            <a:spLocks noGrp="1"/>
          </p:cNvSpPr>
          <p:nvPr>
            <p:ph type="body" sz="quarter" idx="1"/>
          </p:nvPr>
        </p:nvSpPr>
        <p:spPr>
          <a:xfrm>
            <a:off x="457200" y="1535112"/>
            <a:ext cx="4040188" cy="639763"/>
          </a:xfrm>
          <a:prstGeom prst="rect">
            <a:avLst/>
          </a:prstGeom>
          <a:effectLst>
            <a:outerShdw blurRad="38100" rotWithShape="0">
              <a:schemeClr val="accent3">
                <a:lumOff val="44000"/>
                <a:alpha val="75000"/>
              </a:schemeClr>
            </a:outerShdw>
          </a:effectLst>
        </p:spPr>
        <p:txBody>
          <a:bodyPr anchor="b">
            <a:normAutofit/>
          </a:bodyPr>
          <a:lstStyle>
            <a:lvl1pPr marL="0" indent="0">
              <a:spcBef>
                <a:spcPts val="500"/>
              </a:spcBef>
              <a:buSzTx/>
              <a:buNone/>
              <a:defRPr sz="2400" b="1">
                <a:latin typeface="Tahoma"/>
                <a:ea typeface="Tahoma"/>
                <a:cs typeface="Tahoma"/>
                <a:sym typeface="Tahoma"/>
              </a:defRPr>
            </a:lvl1pPr>
            <a:lvl2pPr marL="0" indent="457200">
              <a:spcBef>
                <a:spcPts val="500"/>
              </a:spcBef>
              <a:buSzTx/>
              <a:buNone/>
              <a:defRPr sz="2400" b="1">
                <a:latin typeface="Tahoma"/>
                <a:ea typeface="Tahoma"/>
                <a:cs typeface="Tahoma"/>
                <a:sym typeface="Tahoma"/>
              </a:defRPr>
            </a:lvl2pPr>
            <a:lvl3pPr marL="0" indent="914400">
              <a:spcBef>
                <a:spcPts val="500"/>
              </a:spcBef>
              <a:buSzTx/>
              <a:buNone/>
              <a:defRPr sz="2400" b="1">
                <a:latin typeface="Tahoma"/>
                <a:ea typeface="Tahoma"/>
                <a:cs typeface="Tahoma"/>
                <a:sym typeface="Tahoma"/>
              </a:defRPr>
            </a:lvl3pPr>
            <a:lvl4pPr marL="0" indent="1371600">
              <a:spcBef>
                <a:spcPts val="500"/>
              </a:spcBef>
              <a:buSzTx/>
              <a:buNone/>
              <a:defRPr sz="2400" b="1">
                <a:latin typeface="Tahoma"/>
                <a:ea typeface="Tahoma"/>
                <a:cs typeface="Tahoma"/>
                <a:sym typeface="Tahoma"/>
              </a:defRPr>
            </a:lvl4pPr>
            <a:lvl5pPr marL="0" indent="1828800">
              <a:spcBef>
                <a:spcPts val="500"/>
              </a:spcBef>
              <a:buSzTx/>
              <a:buNone/>
              <a:defRPr sz="2400" b="1">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10" name="Text Placeholder 4"/>
          <p:cNvSpPr>
            <a:spLocks noGrp="1"/>
          </p:cNvSpPr>
          <p:nvPr>
            <p:ph type="body" sz="quarter" idx="21"/>
          </p:nvPr>
        </p:nvSpPr>
        <p:spPr>
          <a:xfrm>
            <a:off x="4645025" y="1535112"/>
            <a:ext cx="4041775" cy="639763"/>
          </a:xfrm>
          <a:prstGeom prst="rect">
            <a:avLst/>
          </a:prstGeom>
          <a:effectLst>
            <a:outerShdw blurRad="38100" rotWithShape="0">
              <a:schemeClr val="accent3">
                <a:lumOff val="44000"/>
                <a:alpha val="75000"/>
              </a:schemeClr>
            </a:outerShdw>
          </a:effectLst>
        </p:spPr>
        <p:txBody>
          <a:bodyPr anchor="b">
            <a:normAutofit/>
          </a:bodyPr>
          <a:lstStyle/>
          <a:p>
            <a:pPr marL="0" indent="0">
              <a:spcBef>
                <a:spcPts val="500"/>
              </a:spcBef>
              <a:buSzTx/>
              <a:buNone/>
              <a:defRPr sz="2400" b="1">
                <a:latin typeface="Tahoma"/>
                <a:ea typeface="Tahoma"/>
                <a:cs typeface="Tahoma"/>
                <a:sym typeface="Tahoma"/>
              </a:defRPr>
            </a:pPr>
            <a:endParaRPr/>
          </a:p>
        </p:txBody>
      </p:sp>
      <p:sp>
        <p:nvSpPr>
          <p:cNvPr id="311"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548442185"/>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2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8" name="Title Text"/>
          <p:cNvSpPr txBox="1">
            <a:spLocks noGrp="1"/>
          </p:cNvSpPr>
          <p:nvPr>
            <p:ph type="title"/>
          </p:nvPr>
        </p:nvSpPr>
        <p:spPr>
          <a:xfrm>
            <a:off x="685800" y="228600"/>
            <a:ext cx="7772400" cy="1219200"/>
          </a:xfrm>
          <a:prstGeom prst="rect">
            <a:avLst/>
          </a:prstGeom>
        </p:spPr>
        <p:txBody>
          <a:bodyPr anchor="b"/>
          <a:lstStyle>
            <a:lvl1pPr algn="r">
              <a:defRPr>
                <a:latin typeface="Impact"/>
                <a:ea typeface="Impact"/>
                <a:cs typeface="Impact"/>
                <a:sym typeface="Impact"/>
              </a:defRPr>
            </a:lvl1pPr>
          </a:lstStyle>
          <a:p>
            <a:r>
              <a:t>Title Text</a:t>
            </a:r>
          </a:p>
        </p:txBody>
      </p:sp>
      <p:sp>
        <p:nvSpPr>
          <p:cNvPr id="319"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601417624"/>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2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2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6146138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2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33" name="Title Text"/>
          <p:cNvSpPr txBox="1">
            <a:spLocks noGrp="1"/>
          </p:cNvSpPr>
          <p:nvPr>
            <p:ph type="title"/>
          </p:nvPr>
        </p:nvSpPr>
        <p:spPr>
          <a:xfrm>
            <a:off x="457200" y="273050"/>
            <a:ext cx="3008314" cy="1162050"/>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34" name="Body Level One…"/>
          <p:cNvSpPr txBox="1">
            <a:spLocks noGrp="1"/>
          </p:cNvSpPr>
          <p:nvPr>
            <p:ph type="body" idx="1"/>
          </p:nvPr>
        </p:nvSpPr>
        <p:spPr>
          <a:xfrm>
            <a:off x="3575050" y="273050"/>
            <a:ext cx="5111750" cy="5853113"/>
          </a:xfrm>
          <a:prstGeom prst="rect">
            <a:avLst/>
          </a:prstGeom>
          <a:effectLst>
            <a:outerShdw blurRad="38100" rotWithShape="0">
              <a:schemeClr val="accent3">
                <a:lumOff val="44000"/>
                <a:alpha val="75000"/>
              </a:schemeClr>
            </a:outerShdw>
          </a:effectLst>
        </p:spPr>
        <p:txBody>
          <a:bodyPr>
            <a:normAutofit/>
          </a:bodyPr>
          <a:lstStyle>
            <a:lvl1pPr>
              <a:buClr>
                <a:srgbClr val="004080"/>
              </a:buClr>
              <a:buChar char="◎"/>
              <a:defRPr>
                <a:latin typeface="Tahoma"/>
                <a:ea typeface="Tahoma"/>
                <a:cs typeface="Tahoma"/>
                <a:sym typeface="Tahoma"/>
              </a:defRPr>
            </a:lvl1pPr>
            <a:lvl2pPr>
              <a:buClr>
                <a:srgbClr val="004080"/>
              </a:buClr>
              <a:buChar char="◎"/>
              <a:defRPr>
                <a:latin typeface="Tahoma"/>
                <a:ea typeface="Tahoma"/>
                <a:cs typeface="Tahoma"/>
                <a:sym typeface="Tahoma"/>
              </a:defRPr>
            </a:lvl2pPr>
            <a:lvl3pPr>
              <a:buClr>
                <a:srgbClr val="004080"/>
              </a:buClr>
              <a:buChar char="◎"/>
              <a:defRPr>
                <a:latin typeface="Tahoma"/>
                <a:ea typeface="Tahoma"/>
                <a:cs typeface="Tahoma"/>
                <a:sym typeface="Tahoma"/>
              </a:defRPr>
            </a:lvl3pPr>
            <a:lvl4pPr>
              <a:buClr>
                <a:srgbClr val="004080"/>
              </a:buClr>
              <a:buChar char="◎"/>
              <a:defRPr>
                <a:latin typeface="Tahoma"/>
                <a:ea typeface="Tahoma"/>
                <a:cs typeface="Tahoma"/>
                <a:sym typeface="Tahoma"/>
              </a:defRPr>
            </a:lvl4pPr>
            <a:lvl5pPr>
              <a:buClr>
                <a:srgbClr val="004080"/>
              </a:buClr>
              <a:buChar char="◎"/>
              <a:defRPr>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35" name="Text Placeholder 3"/>
          <p:cNvSpPr>
            <a:spLocks noGrp="1"/>
          </p:cNvSpPr>
          <p:nvPr>
            <p:ph type="body" sz="half" idx="21"/>
          </p:nvPr>
        </p:nvSpPr>
        <p:spPr>
          <a:xfrm>
            <a:off x="457199" y="1435100"/>
            <a:ext cx="3008315" cy="4691063"/>
          </a:xfrm>
          <a:prstGeom prst="rect">
            <a:avLst/>
          </a:prstGeom>
          <a:effectLst>
            <a:outerShdw blurRad="38100" rotWithShape="0">
              <a:schemeClr val="accent3">
                <a:lumOff val="44000"/>
                <a:alpha val="75000"/>
              </a:schemeClr>
            </a:outerShdw>
          </a:effectLst>
        </p:spPr>
        <p:txBody>
          <a:bodyPr>
            <a:normAutofit/>
          </a:bodyPr>
          <a:lstStyle/>
          <a:p>
            <a:pPr marL="0" indent="0">
              <a:spcBef>
                <a:spcPts val="300"/>
              </a:spcBef>
              <a:buSzTx/>
              <a:buNone/>
              <a:defRPr sz="1400">
                <a:latin typeface="Tahoma"/>
                <a:ea typeface="Tahoma"/>
                <a:cs typeface="Tahoma"/>
                <a:sym typeface="Tahoma"/>
              </a:defRPr>
            </a:pPr>
            <a:endParaRPr/>
          </a:p>
        </p:txBody>
      </p:sp>
      <p:sp>
        <p:nvSpPr>
          <p:cNvPr id="33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753024727"/>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2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43" name="Title Text"/>
          <p:cNvSpPr txBox="1">
            <a:spLocks noGrp="1"/>
          </p:cNvSpPr>
          <p:nvPr>
            <p:ph type="title"/>
          </p:nvPr>
        </p:nvSpPr>
        <p:spPr>
          <a:xfrm>
            <a:off x="1792288" y="4800600"/>
            <a:ext cx="5486401" cy="566738"/>
          </a:xfrm>
          <a:prstGeom prst="rect">
            <a:avLst/>
          </a:prstGeom>
        </p:spPr>
        <p:txBody>
          <a:bodyPr anchor="b"/>
          <a:lstStyle>
            <a:lvl1pPr algn="l">
              <a:defRPr sz="2000">
                <a:latin typeface="Impact"/>
                <a:ea typeface="Impact"/>
                <a:cs typeface="Impact"/>
                <a:sym typeface="Impact"/>
              </a:defRPr>
            </a:lvl1pPr>
          </a:lstStyle>
          <a:p>
            <a:r>
              <a:t>Title Text</a:t>
            </a:r>
          </a:p>
        </p:txBody>
      </p:sp>
      <p:sp>
        <p:nvSpPr>
          <p:cNvPr id="344" name="Picture Placeholder 2"/>
          <p:cNvSpPr>
            <a:spLocks noGrp="1"/>
          </p:cNvSpPr>
          <p:nvPr>
            <p:ph type="pic" sz="half" idx="21"/>
          </p:nvPr>
        </p:nvSpPr>
        <p:spPr>
          <a:xfrm>
            <a:off x="1792288" y="612775"/>
            <a:ext cx="5486401" cy="4114800"/>
          </a:xfrm>
          <a:prstGeom prst="rect">
            <a:avLst/>
          </a:prstGeom>
          <a:effectLst>
            <a:outerShdw blurRad="38100" rotWithShape="0">
              <a:schemeClr val="accent3">
                <a:lumOff val="44000"/>
                <a:alpha val="75000"/>
              </a:schemeClr>
            </a:outerShdw>
          </a:effectLst>
        </p:spPr>
        <p:txBody>
          <a:bodyPr lIns="91439" rIns="91439"/>
          <a:lstStyle/>
          <a:p>
            <a:endParaRPr/>
          </a:p>
        </p:txBody>
      </p:sp>
      <p:sp>
        <p:nvSpPr>
          <p:cNvPr id="345" name="Body Level One…"/>
          <p:cNvSpPr txBox="1">
            <a:spLocks noGrp="1"/>
          </p:cNvSpPr>
          <p:nvPr>
            <p:ph type="body" sz="quarter" idx="1"/>
          </p:nvPr>
        </p:nvSpPr>
        <p:spPr>
          <a:xfrm>
            <a:off x="1792288" y="5367337"/>
            <a:ext cx="5486401" cy="804863"/>
          </a:xfrm>
          <a:prstGeom prst="rect">
            <a:avLst/>
          </a:prstGeom>
          <a:effectLst>
            <a:outerShdw blurRad="38100" rotWithShape="0">
              <a:schemeClr val="accent3">
                <a:lumOff val="44000"/>
                <a:alpha val="75000"/>
              </a:schemeClr>
            </a:outerShdw>
          </a:effectLst>
        </p:spPr>
        <p:txBody>
          <a:bodyPr>
            <a:normAutofit/>
          </a:bodyPr>
          <a:lstStyle>
            <a:lvl1pPr marL="0" indent="0">
              <a:spcBef>
                <a:spcPts val="300"/>
              </a:spcBef>
              <a:buSzTx/>
              <a:buNone/>
              <a:defRPr sz="1400">
                <a:latin typeface="Tahoma"/>
                <a:ea typeface="Tahoma"/>
                <a:cs typeface="Tahoma"/>
                <a:sym typeface="Tahoma"/>
              </a:defRPr>
            </a:lvl1pPr>
            <a:lvl2pPr marL="0" indent="457200">
              <a:spcBef>
                <a:spcPts val="300"/>
              </a:spcBef>
              <a:buSzTx/>
              <a:buNone/>
              <a:defRPr sz="1400">
                <a:latin typeface="Tahoma"/>
                <a:ea typeface="Tahoma"/>
                <a:cs typeface="Tahoma"/>
                <a:sym typeface="Tahoma"/>
              </a:defRPr>
            </a:lvl2pPr>
            <a:lvl3pPr marL="0" indent="914400">
              <a:spcBef>
                <a:spcPts val="300"/>
              </a:spcBef>
              <a:buSzTx/>
              <a:buNone/>
              <a:defRPr sz="1400">
                <a:latin typeface="Tahoma"/>
                <a:ea typeface="Tahoma"/>
                <a:cs typeface="Tahoma"/>
                <a:sym typeface="Tahoma"/>
              </a:defRPr>
            </a:lvl3pPr>
            <a:lvl4pPr marL="0" indent="1371600">
              <a:spcBef>
                <a:spcPts val="300"/>
              </a:spcBef>
              <a:buSzTx/>
              <a:buNone/>
              <a:defRPr sz="1400">
                <a:latin typeface="Tahoma"/>
                <a:ea typeface="Tahoma"/>
                <a:cs typeface="Tahoma"/>
                <a:sym typeface="Tahoma"/>
              </a:defRPr>
            </a:lvl4pPr>
            <a:lvl5pPr marL="0" indent="1828800">
              <a:spcBef>
                <a:spcPts val="300"/>
              </a:spcBef>
              <a:buSzTx/>
              <a:buNone/>
              <a:defRPr sz="1400">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46" name="Slide Number"/>
          <p:cNvSpPr txBox="1">
            <a:spLocks noGrp="1"/>
          </p:cNvSpPr>
          <p:nvPr>
            <p:ph type="sldNum" sz="quarter" idx="2"/>
          </p:nvPr>
        </p:nvSpPr>
        <p:spPr>
          <a:xfrm>
            <a:off x="8159938" y="6324600"/>
            <a:ext cx="298263" cy="307340"/>
          </a:xfrm>
          <a:prstGeom prst="rect">
            <a:avLst/>
          </a:prstGeom>
        </p:spPr>
        <p:txBody>
          <a:bodyPr/>
          <a:lstStyle>
            <a:lvl1pPr>
              <a:defRPr>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60274209"/>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35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35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5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2029277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sp>
        <p:nvSpPr>
          <p:cNvPr id="36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6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6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01991421"/>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sp>
        <p:nvSpPr>
          <p:cNvPr id="37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37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7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293844"/>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sp>
        <p:nvSpPr>
          <p:cNvPr id="38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8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095131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A9AC9F-6A62-B04B-AEC3-F4F218D820F2}" type="slidenum">
              <a:rPr lang="en-US"/>
              <a:pPr>
                <a:defRPr/>
              </a:pPr>
              <a:t>‹#›</a:t>
            </a:fld>
            <a:endParaRPr lang="en-US"/>
          </a:p>
        </p:txBody>
      </p:sp>
    </p:spTree>
    <p:extLst>
      <p:ext uri="{BB962C8B-B14F-4D97-AF65-F5344CB8AC3E}">
        <p14:creationId xmlns:p14="http://schemas.microsoft.com/office/powerpoint/2010/main" val="114857629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39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39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39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07581626"/>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39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40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9970762"/>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sp>
        <p:nvSpPr>
          <p:cNvPr id="4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3822544"/>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sp>
        <p:nvSpPr>
          <p:cNvPr id="41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41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1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4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67837082"/>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42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2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386821"/>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grpSp>
        <p:nvGrpSpPr>
          <p:cNvPr id="436" name="Group 2"/>
          <p:cNvGrpSpPr/>
          <p:nvPr/>
        </p:nvGrpSpPr>
        <p:grpSpPr>
          <a:xfrm>
            <a:off x="290512" y="2546350"/>
            <a:ext cx="711201" cy="474663"/>
            <a:chOff x="0" y="0"/>
            <a:chExt cx="711199" cy="474662"/>
          </a:xfrm>
        </p:grpSpPr>
        <p:sp>
          <p:nvSpPr>
            <p:cNvPr id="434" name="Rectangle 3"/>
            <p:cNvSpPr/>
            <p:nvPr/>
          </p:nvSpPr>
          <p:spPr>
            <a:xfrm>
              <a:off x="-1" y="0"/>
              <a:ext cx="437662" cy="474663"/>
            </a:xfrm>
            <a:prstGeom prst="rect">
              <a:avLst/>
            </a:prstGeom>
            <a:solidFill>
              <a:srgbClr val="3333CC"/>
            </a:solidFill>
            <a:ln w="12700" cap="flat">
              <a:noFill/>
              <a:miter lim="400000"/>
            </a:ln>
            <a:effectLst/>
          </p:spPr>
          <p:txBody>
            <a:bodyPr wrap="square" lIns="45719" tIns="45719" rIns="45719" bIns="45719" numCol="1" anchor="ctr">
              <a:noAutofit/>
            </a:bodyPr>
            <a:lstStyle/>
            <a:p>
              <a:endParaRPr/>
            </a:p>
          </p:txBody>
        </p:sp>
        <p:sp>
          <p:nvSpPr>
            <p:cNvPr id="435" name="Rectangle 4"/>
            <p:cNvSpPr/>
            <p:nvPr/>
          </p:nvSpPr>
          <p:spPr>
            <a:xfrm>
              <a:off x="382953" y="0"/>
              <a:ext cx="328247" cy="474663"/>
            </a:xfrm>
            <a:prstGeom prst="rect">
              <a:avLst/>
            </a:prstGeom>
            <a:gradFill flip="none" rotWithShape="1">
              <a:gsLst>
                <a:gs pos="0">
                  <a:srgbClr val="3333CC"/>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grpSp>
        <p:nvGrpSpPr>
          <p:cNvPr id="439" name="Group 5"/>
          <p:cNvGrpSpPr/>
          <p:nvPr/>
        </p:nvGrpSpPr>
        <p:grpSpPr>
          <a:xfrm>
            <a:off x="414337" y="2968625"/>
            <a:ext cx="738188" cy="474663"/>
            <a:chOff x="0" y="0"/>
            <a:chExt cx="738187" cy="474662"/>
          </a:xfrm>
        </p:grpSpPr>
        <p:sp>
          <p:nvSpPr>
            <p:cNvPr id="437" name="Rectangle 6"/>
            <p:cNvSpPr/>
            <p:nvPr/>
          </p:nvSpPr>
          <p:spPr>
            <a:xfrm>
              <a:off x="-1" y="0"/>
              <a:ext cx="421822" cy="474663"/>
            </a:xfrm>
            <a:prstGeom prst="rect">
              <a:avLst/>
            </a:prstGeom>
            <a:solidFill>
              <a:srgbClr val="FFCF01"/>
            </a:solidFill>
            <a:ln w="12700" cap="flat">
              <a:noFill/>
              <a:miter lim="400000"/>
            </a:ln>
            <a:effectLst/>
          </p:spPr>
          <p:txBody>
            <a:bodyPr wrap="square" lIns="45719" tIns="45719" rIns="45719" bIns="45719" numCol="1" anchor="ctr">
              <a:noAutofit/>
            </a:bodyPr>
            <a:lstStyle/>
            <a:p>
              <a:endParaRPr/>
            </a:p>
          </p:txBody>
        </p:sp>
        <p:sp>
          <p:nvSpPr>
            <p:cNvPr id="438" name="Rectangle 7"/>
            <p:cNvSpPr/>
            <p:nvPr/>
          </p:nvSpPr>
          <p:spPr>
            <a:xfrm>
              <a:off x="370191" y="0"/>
              <a:ext cx="367997" cy="474663"/>
            </a:xfrm>
            <a:prstGeom prst="rect">
              <a:avLst/>
            </a:prstGeom>
            <a:gradFill flip="none" rotWithShape="1">
              <a:gsLst>
                <a:gs pos="0">
                  <a:srgbClr val="FFCF01"/>
                </a:gs>
                <a:gs pos="100000">
                  <a:schemeClr val="accent3">
                    <a:lumOff val="44000"/>
                  </a:schemeClr>
                </a:gs>
              </a:gsLst>
              <a:lin ang="0" scaled="0"/>
            </a:gradFill>
            <a:ln w="12700" cap="flat">
              <a:noFill/>
              <a:miter lim="400000"/>
            </a:ln>
            <a:effectLst/>
          </p:spPr>
          <p:txBody>
            <a:bodyPr wrap="square" lIns="45719" tIns="45719" rIns="45719" bIns="45719" numCol="1" anchor="ctr">
              <a:noAutofit/>
            </a:bodyPr>
            <a:lstStyle/>
            <a:p>
              <a:endParaRPr/>
            </a:p>
          </p:txBody>
        </p:sp>
      </p:grpSp>
      <p:sp>
        <p:nvSpPr>
          <p:cNvPr id="440" name="Rectangle 8"/>
          <p:cNvSpPr/>
          <p:nvPr/>
        </p:nvSpPr>
        <p:spPr>
          <a:xfrm>
            <a:off x="0" y="28956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endParaRPr/>
          </a:p>
        </p:txBody>
      </p:sp>
      <p:sp>
        <p:nvSpPr>
          <p:cNvPr id="441" name="Rectangle 9"/>
          <p:cNvSpPr/>
          <p:nvPr/>
        </p:nvSpPr>
        <p:spPr>
          <a:xfrm>
            <a:off x="635000" y="2438400"/>
            <a:ext cx="31750" cy="1052513"/>
          </a:xfrm>
          <a:prstGeom prst="rect">
            <a:avLst/>
          </a:prstGeom>
          <a:solidFill>
            <a:srgbClr val="1C1C1C"/>
          </a:solidFill>
          <a:ln w="12700">
            <a:miter lim="400000"/>
          </a:ln>
        </p:spPr>
        <p:txBody>
          <a:bodyPr lIns="45719" rIns="45719" anchor="ctr"/>
          <a:lstStyle/>
          <a:p>
            <a:endParaRPr/>
          </a:p>
        </p:txBody>
      </p:sp>
      <p:sp>
        <p:nvSpPr>
          <p:cNvPr id="442" name="Rectangle 15"/>
          <p:cNvSpPr/>
          <p:nvPr/>
        </p:nvSpPr>
        <p:spPr>
          <a:xfrm>
            <a:off x="315912" y="3265487"/>
            <a:ext cx="8683627" cy="46038"/>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43" name="Title Text"/>
          <p:cNvSpPr txBox="1">
            <a:spLocks noGrp="1"/>
          </p:cNvSpPr>
          <p:nvPr>
            <p:ph type="title"/>
          </p:nvPr>
        </p:nvSpPr>
        <p:spPr>
          <a:xfrm>
            <a:off x="990600" y="1828800"/>
            <a:ext cx="7772400" cy="1143000"/>
          </a:xfrm>
          <a:prstGeom prst="rect">
            <a:avLst/>
          </a:prstGeom>
        </p:spPr>
        <p:txBody>
          <a:bodyPr anchor="b"/>
          <a:lstStyle>
            <a:lvl1pPr algn="l">
              <a:defRPr>
                <a:solidFill>
                  <a:schemeClr val="accent2"/>
                </a:solidFill>
              </a:defRPr>
            </a:lvl1pPr>
          </a:lstStyle>
          <a:p>
            <a:r>
              <a:t>Title Text</a:t>
            </a:r>
          </a:p>
        </p:txBody>
      </p:sp>
      <p:sp>
        <p:nvSpPr>
          <p:cNvPr id="4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SzPct val="55000"/>
              <a:buChar char="■"/>
            </a:lvl2pPr>
            <a:lvl3pPr algn="ctr">
              <a:buSzPct val="50000"/>
              <a:buChar char="■"/>
            </a:lvl3pPr>
            <a:lvl4pPr algn="ctr">
              <a:buSzPct val="55000"/>
              <a:buChar char="■"/>
            </a:lvl4pPr>
            <a:lvl5pPr algn="ct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45" name="Slide Number"/>
          <p:cNvSpPr txBox="1">
            <a:spLocks noGrp="1"/>
          </p:cNvSpPr>
          <p:nvPr>
            <p:ph type="sldNum" sz="quarter" idx="2"/>
          </p:nvPr>
        </p:nvSpPr>
        <p:spPr>
          <a:xfrm>
            <a:off x="8461092" y="6416776"/>
            <a:ext cx="301909" cy="288825"/>
          </a:xfrm>
          <a:prstGeom prst="rect">
            <a:avLst/>
          </a:prstGeom>
        </p:spPr>
        <p:txBody>
          <a:bodyPr anchor="b"/>
          <a:lstStyle>
            <a:lvl1pPr>
              <a:defRPr>
                <a:solidFill>
                  <a:srgbClr val="1C1C1C"/>
                </a:solidFill>
              </a:defRPr>
            </a:lvl1pPr>
          </a:lstStyle>
          <a:p>
            <a:fld id="{86CB4B4D-7CA3-9044-876B-883B54F8677D}" type="slidenum">
              <a:t>‹#›</a:t>
            </a:fld>
            <a:endParaRPr/>
          </a:p>
        </p:txBody>
      </p:sp>
    </p:spTree>
    <p:extLst>
      <p:ext uri="{BB962C8B-B14F-4D97-AF65-F5344CB8AC3E}">
        <p14:creationId xmlns:p14="http://schemas.microsoft.com/office/powerpoint/2010/main" val="3673321164"/>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45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5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5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5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5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5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5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59"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60" name="Body Level One…"/>
          <p:cNvSpPr txBox="1">
            <a:spLocks noGrp="1"/>
          </p:cNvSpPr>
          <p:nvPr>
            <p:ph type="body" idx="1"/>
          </p:nvPr>
        </p:nvSpPr>
        <p:spPr>
          <a:xfrm>
            <a:off x="1182687" y="2017713"/>
            <a:ext cx="7772401" cy="4114801"/>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461"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46311512"/>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468"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69"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70"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71"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72"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73"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74"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7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2"/>
                </a:solidFill>
              </a:defRPr>
            </a:lvl1pPr>
          </a:lstStyle>
          <a:p>
            <a:r>
              <a:t>Title Text</a:t>
            </a:r>
          </a:p>
        </p:txBody>
      </p:sp>
      <p:sp>
        <p:nvSpPr>
          <p:cNvPr id="47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477"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444396938"/>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4_Two Content">
    <p:spTree>
      <p:nvGrpSpPr>
        <p:cNvPr id="1" name=""/>
        <p:cNvGrpSpPr/>
        <p:nvPr/>
      </p:nvGrpSpPr>
      <p:grpSpPr>
        <a:xfrm>
          <a:off x="0" y="0"/>
          <a:ext cx="0" cy="0"/>
          <a:chOff x="0" y="0"/>
          <a:chExt cx="0" cy="0"/>
        </a:xfrm>
      </p:grpSpPr>
      <p:sp>
        <p:nvSpPr>
          <p:cNvPr id="484"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485"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486"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487"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488"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489"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490"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491"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492" name="Body Level One…"/>
          <p:cNvSpPr txBox="1">
            <a:spLocks noGrp="1"/>
          </p:cNvSpPr>
          <p:nvPr>
            <p:ph type="body" sz="half" idx="1"/>
          </p:nvPr>
        </p:nvSpPr>
        <p:spPr>
          <a:xfrm>
            <a:off x="1182687" y="2017713"/>
            <a:ext cx="3810001" cy="4114801"/>
          </a:xfrm>
          <a:prstGeom prst="rect">
            <a:avLst/>
          </a:prstGeom>
        </p:spPr>
        <p:txBody>
          <a:bodyPr>
            <a:normAutofit/>
          </a:bodyPr>
          <a:lstStyle>
            <a:lvl1pPr>
              <a:spcBef>
                <a:spcPts val="600"/>
              </a:spcBef>
              <a:buClr>
                <a:srgbClr val="3333CC"/>
              </a:buClr>
              <a:buSzPct val="60000"/>
              <a:buChar char="■"/>
              <a:defRPr sz="2800"/>
            </a:lvl1pPr>
            <a:lvl2pPr marL="790575" indent="-333375">
              <a:spcBef>
                <a:spcPts val="600"/>
              </a:spcBef>
              <a:buClr>
                <a:srgbClr val="3333CC"/>
              </a:buClr>
              <a:buSzPct val="55000"/>
              <a:buChar char="■"/>
              <a:defRPr sz="2800"/>
            </a:lvl2pPr>
            <a:lvl3pPr marL="1234439" indent="-320039">
              <a:spcBef>
                <a:spcPts val="600"/>
              </a:spcBef>
              <a:buClr>
                <a:srgbClr val="3333CC"/>
              </a:buClr>
              <a:buSzPct val="50000"/>
              <a:buChar char="■"/>
              <a:defRPr sz="2800"/>
            </a:lvl3pPr>
            <a:lvl4pPr marL="1727200" indent="-355600">
              <a:spcBef>
                <a:spcPts val="600"/>
              </a:spcBef>
              <a:buClr>
                <a:srgbClr val="3333CC"/>
              </a:buClr>
              <a:buSzPct val="55000"/>
              <a:buChar char="■"/>
              <a:defRPr sz="2800"/>
            </a:lvl4pPr>
            <a:lvl5pPr marL="2184400" indent="-355600">
              <a:spcBef>
                <a:spcPts val="600"/>
              </a:spcBef>
              <a:buClr>
                <a:srgbClr val="3333CC"/>
              </a:buClr>
              <a:buSzPct val="50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49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77074324"/>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4_Comparison">
    <p:spTree>
      <p:nvGrpSpPr>
        <p:cNvPr id="1" name=""/>
        <p:cNvGrpSpPr/>
        <p:nvPr/>
      </p:nvGrpSpPr>
      <p:grpSpPr>
        <a:xfrm>
          <a:off x="0" y="0"/>
          <a:ext cx="0" cy="0"/>
          <a:chOff x="0" y="0"/>
          <a:chExt cx="0" cy="0"/>
        </a:xfrm>
      </p:grpSpPr>
      <p:sp>
        <p:nvSpPr>
          <p:cNvPr id="500"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01"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02"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03"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04"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05"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06"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07" name="Title Text"/>
          <p:cNvSpPr txBox="1">
            <a:spLocks noGrp="1"/>
          </p:cNvSpPr>
          <p:nvPr>
            <p:ph type="title"/>
          </p:nvPr>
        </p:nvSpPr>
        <p:spPr>
          <a:xfrm>
            <a:off x="457200" y="274638"/>
            <a:ext cx="8229600" cy="1143001"/>
          </a:xfrm>
          <a:prstGeom prst="rect">
            <a:avLst/>
          </a:prstGeom>
        </p:spPr>
        <p:txBody>
          <a:bodyPr anchor="b"/>
          <a:lstStyle>
            <a:lvl1pPr algn="l">
              <a:defRPr>
                <a:solidFill>
                  <a:schemeClr val="accent2"/>
                </a:solidFill>
              </a:defRPr>
            </a:lvl1pPr>
          </a:lstStyle>
          <a:p>
            <a:r>
              <a:t>Title Text</a:t>
            </a:r>
          </a:p>
        </p:txBody>
      </p:sp>
      <p:sp>
        <p:nvSpPr>
          <p:cNvPr id="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10"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57208709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D8DE405-84BF-0247-8679-07EA25D8954B}" type="slidenum">
              <a:rPr lang="en-US"/>
              <a:pPr>
                <a:defRPr/>
              </a:pPr>
              <a:t>‹#›</a:t>
            </a:fld>
            <a:endParaRPr lang="en-US"/>
          </a:p>
        </p:txBody>
      </p:sp>
    </p:spTree>
    <p:extLst>
      <p:ext uri="{BB962C8B-B14F-4D97-AF65-F5344CB8AC3E}">
        <p14:creationId xmlns:p14="http://schemas.microsoft.com/office/powerpoint/2010/main" val="154524379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517"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18"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19"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20"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21"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22"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23"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24" name="Title Text"/>
          <p:cNvSpPr txBox="1">
            <a:spLocks noGrp="1"/>
          </p:cNvSpPr>
          <p:nvPr>
            <p:ph type="title"/>
          </p:nvPr>
        </p:nvSpPr>
        <p:spPr>
          <a:xfrm>
            <a:off x="1150937" y="617537"/>
            <a:ext cx="7793038" cy="1143001"/>
          </a:xfrm>
          <a:prstGeom prst="rect">
            <a:avLst/>
          </a:prstGeom>
        </p:spPr>
        <p:txBody>
          <a:bodyPr anchor="b"/>
          <a:lstStyle>
            <a:lvl1pPr algn="l">
              <a:defRPr>
                <a:solidFill>
                  <a:schemeClr val="accent2"/>
                </a:solidFill>
              </a:defRPr>
            </a:lvl1pPr>
          </a:lstStyle>
          <a:p>
            <a:r>
              <a:t>Title Text</a:t>
            </a:r>
          </a:p>
        </p:txBody>
      </p:sp>
      <p:sp>
        <p:nvSpPr>
          <p:cNvPr id="525"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561862343"/>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532"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33"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34"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35"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36"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37"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38"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39"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987446659"/>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4_Content with Caption">
    <p:spTree>
      <p:nvGrpSpPr>
        <p:cNvPr id="1" name=""/>
        <p:cNvGrpSpPr/>
        <p:nvPr/>
      </p:nvGrpSpPr>
      <p:grpSpPr>
        <a:xfrm>
          <a:off x="0" y="0"/>
          <a:ext cx="0" cy="0"/>
          <a:chOff x="0" y="0"/>
          <a:chExt cx="0" cy="0"/>
        </a:xfrm>
      </p:grpSpPr>
      <p:sp>
        <p:nvSpPr>
          <p:cNvPr id="546"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47"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48"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49"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50"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51"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52"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53"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2"/>
                </a:solidFill>
              </a:defRPr>
            </a:lvl1pPr>
          </a:lstStyle>
          <a:p>
            <a:r>
              <a:t>Title Text</a:t>
            </a:r>
          </a:p>
        </p:txBody>
      </p:sp>
      <p:sp>
        <p:nvSpPr>
          <p:cNvPr id="5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3333CC"/>
              </a:buClr>
              <a:buSzPct val="60000"/>
              <a:buChar char="■"/>
            </a:lvl1pPr>
            <a:lvl2pPr>
              <a:buClr>
                <a:srgbClr val="3333CC"/>
              </a:buClr>
              <a:buSzPct val="55000"/>
              <a:buChar char="■"/>
            </a:lvl2pPr>
            <a:lvl3pPr>
              <a:buClr>
                <a:srgbClr val="3333CC"/>
              </a:buClr>
              <a:buSzPct val="50000"/>
              <a:buChar char="■"/>
            </a:lvl3pPr>
            <a:lvl4pPr>
              <a:buClr>
                <a:srgbClr val="3333CC"/>
              </a:buClr>
              <a:buSzPct val="55000"/>
              <a:buChar char="■"/>
            </a:lvl4pPr>
            <a:lvl5pPr>
              <a:buClr>
                <a:srgbClr val="3333CC"/>
              </a:buClr>
              <a:buSzPct val="50000"/>
              <a:buChar char="■"/>
            </a:lvl5pPr>
          </a:lstStyle>
          <a:p>
            <a:r>
              <a:t>Body Level One</a:t>
            </a:r>
          </a:p>
          <a:p>
            <a:pPr lvl="1"/>
            <a:r>
              <a:t>Body Level Two</a:t>
            </a:r>
          </a:p>
          <a:p>
            <a:pPr lvl="2"/>
            <a:r>
              <a:t>Body Level Three</a:t>
            </a:r>
          </a:p>
          <a:p>
            <a:pPr lvl="3"/>
            <a:r>
              <a:t>Body Level Four</a:t>
            </a:r>
          </a:p>
          <a:p>
            <a:pPr lvl="4"/>
            <a:r>
              <a:t>Body Level Five</a:t>
            </a:r>
          </a:p>
        </p:txBody>
      </p:sp>
      <p:sp>
        <p:nvSpPr>
          <p:cNvPr id="5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556"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246574397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4_Picture with Caption">
    <p:spTree>
      <p:nvGrpSpPr>
        <p:cNvPr id="1" name=""/>
        <p:cNvGrpSpPr/>
        <p:nvPr/>
      </p:nvGrpSpPr>
      <p:grpSpPr>
        <a:xfrm>
          <a:off x="0" y="0"/>
          <a:ext cx="0" cy="0"/>
          <a:chOff x="0" y="0"/>
          <a:chExt cx="0" cy="0"/>
        </a:xfrm>
      </p:grpSpPr>
      <p:sp>
        <p:nvSpPr>
          <p:cNvPr id="563" name="Rectangle 2"/>
          <p:cNvSpPr/>
          <p:nvPr/>
        </p:nvSpPr>
        <p:spPr>
          <a:xfrm>
            <a:off x="417512" y="1098550"/>
            <a:ext cx="438151" cy="474663"/>
          </a:xfrm>
          <a:prstGeom prst="rect">
            <a:avLst/>
          </a:prstGeom>
          <a:solidFill>
            <a:srgbClr val="FFCF01"/>
          </a:solidFill>
          <a:ln w="12700">
            <a:miter lim="400000"/>
          </a:ln>
        </p:spPr>
        <p:txBody>
          <a:bodyPr lIns="45719" rIns="45719" anchor="ctr"/>
          <a:lstStyle/>
          <a:p>
            <a:pPr algn="ctr"/>
            <a:endParaRPr/>
          </a:p>
        </p:txBody>
      </p:sp>
      <p:sp>
        <p:nvSpPr>
          <p:cNvPr id="564" name="Rectangle 3"/>
          <p:cNvSpPr/>
          <p:nvPr/>
        </p:nvSpPr>
        <p:spPr>
          <a:xfrm>
            <a:off x="800099" y="1098550"/>
            <a:ext cx="328615" cy="474663"/>
          </a:xfrm>
          <a:prstGeom prst="rect">
            <a:avLst/>
          </a:prstGeom>
          <a:gradFill>
            <a:gsLst>
              <a:gs pos="0">
                <a:srgbClr val="FFCF01"/>
              </a:gs>
              <a:gs pos="100000">
                <a:schemeClr val="accent3">
                  <a:lumOff val="44000"/>
                </a:schemeClr>
              </a:gs>
            </a:gsLst>
          </a:gradFill>
          <a:ln w="12700">
            <a:miter lim="400000"/>
          </a:ln>
        </p:spPr>
        <p:txBody>
          <a:bodyPr lIns="45719" rIns="45719" anchor="ctr"/>
          <a:lstStyle/>
          <a:p>
            <a:pPr algn="ctr"/>
            <a:endParaRPr/>
          </a:p>
        </p:txBody>
      </p:sp>
      <p:sp>
        <p:nvSpPr>
          <p:cNvPr id="565" name="Rectangle 4"/>
          <p:cNvSpPr/>
          <p:nvPr/>
        </p:nvSpPr>
        <p:spPr>
          <a:xfrm>
            <a:off x="541337" y="1520825"/>
            <a:ext cx="422276" cy="474663"/>
          </a:xfrm>
          <a:prstGeom prst="rect">
            <a:avLst/>
          </a:prstGeom>
          <a:solidFill>
            <a:srgbClr val="3333CC"/>
          </a:solidFill>
          <a:ln w="12700">
            <a:miter lim="400000"/>
          </a:ln>
        </p:spPr>
        <p:txBody>
          <a:bodyPr lIns="45719" rIns="45719" anchor="ctr"/>
          <a:lstStyle/>
          <a:p>
            <a:pPr algn="ctr"/>
            <a:endParaRPr/>
          </a:p>
        </p:txBody>
      </p:sp>
      <p:sp>
        <p:nvSpPr>
          <p:cNvPr id="566" name="Rectangle 5"/>
          <p:cNvSpPr/>
          <p:nvPr/>
        </p:nvSpPr>
        <p:spPr>
          <a:xfrm>
            <a:off x="911225" y="1520825"/>
            <a:ext cx="368300" cy="474663"/>
          </a:xfrm>
          <a:prstGeom prst="rect">
            <a:avLst/>
          </a:prstGeom>
          <a:gradFill>
            <a:gsLst>
              <a:gs pos="0">
                <a:srgbClr val="3333CC"/>
              </a:gs>
              <a:gs pos="100000">
                <a:schemeClr val="accent3">
                  <a:lumOff val="44000"/>
                </a:schemeClr>
              </a:gs>
            </a:gsLst>
          </a:gradFill>
          <a:ln w="12700">
            <a:miter lim="400000"/>
          </a:ln>
        </p:spPr>
        <p:txBody>
          <a:bodyPr lIns="45719" rIns="45719" anchor="ctr"/>
          <a:lstStyle/>
          <a:p>
            <a:pPr algn="ctr"/>
            <a:endParaRPr/>
          </a:p>
        </p:txBody>
      </p:sp>
      <p:sp>
        <p:nvSpPr>
          <p:cNvPr id="567" name="Rectangle 6"/>
          <p:cNvSpPr/>
          <p:nvPr/>
        </p:nvSpPr>
        <p:spPr>
          <a:xfrm>
            <a:off x="127000" y="1447800"/>
            <a:ext cx="560388" cy="422275"/>
          </a:xfrm>
          <a:prstGeom prst="rect">
            <a:avLst/>
          </a:prstGeom>
          <a:gradFill>
            <a:gsLst>
              <a:gs pos="0">
                <a:schemeClr val="accent3">
                  <a:lumOff val="44000"/>
                </a:schemeClr>
              </a:gs>
              <a:gs pos="100000">
                <a:srgbClr val="FF0000"/>
              </a:gs>
            </a:gsLst>
            <a:lin ang="18900000"/>
          </a:gradFill>
          <a:ln w="12700">
            <a:miter lim="400000"/>
          </a:ln>
        </p:spPr>
        <p:txBody>
          <a:bodyPr lIns="45719" rIns="45719" anchor="ctr"/>
          <a:lstStyle/>
          <a:p>
            <a:pPr algn="ctr"/>
            <a:endParaRPr/>
          </a:p>
        </p:txBody>
      </p:sp>
      <p:sp>
        <p:nvSpPr>
          <p:cNvPr id="568" name="Rectangle 7"/>
          <p:cNvSpPr/>
          <p:nvPr/>
        </p:nvSpPr>
        <p:spPr>
          <a:xfrm>
            <a:off x="762000" y="990600"/>
            <a:ext cx="31750" cy="1052513"/>
          </a:xfrm>
          <a:prstGeom prst="rect">
            <a:avLst/>
          </a:prstGeom>
          <a:solidFill>
            <a:srgbClr val="1C1C1C"/>
          </a:solidFill>
          <a:ln w="12700">
            <a:miter lim="400000"/>
          </a:ln>
        </p:spPr>
        <p:txBody>
          <a:bodyPr lIns="45719" rIns="45719" anchor="ctr"/>
          <a:lstStyle/>
          <a:p>
            <a:pPr algn="ctr"/>
            <a:endParaRPr/>
          </a:p>
        </p:txBody>
      </p:sp>
      <p:sp>
        <p:nvSpPr>
          <p:cNvPr id="569" name="Rectangle 8"/>
          <p:cNvSpPr/>
          <p:nvPr/>
        </p:nvSpPr>
        <p:spPr>
          <a:xfrm>
            <a:off x="460374" y="1828799"/>
            <a:ext cx="8683627" cy="46039"/>
          </a:xfrm>
          <a:prstGeom prst="rect">
            <a:avLst/>
          </a:prstGeom>
          <a:gradFill>
            <a:gsLst>
              <a:gs pos="0">
                <a:srgbClr val="1C1C1C"/>
              </a:gs>
              <a:gs pos="100000">
                <a:schemeClr val="accent3">
                  <a:lumOff val="44000"/>
                </a:schemeClr>
              </a:gs>
            </a:gsLst>
          </a:gradFill>
          <a:ln w="12700">
            <a:miter lim="400000"/>
          </a:ln>
        </p:spPr>
        <p:txBody>
          <a:bodyPr lIns="45719" rIns="45719" anchor="ctr"/>
          <a:lstStyle/>
          <a:p>
            <a:pPr algn="ctr"/>
            <a:endParaRPr/>
          </a:p>
        </p:txBody>
      </p:sp>
      <p:sp>
        <p:nvSpPr>
          <p:cNvPr id="570"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2"/>
                </a:solidFill>
              </a:defRPr>
            </a:lvl1pPr>
          </a:lstStyle>
          <a:p>
            <a:r>
              <a:t>Title Text</a:t>
            </a:r>
          </a:p>
        </p:txBody>
      </p:sp>
      <p:sp>
        <p:nvSpPr>
          <p:cNvPr id="57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573" name="Slide Number"/>
          <p:cNvSpPr txBox="1">
            <a:spLocks noGrp="1"/>
          </p:cNvSpPr>
          <p:nvPr>
            <p:ph type="sldNum" sz="quarter" idx="2"/>
          </p:nvPr>
        </p:nvSpPr>
        <p:spPr>
          <a:xfrm>
            <a:off x="8384892" y="6492976"/>
            <a:ext cx="301909" cy="28882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3496481483"/>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5_Title Slide">
    <p:spTree>
      <p:nvGrpSpPr>
        <p:cNvPr id="1" name=""/>
        <p:cNvGrpSpPr/>
        <p:nvPr/>
      </p:nvGrpSpPr>
      <p:grpSpPr>
        <a:xfrm>
          <a:off x="0" y="0"/>
          <a:ext cx="0" cy="0"/>
          <a:chOff x="0" y="0"/>
          <a:chExt cx="0" cy="0"/>
        </a:xfrm>
      </p:grpSpPr>
      <p:sp>
        <p:nvSpPr>
          <p:cNvPr id="580"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3434546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5_Title and Content">
    <p:spTree>
      <p:nvGrpSpPr>
        <p:cNvPr id="1" name=""/>
        <p:cNvGrpSpPr/>
        <p:nvPr/>
      </p:nvGrpSpPr>
      <p:grpSpPr>
        <a:xfrm>
          <a:off x="0" y="0"/>
          <a:ext cx="0" cy="0"/>
          <a:chOff x="0" y="0"/>
          <a:chExt cx="0" cy="0"/>
        </a:xfrm>
      </p:grpSpPr>
      <p:sp>
        <p:nvSpPr>
          <p:cNvPr id="589" name="Title Text"/>
          <p:cNvSpPr txBox="1">
            <a:spLocks noGrp="1"/>
          </p:cNvSpPr>
          <p:nvPr>
            <p:ph type="title"/>
          </p:nvPr>
        </p:nvSpPr>
        <p:spPr>
          <a:prstGeom prst="rect">
            <a:avLst/>
          </a:prstGeom>
        </p:spPr>
        <p:txBody>
          <a:bodyPr/>
          <a:lstStyle/>
          <a:p>
            <a:r>
              <a:t>Title Text</a:t>
            </a:r>
          </a:p>
        </p:txBody>
      </p:sp>
      <p:sp>
        <p:nvSpPr>
          <p:cNvPr id="590"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72985800"/>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98"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9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16842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607" name="Title Text"/>
          <p:cNvSpPr txBox="1">
            <a:spLocks noGrp="1"/>
          </p:cNvSpPr>
          <p:nvPr>
            <p:ph type="title"/>
          </p:nvPr>
        </p:nvSpPr>
        <p:spPr>
          <a:prstGeom prst="rect">
            <a:avLst/>
          </a:prstGeom>
        </p:spPr>
        <p:txBody>
          <a:bodyPr/>
          <a:lstStyle/>
          <a:p>
            <a:r>
              <a:t>Title Text</a:t>
            </a:r>
          </a:p>
        </p:txBody>
      </p:sp>
      <p:sp>
        <p:nvSpPr>
          <p:cNvPr id="608"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665605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16"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17"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18"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166411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5_Title Only">
    <p:spTree>
      <p:nvGrpSpPr>
        <p:cNvPr id="1" name=""/>
        <p:cNvGrpSpPr/>
        <p:nvPr/>
      </p:nvGrpSpPr>
      <p:grpSpPr>
        <a:xfrm>
          <a:off x="0" y="0"/>
          <a:ext cx="0" cy="0"/>
          <a:chOff x="0" y="0"/>
          <a:chExt cx="0" cy="0"/>
        </a:xfrm>
      </p:grpSpPr>
      <p:sp>
        <p:nvSpPr>
          <p:cNvPr id="626" name="Title Text"/>
          <p:cNvSpPr txBox="1">
            <a:spLocks noGrp="1"/>
          </p:cNvSpPr>
          <p:nvPr>
            <p:ph type="title"/>
          </p:nvPr>
        </p:nvSpPr>
        <p:spPr>
          <a:prstGeom prst="rect">
            <a:avLst/>
          </a:prstGeom>
        </p:spPr>
        <p:txBody>
          <a:bodyPr/>
          <a:lstStyle/>
          <a:p>
            <a:r>
              <a:t>Title Text</a:t>
            </a:r>
          </a:p>
        </p:txBody>
      </p:sp>
      <p:sp>
        <p:nvSpPr>
          <p:cNvPr id="6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676734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6D3346C-9BBC-144C-A7C2-90285714017C}" type="slidenum">
              <a:rPr lang="en-US"/>
              <a:pPr>
                <a:defRPr/>
              </a:pPr>
              <a:t>‹#›</a:t>
            </a:fld>
            <a:endParaRPr lang="en-US"/>
          </a:p>
        </p:txBody>
      </p:sp>
    </p:spTree>
    <p:extLst>
      <p:ext uri="{BB962C8B-B14F-4D97-AF65-F5344CB8AC3E}">
        <p14:creationId xmlns:p14="http://schemas.microsoft.com/office/powerpoint/2010/main" val="25212603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6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8544498"/>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41"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42"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4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0735884"/>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51"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5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5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0768542"/>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66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0689437"/>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0" name="Title Text"/>
          <p:cNvSpPr txBox="1">
            <a:spLocks noGrp="1"/>
          </p:cNvSpPr>
          <p:nvPr>
            <p:ph type="title"/>
          </p:nvPr>
        </p:nvSpPr>
        <p:spPr>
          <a:prstGeom prst="rect">
            <a:avLst/>
          </a:prstGeom>
        </p:spPr>
        <p:txBody>
          <a:bodyPr/>
          <a:lstStyle/>
          <a:p>
            <a:r>
              <a:t>Title Text</a:t>
            </a:r>
          </a:p>
        </p:txBody>
      </p:sp>
      <p:sp>
        <p:nvSpPr>
          <p:cNvPr id="67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7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278986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7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68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6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1101402"/>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88" name="Title Text"/>
          <p:cNvSpPr txBox="1">
            <a:spLocks noGrp="1"/>
          </p:cNvSpPr>
          <p:nvPr>
            <p:ph type="title"/>
          </p:nvPr>
        </p:nvSpPr>
        <p:spPr>
          <a:prstGeom prst="rect">
            <a:avLst/>
          </a:prstGeom>
        </p:spPr>
        <p:txBody>
          <a:bodyPr/>
          <a:lstStyle/>
          <a:p>
            <a:r>
              <a:t>Title Text</a:t>
            </a:r>
          </a:p>
        </p:txBody>
      </p:sp>
      <p:sp>
        <p:nvSpPr>
          <p:cNvPr id="68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6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3400323"/>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9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9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9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7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2078693"/>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07" name="Title Text"/>
          <p:cNvSpPr txBox="1">
            <a:spLocks noGrp="1"/>
          </p:cNvSpPr>
          <p:nvPr>
            <p:ph type="title"/>
          </p:nvPr>
        </p:nvSpPr>
        <p:spPr>
          <a:prstGeom prst="rect">
            <a:avLst/>
          </a:prstGeom>
        </p:spPr>
        <p:txBody>
          <a:bodyPr/>
          <a:lstStyle/>
          <a:p>
            <a:r>
              <a:t>Title Text</a:t>
            </a:r>
          </a:p>
        </p:txBody>
      </p:sp>
      <p:sp>
        <p:nvSpPr>
          <p:cNvPr id="7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16308046"/>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852448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02E3D8A-3D80-C149-AA95-0BF1ED19E7FF}" type="slidenum">
              <a:rPr lang="en-US"/>
              <a:pPr>
                <a:defRPr/>
              </a:pPr>
              <a:t>‹#›</a:t>
            </a:fld>
            <a:endParaRPr lang="en-US"/>
          </a:p>
        </p:txBody>
      </p:sp>
    </p:spTree>
    <p:extLst>
      <p:ext uri="{BB962C8B-B14F-4D97-AF65-F5344CB8AC3E}">
        <p14:creationId xmlns:p14="http://schemas.microsoft.com/office/powerpoint/2010/main" val="209662706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2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2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2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63880591"/>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3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7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7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3532707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742" name="Body Level One…"/>
          <p:cNvSpPr txBox="1">
            <a:spLocks noGrp="1"/>
          </p:cNvSpPr>
          <p:nvPr>
            <p:ph type="body" idx="1"/>
          </p:nvPr>
        </p:nvSpPr>
        <p:spPr>
          <a:xfrm>
            <a:off x="685800" y="609600"/>
            <a:ext cx="7772400" cy="54864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8146709"/>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7_Title and Content">
    <p:bg>
      <p:bgPr>
        <a:solidFill>
          <a:srgbClr val="000000"/>
        </a:solidFill>
        <a:effectLst/>
      </p:bgPr>
    </p:bg>
    <p:spTree>
      <p:nvGrpSpPr>
        <p:cNvPr id="1" name=""/>
        <p:cNvGrpSpPr/>
        <p:nvPr/>
      </p:nvGrpSpPr>
      <p:grpSpPr>
        <a:xfrm>
          <a:off x="0" y="0"/>
          <a:ext cx="0" cy="0"/>
          <a:chOff x="0" y="0"/>
          <a:chExt cx="0" cy="0"/>
        </a:xfrm>
      </p:grpSpPr>
      <p:grpSp>
        <p:nvGrpSpPr>
          <p:cNvPr id="757" name="Group 2"/>
          <p:cNvGrpSpPr/>
          <p:nvPr/>
        </p:nvGrpSpPr>
        <p:grpSpPr>
          <a:xfrm>
            <a:off x="0" y="3902080"/>
            <a:ext cx="3400426" cy="2949576"/>
            <a:chOff x="0" y="0"/>
            <a:chExt cx="3400425" cy="2949575"/>
          </a:xfrm>
        </p:grpSpPr>
        <p:sp>
          <p:nvSpPr>
            <p:cNvPr id="7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58"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59"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60"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917050899"/>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7_Section Header">
    <p:bg>
      <p:bgPr>
        <a:solidFill>
          <a:srgbClr val="000000"/>
        </a:solidFill>
        <a:effectLst/>
      </p:bgPr>
    </p:bg>
    <p:spTree>
      <p:nvGrpSpPr>
        <p:cNvPr id="1" name=""/>
        <p:cNvGrpSpPr/>
        <p:nvPr/>
      </p:nvGrpSpPr>
      <p:grpSpPr>
        <a:xfrm>
          <a:off x="0" y="0"/>
          <a:ext cx="0" cy="0"/>
          <a:chOff x="0" y="0"/>
          <a:chExt cx="0" cy="0"/>
        </a:xfrm>
      </p:grpSpPr>
      <p:grpSp>
        <p:nvGrpSpPr>
          <p:cNvPr id="774" name="Group 2"/>
          <p:cNvGrpSpPr/>
          <p:nvPr/>
        </p:nvGrpSpPr>
        <p:grpSpPr>
          <a:xfrm>
            <a:off x="0" y="3902080"/>
            <a:ext cx="3400426" cy="2949576"/>
            <a:chOff x="0" y="0"/>
            <a:chExt cx="3400425" cy="2949575"/>
          </a:xfrm>
        </p:grpSpPr>
        <p:sp>
          <p:nvSpPr>
            <p:cNvPr id="76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6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7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75"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cap="all">
                <a:solidFill>
                  <a:schemeClr val="accent3">
                    <a:lumOff val="44000"/>
                  </a:schemeClr>
                </a:solidFill>
                <a:effectLst>
                  <a:outerShdw blurRad="38100" dist="38100" dir="2700000" rotWithShape="0">
                    <a:srgbClr val="000000"/>
                  </a:outerShdw>
                </a:effectLst>
              </a:defRPr>
            </a:lvl1pPr>
          </a:lstStyle>
          <a:p>
            <a:r>
              <a:t>Title Text</a:t>
            </a:r>
          </a:p>
        </p:txBody>
      </p:sp>
      <p:sp>
        <p:nvSpPr>
          <p:cNvPr id="776"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15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3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45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6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77"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572699058"/>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7_Two Content">
    <p:bg>
      <p:bgPr>
        <a:solidFill>
          <a:srgbClr val="000000"/>
        </a:solidFill>
        <a:effectLst/>
      </p:bgPr>
    </p:bg>
    <p:spTree>
      <p:nvGrpSpPr>
        <p:cNvPr id="1" name=""/>
        <p:cNvGrpSpPr/>
        <p:nvPr/>
      </p:nvGrpSpPr>
      <p:grpSpPr>
        <a:xfrm>
          <a:off x="0" y="0"/>
          <a:ext cx="0" cy="0"/>
          <a:chOff x="0" y="0"/>
          <a:chExt cx="0" cy="0"/>
        </a:xfrm>
      </p:grpSpPr>
      <p:grpSp>
        <p:nvGrpSpPr>
          <p:cNvPr id="791" name="Group 2"/>
          <p:cNvGrpSpPr/>
          <p:nvPr/>
        </p:nvGrpSpPr>
        <p:grpSpPr>
          <a:xfrm>
            <a:off x="0" y="3902080"/>
            <a:ext cx="3400426" cy="2949576"/>
            <a:chOff x="0" y="0"/>
            <a:chExt cx="3400425" cy="2949575"/>
          </a:xfrm>
        </p:grpSpPr>
        <p:sp>
          <p:nvSpPr>
            <p:cNvPr id="7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7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792"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793"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1pPr>
            <a:lvl2pPr marL="790488" indent="-333339">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2pPr>
            <a:lvl3pPr marL="1234304" indent="-320004">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3pPr>
            <a:lvl4pPr marL="172701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794"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16423624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7_Comparison">
    <p:bg>
      <p:bgPr>
        <a:solidFill>
          <a:srgbClr val="000000"/>
        </a:solidFill>
        <a:effectLst/>
      </p:bgPr>
    </p:bg>
    <p:spTree>
      <p:nvGrpSpPr>
        <p:cNvPr id="1" name=""/>
        <p:cNvGrpSpPr/>
        <p:nvPr/>
      </p:nvGrpSpPr>
      <p:grpSpPr>
        <a:xfrm>
          <a:off x="0" y="0"/>
          <a:ext cx="0" cy="0"/>
          <a:chOff x="0" y="0"/>
          <a:chExt cx="0" cy="0"/>
        </a:xfrm>
      </p:grpSpPr>
      <p:grpSp>
        <p:nvGrpSpPr>
          <p:cNvPr id="808" name="Group 2"/>
          <p:cNvGrpSpPr/>
          <p:nvPr/>
        </p:nvGrpSpPr>
        <p:grpSpPr>
          <a:xfrm>
            <a:off x="0" y="3902080"/>
            <a:ext cx="3400426" cy="2949576"/>
            <a:chOff x="0" y="0"/>
            <a:chExt cx="3400425" cy="2949575"/>
          </a:xfrm>
        </p:grpSpPr>
        <p:sp>
          <p:nvSpPr>
            <p:cNvPr id="80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0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09"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10"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15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3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45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6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11"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812"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5074275"/>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7_Title Only">
    <p:bg>
      <p:bgPr>
        <a:solidFill>
          <a:srgbClr val="000000"/>
        </a:solidFill>
        <a:effectLst/>
      </p:bgPr>
    </p:bg>
    <p:spTree>
      <p:nvGrpSpPr>
        <p:cNvPr id="1" name=""/>
        <p:cNvGrpSpPr/>
        <p:nvPr/>
      </p:nvGrpSpPr>
      <p:grpSpPr>
        <a:xfrm>
          <a:off x="0" y="0"/>
          <a:ext cx="0" cy="0"/>
          <a:chOff x="0" y="0"/>
          <a:chExt cx="0" cy="0"/>
        </a:xfrm>
      </p:grpSpPr>
      <p:grpSp>
        <p:nvGrpSpPr>
          <p:cNvPr id="826" name="Group 2"/>
          <p:cNvGrpSpPr/>
          <p:nvPr/>
        </p:nvGrpSpPr>
        <p:grpSpPr>
          <a:xfrm>
            <a:off x="0" y="3902080"/>
            <a:ext cx="3400426" cy="2949576"/>
            <a:chOff x="0" y="0"/>
            <a:chExt cx="3400425" cy="2949575"/>
          </a:xfrm>
        </p:grpSpPr>
        <p:sp>
          <p:nvSpPr>
            <p:cNvPr id="81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2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27"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28"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3445854761"/>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7_Blank">
    <p:bg>
      <p:bgPr>
        <a:solidFill>
          <a:srgbClr val="000000"/>
        </a:solidFill>
        <a:effectLst/>
      </p:bgPr>
    </p:bg>
    <p:spTree>
      <p:nvGrpSpPr>
        <p:cNvPr id="1" name=""/>
        <p:cNvGrpSpPr/>
        <p:nvPr/>
      </p:nvGrpSpPr>
      <p:grpSpPr>
        <a:xfrm>
          <a:off x="0" y="0"/>
          <a:ext cx="0" cy="0"/>
          <a:chOff x="0" y="0"/>
          <a:chExt cx="0" cy="0"/>
        </a:xfrm>
      </p:grpSpPr>
      <p:grpSp>
        <p:nvGrpSpPr>
          <p:cNvPr id="842" name="Group 2"/>
          <p:cNvGrpSpPr/>
          <p:nvPr/>
        </p:nvGrpSpPr>
        <p:grpSpPr>
          <a:xfrm>
            <a:off x="0" y="3902080"/>
            <a:ext cx="3400426" cy="2949576"/>
            <a:chOff x="0" y="0"/>
            <a:chExt cx="3400425" cy="2949575"/>
          </a:xfrm>
        </p:grpSpPr>
        <p:sp>
          <p:nvSpPr>
            <p:cNvPr id="83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3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4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43"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85478227"/>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7_Content with Caption">
    <p:bg>
      <p:bgPr>
        <a:solidFill>
          <a:srgbClr val="000000"/>
        </a:solidFill>
        <a:effectLst/>
      </p:bgPr>
    </p:bg>
    <p:spTree>
      <p:nvGrpSpPr>
        <p:cNvPr id="1" name=""/>
        <p:cNvGrpSpPr/>
        <p:nvPr/>
      </p:nvGrpSpPr>
      <p:grpSpPr>
        <a:xfrm>
          <a:off x="0" y="0"/>
          <a:ext cx="0" cy="0"/>
          <a:chOff x="0" y="0"/>
          <a:chExt cx="0" cy="0"/>
        </a:xfrm>
      </p:grpSpPr>
      <p:grpSp>
        <p:nvGrpSpPr>
          <p:cNvPr id="857" name="Group 2"/>
          <p:cNvGrpSpPr/>
          <p:nvPr/>
        </p:nvGrpSpPr>
        <p:grpSpPr>
          <a:xfrm>
            <a:off x="0" y="3902080"/>
            <a:ext cx="3400426" cy="2949576"/>
            <a:chOff x="0" y="0"/>
            <a:chExt cx="3400425" cy="2949575"/>
          </a:xfrm>
        </p:grpSpPr>
        <p:sp>
          <p:nvSpPr>
            <p:cNvPr id="85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5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58"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59"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chemeClr val="accent3">
                    <a:lumOff val="44000"/>
                  </a:schemeClr>
                </a:solidFill>
                <a:effectLst>
                  <a:outerShdw blurRad="38100" dist="38100" dir="2700000" rotWithShape="0">
                    <a:srgbClr val="000000"/>
                  </a:outerShdw>
                </a:effectLst>
              </a:defRPr>
            </a:lvl1pPr>
            <a:lvl2pPr marL="783686" indent="-326537">
              <a:buClr>
                <a:srgbClr val="FFFFCC"/>
              </a:buClr>
              <a:buSzPct val="75000"/>
              <a:buChar char="●"/>
              <a:defRPr>
                <a:solidFill>
                  <a:schemeClr val="accent3">
                    <a:lumOff val="44000"/>
                  </a:schemeClr>
                </a:solidFill>
                <a:effectLst>
                  <a:outerShdw blurRad="38100" dist="38100" dir="2700000" rotWithShape="0">
                    <a:srgbClr val="000000"/>
                  </a:outerShdw>
                </a:effectLst>
              </a:defRPr>
            </a:lvl2pPr>
            <a:lvl3pPr marL="1219066" indent="-304766">
              <a:buClr>
                <a:srgbClr val="FFFFCC"/>
              </a:buClr>
              <a:buSzPct val="75000"/>
              <a:buChar char="●"/>
              <a:defRPr>
                <a:solidFill>
                  <a:schemeClr val="accent3">
                    <a:lumOff val="44000"/>
                  </a:schemeClr>
                </a:solidFill>
                <a:effectLst>
                  <a:outerShdw blurRad="38100" dist="38100" dir="2700000" rotWithShape="0">
                    <a:srgbClr val="000000"/>
                  </a:outerShdw>
                </a:effectLst>
              </a:defRPr>
            </a:lvl3pPr>
            <a:lvl4pPr marL="173716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4pPr>
            <a:lvl5pPr marL="2194319" indent="-365719">
              <a:buClr>
                <a:srgbClr val="FFFFCC"/>
              </a:buClr>
              <a:buSzPct val="75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60"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861"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66303176"/>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ACF8721-0881-F746-94CF-E7D98C67135B}" type="slidenum">
              <a:rPr lang="en-US"/>
              <a:pPr>
                <a:defRPr/>
              </a:pPr>
              <a:t>‹#›</a:t>
            </a:fld>
            <a:endParaRPr lang="en-US"/>
          </a:p>
        </p:txBody>
      </p:sp>
    </p:spTree>
    <p:extLst>
      <p:ext uri="{BB962C8B-B14F-4D97-AF65-F5344CB8AC3E}">
        <p14:creationId xmlns:p14="http://schemas.microsoft.com/office/powerpoint/2010/main" val="34454873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7_Picture with Caption">
    <p:bg>
      <p:bgPr>
        <a:solidFill>
          <a:srgbClr val="000000"/>
        </a:solidFill>
        <a:effectLst/>
      </p:bgPr>
    </p:bg>
    <p:spTree>
      <p:nvGrpSpPr>
        <p:cNvPr id="1" name=""/>
        <p:cNvGrpSpPr/>
        <p:nvPr/>
      </p:nvGrpSpPr>
      <p:grpSpPr>
        <a:xfrm>
          <a:off x="0" y="0"/>
          <a:ext cx="0" cy="0"/>
          <a:chOff x="0" y="0"/>
          <a:chExt cx="0" cy="0"/>
        </a:xfrm>
      </p:grpSpPr>
      <p:grpSp>
        <p:nvGrpSpPr>
          <p:cNvPr id="875" name="Group 2"/>
          <p:cNvGrpSpPr/>
          <p:nvPr/>
        </p:nvGrpSpPr>
        <p:grpSpPr>
          <a:xfrm>
            <a:off x="0" y="3902080"/>
            <a:ext cx="3400426" cy="2949576"/>
            <a:chOff x="0" y="0"/>
            <a:chExt cx="3400425" cy="2949575"/>
          </a:xfrm>
        </p:grpSpPr>
        <p:sp>
          <p:nvSpPr>
            <p:cNvPr id="86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6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7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76"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a:solidFill>
                  <a:schemeClr val="accent3">
                    <a:lumOff val="44000"/>
                  </a:schemeClr>
                </a:solidFill>
                <a:effectLst>
                  <a:outerShdw blurRad="38100" dist="38100" dir="2700000" rotWithShape="0">
                    <a:srgbClr val="000000"/>
                  </a:outerShdw>
                </a:effectLst>
              </a:defRPr>
            </a:lvl1pPr>
          </a:lstStyle>
          <a:p>
            <a:r>
              <a:t>Title Text</a:t>
            </a:r>
          </a:p>
        </p:txBody>
      </p:sp>
      <p:sp>
        <p:nvSpPr>
          <p:cNvPr id="87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78"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15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3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45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6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79"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1910041597"/>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7_Title Slide">
    <p:bg>
      <p:bgPr>
        <a:solidFill>
          <a:srgbClr val="000000"/>
        </a:solidFill>
        <a:effectLst/>
      </p:bgPr>
    </p:bg>
    <p:spTree>
      <p:nvGrpSpPr>
        <p:cNvPr id="1" name=""/>
        <p:cNvGrpSpPr/>
        <p:nvPr/>
      </p:nvGrpSpPr>
      <p:grpSpPr>
        <a:xfrm>
          <a:off x="0" y="0"/>
          <a:ext cx="0" cy="0"/>
          <a:chOff x="0" y="0"/>
          <a:chExt cx="0" cy="0"/>
        </a:xfrm>
      </p:grpSpPr>
      <p:grpSp>
        <p:nvGrpSpPr>
          <p:cNvPr id="893" name="Group 2"/>
          <p:cNvGrpSpPr/>
          <p:nvPr/>
        </p:nvGrpSpPr>
        <p:grpSpPr>
          <a:xfrm>
            <a:off x="0" y="3902080"/>
            <a:ext cx="3400426" cy="2949576"/>
            <a:chOff x="0" y="0"/>
            <a:chExt cx="3400425" cy="2949575"/>
          </a:xfrm>
        </p:grpSpPr>
        <p:sp>
          <p:nvSpPr>
            <p:cNvPr id="88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8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sp>
          <p:nvSpPr>
            <p:cNvPr id="89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latin typeface="Times New Roman"/>
                  <a:ea typeface="Times New Roman"/>
                  <a:cs typeface="Times New Roman"/>
                  <a:sym typeface="Times New Roman"/>
                </a:defRPr>
              </a:pPr>
              <a:endParaRPr/>
            </a:p>
          </p:txBody>
        </p:sp>
      </p:grpSp>
      <p:sp>
        <p:nvSpPr>
          <p:cNvPr id="894"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a:solidFill>
                  <a:schemeClr val="accent3">
                    <a:lumOff val="44000"/>
                  </a:schemeClr>
                </a:solidFill>
                <a:effectLst>
                  <a:outerShdw blurRad="38100" dist="38100" dir="2700000" rotWithShape="0">
                    <a:srgbClr val="000000"/>
                  </a:outerShdw>
                </a:effectLst>
              </a:defRPr>
            </a:lvl1pPr>
          </a:lstStyle>
          <a:p>
            <a:r>
              <a:t>Title Text</a:t>
            </a:r>
          </a:p>
        </p:txBody>
      </p:sp>
      <p:sp>
        <p:nvSpPr>
          <p:cNvPr id="895"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marL="0" indent="457150" algn="ctr">
              <a:buSzTx/>
              <a:buNone/>
              <a:defRPr>
                <a:solidFill>
                  <a:schemeClr val="accent3">
                    <a:lumOff val="44000"/>
                  </a:schemeClr>
                </a:solidFill>
                <a:effectLst>
                  <a:outerShdw blurRad="38100" dist="38100" dir="2700000" rotWithShape="0">
                    <a:srgbClr val="000000"/>
                  </a:outerShdw>
                </a:effectLst>
              </a:defRPr>
            </a:lvl2pPr>
            <a:lvl3pPr marL="0" indent="914300" algn="ctr">
              <a:buSzTx/>
              <a:buNone/>
              <a:defRPr>
                <a:solidFill>
                  <a:schemeClr val="accent3">
                    <a:lumOff val="44000"/>
                  </a:schemeClr>
                </a:solidFill>
                <a:effectLst>
                  <a:outerShdw blurRad="38100" dist="38100" dir="2700000" rotWithShape="0">
                    <a:srgbClr val="000000"/>
                  </a:outerShdw>
                </a:effectLst>
              </a:defRPr>
            </a:lvl3pPr>
            <a:lvl4pPr marL="0" indent="1371450" algn="ctr">
              <a:buSzTx/>
              <a:buNone/>
              <a:defRPr>
                <a:solidFill>
                  <a:schemeClr val="accent3">
                    <a:lumOff val="44000"/>
                  </a:schemeClr>
                </a:solidFill>
                <a:effectLst>
                  <a:outerShdw blurRad="38100" dist="38100" dir="2700000" rotWithShape="0">
                    <a:srgbClr val="000000"/>
                  </a:outerShdw>
                </a:effectLst>
              </a:defRPr>
            </a:lvl4pPr>
            <a:lvl5pPr marL="0" indent="1828600" algn="ctr">
              <a:buSzTx/>
              <a:buNone/>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896" name="Slide Number"/>
          <p:cNvSpPr txBox="1">
            <a:spLocks noGrp="1"/>
          </p:cNvSpPr>
          <p:nvPr>
            <p:ph type="sldNum" sz="quarter" idx="2"/>
          </p:nvPr>
        </p:nvSpPr>
        <p:spPr>
          <a:xfrm>
            <a:off x="8441407" y="6248400"/>
            <a:ext cx="245393" cy="226976"/>
          </a:xfrm>
          <a:prstGeom prst="rect">
            <a:avLst/>
          </a:prstGeom>
        </p:spPr>
        <p:txBody>
          <a:bodyPr lIns="45714" tIns="45714" rIns="45714" bIns="45714"/>
          <a:lstStyle>
            <a:lvl1pPr defTabSz="457150">
              <a:defRPr sz="1000">
                <a:solidFill>
                  <a:schemeClr val="accent3">
                    <a:lumOff val="44000"/>
                  </a:schemeClr>
                </a:solidFill>
                <a:effectLst>
                  <a:outerShdw blurRad="38100" dist="38100" dir="2700000" rotWithShape="0">
                    <a:srgbClr val="000000"/>
                  </a:outerShdw>
                </a:effectLst>
              </a:defRPr>
            </a:lvl1pPr>
          </a:lstStyle>
          <a:p>
            <a:fld id="{86CB4B4D-7CA3-9044-876B-883B54F8677D}" type="slidenum">
              <a:t>‹#›</a:t>
            </a:fld>
            <a:endParaRPr/>
          </a:p>
        </p:txBody>
      </p:sp>
    </p:spTree>
    <p:extLst>
      <p:ext uri="{BB962C8B-B14F-4D97-AF65-F5344CB8AC3E}">
        <p14:creationId xmlns:p14="http://schemas.microsoft.com/office/powerpoint/2010/main" val="2735927821"/>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90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90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0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762054548"/>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sp>
        <p:nvSpPr>
          <p:cNvPr id="912"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13" name="Body Level One…"/>
          <p:cNvSpPr txBox="1">
            <a:spLocks noGrp="1"/>
          </p:cNvSpPr>
          <p:nvPr>
            <p:ph type="body" idx="1"/>
          </p:nvPr>
        </p:nvSpPr>
        <p:spPr>
          <a:xfrm>
            <a:off x="685800" y="1981200"/>
            <a:ext cx="77724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1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814352111"/>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92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92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17312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930"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3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3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93584952"/>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93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94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4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94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2039585"/>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949" name="Title Text"/>
          <p:cNvSpPr txBox="1">
            <a:spLocks noGrp="1"/>
          </p:cNvSpPr>
          <p:nvPr>
            <p:ph type="title"/>
          </p:nvPr>
        </p:nvSpPr>
        <p:spPr>
          <a:xfrm>
            <a:off x="37727" y="44623"/>
            <a:ext cx="9070777" cy="1143001"/>
          </a:xfrm>
          <a:prstGeom prst="rect">
            <a:avLst/>
          </a:prstGeom>
        </p:spPr>
        <p:txBody>
          <a:bodyPr/>
          <a:lstStyle>
            <a:lvl1pPr>
              <a:defRPr>
                <a:solidFill>
                  <a:schemeClr val="accent3">
                    <a:lumOff val="44000"/>
                  </a:schemeClr>
                </a:solidFill>
              </a:defRPr>
            </a:lvl1pPr>
          </a:lstStyle>
          <a:p>
            <a:r>
              <a:t>Title Text</a:t>
            </a:r>
          </a:p>
        </p:txBody>
      </p:sp>
      <p:sp>
        <p:nvSpPr>
          <p:cNvPr id="950"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447380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95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90011783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6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96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6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96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90109135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47C1341-BF36-6142-B641-43C9EE8AA9EA}" type="slidenum">
              <a:rPr lang="en-US"/>
              <a:pPr>
                <a:defRPr/>
              </a:pPr>
              <a:t>‹#›</a:t>
            </a:fld>
            <a:endParaRPr lang="en-US"/>
          </a:p>
        </p:txBody>
      </p:sp>
    </p:spTree>
    <p:extLst>
      <p:ext uri="{BB962C8B-B14F-4D97-AF65-F5344CB8AC3E}">
        <p14:creationId xmlns:p14="http://schemas.microsoft.com/office/powerpoint/2010/main" val="67430589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7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97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7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77"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467162039"/>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984"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8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8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548994787"/>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93" name="Title Text"/>
          <p:cNvSpPr txBox="1">
            <a:spLocks noGrp="1"/>
          </p:cNvSpPr>
          <p:nvPr>
            <p:ph type="title"/>
          </p:nvPr>
        </p:nvSpPr>
        <p:spPr>
          <a:prstGeom prst="rect">
            <a:avLst/>
          </a:prstGeom>
        </p:spPr>
        <p:txBody>
          <a:bodyPr/>
          <a:lstStyle>
            <a:lvl1pPr>
              <a:defRPr>
                <a:solidFill>
                  <a:schemeClr val="accent3">
                    <a:lumOff val="44000"/>
                  </a:schemeClr>
                </a:solidFill>
              </a:defRPr>
            </a:lvl1pPr>
          </a:lstStyle>
          <a:p>
            <a:r>
              <a:t>Title Text</a:t>
            </a:r>
          </a:p>
        </p:txBody>
      </p:sp>
      <p:sp>
        <p:nvSpPr>
          <p:cNvPr id="994" name="Body Level One…"/>
          <p:cNvSpPr txBox="1">
            <a:spLocks noGrp="1"/>
          </p:cNvSpPr>
          <p:nvPr>
            <p:ph type="body" sz="half" idx="1"/>
          </p:nvPr>
        </p:nvSpPr>
        <p:spPr>
          <a:xfrm>
            <a:off x="685800" y="1981200"/>
            <a:ext cx="3810000" cy="41148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995"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905844450"/>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9_Title Slid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07" name="Group 1030"/>
          <p:cNvGrpSpPr/>
          <p:nvPr/>
        </p:nvGrpSpPr>
        <p:grpSpPr>
          <a:xfrm>
            <a:off x="457200" y="2362200"/>
            <a:ext cx="8305800" cy="1295400"/>
            <a:chOff x="0" y="0"/>
            <a:chExt cx="8305800" cy="1295400"/>
          </a:xfrm>
        </p:grpSpPr>
        <p:sp>
          <p:nvSpPr>
            <p:cNvPr id="1002" name="AutoShape 1031"/>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03" name="AutoShape 1032"/>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4" name="Freeform 1033"/>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05" name="Freeform 1034"/>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06" name="Freeform 1035"/>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0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algn="ctr">
              <a:buChar char="▪"/>
            </a:lvl2pPr>
            <a:lvl3pPr algn="ctr"/>
            <a:lvl4pPr algn="ctr">
              <a:buChar char="▪"/>
            </a:lvl4pPr>
            <a:lvl5pPr algn="ctr">
              <a:buChar char="•"/>
            </a:lvl5pPr>
          </a:lstStyle>
          <a:p>
            <a:r>
              <a:t>Body Level One</a:t>
            </a:r>
          </a:p>
          <a:p>
            <a:pPr lvl="1"/>
            <a:r>
              <a:t>Body Level Two</a:t>
            </a:r>
          </a:p>
          <a:p>
            <a:pPr lvl="2"/>
            <a:r>
              <a:t>Body Level Three</a:t>
            </a:r>
          </a:p>
          <a:p>
            <a:pPr lvl="3"/>
            <a:r>
              <a:t>Body Level Four</a:t>
            </a:r>
          </a:p>
          <a:p>
            <a:pPr lvl="4"/>
            <a:r>
              <a:t>Body Level Five</a:t>
            </a:r>
          </a:p>
        </p:txBody>
      </p:sp>
      <p:sp>
        <p:nvSpPr>
          <p:cNvPr id="1009" name="Title Text"/>
          <p:cNvSpPr txBox="1">
            <a:spLocks noGrp="1"/>
          </p:cNvSpPr>
          <p:nvPr>
            <p:ph type="title"/>
          </p:nvPr>
        </p:nvSpPr>
        <p:spPr>
          <a:xfrm>
            <a:off x="685800" y="24384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10" name="Slide Number"/>
          <p:cNvSpPr txBox="1">
            <a:spLocks noGrp="1"/>
          </p:cNvSpPr>
          <p:nvPr>
            <p:ph type="sldNum" sz="quarter" idx="2"/>
          </p:nvPr>
        </p:nvSpPr>
        <p:spPr>
          <a:xfrm>
            <a:off x="8689692" y="62484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884503764"/>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9_Title and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22" name="Group 1026"/>
          <p:cNvGrpSpPr/>
          <p:nvPr/>
        </p:nvGrpSpPr>
        <p:grpSpPr>
          <a:xfrm>
            <a:off x="457200" y="304800"/>
            <a:ext cx="8305800" cy="1295400"/>
            <a:chOff x="0" y="0"/>
            <a:chExt cx="8305800" cy="1295400"/>
          </a:xfrm>
        </p:grpSpPr>
        <p:sp>
          <p:nvSpPr>
            <p:cNvPr id="101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1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1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2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2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2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24" name="Body Level One…"/>
          <p:cNvSpPr txBox="1">
            <a:spLocks noGrp="1"/>
          </p:cNvSpPr>
          <p:nvPr>
            <p:ph type="body" idx="1"/>
          </p:nvPr>
        </p:nvSpPr>
        <p:spPr>
          <a:xfrm>
            <a:off x="457200" y="1828800"/>
            <a:ext cx="8305800" cy="4267200"/>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782145380"/>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9_Section Header">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37" name="Group 1026"/>
          <p:cNvGrpSpPr/>
          <p:nvPr/>
        </p:nvGrpSpPr>
        <p:grpSpPr>
          <a:xfrm>
            <a:off x="457200" y="304800"/>
            <a:ext cx="8305800" cy="1295400"/>
            <a:chOff x="0" y="0"/>
            <a:chExt cx="8305800" cy="1295400"/>
          </a:xfrm>
        </p:grpSpPr>
        <p:sp>
          <p:nvSpPr>
            <p:cNvPr id="103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3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3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3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3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03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04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882154690"/>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9_Two Content">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52" name="Group 1026"/>
          <p:cNvGrpSpPr/>
          <p:nvPr/>
        </p:nvGrpSpPr>
        <p:grpSpPr>
          <a:xfrm>
            <a:off x="457200" y="304800"/>
            <a:ext cx="8305800" cy="1295400"/>
            <a:chOff x="0" y="0"/>
            <a:chExt cx="8305800" cy="1295400"/>
          </a:xfrm>
        </p:grpSpPr>
        <p:sp>
          <p:nvSpPr>
            <p:cNvPr id="1047"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48"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49"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50"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51"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53"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54" name="Body Level One…"/>
          <p:cNvSpPr txBox="1">
            <a:spLocks noGrp="1"/>
          </p:cNvSpPr>
          <p:nvPr>
            <p:ph type="body" sz="half" idx="1"/>
          </p:nvPr>
        </p:nvSpPr>
        <p:spPr>
          <a:xfrm>
            <a:off x="457200" y="1828800"/>
            <a:ext cx="4076700" cy="4267200"/>
          </a:xfrm>
          <a:prstGeom prst="rect">
            <a:avLst/>
          </a:prstGeom>
        </p:spPr>
        <p:txBody>
          <a:bodyPr>
            <a:normAutofit/>
          </a:bodyPr>
          <a:lstStyle>
            <a:lvl1pPr>
              <a:spcBef>
                <a:spcPts val="600"/>
              </a:spcBef>
              <a:buClr>
                <a:srgbClr val="BAD41A"/>
              </a:buClr>
              <a:buSzPct val="120000"/>
              <a:buFont typeface="Arial"/>
              <a:defRPr sz="2800"/>
            </a:lvl1pPr>
            <a:lvl2pPr marL="790575" indent="-333375">
              <a:spcBef>
                <a:spcPts val="600"/>
              </a:spcBef>
              <a:buClr>
                <a:srgbClr val="BAD41A"/>
              </a:buClr>
              <a:buFont typeface="Arial"/>
              <a:buChar char="▪"/>
              <a:defRPr sz="2800"/>
            </a:lvl2pPr>
            <a:lvl3pPr marL="1234439" indent="-320039">
              <a:spcBef>
                <a:spcPts val="600"/>
              </a:spcBef>
              <a:buClr>
                <a:srgbClr val="BAD41A"/>
              </a:buClr>
              <a:buFont typeface="Arial"/>
              <a:defRPr sz="2800"/>
            </a:lvl3pPr>
            <a:lvl4pPr marL="1727200" indent="-355600">
              <a:spcBef>
                <a:spcPts val="600"/>
              </a:spcBef>
              <a:buClr>
                <a:srgbClr val="BAD41A"/>
              </a:buClr>
              <a:buFont typeface="Arial"/>
              <a:buChar char="▪"/>
              <a:defRPr sz="2800"/>
            </a:lvl4pPr>
            <a:lvl5pPr marL="2184400" indent="-355600">
              <a:spcBef>
                <a:spcPts val="600"/>
              </a:spcBef>
              <a:buClr>
                <a:srgbClr val="BAD41A"/>
              </a:buClr>
              <a:buFont typeface="Arial"/>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105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623351155"/>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9_Comparis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67" name="Group 1026"/>
          <p:cNvGrpSpPr/>
          <p:nvPr/>
        </p:nvGrpSpPr>
        <p:grpSpPr>
          <a:xfrm>
            <a:off x="457200" y="304800"/>
            <a:ext cx="8305800" cy="1295400"/>
            <a:chOff x="0" y="0"/>
            <a:chExt cx="8305800" cy="1295400"/>
          </a:xfrm>
        </p:grpSpPr>
        <p:sp>
          <p:nvSpPr>
            <p:cNvPr id="106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6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6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6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68"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0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07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071"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2958780719"/>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9_Title Onl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83" name="Group 1026"/>
          <p:cNvGrpSpPr/>
          <p:nvPr/>
        </p:nvGrpSpPr>
        <p:grpSpPr>
          <a:xfrm>
            <a:off x="457200" y="304800"/>
            <a:ext cx="8305800" cy="1295400"/>
            <a:chOff x="0" y="0"/>
            <a:chExt cx="8305800" cy="1295400"/>
          </a:xfrm>
        </p:grpSpPr>
        <p:sp>
          <p:nvSpPr>
            <p:cNvPr id="1078"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79"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0"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81"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82"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84" name="Title Text"/>
          <p:cNvSpPr txBox="1">
            <a:spLocks noGrp="1"/>
          </p:cNvSpPr>
          <p:nvPr>
            <p:ph type="title"/>
          </p:nvPr>
        </p:nvSpPr>
        <p:spPr>
          <a:xfrm>
            <a:off x="685800" y="368300"/>
            <a:ext cx="7772400" cy="1143000"/>
          </a:xfrm>
          <a:prstGeom prst="rect">
            <a:avLst/>
          </a:prstGeom>
        </p:spPr>
        <p:txBody>
          <a:bodyPr/>
          <a:lstStyle>
            <a:lvl1pPr>
              <a:defRPr>
                <a:solidFill>
                  <a:schemeClr val="accent3">
                    <a:lumOff val="44000"/>
                  </a:schemeClr>
                </a:solidFill>
              </a:defRPr>
            </a:lvl1pPr>
          </a:lstStyle>
          <a:p>
            <a:r>
              <a:t>Title Text</a:t>
            </a:r>
          </a:p>
        </p:txBody>
      </p:sp>
      <p:sp>
        <p:nvSpPr>
          <p:cNvPr id="1085"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1155070493"/>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9_Blank">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097" name="Group 1026"/>
          <p:cNvGrpSpPr/>
          <p:nvPr/>
        </p:nvGrpSpPr>
        <p:grpSpPr>
          <a:xfrm>
            <a:off x="457200" y="304800"/>
            <a:ext cx="8305800" cy="1295400"/>
            <a:chOff x="0" y="0"/>
            <a:chExt cx="8305800" cy="1295400"/>
          </a:xfrm>
        </p:grpSpPr>
        <p:sp>
          <p:nvSpPr>
            <p:cNvPr id="1092"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093"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4"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095"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096"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098"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52998011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2D30A1-0803-1A48-8E8D-A6C76C07F91F}" type="slidenum">
              <a:rPr lang="en-US"/>
              <a:pPr>
                <a:defRPr/>
              </a:pPr>
              <a:t>‹#›</a:t>
            </a:fld>
            <a:endParaRPr lang="en-US"/>
          </a:p>
        </p:txBody>
      </p:sp>
    </p:spTree>
    <p:extLst>
      <p:ext uri="{BB962C8B-B14F-4D97-AF65-F5344CB8AC3E}">
        <p14:creationId xmlns:p14="http://schemas.microsoft.com/office/powerpoint/2010/main" val="8033059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3DF0DDB-04BF-DE48-879E-99ECCE7BC936}" type="slidenum">
              <a:rPr lang="en-US"/>
              <a:pPr>
                <a:defRPr/>
              </a:pPr>
              <a:t>‹#›</a:t>
            </a:fld>
            <a:endParaRPr lang="en-US"/>
          </a:p>
        </p:txBody>
      </p:sp>
    </p:spTree>
    <p:extLst>
      <p:ext uri="{BB962C8B-B14F-4D97-AF65-F5344CB8AC3E}">
        <p14:creationId xmlns:p14="http://schemas.microsoft.com/office/powerpoint/2010/main" val="342505224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9_Content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10" name="Group 1026"/>
          <p:cNvGrpSpPr/>
          <p:nvPr/>
        </p:nvGrpSpPr>
        <p:grpSpPr>
          <a:xfrm>
            <a:off x="457200" y="304800"/>
            <a:ext cx="8305800" cy="1295400"/>
            <a:chOff x="0" y="0"/>
            <a:chExt cx="8305800" cy="1295400"/>
          </a:xfrm>
        </p:grpSpPr>
        <p:sp>
          <p:nvSpPr>
            <p:cNvPr id="1105"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06"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7"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08"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09"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11"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12"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BAD41A"/>
              </a:buClr>
              <a:buSzPct val="120000"/>
              <a:buFont typeface="Arial"/>
            </a:lvl1pPr>
            <a:lvl2pPr>
              <a:buClr>
                <a:srgbClr val="BAD41A"/>
              </a:buClr>
              <a:buFont typeface="Arial"/>
              <a:buChar char="▪"/>
            </a:lvl2pPr>
            <a:lvl3pPr>
              <a:buClr>
                <a:srgbClr val="BAD41A"/>
              </a:buClr>
              <a:buFont typeface="Arial"/>
            </a:lvl3pPr>
            <a:lvl4pPr>
              <a:buClr>
                <a:srgbClr val="BAD41A"/>
              </a:buClr>
              <a:buFont typeface="Arial"/>
              <a:buChar char="▪"/>
            </a:lvl4pPr>
            <a:lvl5pPr>
              <a:buClr>
                <a:srgbClr val="BAD41A"/>
              </a:buClr>
              <a:buFont typeface="Arial"/>
              <a:buChar char="•"/>
            </a:lvl5pPr>
          </a:lstStyle>
          <a:p>
            <a:r>
              <a:t>Body Level One</a:t>
            </a:r>
          </a:p>
          <a:p>
            <a:pPr lvl="1"/>
            <a:r>
              <a:t>Body Level Two</a:t>
            </a:r>
          </a:p>
          <a:p>
            <a:pPr lvl="2"/>
            <a:r>
              <a:t>Body Level Three</a:t>
            </a:r>
          </a:p>
          <a:p>
            <a:pPr lvl="3"/>
            <a:r>
              <a:t>Body Level Four</a:t>
            </a:r>
          </a:p>
          <a:p>
            <a:pPr lvl="4"/>
            <a:r>
              <a:t>Body Level Five</a:t>
            </a:r>
          </a:p>
        </p:txBody>
      </p:sp>
      <p:sp>
        <p:nvSpPr>
          <p:cNvPr id="1113"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114"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4214619309"/>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9_Picture with Caption">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grpSp>
        <p:nvGrpSpPr>
          <p:cNvPr id="1126" name="Group 1026"/>
          <p:cNvGrpSpPr/>
          <p:nvPr/>
        </p:nvGrpSpPr>
        <p:grpSpPr>
          <a:xfrm>
            <a:off x="457200" y="304800"/>
            <a:ext cx="8305800" cy="1295400"/>
            <a:chOff x="0" y="0"/>
            <a:chExt cx="8305800" cy="1295400"/>
          </a:xfrm>
        </p:grpSpPr>
        <p:sp>
          <p:nvSpPr>
            <p:cNvPr id="1121" name="AutoShape 1027"/>
            <p:cNvSpPr/>
            <p:nvPr/>
          </p:nvSpPr>
          <p:spPr>
            <a:xfrm>
              <a:off x="0" y="0"/>
              <a:ext cx="8305800" cy="1295400"/>
            </a:xfrm>
            <a:prstGeom prst="roundRect">
              <a:avLst>
                <a:gd name="adj" fmla="val 50000"/>
              </a:avLst>
            </a:prstGeom>
            <a:gradFill flip="none" rotWithShape="1">
              <a:gsLst>
                <a:gs pos="0">
                  <a:srgbClr val="5B87F2"/>
                </a:gs>
                <a:gs pos="100000">
                  <a:srgbClr val="243661"/>
                </a:gs>
              </a:gsLst>
              <a:lin ang="5400000" scaled="0"/>
            </a:gradFill>
            <a:ln w="12700" cap="flat">
              <a:noFill/>
              <a:miter lim="400000"/>
            </a:ln>
            <a:effectLst>
              <a:outerShdw blurRad="63500" dist="117432" dir="4604261" rotWithShape="0">
                <a:srgbClr val="000000">
                  <a:alpha val="50000"/>
                </a:srgbClr>
              </a:outerShdw>
            </a:effectLst>
          </p:spPr>
          <p:txBody>
            <a:bodyPr wrap="square" lIns="45719" tIns="45719" rIns="45719" bIns="45719" numCol="1" anchor="ctr">
              <a:noAutofit/>
            </a:bodyPr>
            <a:lstStyle/>
            <a:p>
              <a:endParaRPr/>
            </a:p>
          </p:txBody>
        </p:sp>
        <p:sp>
          <p:nvSpPr>
            <p:cNvPr id="1122" name="AutoShape 1028"/>
            <p:cNvSpPr/>
            <p:nvPr/>
          </p:nvSpPr>
          <p:spPr>
            <a:xfrm>
              <a:off x="44450" y="38100"/>
              <a:ext cx="8208963" cy="1193800"/>
            </a:xfrm>
            <a:prstGeom prst="roundRect">
              <a:avLst>
                <a:gd name="adj" fmla="val 50000"/>
              </a:avLst>
            </a:prstGeom>
            <a:gradFill flip="none" rotWithShape="1">
              <a:gsLst>
                <a:gs pos="0">
                  <a:srgbClr val="2A3E70"/>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3" name="Freeform 1029"/>
            <p:cNvSpPr/>
            <p:nvPr/>
          </p:nvSpPr>
          <p:spPr>
            <a:xfrm>
              <a:off x="266699" y="84137"/>
              <a:ext cx="7772401" cy="180997"/>
            </a:xfrm>
            <a:custGeom>
              <a:avLst/>
              <a:gdLst/>
              <a:ahLst/>
              <a:cxnLst>
                <a:cxn ang="0">
                  <a:pos x="wd2" y="hd2"/>
                </a:cxn>
                <a:cxn ang="5400000">
                  <a:pos x="wd2" y="hd2"/>
                </a:cxn>
                <a:cxn ang="10800000">
                  <a:pos x="wd2" y="hd2"/>
                </a:cxn>
                <a:cxn ang="16200000">
                  <a:pos x="wd2" y="hd2"/>
                </a:cxn>
              </a:cxnLst>
              <a:rect l="0" t="0" r="r" b="b"/>
              <a:pathLst>
                <a:path w="21600" h="19860" extrusionOk="0">
                  <a:moveTo>
                    <a:pt x="0" y="18087"/>
                  </a:moveTo>
                  <a:cubicBezTo>
                    <a:pt x="122" y="7157"/>
                    <a:pt x="663" y="260"/>
                    <a:pt x="1064" y="0"/>
                  </a:cubicBezTo>
                  <a:lnTo>
                    <a:pt x="20553" y="0"/>
                  </a:lnTo>
                  <a:cubicBezTo>
                    <a:pt x="20937" y="1041"/>
                    <a:pt x="21565" y="8067"/>
                    <a:pt x="21600" y="18737"/>
                  </a:cubicBezTo>
                  <a:cubicBezTo>
                    <a:pt x="18176" y="21600"/>
                    <a:pt x="0" y="18087"/>
                    <a:pt x="0" y="18087"/>
                  </a:cubicBezTo>
                  <a:close/>
                </a:path>
              </a:pathLst>
            </a:custGeom>
            <a:gradFill flip="none" rotWithShape="1">
              <a:gsLst>
                <a:gs pos="0">
                  <a:srgbClr val="8BAAF6"/>
                </a:gs>
                <a:gs pos="100000">
                  <a:srgbClr val="5B87F2"/>
                </a:gs>
              </a:gsLst>
              <a:lin ang="5400000" scaled="0"/>
            </a:gradFill>
            <a:ln w="12700" cap="flat">
              <a:noFill/>
              <a:miter lim="400000"/>
            </a:ln>
            <a:effectLst/>
          </p:spPr>
          <p:txBody>
            <a:bodyPr wrap="square" lIns="45719" tIns="45719" rIns="45719" bIns="45719" numCol="1" anchor="ctr">
              <a:noAutofit/>
            </a:bodyPr>
            <a:lstStyle/>
            <a:p>
              <a:endParaRPr/>
            </a:p>
          </p:txBody>
        </p:sp>
        <p:sp>
          <p:nvSpPr>
            <p:cNvPr id="1124" name="Freeform 1030"/>
            <p:cNvSpPr/>
            <p:nvPr/>
          </p:nvSpPr>
          <p:spPr>
            <a:xfrm>
              <a:off x="265858" y="238125"/>
              <a:ext cx="7773243" cy="155576"/>
            </a:xfrm>
            <a:custGeom>
              <a:avLst/>
              <a:gdLst/>
              <a:ahLst/>
              <a:cxnLst>
                <a:cxn ang="0">
                  <a:pos x="wd2" y="hd2"/>
                </a:cxn>
                <a:cxn ang="5400000">
                  <a:pos x="wd2" y="hd2"/>
                </a:cxn>
                <a:cxn ang="10800000">
                  <a:pos x="wd2" y="hd2"/>
                </a:cxn>
                <a:cxn ang="16200000">
                  <a:pos x="wd2" y="hd2"/>
                </a:cxn>
              </a:cxnLst>
              <a:rect l="0" t="0" r="r" b="b"/>
              <a:pathLst>
                <a:path w="21576" h="21600" extrusionOk="0">
                  <a:moveTo>
                    <a:pt x="2" y="0"/>
                  </a:moveTo>
                  <a:cubicBezTo>
                    <a:pt x="-24" y="15869"/>
                    <a:pt x="174" y="21380"/>
                    <a:pt x="575" y="21600"/>
                  </a:cubicBezTo>
                  <a:lnTo>
                    <a:pt x="20994" y="18514"/>
                  </a:lnTo>
                  <a:cubicBezTo>
                    <a:pt x="21378" y="17633"/>
                    <a:pt x="21554" y="14327"/>
                    <a:pt x="21576" y="1322"/>
                  </a:cubicBezTo>
                  <a:lnTo>
                    <a:pt x="2" y="0"/>
                  </a:lnTo>
                  <a:close/>
                </a:path>
              </a:pathLst>
            </a:custGeom>
            <a:gradFill flip="none" rotWithShape="1">
              <a:gsLst>
                <a:gs pos="0">
                  <a:srgbClr val="5B87F2"/>
                </a:gs>
                <a:gs pos="100000">
                  <a:srgbClr val="364F8E"/>
                </a:gs>
              </a:gsLst>
              <a:lin ang="5400000" scaled="0"/>
            </a:gradFill>
            <a:ln w="12700" cap="flat">
              <a:noFill/>
              <a:miter lim="400000"/>
            </a:ln>
            <a:effectLst/>
          </p:spPr>
          <p:txBody>
            <a:bodyPr wrap="square" lIns="45719" tIns="45719" rIns="45719" bIns="45719" numCol="1" anchor="ctr">
              <a:noAutofit/>
            </a:bodyPr>
            <a:lstStyle/>
            <a:p>
              <a:endParaRPr/>
            </a:p>
          </p:txBody>
        </p:sp>
        <p:sp>
          <p:nvSpPr>
            <p:cNvPr id="1125" name="Freeform 1031"/>
            <p:cNvSpPr/>
            <p:nvPr/>
          </p:nvSpPr>
          <p:spPr>
            <a:xfrm>
              <a:off x="190499" y="798821"/>
              <a:ext cx="7920039" cy="420380"/>
            </a:xfrm>
            <a:custGeom>
              <a:avLst/>
              <a:gdLst/>
              <a:ahLst/>
              <a:cxnLst>
                <a:cxn ang="0">
                  <a:pos x="wd2" y="hd2"/>
                </a:cxn>
                <a:cxn ang="5400000">
                  <a:pos x="wd2" y="hd2"/>
                </a:cxn>
                <a:cxn ang="10800000">
                  <a:pos x="wd2" y="hd2"/>
                </a:cxn>
                <a:cxn ang="16200000">
                  <a:pos x="wd2" y="hd2"/>
                </a:cxn>
              </a:cxnLst>
              <a:rect l="0" t="0" r="r" b="b"/>
              <a:pathLst>
                <a:path w="21600" h="19860" extrusionOk="0">
                  <a:moveTo>
                    <a:pt x="0" y="1773"/>
                  </a:moveTo>
                  <a:cubicBezTo>
                    <a:pt x="122" y="12703"/>
                    <a:pt x="663" y="19600"/>
                    <a:pt x="1064" y="19860"/>
                  </a:cubicBezTo>
                  <a:lnTo>
                    <a:pt x="20553" y="19860"/>
                  </a:lnTo>
                  <a:cubicBezTo>
                    <a:pt x="20937" y="18819"/>
                    <a:pt x="21565" y="11793"/>
                    <a:pt x="21600" y="1123"/>
                  </a:cubicBezTo>
                  <a:cubicBezTo>
                    <a:pt x="18176" y="-1740"/>
                    <a:pt x="0" y="1773"/>
                    <a:pt x="0" y="1773"/>
                  </a:cubicBezTo>
                  <a:close/>
                </a:path>
              </a:pathLst>
            </a:custGeom>
            <a:gradFill flip="none" rotWithShape="1">
              <a:gsLst>
                <a:gs pos="0">
                  <a:srgbClr val="5B87F2"/>
                </a:gs>
                <a:gs pos="100000">
                  <a:srgbClr val="789CF4"/>
                </a:gs>
              </a:gsLst>
              <a:lin ang="5400000" scaled="0"/>
            </a:gradFill>
            <a:ln w="12700" cap="flat">
              <a:noFill/>
              <a:miter lim="400000"/>
            </a:ln>
            <a:effectLst/>
          </p:spPr>
          <p:txBody>
            <a:bodyPr wrap="square" lIns="45719" tIns="45719" rIns="45719" bIns="45719" numCol="1" anchor="ctr">
              <a:noAutofit/>
            </a:bodyPr>
            <a:lstStyle/>
            <a:p>
              <a:endParaRPr/>
            </a:p>
          </p:txBody>
        </p:sp>
      </p:grpSp>
      <p:sp>
        <p:nvSpPr>
          <p:cNvPr id="1127"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128"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2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130" name="Slide Number"/>
          <p:cNvSpPr txBox="1">
            <a:spLocks noGrp="1"/>
          </p:cNvSpPr>
          <p:nvPr>
            <p:ph type="sldNum" sz="quarter" idx="2"/>
          </p:nvPr>
        </p:nvSpPr>
        <p:spPr>
          <a:xfrm>
            <a:off x="8461092" y="6324600"/>
            <a:ext cx="301909" cy="288824"/>
          </a:xfrm>
          <a:prstGeom prst="rect">
            <a:avLst/>
          </a:prstGeom>
        </p:spPr>
        <p:txBody>
          <a:bodyPr/>
          <a:lstStyle>
            <a:lvl1pPr>
              <a:defRPr>
                <a:solidFill>
                  <a:srgbClr val="5B87F2"/>
                </a:solidFill>
              </a:defRPr>
            </a:lvl1pPr>
          </a:lstStyle>
          <a:p>
            <a:fld id="{86CB4B4D-7CA3-9044-876B-883B54F8677D}" type="slidenum">
              <a:t>‹#›</a:t>
            </a:fld>
            <a:endParaRPr/>
          </a:p>
        </p:txBody>
      </p:sp>
    </p:spTree>
    <p:extLst>
      <p:ext uri="{BB962C8B-B14F-4D97-AF65-F5344CB8AC3E}">
        <p14:creationId xmlns:p14="http://schemas.microsoft.com/office/powerpoint/2010/main" val="345216334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0_Title Slide">
    <p:bg>
      <p:bgPr>
        <a:solidFill>
          <a:srgbClr val="000000"/>
        </a:solidFill>
        <a:effectLst/>
      </p:bgPr>
    </p:bg>
    <p:spTree>
      <p:nvGrpSpPr>
        <p:cNvPr id="1" name=""/>
        <p:cNvGrpSpPr/>
        <p:nvPr/>
      </p:nvGrpSpPr>
      <p:grpSpPr>
        <a:xfrm>
          <a:off x="0" y="0"/>
          <a:ext cx="0" cy="0"/>
          <a:chOff x="0" y="0"/>
          <a:chExt cx="0" cy="0"/>
        </a:xfrm>
      </p:grpSpPr>
      <p:sp>
        <p:nvSpPr>
          <p:cNvPr id="1137"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1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39"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888640"/>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10_Title and Content">
    <p:bg>
      <p:bgPr>
        <a:solidFill>
          <a:srgbClr val="000000"/>
        </a:solidFill>
        <a:effectLst/>
      </p:bgPr>
    </p:bg>
    <p:spTree>
      <p:nvGrpSpPr>
        <p:cNvPr id="1" name=""/>
        <p:cNvGrpSpPr/>
        <p:nvPr/>
      </p:nvGrpSpPr>
      <p:grpSpPr>
        <a:xfrm>
          <a:off x="0" y="0"/>
          <a:ext cx="0" cy="0"/>
          <a:chOff x="0" y="0"/>
          <a:chExt cx="0" cy="0"/>
        </a:xfrm>
      </p:grpSpPr>
      <p:sp>
        <p:nvSpPr>
          <p:cNvPr id="1146"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47"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48"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7923691"/>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15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15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5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6532515"/>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16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65"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1312814"/>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17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7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17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176"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2823535"/>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83"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18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6210360"/>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9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598194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98"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199"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0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90922133"/>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3EB9935-81C5-874B-93F6-CBD7AE38C010}" type="slidenum">
              <a:rPr lang="en-US"/>
              <a:pPr>
                <a:defRPr/>
              </a:pPr>
              <a:t>‹#›</a:t>
            </a:fld>
            <a:endParaRPr lang="en-US"/>
          </a:p>
        </p:txBody>
      </p:sp>
    </p:spTree>
    <p:extLst>
      <p:ext uri="{BB962C8B-B14F-4D97-AF65-F5344CB8AC3E}">
        <p14:creationId xmlns:p14="http://schemas.microsoft.com/office/powerpoint/2010/main" val="389701716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208"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0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1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11"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8528451"/>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1_Title Slide">
    <p:bg>
      <p:bgPr>
        <a:solidFill>
          <a:srgbClr val="000000"/>
        </a:solidFill>
        <a:effectLst/>
      </p:bgPr>
    </p:bg>
    <p:spTree>
      <p:nvGrpSpPr>
        <p:cNvPr id="1" name=""/>
        <p:cNvGrpSpPr/>
        <p:nvPr/>
      </p:nvGrpSpPr>
      <p:grpSpPr>
        <a:xfrm>
          <a:off x="0" y="0"/>
          <a:ext cx="0" cy="0"/>
          <a:chOff x="0" y="0"/>
          <a:chExt cx="0" cy="0"/>
        </a:xfrm>
      </p:grpSpPr>
      <p:sp>
        <p:nvSpPr>
          <p:cNvPr id="1218"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2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924974589"/>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0000"/>
        </a:solidFill>
        <a:effectLst/>
      </p:bgPr>
    </p:bg>
    <p:spTree>
      <p:nvGrpSpPr>
        <p:cNvPr id="1" name=""/>
        <p:cNvGrpSpPr/>
        <p:nvPr/>
      </p:nvGrpSpPr>
      <p:grpSpPr>
        <a:xfrm>
          <a:off x="0" y="0"/>
          <a:ext cx="0" cy="0"/>
          <a:chOff x="0" y="0"/>
          <a:chExt cx="0" cy="0"/>
        </a:xfrm>
      </p:grpSpPr>
      <p:sp>
        <p:nvSpPr>
          <p:cNvPr id="1227"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28" name="Body Level One…"/>
          <p:cNvSpPr txBox="1">
            <a:spLocks noGrp="1"/>
          </p:cNvSpPr>
          <p:nvPr>
            <p:ph type="body" idx="1"/>
          </p:nvPr>
        </p:nvSpPr>
        <p:spPr>
          <a:xfrm>
            <a:off x="469900" y="1560512"/>
            <a:ext cx="8278814" cy="4821239"/>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29"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249538502"/>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36"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2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38"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77037392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45"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4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98972989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54"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2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5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257"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985088742"/>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64" name="Title Text"/>
          <p:cNvSpPr txBox="1">
            <a:spLocks noGrp="1"/>
          </p:cNvSpPr>
          <p:nvPr>
            <p:ph type="title"/>
          </p:nvPr>
        </p:nvSpPr>
        <p:spPr>
          <a:xfrm>
            <a:off x="34925" y="188912"/>
            <a:ext cx="9074150" cy="1143001"/>
          </a:xfrm>
          <a:prstGeom prst="rect">
            <a:avLst/>
          </a:prstGeom>
        </p:spPr>
        <p:txBody>
          <a:bodyPr/>
          <a:lstStyle>
            <a:lvl1pPr>
              <a:defRPr>
                <a:solidFill>
                  <a:schemeClr val="accent3">
                    <a:lumOff val="44000"/>
                  </a:schemeClr>
                </a:solidFill>
              </a:defRPr>
            </a:lvl1pPr>
          </a:lstStyle>
          <a:p>
            <a:r>
              <a:t>Title Text</a:t>
            </a:r>
          </a:p>
        </p:txBody>
      </p:sp>
      <p:sp>
        <p:nvSpPr>
          <p:cNvPr id="1265"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500040644"/>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1_Blank">
    <p:bg>
      <p:bgPr>
        <a:solidFill>
          <a:srgbClr val="000000"/>
        </a:solidFill>
        <a:effectLst/>
      </p:bgPr>
    </p:bg>
    <p:spTree>
      <p:nvGrpSpPr>
        <p:cNvPr id="1" name=""/>
        <p:cNvGrpSpPr/>
        <p:nvPr/>
      </p:nvGrpSpPr>
      <p:grpSpPr>
        <a:xfrm>
          <a:off x="0" y="0"/>
          <a:ext cx="0" cy="0"/>
          <a:chOff x="0" y="0"/>
          <a:chExt cx="0" cy="0"/>
        </a:xfrm>
      </p:grpSpPr>
      <p:sp>
        <p:nvSpPr>
          <p:cNvPr id="127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817232302"/>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79"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280"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8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28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15769665"/>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89"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29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292"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2492515605"/>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79C188E-8442-BB4C-9C29-0AB5EFF9AD10}" type="slidenum">
              <a:rPr lang="en-US"/>
              <a:pPr>
                <a:defRPr/>
              </a:pPr>
              <a:t>‹#›</a:t>
            </a:fld>
            <a:endParaRPr lang="en-US"/>
          </a:p>
        </p:txBody>
      </p:sp>
    </p:spTree>
    <p:extLst>
      <p:ext uri="{BB962C8B-B14F-4D97-AF65-F5344CB8AC3E}">
        <p14:creationId xmlns:p14="http://schemas.microsoft.com/office/powerpoint/2010/main" val="35962542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_Content">
    <p:bg>
      <p:bgPr>
        <a:solidFill>
          <a:srgbClr val="000000"/>
        </a:solidFill>
        <a:effectLst/>
      </p:bgPr>
    </p:bg>
    <p:spTree>
      <p:nvGrpSpPr>
        <p:cNvPr id="1" name=""/>
        <p:cNvGrpSpPr/>
        <p:nvPr/>
      </p:nvGrpSpPr>
      <p:grpSpPr>
        <a:xfrm>
          <a:off x="0" y="0"/>
          <a:ext cx="0" cy="0"/>
          <a:chOff x="0" y="0"/>
          <a:chExt cx="0" cy="0"/>
        </a:xfrm>
      </p:grpSpPr>
      <p:sp>
        <p:nvSpPr>
          <p:cNvPr id="1299" name="Body Level One…"/>
          <p:cNvSpPr txBox="1">
            <a:spLocks noGrp="1"/>
          </p:cNvSpPr>
          <p:nvPr>
            <p:ph type="body" idx="1"/>
          </p:nvPr>
        </p:nvSpPr>
        <p:spPr>
          <a:xfrm>
            <a:off x="685800" y="609600"/>
            <a:ext cx="7772400" cy="5486400"/>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300" name="Slide Number"/>
          <p:cNvSpPr txBox="1">
            <a:spLocks noGrp="1"/>
          </p:cNvSpPr>
          <p:nvPr>
            <p:ph type="sldNum" sz="quarter" idx="2"/>
          </p:nvPr>
        </p:nvSpPr>
        <p:spPr>
          <a:xfrm>
            <a:off x="6553200" y="62484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130111791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sp>
        <p:nvSpPr>
          <p:cNvPr id="1307"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308" name="Slide Number"/>
          <p:cNvSpPr txBox="1">
            <a:spLocks noGrp="1"/>
          </p:cNvSpPr>
          <p:nvPr>
            <p:ph type="sldNum" sz="quarter" idx="2"/>
          </p:nvPr>
        </p:nvSpPr>
        <p:spPr>
          <a:xfrm>
            <a:off x="6553200" y="6324600"/>
            <a:ext cx="443171" cy="437069"/>
          </a:xfrm>
          <a:prstGeom prst="rect">
            <a:avLst/>
          </a:prstGeom>
        </p:spPr>
        <p:txBody>
          <a:bodyPr/>
          <a:lstStyle>
            <a:lvl1pPr algn="l">
              <a:defRPr sz="2400"/>
            </a:lvl1pPr>
          </a:lstStyle>
          <a:p>
            <a:fld id="{86CB4B4D-7CA3-9044-876B-883B54F8677D}" type="slidenum">
              <a:t>‹#›</a:t>
            </a:fld>
            <a:endParaRPr/>
          </a:p>
        </p:txBody>
      </p:sp>
    </p:spTree>
    <p:extLst>
      <p:ext uri="{BB962C8B-B14F-4D97-AF65-F5344CB8AC3E}">
        <p14:creationId xmlns:p14="http://schemas.microsoft.com/office/powerpoint/2010/main" val="3706615175"/>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2_Title Slide">
    <p:spTree>
      <p:nvGrpSpPr>
        <p:cNvPr id="1" name=""/>
        <p:cNvGrpSpPr/>
        <p:nvPr/>
      </p:nvGrpSpPr>
      <p:grpSpPr>
        <a:xfrm>
          <a:off x="0" y="0"/>
          <a:ext cx="0" cy="0"/>
          <a:chOff x="0" y="0"/>
          <a:chExt cx="0" cy="0"/>
        </a:xfrm>
      </p:grpSpPr>
      <p:sp>
        <p:nvSpPr>
          <p:cNvPr id="131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31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3577708"/>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2_Title and Content">
    <p:spTree>
      <p:nvGrpSpPr>
        <p:cNvPr id="1" name=""/>
        <p:cNvGrpSpPr/>
        <p:nvPr/>
      </p:nvGrpSpPr>
      <p:grpSpPr>
        <a:xfrm>
          <a:off x="0" y="0"/>
          <a:ext cx="0" cy="0"/>
          <a:chOff x="0" y="0"/>
          <a:chExt cx="0" cy="0"/>
        </a:xfrm>
      </p:grpSpPr>
      <p:sp>
        <p:nvSpPr>
          <p:cNvPr id="1324" name="Title Text"/>
          <p:cNvSpPr txBox="1">
            <a:spLocks noGrp="1"/>
          </p:cNvSpPr>
          <p:nvPr>
            <p:ph type="title"/>
          </p:nvPr>
        </p:nvSpPr>
        <p:spPr>
          <a:prstGeom prst="rect">
            <a:avLst/>
          </a:prstGeom>
        </p:spPr>
        <p:txBody>
          <a:bodyPr/>
          <a:lstStyle/>
          <a:p>
            <a:r>
              <a:t>Title Text</a:t>
            </a:r>
          </a:p>
        </p:txBody>
      </p:sp>
      <p:sp>
        <p:nvSpPr>
          <p:cNvPr id="132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45134510"/>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33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3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3714698"/>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2" name="Title Text"/>
          <p:cNvSpPr txBox="1">
            <a:spLocks noGrp="1"/>
          </p:cNvSpPr>
          <p:nvPr>
            <p:ph type="title"/>
          </p:nvPr>
        </p:nvSpPr>
        <p:spPr>
          <a:prstGeom prst="rect">
            <a:avLst/>
          </a:prstGeom>
        </p:spPr>
        <p:txBody>
          <a:bodyPr/>
          <a:lstStyle/>
          <a:p>
            <a:r>
              <a:t>Title Text</a:t>
            </a:r>
          </a:p>
        </p:txBody>
      </p:sp>
      <p:sp>
        <p:nvSpPr>
          <p:cNvPr id="134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91386872"/>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35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35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3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8480306"/>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2_Title Only">
    <p:spTree>
      <p:nvGrpSpPr>
        <p:cNvPr id="1" name=""/>
        <p:cNvGrpSpPr/>
        <p:nvPr/>
      </p:nvGrpSpPr>
      <p:grpSpPr>
        <a:xfrm>
          <a:off x="0" y="0"/>
          <a:ext cx="0" cy="0"/>
          <a:chOff x="0" y="0"/>
          <a:chExt cx="0" cy="0"/>
        </a:xfrm>
      </p:grpSpPr>
      <p:sp>
        <p:nvSpPr>
          <p:cNvPr id="1361" name="Title Text"/>
          <p:cNvSpPr txBox="1">
            <a:spLocks noGrp="1"/>
          </p:cNvSpPr>
          <p:nvPr>
            <p:ph type="title"/>
          </p:nvPr>
        </p:nvSpPr>
        <p:spPr>
          <a:prstGeom prst="rect">
            <a:avLst/>
          </a:prstGeom>
        </p:spPr>
        <p:txBody>
          <a:bodyPr/>
          <a:lstStyle/>
          <a:p>
            <a:r>
              <a:t>Title Text</a:t>
            </a:r>
          </a:p>
        </p:txBody>
      </p:sp>
      <p:sp>
        <p:nvSpPr>
          <p:cNvPr id="13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03587471"/>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12_Blank">
    <p:spTree>
      <p:nvGrpSpPr>
        <p:cNvPr id="1" name=""/>
        <p:cNvGrpSpPr/>
        <p:nvPr/>
      </p:nvGrpSpPr>
      <p:grpSpPr>
        <a:xfrm>
          <a:off x="0" y="0"/>
          <a:ext cx="0" cy="0"/>
          <a:chOff x="0" y="0"/>
          <a:chExt cx="0" cy="0"/>
        </a:xfrm>
      </p:grpSpPr>
      <p:sp>
        <p:nvSpPr>
          <p:cNvPr id="13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50357150"/>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7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7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7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4863938"/>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53F488F-F675-A94E-A786-3010A27B71B1}" type="slidenum">
              <a:rPr lang="en-US"/>
              <a:pPr>
                <a:defRPr/>
              </a:pPr>
              <a:t>‹#›</a:t>
            </a:fld>
            <a:endParaRPr lang="en-US"/>
          </a:p>
        </p:txBody>
      </p:sp>
    </p:spTree>
    <p:extLst>
      <p:ext uri="{BB962C8B-B14F-4D97-AF65-F5344CB8AC3E}">
        <p14:creationId xmlns:p14="http://schemas.microsoft.com/office/powerpoint/2010/main" val="181681032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8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8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8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8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33930686"/>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3_Title Slide">
    <p:bg>
      <p:bgPr>
        <a:solidFill>
          <a:srgbClr val="000000"/>
        </a:solidFill>
        <a:effectLst/>
      </p:bgPr>
    </p:bg>
    <p:spTree>
      <p:nvGrpSpPr>
        <p:cNvPr id="1" name=""/>
        <p:cNvGrpSpPr/>
        <p:nvPr/>
      </p:nvGrpSpPr>
      <p:grpSpPr>
        <a:xfrm>
          <a:off x="0" y="0"/>
          <a:ext cx="0" cy="0"/>
          <a:chOff x="0" y="0"/>
          <a:chExt cx="0" cy="0"/>
        </a:xfrm>
      </p:grpSpPr>
      <p:grpSp>
        <p:nvGrpSpPr>
          <p:cNvPr id="1400" name="Group 2"/>
          <p:cNvGrpSpPr/>
          <p:nvPr/>
        </p:nvGrpSpPr>
        <p:grpSpPr>
          <a:xfrm>
            <a:off x="457200" y="2363751"/>
            <a:ext cx="8153401" cy="1600238"/>
            <a:chOff x="0" y="-37"/>
            <a:chExt cx="8153400" cy="1600237"/>
          </a:xfrm>
        </p:grpSpPr>
        <p:sp>
          <p:nvSpPr>
            <p:cNvPr id="13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3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01"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02"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algn="ctr">
              <a:defRPr>
                <a:solidFill>
                  <a:srgbClr val="FFFFCC"/>
                </a:solidFill>
              </a:defRPr>
            </a:lvl2pPr>
            <a:lvl3pPr algn="ctr">
              <a:defRPr>
                <a:solidFill>
                  <a:srgbClr val="FFFFCC"/>
                </a:solidFill>
              </a:defRPr>
            </a:lvl3pPr>
            <a:lvl4pPr algn="ctr">
              <a:defRPr>
                <a:solidFill>
                  <a:srgbClr val="FFFFCC"/>
                </a:solidFill>
              </a:defRPr>
            </a:lvl4pPr>
            <a:lvl5pPr algn="ct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0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09789624"/>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3_Title and Content">
    <p:bg>
      <p:bgPr>
        <a:solidFill>
          <a:srgbClr val="000000"/>
        </a:solidFill>
        <a:effectLst/>
      </p:bgPr>
    </p:bg>
    <p:spTree>
      <p:nvGrpSpPr>
        <p:cNvPr id="1" name=""/>
        <p:cNvGrpSpPr/>
        <p:nvPr/>
      </p:nvGrpSpPr>
      <p:grpSpPr>
        <a:xfrm>
          <a:off x="0" y="0"/>
          <a:ext cx="0" cy="0"/>
          <a:chOff x="0" y="0"/>
          <a:chExt cx="0" cy="0"/>
        </a:xfrm>
      </p:grpSpPr>
      <p:grpSp>
        <p:nvGrpSpPr>
          <p:cNvPr id="1414" name="Group 2"/>
          <p:cNvGrpSpPr/>
          <p:nvPr/>
        </p:nvGrpSpPr>
        <p:grpSpPr>
          <a:xfrm>
            <a:off x="457200" y="992150"/>
            <a:ext cx="8153401" cy="1600239"/>
            <a:chOff x="0" y="-37"/>
            <a:chExt cx="8153400" cy="1600237"/>
          </a:xfrm>
        </p:grpSpPr>
        <p:sp>
          <p:nvSpPr>
            <p:cNvPr id="141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1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15"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16"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17"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65298444"/>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28" name="Group 2"/>
          <p:cNvGrpSpPr/>
          <p:nvPr/>
        </p:nvGrpSpPr>
        <p:grpSpPr>
          <a:xfrm>
            <a:off x="457200" y="992150"/>
            <a:ext cx="8153401" cy="1600239"/>
            <a:chOff x="0" y="-37"/>
            <a:chExt cx="8153400" cy="1600237"/>
          </a:xfrm>
        </p:grpSpPr>
        <p:sp>
          <p:nvSpPr>
            <p:cNvPr id="142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2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29"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1" cap="all">
                <a:solidFill>
                  <a:srgbClr val="FFCC66"/>
                </a:solidFill>
              </a:defRPr>
            </a:lvl1pPr>
          </a:lstStyle>
          <a:p>
            <a:r>
              <a:t>Title Text</a:t>
            </a:r>
          </a:p>
        </p:txBody>
      </p:sp>
      <p:sp>
        <p:nvSpPr>
          <p:cNvPr id="1430"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a:solidFill>
                  <a:srgbClr val="FFFFCC"/>
                </a:solidFill>
              </a:defRPr>
            </a:lvl1pPr>
            <a:lvl2pPr marL="0" indent="457200">
              <a:spcBef>
                <a:spcPts val="400"/>
              </a:spcBef>
              <a:buSzTx/>
              <a:buNone/>
              <a:defRPr sz="2000">
                <a:solidFill>
                  <a:srgbClr val="FFFFCC"/>
                </a:solidFill>
              </a:defRPr>
            </a:lvl2pPr>
            <a:lvl3pPr marL="0" indent="914400">
              <a:spcBef>
                <a:spcPts val="400"/>
              </a:spcBef>
              <a:buSzTx/>
              <a:buNone/>
              <a:defRPr sz="2000">
                <a:solidFill>
                  <a:srgbClr val="FFFFCC"/>
                </a:solidFill>
              </a:defRPr>
            </a:lvl3pPr>
            <a:lvl4pPr marL="0" indent="1371600">
              <a:spcBef>
                <a:spcPts val="400"/>
              </a:spcBef>
              <a:buSzTx/>
              <a:buNone/>
              <a:defRPr sz="2000">
                <a:solidFill>
                  <a:srgbClr val="FFFFCC"/>
                </a:solidFill>
              </a:defRPr>
            </a:lvl4pPr>
            <a:lvl5pPr marL="0" indent="1828800">
              <a:spcBef>
                <a:spcPts val="400"/>
              </a:spcBef>
              <a:buSzTx/>
              <a:buNone/>
              <a:defRPr sz="20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31"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018908745"/>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42" name="Group 2"/>
          <p:cNvGrpSpPr/>
          <p:nvPr/>
        </p:nvGrpSpPr>
        <p:grpSpPr>
          <a:xfrm>
            <a:off x="457200" y="992150"/>
            <a:ext cx="8153401" cy="1600239"/>
            <a:chOff x="0" y="-37"/>
            <a:chExt cx="8153400" cy="1600237"/>
          </a:xfrm>
        </p:grpSpPr>
        <p:sp>
          <p:nvSpPr>
            <p:cNvPr id="14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44"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a:solidFill>
                  <a:srgbClr val="FFFFCC"/>
                </a:solidFill>
              </a:defRPr>
            </a:lvl1pPr>
            <a:lvl2pPr marL="790575" indent="-333375">
              <a:spcBef>
                <a:spcPts val="600"/>
              </a:spcBef>
              <a:buClr>
                <a:srgbClr val="FFCC66"/>
              </a:buClr>
              <a:defRPr sz="2800">
                <a:solidFill>
                  <a:srgbClr val="FFFFCC"/>
                </a:solidFill>
              </a:defRPr>
            </a:lvl2pPr>
            <a:lvl3pPr marL="1234439" indent="-320039">
              <a:spcBef>
                <a:spcPts val="600"/>
              </a:spcBef>
              <a:buClr>
                <a:srgbClr val="FFCC66"/>
              </a:buClr>
              <a:defRPr sz="2800">
                <a:solidFill>
                  <a:srgbClr val="FFFFCC"/>
                </a:solidFill>
              </a:defRPr>
            </a:lvl3pPr>
            <a:lvl4pPr marL="1727200" indent="-355600">
              <a:spcBef>
                <a:spcPts val="600"/>
              </a:spcBef>
              <a:buClr>
                <a:srgbClr val="FFCC66"/>
              </a:buClr>
              <a:defRPr sz="2800">
                <a:solidFill>
                  <a:srgbClr val="FFFFCC"/>
                </a:solidFill>
              </a:defRPr>
            </a:lvl4pPr>
            <a:lvl5pPr marL="2184400" indent="-355600">
              <a:spcBef>
                <a:spcPts val="600"/>
              </a:spcBef>
              <a:buClr>
                <a:srgbClr val="FFCC66"/>
              </a:buClr>
              <a:buChar char="•"/>
              <a:defRPr sz="28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4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4201995566"/>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56" name="Group 2"/>
          <p:cNvGrpSpPr/>
          <p:nvPr/>
        </p:nvGrpSpPr>
        <p:grpSpPr>
          <a:xfrm>
            <a:off x="457200" y="992150"/>
            <a:ext cx="8153401" cy="1600239"/>
            <a:chOff x="0" y="-37"/>
            <a:chExt cx="8153400" cy="1600237"/>
          </a:xfrm>
        </p:grpSpPr>
        <p:sp>
          <p:nvSpPr>
            <p:cNvPr id="145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5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57"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58"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a:solidFill>
                  <a:srgbClr val="FFFFCC"/>
                </a:solidFill>
              </a:defRPr>
            </a:lvl1pPr>
            <a:lvl2pPr marL="0" indent="457200">
              <a:spcBef>
                <a:spcPts val="500"/>
              </a:spcBef>
              <a:buSzTx/>
              <a:buNone/>
              <a:defRPr sz="2400" b="1">
                <a:solidFill>
                  <a:srgbClr val="FFFFCC"/>
                </a:solidFill>
              </a:defRPr>
            </a:lvl2pPr>
            <a:lvl3pPr marL="0" indent="914400">
              <a:spcBef>
                <a:spcPts val="500"/>
              </a:spcBef>
              <a:buSzTx/>
              <a:buNone/>
              <a:defRPr sz="2400" b="1">
                <a:solidFill>
                  <a:srgbClr val="FFFFCC"/>
                </a:solidFill>
              </a:defRPr>
            </a:lvl3pPr>
            <a:lvl4pPr marL="0" indent="1371600">
              <a:spcBef>
                <a:spcPts val="500"/>
              </a:spcBef>
              <a:buSzTx/>
              <a:buNone/>
              <a:defRPr sz="2400" b="1">
                <a:solidFill>
                  <a:srgbClr val="FFFFCC"/>
                </a:solidFill>
              </a:defRPr>
            </a:lvl4pPr>
            <a:lvl5pPr marL="0" indent="1828800">
              <a:spcBef>
                <a:spcPts val="500"/>
              </a:spcBef>
              <a:buSzTx/>
              <a:buNone/>
              <a:defRPr sz="2400"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p>
            <a:pPr marL="0" indent="0">
              <a:spcBef>
                <a:spcPts val="500"/>
              </a:spcBef>
              <a:buSzTx/>
              <a:buNone/>
              <a:defRPr sz="2400" b="1">
                <a:solidFill>
                  <a:srgbClr val="FFFFCC"/>
                </a:solidFill>
              </a:defRPr>
            </a:pPr>
            <a:endParaRPr/>
          </a:p>
        </p:txBody>
      </p:sp>
      <p:sp>
        <p:nvSpPr>
          <p:cNvPr id="146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207200122"/>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71" name="Group 2"/>
          <p:cNvGrpSpPr/>
          <p:nvPr/>
        </p:nvGrpSpPr>
        <p:grpSpPr>
          <a:xfrm>
            <a:off x="457200" y="992150"/>
            <a:ext cx="8153401" cy="1600239"/>
            <a:chOff x="0" y="-37"/>
            <a:chExt cx="8153400" cy="1600237"/>
          </a:xfrm>
        </p:grpSpPr>
        <p:sp>
          <p:nvSpPr>
            <p:cNvPr id="14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72"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473"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132005493"/>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grpSp>
        <p:nvGrpSpPr>
          <p:cNvPr id="1484" name="Group 2"/>
          <p:cNvGrpSpPr/>
          <p:nvPr/>
        </p:nvGrpSpPr>
        <p:grpSpPr>
          <a:xfrm>
            <a:off x="457200" y="992150"/>
            <a:ext cx="8153401" cy="1600239"/>
            <a:chOff x="0" y="-37"/>
            <a:chExt cx="8153400" cy="1600237"/>
          </a:xfrm>
        </p:grpSpPr>
        <p:sp>
          <p:nvSpPr>
            <p:cNvPr id="148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8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8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63229895"/>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96" name="Group 2"/>
          <p:cNvGrpSpPr/>
          <p:nvPr/>
        </p:nvGrpSpPr>
        <p:grpSpPr>
          <a:xfrm>
            <a:off x="457200" y="992150"/>
            <a:ext cx="8153401" cy="1600239"/>
            <a:chOff x="0" y="-37"/>
            <a:chExt cx="8153400" cy="1600237"/>
          </a:xfrm>
        </p:grpSpPr>
        <p:sp>
          <p:nvSpPr>
            <p:cNvPr id="14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4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497"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498"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499"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p>
            <a:pPr marL="0" indent="0">
              <a:spcBef>
                <a:spcPts val="300"/>
              </a:spcBef>
              <a:buSzTx/>
              <a:buNone/>
              <a:defRPr sz="1400">
                <a:solidFill>
                  <a:srgbClr val="FFFFCC"/>
                </a:solidFill>
              </a:defRPr>
            </a:pPr>
            <a:endParaRPr/>
          </a:p>
        </p:txBody>
      </p:sp>
      <p:sp>
        <p:nvSpPr>
          <p:cNvPr id="1500"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767256564"/>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11" name="Group 2"/>
          <p:cNvGrpSpPr/>
          <p:nvPr/>
        </p:nvGrpSpPr>
        <p:grpSpPr>
          <a:xfrm>
            <a:off x="457200" y="992150"/>
            <a:ext cx="8153401" cy="1600239"/>
            <a:chOff x="0" y="-37"/>
            <a:chExt cx="8153400" cy="1600237"/>
          </a:xfrm>
        </p:grpSpPr>
        <p:sp>
          <p:nvSpPr>
            <p:cNvPr id="150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0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1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12"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1">
                <a:solidFill>
                  <a:srgbClr val="FFCC66"/>
                </a:solidFill>
              </a:defRPr>
            </a:lvl1pPr>
          </a:lstStyle>
          <a:p>
            <a:r>
              <a:t>Title Text</a:t>
            </a:r>
          </a:p>
        </p:txBody>
      </p:sp>
      <p:sp>
        <p:nvSpPr>
          <p:cNvPr id="151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14"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a:solidFill>
                  <a:srgbClr val="FFFFCC"/>
                </a:solidFill>
              </a:defRPr>
            </a:lvl1pPr>
            <a:lvl2pPr marL="0" indent="457200">
              <a:spcBef>
                <a:spcPts val="300"/>
              </a:spcBef>
              <a:buSzTx/>
              <a:buNone/>
              <a:defRPr sz="1400">
                <a:solidFill>
                  <a:srgbClr val="FFFFCC"/>
                </a:solidFill>
              </a:defRPr>
            </a:lvl2pPr>
            <a:lvl3pPr marL="0" indent="914400">
              <a:spcBef>
                <a:spcPts val="300"/>
              </a:spcBef>
              <a:buSzTx/>
              <a:buNone/>
              <a:defRPr sz="1400">
                <a:solidFill>
                  <a:srgbClr val="FFFFCC"/>
                </a:solidFill>
              </a:defRPr>
            </a:lvl3pPr>
            <a:lvl4pPr marL="0" indent="1371600">
              <a:spcBef>
                <a:spcPts val="300"/>
              </a:spcBef>
              <a:buSzTx/>
              <a:buNone/>
              <a:defRPr sz="1400">
                <a:solidFill>
                  <a:srgbClr val="FFFFCC"/>
                </a:solidFill>
              </a:defRPr>
            </a:lvl4pPr>
            <a:lvl5pPr marL="0" indent="1828800">
              <a:spcBef>
                <a:spcPts val="300"/>
              </a:spcBef>
              <a:buSzTx/>
              <a:buNone/>
              <a:defRPr sz="1400">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15"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328995290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7" name="Freeform 10"/>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3739" name="Rectangle 11"/>
          <p:cNvSpPr>
            <a:spLocks noGrp="1" noChangeArrowheads="1"/>
          </p:cNvSpPr>
          <p:nvPr>
            <p:ph type="ctrTitle" sz="quarter"/>
          </p:nvPr>
        </p:nvSpPr>
        <p:spPr>
          <a:xfrm>
            <a:off x="685800" y="1736725"/>
            <a:ext cx="7772400" cy="1920875"/>
          </a:xfrm>
        </p:spPr>
        <p:txBody>
          <a:bodyPr/>
          <a:lstStyle>
            <a:lvl1pPr>
              <a:defRPr sz="6000">
                <a:latin typeface="Arial"/>
                <a:cs typeface="Arial"/>
              </a:defRPr>
            </a:lvl1pPr>
          </a:lstStyle>
          <a:p>
            <a:r>
              <a:rPr lang="en-US" dirty="0"/>
              <a:t>Click to edit Master title style</a:t>
            </a:r>
          </a:p>
        </p:txBody>
      </p:sp>
      <p:sp>
        <p:nvSpPr>
          <p:cNvPr id="7374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atin typeface="Arial"/>
                <a:cs typeface="Arial"/>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FC6F745D-61A5-7540-8719-5C8FFA4C5868}" type="slidenum">
              <a:rPr lang="en-US"/>
              <a:pPr>
                <a:defRPr/>
              </a:pPr>
              <a:t>‹#›</a:t>
            </a:fld>
            <a:endParaRPr lang="en-US"/>
          </a:p>
        </p:txBody>
      </p:sp>
    </p:spTree>
    <p:extLst>
      <p:ext uri="{BB962C8B-B14F-4D97-AF65-F5344CB8AC3E}">
        <p14:creationId xmlns:p14="http://schemas.microsoft.com/office/powerpoint/2010/main" val="266911825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526" name="Group 2"/>
          <p:cNvGrpSpPr/>
          <p:nvPr/>
        </p:nvGrpSpPr>
        <p:grpSpPr>
          <a:xfrm>
            <a:off x="457200" y="992150"/>
            <a:ext cx="8153401" cy="1600239"/>
            <a:chOff x="0" y="-37"/>
            <a:chExt cx="8153400" cy="1600237"/>
          </a:xfrm>
        </p:grpSpPr>
        <p:sp>
          <p:nvSpPr>
            <p:cNvPr id="152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2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2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28"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845296111"/>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grpSp>
        <p:nvGrpSpPr>
          <p:cNvPr id="1539" name="Group 2"/>
          <p:cNvGrpSpPr/>
          <p:nvPr/>
        </p:nvGrpSpPr>
        <p:grpSpPr>
          <a:xfrm>
            <a:off x="457200" y="992150"/>
            <a:ext cx="8153401" cy="1600239"/>
            <a:chOff x="0" y="-37"/>
            <a:chExt cx="8153400" cy="1600237"/>
          </a:xfrm>
        </p:grpSpPr>
        <p:sp>
          <p:nvSpPr>
            <p:cNvPr id="153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3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40"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41"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a:solidFill>
                  <a:srgbClr val="FFFFCC"/>
                </a:solidFill>
              </a:defRPr>
            </a:lvl1pPr>
            <a:lvl2pPr>
              <a:buClr>
                <a:srgbClr val="FFCC66"/>
              </a:buClr>
              <a:defRPr>
                <a:solidFill>
                  <a:srgbClr val="FFFFCC"/>
                </a:solidFill>
              </a:defRPr>
            </a:lvl2pPr>
            <a:lvl3pPr>
              <a:buClr>
                <a:srgbClr val="FFCC66"/>
              </a:buClr>
              <a:defRPr>
                <a:solidFill>
                  <a:srgbClr val="FFFFCC"/>
                </a:solidFill>
              </a:defRPr>
            </a:lvl3pPr>
            <a:lvl4pPr>
              <a:buClr>
                <a:srgbClr val="FFCC66"/>
              </a:buClr>
              <a:defRPr>
                <a:solidFill>
                  <a:srgbClr val="FFFFCC"/>
                </a:solidFill>
              </a:defRPr>
            </a:lvl4pPr>
            <a:lvl5pPr>
              <a:buClr>
                <a:srgbClr val="FFCC66"/>
              </a:buClr>
              <a:buChar char="•"/>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42"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210288301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grpSp>
        <p:nvGrpSpPr>
          <p:cNvPr id="1553" name="Group 2"/>
          <p:cNvGrpSpPr/>
          <p:nvPr/>
        </p:nvGrpSpPr>
        <p:grpSpPr>
          <a:xfrm>
            <a:off x="457200" y="992150"/>
            <a:ext cx="8153401" cy="1600239"/>
            <a:chOff x="0" y="-37"/>
            <a:chExt cx="8153400" cy="1600237"/>
          </a:xfrm>
        </p:grpSpPr>
        <p:sp>
          <p:nvSpPr>
            <p:cNvPr id="154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55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554"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i="1">
                <a:solidFill>
                  <a:srgbClr val="FFCC66"/>
                </a:solidFill>
              </a:defRPr>
            </a:lvl1pPr>
          </a:lstStyle>
          <a:p>
            <a:r>
              <a:t>Title Text</a:t>
            </a:r>
          </a:p>
        </p:txBody>
      </p:sp>
      <p:sp>
        <p:nvSpPr>
          <p:cNvPr id="1555"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a:solidFill>
                  <a:srgbClr val="FFFFCC"/>
                </a:solidFill>
              </a:defRPr>
            </a:lvl1pPr>
            <a:lvl2pPr marL="0" indent="457200" algn="ctr">
              <a:buSzTx/>
              <a:buNone/>
              <a:defRPr>
                <a:solidFill>
                  <a:srgbClr val="FFFFCC"/>
                </a:solidFill>
              </a:defRPr>
            </a:lvl2pPr>
            <a:lvl3pPr marL="0" indent="914400" algn="ctr">
              <a:buSzTx/>
              <a:buNone/>
              <a:defRPr>
                <a:solidFill>
                  <a:srgbClr val="FFFFCC"/>
                </a:solidFill>
              </a:defRPr>
            </a:lvl3pPr>
            <a:lvl4pPr marL="0" indent="1371600" algn="ctr">
              <a:buSzTx/>
              <a:buNone/>
              <a:defRPr>
                <a:solidFill>
                  <a:srgbClr val="FFFFCC"/>
                </a:solidFill>
              </a:defRPr>
            </a:lvl4pPr>
            <a:lvl5pPr marL="0" indent="1828800" algn="ctr">
              <a:buSzTx/>
              <a:buNone/>
              <a:defRPr>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6553200" y="6324600"/>
            <a:ext cx="443171" cy="437069"/>
          </a:xfrm>
          <a:prstGeom prst="rect">
            <a:avLst/>
          </a:prstGeom>
        </p:spPr>
        <p:txBody>
          <a:bodyPr/>
          <a:lstStyle>
            <a:lvl1pPr algn="l">
              <a:defRPr sz="2400">
                <a:solidFill>
                  <a:srgbClr val="FFFFCC"/>
                </a:solidFill>
              </a:defRPr>
            </a:lvl1pPr>
          </a:lstStyle>
          <a:p>
            <a:fld id="{86CB4B4D-7CA3-9044-876B-883B54F8677D}" type="slidenum">
              <a:t>‹#›</a:t>
            </a:fld>
            <a:endParaRPr/>
          </a:p>
        </p:txBody>
      </p:sp>
    </p:spTree>
    <p:extLst>
      <p:ext uri="{BB962C8B-B14F-4D97-AF65-F5344CB8AC3E}">
        <p14:creationId xmlns:p14="http://schemas.microsoft.com/office/powerpoint/2010/main" val="144515325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3399"/>
        </a:solidFill>
        <a:effectLst/>
      </p:bgPr>
    </p:bg>
    <p:spTree>
      <p:nvGrpSpPr>
        <p:cNvPr id="1" name=""/>
        <p:cNvGrpSpPr/>
        <p:nvPr/>
      </p:nvGrpSpPr>
      <p:grpSpPr>
        <a:xfrm>
          <a:off x="0" y="0"/>
          <a:ext cx="0" cy="0"/>
          <a:chOff x="0" y="0"/>
          <a:chExt cx="0" cy="0"/>
        </a:xfrm>
      </p:grpSpPr>
      <p:grpSp>
        <p:nvGrpSpPr>
          <p:cNvPr id="1571" name="Group 2"/>
          <p:cNvGrpSpPr/>
          <p:nvPr/>
        </p:nvGrpSpPr>
        <p:grpSpPr>
          <a:xfrm>
            <a:off x="0" y="0"/>
            <a:ext cx="9140826" cy="6850064"/>
            <a:chOff x="0" y="0"/>
            <a:chExt cx="9140825" cy="6850063"/>
          </a:xfrm>
        </p:grpSpPr>
        <p:grpSp>
          <p:nvGrpSpPr>
            <p:cNvPr id="1568" name="Group 3"/>
            <p:cNvGrpSpPr/>
            <p:nvPr/>
          </p:nvGrpSpPr>
          <p:grpSpPr>
            <a:xfrm>
              <a:off x="2743200" y="3540125"/>
              <a:ext cx="6392863" cy="3309939"/>
              <a:chOff x="0" y="0"/>
              <a:chExt cx="6392862" cy="3309937"/>
            </a:xfrm>
          </p:grpSpPr>
          <p:sp>
            <p:nvSpPr>
              <p:cNvPr id="1563"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4"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5"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66"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67"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69"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70"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72"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defRPr>
            </a:lvl1pPr>
          </a:lstStyle>
          <a:p>
            <a:r>
              <a:t>Title Text</a:t>
            </a:r>
          </a:p>
        </p:txBody>
      </p:sp>
      <p:sp>
        <p:nvSpPr>
          <p:cNvPr id="157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defRPr>
            </a:lvl1pPr>
            <a:lvl2pPr algn="ctr">
              <a:buSzPct val="70000"/>
              <a:buChar char="■"/>
              <a:defRPr>
                <a:solidFill>
                  <a:schemeClr val="accent3">
                    <a:lumOff val="44000"/>
                  </a:schemeClr>
                </a:solidFill>
                <a:effectLst>
                  <a:outerShdw blurRad="38100" dist="38100" dir="2700000" rotWithShape="0">
                    <a:srgbClr val="000000"/>
                  </a:outerShdw>
                </a:effectLst>
              </a:defRPr>
            </a:lvl2pPr>
            <a:lvl3pPr algn="ctr">
              <a:buSzPct val="70000"/>
              <a:buChar char="■"/>
              <a:defRPr>
                <a:solidFill>
                  <a:schemeClr val="accent3">
                    <a:lumOff val="44000"/>
                  </a:schemeClr>
                </a:solidFill>
                <a:effectLst>
                  <a:outerShdw blurRad="38100" dist="38100" dir="2700000" rotWithShape="0">
                    <a:srgbClr val="000000"/>
                  </a:outerShdw>
                </a:effectLst>
              </a:defRPr>
            </a:lvl3pPr>
            <a:lvl4pPr algn="ctr">
              <a:buSzPct val="70000"/>
              <a:buChar char="■"/>
              <a:defRPr>
                <a:solidFill>
                  <a:schemeClr val="accent3">
                    <a:lumOff val="44000"/>
                  </a:schemeClr>
                </a:solidFill>
                <a:effectLst>
                  <a:outerShdw blurRad="38100" dist="38100" dir="2700000" rotWithShape="0">
                    <a:srgbClr val="000000"/>
                  </a:outerShdw>
                </a:effectLst>
              </a:defRPr>
            </a:lvl4pPr>
            <a:lvl5pPr algn="ct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439785" y="647446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26233034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3399"/>
        </a:solidFill>
        <a:effectLst/>
      </p:bgPr>
    </p:bg>
    <p:spTree>
      <p:nvGrpSpPr>
        <p:cNvPr id="1" name=""/>
        <p:cNvGrpSpPr/>
        <p:nvPr/>
      </p:nvGrpSpPr>
      <p:grpSpPr>
        <a:xfrm>
          <a:off x="0" y="0"/>
          <a:ext cx="0" cy="0"/>
          <a:chOff x="0" y="0"/>
          <a:chExt cx="0" cy="0"/>
        </a:xfrm>
      </p:grpSpPr>
      <p:grpSp>
        <p:nvGrpSpPr>
          <p:cNvPr id="1589" name="Group 4"/>
          <p:cNvGrpSpPr/>
          <p:nvPr/>
        </p:nvGrpSpPr>
        <p:grpSpPr>
          <a:xfrm>
            <a:off x="0" y="0"/>
            <a:ext cx="9140826" cy="6850064"/>
            <a:chOff x="0" y="0"/>
            <a:chExt cx="9140825" cy="6850063"/>
          </a:xfrm>
        </p:grpSpPr>
        <p:grpSp>
          <p:nvGrpSpPr>
            <p:cNvPr id="1586" name="Group 5"/>
            <p:cNvGrpSpPr/>
            <p:nvPr/>
          </p:nvGrpSpPr>
          <p:grpSpPr>
            <a:xfrm>
              <a:off x="2743200" y="3540125"/>
              <a:ext cx="6392863" cy="3309939"/>
              <a:chOff x="0" y="0"/>
              <a:chExt cx="6392862" cy="3309937"/>
            </a:xfrm>
          </p:grpSpPr>
          <p:sp>
            <p:nvSpPr>
              <p:cNvPr id="158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58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8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8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59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591"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592"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207563865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4_Section Header">
    <p:bg>
      <p:bgPr>
        <a:solidFill>
          <a:srgbClr val="003399"/>
        </a:solidFill>
        <a:effectLst/>
      </p:bgPr>
    </p:bg>
    <p:spTree>
      <p:nvGrpSpPr>
        <p:cNvPr id="1" name=""/>
        <p:cNvGrpSpPr/>
        <p:nvPr/>
      </p:nvGrpSpPr>
      <p:grpSpPr>
        <a:xfrm>
          <a:off x="0" y="0"/>
          <a:ext cx="0" cy="0"/>
          <a:chOff x="0" y="0"/>
          <a:chExt cx="0" cy="0"/>
        </a:xfrm>
      </p:grpSpPr>
      <p:grpSp>
        <p:nvGrpSpPr>
          <p:cNvPr id="1607" name="Group 4"/>
          <p:cNvGrpSpPr/>
          <p:nvPr/>
        </p:nvGrpSpPr>
        <p:grpSpPr>
          <a:xfrm>
            <a:off x="0" y="0"/>
            <a:ext cx="9140826" cy="6850064"/>
            <a:chOff x="0" y="0"/>
            <a:chExt cx="9140825" cy="6850063"/>
          </a:xfrm>
        </p:grpSpPr>
        <p:grpSp>
          <p:nvGrpSpPr>
            <p:cNvPr id="1604" name="Group 5"/>
            <p:cNvGrpSpPr/>
            <p:nvPr/>
          </p:nvGrpSpPr>
          <p:grpSpPr>
            <a:xfrm>
              <a:off x="2743200" y="3540125"/>
              <a:ext cx="6392863" cy="3309939"/>
              <a:chOff x="0" y="0"/>
              <a:chExt cx="6392862" cy="3309937"/>
            </a:xfrm>
          </p:grpSpPr>
          <p:sp>
            <p:nvSpPr>
              <p:cNvPr id="1599"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0"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1"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2"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03"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05"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06"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08"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defRPr>
            </a:lvl1pPr>
          </a:lstStyle>
          <a:p>
            <a:r>
              <a:t>Title Text</a:t>
            </a:r>
          </a:p>
        </p:txBody>
      </p:sp>
      <p:sp>
        <p:nvSpPr>
          <p:cNvPr id="1609"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1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2152691352"/>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4_Two Content">
    <p:bg>
      <p:bgPr>
        <a:solidFill>
          <a:srgbClr val="003399"/>
        </a:solidFill>
        <a:effectLst/>
      </p:bgPr>
    </p:bg>
    <p:spTree>
      <p:nvGrpSpPr>
        <p:cNvPr id="1" name=""/>
        <p:cNvGrpSpPr/>
        <p:nvPr/>
      </p:nvGrpSpPr>
      <p:grpSpPr>
        <a:xfrm>
          <a:off x="0" y="0"/>
          <a:ext cx="0" cy="0"/>
          <a:chOff x="0" y="0"/>
          <a:chExt cx="0" cy="0"/>
        </a:xfrm>
      </p:grpSpPr>
      <p:grpSp>
        <p:nvGrpSpPr>
          <p:cNvPr id="1625" name="Group 4"/>
          <p:cNvGrpSpPr/>
          <p:nvPr/>
        </p:nvGrpSpPr>
        <p:grpSpPr>
          <a:xfrm>
            <a:off x="0" y="0"/>
            <a:ext cx="9140826" cy="6850064"/>
            <a:chOff x="0" y="0"/>
            <a:chExt cx="9140825" cy="6850063"/>
          </a:xfrm>
        </p:grpSpPr>
        <p:grpSp>
          <p:nvGrpSpPr>
            <p:cNvPr id="1622" name="Group 5"/>
            <p:cNvGrpSpPr/>
            <p:nvPr/>
          </p:nvGrpSpPr>
          <p:grpSpPr>
            <a:xfrm>
              <a:off x="2743200" y="3540125"/>
              <a:ext cx="6392863" cy="3309939"/>
              <a:chOff x="0" y="0"/>
              <a:chExt cx="6392862" cy="3309937"/>
            </a:xfrm>
          </p:grpSpPr>
          <p:sp>
            <p:nvSpPr>
              <p:cNvPr id="161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2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2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26"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2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184502452"/>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14_Comparison">
    <p:bg>
      <p:bgPr>
        <a:solidFill>
          <a:srgbClr val="003399"/>
        </a:solidFill>
        <a:effectLst/>
      </p:bgPr>
    </p:bg>
    <p:spTree>
      <p:nvGrpSpPr>
        <p:cNvPr id="1" name=""/>
        <p:cNvGrpSpPr/>
        <p:nvPr/>
      </p:nvGrpSpPr>
      <p:grpSpPr>
        <a:xfrm>
          <a:off x="0" y="0"/>
          <a:ext cx="0" cy="0"/>
          <a:chOff x="0" y="0"/>
          <a:chExt cx="0" cy="0"/>
        </a:xfrm>
      </p:grpSpPr>
      <p:grpSp>
        <p:nvGrpSpPr>
          <p:cNvPr id="1643" name="Group 4"/>
          <p:cNvGrpSpPr/>
          <p:nvPr/>
        </p:nvGrpSpPr>
        <p:grpSpPr>
          <a:xfrm>
            <a:off x="0" y="0"/>
            <a:ext cx="9140826" cy="6850064"/>
            <a:chOff x="0" y="0"/>
            <a:chExt cx="9140825" cy="6850063"/>
          </a:xfrm>
        </p:grpSpPr>
        <p:grpSp>
          <p:nvGrpSpPr>
            <p:cNvPr id="1640" name="Group 5"/>
            <p:cNvGrpSpPr/>
            <p:nvPr/>
          </p:nvGrpSpPr>
          <p:grpSpPr>
            <a:xfrm>
              <a:off x="2743200" y="3540125"/>
              <a:ext cx="6392863" cy="3309939"/>
              <a:chOff x="0" y="0"/>
              <a:chExt cx="6392862" cy="3309937"/>
            </a:xfrm>
          </p:grpSpPr>
          <p:sp>
            <p:nvSpPr>
              <p:cNvPr id="163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3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4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4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4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a:p>
        </p:txBody>
      </p:sp>
      <p:sp>
        <p:nvSpPr>
          <p:cNvPr id="1647"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168838169"/>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4_Title Only">
    <p:bg>
      <p:bgPr>
        <a:solidFill>
          <a:srgbClr val="003399"/>
        </a:solidFill>
        <a:effectLst/>
      </p:bgPr>
    </p:bg>
    <p:spTree>
      <p:nvGrpSpPr>
        <p:cNvPr id="1" name=""/>
        <p:cNvGrpSpPr/>
        <p:nvPr/>
      </p:nvGrpSpPr>
      <p:grpSpPr>
        <a:xfrm>
          <a:off x="0" y="0"/>
          <a:ext cx="0" cy="0"/>
          <a:chOff x="0" y="0"/>
          <a:chExt cx="0" cy="0"/>
        </a:xfrm>
      </p:grpSpPr>
      <p:grpSp>
        <p:nvGrpSpPr>
          <p:cNvPr id="1662" name="Group 4"/>
          <p:cNvGrpSpPr/>
          <p:nvPr/>
        </p:nvGrpSpPr>
        <p:grpSpPr>
          <a:xfrm>
            <a:off x="0" y="0"/>
            <a:ext cx="9140826" cy="6850064"/>
            <a:chOff x="0" y="0"/>
            <a:chExt cx="9140825" cy="6850063"/>
          </a:xfrm>
        </p:grpSpPr>
        <p:grpSp>
          <p:nvGrpSpPr>
            <p:cNvPr id="1659" name="Group 5"/>
            <p:cNvGrpSpPr/>
            <p:nvPr/>
          </p:nvGrpSpPr>
          <p:grpSpPr>
            <a:xfrm>
              <a:off x="2743200" y="3540125"/>
              <a:ext cx="6392863" cy="3309939"/>
              <a:chOff x="0" y="0"/>
              <a:chExt cx="6392862" cy="3309937"/>
            </a:xfrm>
          </p:grpSpPr>
          <p:sp>
            <p:nvSpPr>
              <p:cNvPr id="165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5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6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6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664"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457911740"/>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4_Blank">
    <p:bg>
      <p:bgPr>
        <a:solidFill>
          <a:srgbClr val="003399"/>
        </a:solidFill>
        <a:effectLst/>
      </p:bgPr>
    </p:bg>
    <p:spTree>
      <p:nvGrpSpPr>
        <p:cNvPr id="1" name=""/>
        <p:cNvGrpSpPr/>
        <p:nvPr/>
      </p:nvGrpSpPr>
      <p:grpSpPr>
        <a:xfrm>
          <a:off x="0" y="0"/>
          <a:ext cx="0" cy="0"/>
          <a:chOff x="0" y="0"/>
          <a:chExt cx="0" cy="0"/>
        </a:xfrm>
      </p:grpSpPr>
      <p:grpSp>
        <p:nvGrpSpPr>
          <p:cNvPr id="1679" name="Group 4"/>
          <p:cNvGrpSpPr/>
          <p:nvPr/>
        </p:nvGrpSpPr>
        <p:grpSpPr>
          <a:xfrm>
            <a:off x="0" y="0"/>
            <a:ext cx="9140826" cy="6850064"/>
            <a:chOff x="0" y="0"/>
            <a:chExt cx="9140825" cy="6850063"/>
          </a:xfrm>
        </p:grpSpPr>
        <p:grpSp>
          <p:nvGrpSpPr>
            <p:cNvPr id="1676" name="Group 5"/>
            <p:cNvGrpSpPr/>
            <p:nvPr/>
          </p:nvGrpSpPr>
          <p:grpSpPr>
            <a:xfrm>
              <a:off x="2743200" y="3540125"/>
              <a:ext cx="6392863" cy="3309939"/>
              <a:chOff x="0" y="0"/>
              <a:chExt cx="6392862" cy="3309937"/>
            </a:xfrm>
          </p:grpSpPr>
          <p:sp>
            <p:nvSpPr>
              <p:cNvPr id="1671"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2"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3"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4"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75"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77"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78"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80"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2052755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B5DEF7B-384E-C84F-9652-FEF81AF4EE4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16500988"/>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rgbClr val="003399"/>
        </a:solidFill>
        <a:effectLst/>
      </p:bgPr>
    </p:bg>
    <p:spTree>
      <p:nvGrpSpPr>
        <p:cNvPr id="1" name=""/>
        <p:cNvGrpSpPr/>
        <p:nvPr/>
      </p:nvGrpSpPr>
      <p:grpSpPr>
        <a:xfrm>
          <a:off x="0" y="0"/>
          <a:ext cx="0" cy="0"/>
          <a:chOff x="0" y="0"/>
          <a:chExt cx="0" cy="0"/>
        </a:xfrm>
      </p:grpSpPr>
      <p:grpSp>
        <p:nvGrpSpPr>
          <p:cNvPr id="1695" name="Group 4"/>
          <p:cNvGrpSpPr/>
          <p:nvPr/>
        </p:nvGrpSpPr>
        <p:grpSpPr>
          <a:xfrm>
            <a:off x="0" y="0"/>
            <a:ext cx="9140826" cy="6850064"/>
            <a:chOff x="0" y="0"/>
            <a:chExt cx="9140825" cy="6850063"/>
          </a:xfrm>
        </p:grpSpPr>
        <p:grpSp>
          <p:nvGrpSpPr>
            <p:cNvPr id="1692" name="Group 5"/>
            <p:cNvGrpSpPr/>
            <p:nvPr/>
          </p:nvGrpSpPr>
          <p:grpSpPr>
            <a:xfrm>
              <a:off x="2743200" y="3540125"/>
              <a:ext cx="6392863" cy="3309939"/>
              <a:chOff x="0" y="0"/>
              <a:chExt cx="6392862" cy="3309937"/>
            </a:xfrm>
          </p:grpSpPr>
          <p:sp>
            <p:nvSpPr>
              <p:cNvPr id="1687"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8"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89"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0"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691"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93"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94"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696"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69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69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a:p>
        </p:txBody>
      </p:sp>
      <p:sp>
        <p:nvSpPr>
          <p:cNvPr id="1699"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2111868563"/>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rgbClr val="003399"/>
        </a:solidFill>
        <a:effectLst/>
      </p:bgPr>
    </p:bg>
    <p:spTree>
      <p:nvGrpSpPr>
        <p:cNvPr id="1" name=""/>
        <p:cNvGrpSpPr/>
        <p:nvPr/>
      </p:nvGrpSpPr>
      <p:grpSpPr>
        <a:xfrm>
          <a:off x="0" y="0"/>
          <a:ext cx="0" cy="0"/>
          <a:chOff x="0" y="0"/>
          <a:chExt cx="0" cy="0"/>
        </a:xfrm>
      </p:grpSpPr>
      <p:grpSp>
        <p:nvGrpSpPr>
          <p:cNvPr id="1714" name="Group 4"/>
          <p:cNvGrpSpPr/>
          <p:nvPr/>
        </p:nvGrpSpPr>
        <p:grpSpPr>
          <a:xfrm>
            <a:off x="0" y="0"/>
            <a:ext cx="9140826" cy="6850064"/>
            <a:chOff x="0" y="0"/>
            <a:chExt cx="9140825" cy="6850063"/>
          </a:xfrm>
        </p:grpSpPr>
        <p:grpSp>
          <p:nvGrpSpPr>
            <p:cNvPr id="1711" name="Group 5"/>
            <p:cNvGrpSpPr/>
            <p:nvPr/>
          </p:nvGrpSpPr>
          <p:grpSpPr>
            <a:xfrm>
              <a:off x="2743200" y="3540125"/>
              <a:ext cx="6392863" cy="3309939"/>
              <a:chOff x="0" y="0"/>
              <a:chExt cx="6392862" cy="3309937"/>
            </a:xfrm>
          </p:grpSpPr>
          <p:sp>
            <p:nvSpPr>
              <p:cNvPr id="170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0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1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1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1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15"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defRPr>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976753235"/>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3399"/>
        </a:solidFill>
        <a:effectLst/>
      </p:bgPr>
    </p:bg>
    <p:spTree>
      <p:nvGrpSpPr>
        <p:cNvPr id="1" name=""/>
        <p:cNvGrpSpPr/>
        <p:nvPr/>
      </p:nvGrpSpPr>
      <p:grpSpPr>
        <a:xfrm>
          <a:off x="0" y="0"/>
          <a:ext cx="0" cy="0"/>
          <a:chOff x="0" y="0"/>
          <a:chExt cx="0" cy="0"/>
        </a:xfrm>
      </p:grpSpPr>
      <p:grpSp>
        <p:nvGrpSpPr>
          <p:cNvPr id="1733" name="Group 4"/>
          <p:cNvGrpSpPr/>
          <p:nvPr/>
        </p:nvGrpSpPr>
        <p:grpSpPr>
          <a:xfrm>
            <a:off x="0" y="0"/>
            <a:ext cx="9140826" cy="6850064"/>
            <a:chOff x="0" y="0"/>
            <a:chExt cx="9140825" cy="6850063"/>
          </a:xfrm>
        </p:grpSpPr>
        <p:grpSp>
          <p:nvGrpSpPr>
            <p:cNvPr id="1730" name="Group 5"/>
            <p:cNvGrpSpPr/>
            <p:nvPr/>
          </p:nvGrpSpPr>
          <p:grpSpPr>
            <a:xfrm>
              <a:off x="2743200" y="3540125"/>
              <a:ext cx="6392863" cy="3309939"/>
              <a:chOff x="0" y="0"/>
              <a:chExt cx="6392862" cy="3309937"/>
            </a:xfrm>
          </p:grpSpPr>
          <p:sp>
            <p:nvSpPr>
              <p:cNvPr id="172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2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sp>
            <p:nvSpPr>
              <p:cNvPr id="172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73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73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spcBef>
                  <a:spcPts val="1400"/>
                </a:spcBef>
                <a:defRPr sz="36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pPr>
              <a:endParaRPr/>
            </a:p>
          </p:txBody>
        </p:sp>
      </p:grpSp>
      <p:sp>
        <p:nvSpPr>
          <p:cNvPr id="1734"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defRPr>
            </a:lvl1pPr>
          </a:lstStyle>
          <a:p>
            <a:r>
              <a:t>Title Text</a:t>
            </a:r>
          </a:p>
        </p:txBody>
      </p:sp>
      <p:sp>
        <p:nvSpPr>
          <p:cNvPr id="1735"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439785" y="6468110"/>
            <a:ext cx="247015" cy="256541"/>
          </a:xfrm>
          <a:prstGeom prst="rect">
            <a:avLst/>
          </a:prstGeom>
        </p:spPr>
        <p:txBody>
          <a:bodyPr anchor="b"/>
          <a:lstStyle>
            <a:lvl1pPr>
              <a:spcBef>
                <a:spcPts val="700"/>
              </a:spcBef>
              <a:defRPr sz="1200">
                <a:solidFill>
                  <a:schemeClr val="accent3">
                    <a:lumOff val="44000"/>
                  </a:schemeClr>
                </a:solidFill>
                <a:effectLst>
                  <a:outerShdw blurRad="38100" dist="38100" dir="2700000" rotWithShape="0">
                    <a:srgbClr val="000000">
                      <a:alpha val="43137"/>
                    </a:srgbClr>
                  </a:outerShdw>
                </a:effectLst>
                <a:latin typeface="Garamond"/>
                <a:ea typeface="Garamond"/>
                <a:cs typeface="Garamond"/>
                <a:sym typeface="Garamond"/>
              </a:defRPr>
            </a:lvl1pPr>
          </a:lstStyle>
          <a:p>
            <a:fld id="{86CB4B4D-7CA3-9044-876B-883B54F8677D}" type="slidenum">
              <a:t>‹#›</a:t>
            </a:fld>
            <a:endParaRPr/>
          </a:p>
        </p:txBody>
      </p:sp>
    </p:spTree>
    <p:extLst>
      <p:ext uri="{BB962C8B-B14F-4D97-AF65-F5344CB8AC3E}">
        <p14:creationId xmlns:p14="http://schemas.microsoft.com/office/powerpoint/2010/main" val="92355020"/>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800" y="2130425"/>
            <a:ext cx="7772400" cy="1470025"/>
          </a:xfrm>
          <a:prstGeom prst="rect">
            <a:avLst/>
          </a:prstGeom>
        </p:spPr>
        <p:txBody>
          <a:bodyPr/>
          <a:lstStyle>
            <a:lvl1pPr>
              <a:defRPr>
                <a:solidFill>
                  <a:schemeClr val="accent3">
                    <a:lumOff val="44000"/>
                  </a:schemeClr>
                </a:solidFill>
              </a:defRPr>
            </a:lvl1pPr>
          </a:lstStyle>
          <a:p>
            <a:r>
              <a:t>Title Text</a:t>
            </a:r>
          </a:p>
        </p:txBody>
      </p:sp>
      <p:sp>
        <p:nvSpPr>
          <p:cNvPr id="17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defRPr>
            </a:lvl1pPr>
            <a:lvl2pPr marL="0" indent="457200" algn="ctr">
              <a:buSzTx/>
              <a:buNone/>
              <a:defRPr>
                <a:solidFill>
                  <a:schemeClr val="accent3">
                    <a:lumOff val="44000"/>
                  </a:schemeClr>
                </a:solidFill>
              </a:defRPr>
            </a:lvl2pPr>
            <a:lvl3pPr marL="0" indent="914400" algn="ctr">
              <a:buSzTx/>
              <a:buNone/>
              <a:defRPr>
                <a:solidFill>
                  <a:schemeClr val="accent3">
                    <a:lumOff val="44000"/>
                  </a:schemeClr>
                </a:solidFill>
              </a:defRPr>
            </a:lvl3pPr>
            <a:lvl4pPr marL="0" indent="1371600" algn="ctr">
              <a:buSzTx/>
              <a:buNone/>
              <a:defRPr>
                <a:solidFill>
                  <a:schemeClr val="accent3">
                    <a:lumOff val="44000"/>
                  </a:schemeClr>
                </a:solidFill>
              </a:defRPr>
            </a:lvl4pPr>
            <a:lvl5pPr marL="0" indent="1828800" algn="ctr">
              <a:buSzTx/>
              <a:buNone/>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23826042"/>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53" name="Body Level One…"/>
          <p:cNvSpPr txBox="1">
            <a:spLocks noGrp="1"/>
          </p:cNvSpPr>
          <p:nvPr>
            <p:ph type="body" idx="1"/>
          </p:nvPr>
        </p:nvSpPr>
        <p:spPr>
          <a:xfrm>
            <a:off x="457200" y="1600200"/>
            <a:ext cx="8229600" cy="452596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8821799"/>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chemeClr val="accent3">
                    <a:lumOff val="44000"/>
                  </a:schemeClr>
                </a:solidFill>
              </a:defRPr>
            </a:lvl1pPr>
          </a:lstStyle>
          <a:p>
            <a:r>
              <a:t>Title Text</a:t>
            </a:r>
          </a:p>
        </p:txBody>
      </p:sp>
      <p:sp>
        <p:nvSpPr>
          <p:cNvPr id="17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defRPr>
            </a:lvl1pPr>
            <a:lvl2pPr marL="0" indent="457200">
              <a:spcBef>
                <a:spcPts val="400"/>
              </a:spcBef>
              <a:buSzTx/>
              <a:buNone/>
              <a:defRPr sz="2000">
                <a:solidFill>
                  <a:schemeClr val="accent3">
                    <a:lumOff val="44000"/>
                  </a:schemeClr>
                </a:solidFill>
              </a:defRPr>
            </a:lvl2pPr>
            <a:lvl3pPr marL="0" indent="914400">
              <a:spcBef>
                <a:spcPts val="400"/>
              </a:spcBef>
              <a:buSzTx/>
              <a:buNone/>
              <a:defRPr sz="2000">
                <a:solidFill>
                  <a:schemeClr val="accent3">
                    <a:lumOff val="44000"/>
                  </a:schemeClr>
                </a:solidFill>
              </a:defRPr>
            </a:lvl3pPr>
            <a:lvl4pPr marL="0" indent="1371600">
              <a:spcBef>
                <a:spcPts val="400"/>
              </a:spcBef>
              <a:buSzTx/>
              <a:buNone/>
              <a:defRPr sz="2000">
                <a:solidFill>
                  <a:schemeClr val="accent3">
                    <a:lumOff val="44000"/>
                  </a:schemeClr>
                </a:solidFill>
              </a:defRPr>
            </a:lvl4pPr>
            <a:lvl5pPr marL="0" indent="1828800">
              <a:spcBef>
                <a:spcPts val="400"/>
              </a:spcBef>
              <a:buSzTx/>
              <a:buNone/>
              <a:defRPr sz="20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4066966"/>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7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a:solidFill>
                  <a:schemeClr val="accent3">
                    <a:lumOff val="44000"/>
                  </a:schemeClr>
                </a:solidFill>
              </a:defRPr>
            </a:lvl1pPr>
            <a:lvl2pPr marL="790575" indent="-333375">
              <a:spcBef>
                <a:spcPts val="600"/>
              </a:spcBef>
              <a:defRPr sz="2800">
                <a:solidFill>
                  <a:schemeClr val="accent3">
                    <a:lumOff val="44000"/>
                  </a:schemeClr>
                </a:solidFill>
              </a:defRPr>
            </a:lvl2pPr>
            <a:lvl3pPr marL="1234439" indent="-320039">
              <a:spcBef>
                <a:spcPts val="600"/>
              </a:spcBef>
              <a:defRPr sz="2800">
                <a:solidFill>
                  <a:schemeClr val="accent3">
                    <a:lumOff val="44000"/>
                  </a:schemeClr>
                </a:solidFill>
              </a:defRPr>
            </a:lvl3pPr>
            <a:lvl4pPr marL="1727200" indent="-355600">
              <a:spcBef>
                <a:spcPts val="600"/>
              </a:spcBef>
              <a:defRPr sz="2800">
                <a:solidFill>
                  <a:schemeClr val="accent3">
                    <a:lumOff val="44000"/>
                  </a:schemeClr>
                </a:solidFill>
              </a:defRPr>
            </a:lvl4pPr>
            <a:lvl5pPr marL="2184400" indent="-355600">
              <a:spcBef>
                <a:spcPts val="600"/>
              </a:spcBef>
              <a:defRPr sz="28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794830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defRPr>
            </a:lvl1pPr>
            <a:lvl2pPr marL="0" indent="457200">
              <a:spcBef>
                <a:spcPts val="500"/>
              </a:spcBef>
              <a:buSzTx/>
              <a:buNone/>
              <a:defRPr sz="2400" b="1">
                <a:solidFill>
                  <a:schemeClr val="accent3">
                    <a:lumOff val="44000"/>
                  </a:schemeClr>
                </a:solidFill>
              </a:defRPr>
            </a:lvl2pPr>
            <a:lvl3pPr marL="0" indent="914400">
              <a:spcBef>
                <a:spcPts val="500"/>
              </a:spcBef>
              <a:buSzTx/>
              <a:buNone/>
              <a:defRPr sz="2400" b="1">
                <a:solidFill>
                  <a:schemeClr val="accent3">
                    <a:lumOff val="44000"/>
                  </a:schemeClr>
                </a:solidFill>
              </a:defRPr>
            </a:lvl3pPr>
            <a:lvl4pPr marL="0" indent="1371600">
              <a:spcBef>
                <a:spcPts val="500"/>
              </a:spcBef>
              <a:buSzTx/>
              <a:buNone/>
              <a:defRPr sz="2400" b="1">
                <a:solidFill>
                  <a:schemeClr val="accent3">
                    <a:lumOff val="44000"/>
                  </a:schemeClr>
                </a:solidFill>
              </a:defRPr>
            </a:lvl4pPr>
            <a:lvl5pPr marL="0" indent="1828800">
              <a:spcBef>
                <a:spcPts val="500"/>
              </a:spcBef>
              <a:buSzTx/>
              <a:buNone/>
              <a:defRPr sz="2400" b="1">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defRPr>
            </a:pPr>
            <a:endParaRPr/>
          </a:p>
        </p:txBody>
      </p:sp>
      <p:sp>
        <p:nvSpPr>
          <p:cNvPr id="1782"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9032780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457200" y="274638"/>
            <a:ext cx="8229600" cy="1143001"/>
          </a:xfrm>
          <a:prstGeom prst="rect">
            <a:avLst/>
          </a:prstGeom>
        </p:spPr>
        <p:txBody>
          <a:bodyPr/>
          <a:lstStyle>
            <a:lvl1pPr>
              <a:defRPr>
                <a:solidFill>
                  <a:schemeClr val="accent3">
                    <a:lumOff val="44000"/>
                  </a:schemeClr>
                </a:solidFill>
              </a:defRPr>
            </a:lvl1pPr>
          </a:lstStyle>
          <a:p>
            <a:r>
              <a:t>Title Text</a:t>
            </a:r>
          </a:p>
        </p:txBody>
      </p:sp>
      <p:sp>
        <p:nvSpPr>
          <p:cNvPr id="1790"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11085416"/>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5_Blank">
    <p:bg>
      <p:bgPr>
        <a:solidFill>
          <a:srgbClr val="000000"/>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339090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4ED585A-A311-C74F-896A-AEA1AF15DF5D}"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894675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200" y="273050"/>
            <a:ext cx="3008314" cy="1162050"/>
          </a:xfrm>
          <a:prstGeom prst="rect">
            <a:avLst/>
          </a:prstGeom>
        </p:spPr>
        <p:txBody>
          <a:bodyPr anchor="b"/>
          <a:lstStyle>
            <a:lvl1pPr algn="l">
              <a:defRPr sz="2000" b="1">
                <a:solidFill>
                  <a:schemeClr val="accent3">
                    <a:lumOff val="44000"/>
                  </a:schemeClr>
                </a:solidFill>
              </a:defRPr>
            </a:lvl1pPr>
          </a:lstStyle>
          <a:p>
            <a:r>
              <a:t>Title Text</a:t>
            </a:r>
          </a:p>
        </p:txBody>
      </p:sp>
      <p:sp>
        <p:nvSpPr>
          <p:cNvPr id="1805" name="Body Level One…"/>
          <p:cNvSpPr txBox="1">
            <a:spLocks noGrp="1"/>
          </p:cNvSpPr>
          <p:nvPr>
            <p:ph type="body" idx="1"/>
          </p:nvPr>
        </p:nvSpPr>
        <p:spPr>
          <a:xfrm>
            <a:off x="3575050" y="273050"/>
            <a:ext cx="5111750" cy="5853113"/>
          </a:xfrm>
          <a:prstGeom prst="rect">
            <a:avLst/>
          </a:prstGeom>
        </p:spPr>
        <p:txBody>
          <a:bodyPr>
            <a:normAutofit/>
          </a:bodyPr>
          <a:lstStyle>
            <a:lvl1pPr>
              <a:defRPr>
                <a:solidFill>
                  <a:schemeClr val="accent3">
                    <a:lumOff val="44000"/>
                  </a:schemeClr>
                </a:solidFill>
              </a:defRPr>
            </a:lvl1pPr>
            <a:lvl2pPr>
              <a:defRPr>
                <a:solidFill>
                  <a:schemeClr val="accent3">
                    <a:lumOff val="44000"/>
                  </a:schemeClr>
                </a:solidFill>
              </a:defRPr>
            </a:lvl2pPr>
            <a:lvl3pPr>
              <a:defRPr>
                <a:solidFill>
                  <a:schemeClr val="accent3">
                    <a:lumOff val="44000"/>
                  </a:schemeClr>
                </a:solidFill>
              </a:defRPr>
            </a:lvl3pPr>
            <a:lvl4pPr>
              <a:defRPr>
                <a:solidFill>
                  <a:schemeClr val="accent3">
                    <a:lumOff val="44000"/>
                  </a:schemeClr>
                </a:solidFill>
              </a:defRPr>
            </a:lvl4pPr>
            <a:lvl5pPr>
              <a:defRPr>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defRPr>
            </a:pPr>
            <a:endParaRPr/>
          </a:p>
        </p:txBody>
      </p:sp>
      <p:sp>
        <p:nvSpPr>
          <p:cNvPr id="180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0894794"/>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2288" y="4800600"/>
            <a:ext cx="5486401" cy="566738"/>
          </a:xfrm>
          <a:prstGeom prst="rect">
            <a:avLst/>
          </a:prstGeom>
        </p:spPr>
        <p:txBody>
          <a:bodyPr anchor="b"/>
          <a:lstStyle>
            <a:lvl1pPr algn="l">
              <a:defRPr sz="2000" b="1">
                <a:solidFill>
                  <a:schemeClr val="accent3">
                    <a:lumOff val="44000"/>
                  </a:schemeClr>
                </a:solidFill>
              </a:defRPr>
            </a:lvl1pPr>
          </a:lstStyle>
          <a:p>
            <a:r>
              <a:t>Title Text</a:t>
            </a:r>
          </a:p>
        </p:txBody>
      </p:sp>
      <p:sp>
        <p:nvSpPr>
          <p:cNvPr id="181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8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defRPr>
            </a:lvl1pPr>
            <a:lvl2pPr marL="0" indent="457200">
              <a:spcBef>
                <a:spcPts val="300"/>
              </a:spcBef>
              <a:buSzTx/>
              <a:buNone/>
              <a:defRPr sz="1400">
                <a:solidFill>
                  <a:schemeClr val="accent3">
                    <a:lumOff val="44000"/>
                  </a:schemeClr>
                </a:solidFill>
              </a:defRPr>
            </a:lvl2pPr>
            <a:lvl3pPr marL="0" indent="914400">
              <a:spcBef>
                <a:spcPts val="300"/>
              </a:spcBef>
              <a:buSzTx/>
              <a:buNone/>
              <a:defRPr sz="1400">
                <a:solidFill>
                  <a:schemeClr val="accent3">
                    <a:lumOff val="44000"/>
                  </a:schemeClr>
                </a:solidFill>
              </a:defRPr>
            </a:lvl3pPr>
            <a:lvl4pPr marL="0" indent="1371600">
              <a:spcBef>
                <a:spcPts val="300"/>
              </a:spcBef>
              <a:buSzTx/>
              <a:buNone/>
              <a:defRPr sz="1400">
                <a:solidFill>
                  <a:schemeClr val="accent3">
                    <a:lumOff val="44000"/>
                  </a:schemeClr>
                </a:solidFill>
              </a:defRPr>
            </a:lvl4pPr>
            <a:lvl5pPr marL="0" indent="1828800">
              <a:spcBef>
                <a:spcPts val="300"/>
              </a:spcBef>
              <a:buSzTx/>
              <a:buNone/>
              <a:defRPr sz="1400">
                <a:solidFill>
                  <a:schemeClr val="accent3">
                    <a:lumOff val="44000"/>
                  </a:schemeClr>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8384892" y="6245225"/>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70359147"/>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685800" y="381000"/>
            <a:ext cx="7772400" cy="1143000"/>
          </a:xfrm>
          <a:prstGeom prst="rect">
            <a:avLst/>
          </a:prstGeom>
        </p:spPr>
        <p:txBody>
          <a:bodyPr/>
          <a:lstStyle>
            <a:lvl1pPr>
              <a:defRPr>
                <a:solidFill>
                  <a:schemeClr val="accent3">
                    <a:lumOff val="44000"/>
                  </a:schemeClr>
                </a:solidFill>
              </a:defRPr>
            </a:lvl1pPr>
          </a:lstStyle>
          <a:p>
            <a:r>
              <a:t>Title Text</a:t>
            </a:r>
          </a:p>
        </p:txBody>
      </p:sp>
      <p:sp>
        <p:nvSpPr>
          <p:cNvPr id="1825" name="Slide Number"/>
          <p:cNvSpPr txBox="1">
            <a:spLocks noGrp="1"/>
          </p:cNvSpPr>
          <p:nvPr>
            <p:ph type="sldNum" sz="quarter" idx="2"/>
          </p:nvPr>
        </p:nvSpPr>
        <p:spPr>
          <a:xfrm>
            <a:off x="8156292" y="6324600"/>
            <a:ext cx="301909" cy="288824"/>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61953090"/>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17_Title Slide">
    <p:bg>
      <p:bgPr>
        <a:solidFill>
          <a:srgbClr val="003399"/>
        </a:solidFill>
        <a:effectLst/>
      </p:bgPr>
    </p:bg>
    <p:spTree>
      <p:nvGrpSpPr>
        <p:cNvPr id="1" name=""/>
        <p:cNvGrpSpPr/>
        <p:nvPr/>
      </p:nvGrpSpPr>
      <p:grpSpPr>
        <a:xfrm>
          <a:off x="0" y="0"/>
          <a:ext cx="0" cy="0"/>
          <a:chOff x="0" y="0"/>
          <a:chExt cx="0" cy="0"/>
        </a:xfrm>
      </p:grpSpPr>
      <p:grpSp>
        <p:nvGrpSpPr>
          <p:cNvPr id="1840" name="Group 2"/>
          <p:cNvGrpSpPr/>
          <p:nvPr/>
        </p:nvGrpSpPr>
        <p:grpSpPr>
          <a:xfrm>
            <a:off x="0" y="0"/>
            <a:ext cx="9140826" cy="6850064"/>
            <a:chOff x="0" y="0"/>
            <a:chExt cx="9140825" cy="6850063"/>
          </a:xfrm>
        </p:grpSpPr>
        <p:grpSp>
          <p:nvGrpSpPr>
            <p:cNvPr id="1837" name="Group 3"/>
            <p:cNvGrpSpPr/>
            <p:nvPr/>
          </p:nvGrpSpPr>
          <p:grpSpPr>
            <a:xfrm>
              <a:off x="2743200" y="3540125"/>
              <a:ext cx="6392863" cy="3309939"/>
              <a:chOff x="0" y="0"/>
              <a:chExt cx="6392862" cy="3309937"/>
            </a:xfrm>
          </p:grpSpPr>
          <p:sp>
            <p:nvSpPr>
              <p:cNvPr id="1832"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3"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4"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5"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6"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38"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39"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41"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4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43"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958804171"/>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3399"/>
        </a:solidFill>
        <a:effectLst/>
      </p:bgPr>
    </p:bg>
    <p:spTree>
      <p:nvGrpSpPr>
        <p:cNvPr id="1" name=""/>
        <p:cNvGrpSpPr/>
        <p:nvPr/>
      </p:nvGrpSpPr>
      <p:grpSpPr>
        <a:xfrm>
          <a:off x="0" y="0"/>
          <a:ext cx="0" cy="0"/>
          <a:chOff x="0" y="0"/>
          <a:chExt cx="0" cy="0"/>
        </a:xfrm>
      </p:grpSpPr>
      <p:grpSp>
        <p:nvGrpSpPr>
          <p:cNvPr id="1858" name="Group 4"/>
          <p:cNvGrpSpPr/>
          <p:nvPr/>
        </p:nvGrpSpPr>
        <p:grpSpPr>
          <a:xfrm>
            <a:off x="0" y="0"/>
            <a:ext cx="9140826" cy="6850064"/>
            <a:chOff x="0" y="0"/>
            <a:chExt cx="9140825" cy="6850063"/>
          </a:xfrm>
        </p:grpSpPr>
        <p:grpSp>
          <p:nvGrpSpPr>
            <p:cNvPr id="1855" name="Group 5"/>
            <p:cNvGrpSpPr/>
            <p:nvPr/>
          </p:nvGrpSpPr>
          <p:grpSpPr>
            <a:xfrm>
              <a:off x="2743200" y="3540125"/>
              <a:ext cx="6392863" cy="3309939"/>
              <a:chOff x="0" y="0"/>
              <a:chExt cx="6392862" cy="3309937"/>
            </a:xfrm>
          </p:grpSpPr>
          <p:sp>
            <p:nvSpPr>
              <p:cNvPr id="185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5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59"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60"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6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77571086"/>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3399"/>
        </a:solidFill>
        <a:effectLst/>
      </p:bgPr>
    </p:bg>
    <p:spTree>
      <p:nvGrpSpPr>
        <p:cNvPr id="1" name=""/>
        <p:cNvGrpSpPr/>
        <p:nvPr/>
      </p:nvGrpSpPr>
      <p:grpSpPr>
        <a:xfrm>
          <a:off x="0" y="0"/>
          <a:ext cx="0" cy="0"/>
          <a:chOff x="0" y="0"/>
          <a:chExt cx="0" cy="0"/>
        </a:xfrm>
      </p:grpSpPr>
      <p:grpSp>
        <p:nvGrpSpPr>
          <p:cNvPr id="1876" name="Group 4"/>
          <p:cNvGrpSpPr/>
          <p:nvPr/>
        </p:nvGrpSpPr>
        <p:grpSpPr>
          <a:xfrm>
            <a:off x="0" y="0"/>
            <a:ext cx="9140826" cy="6850064"/>
            <a:chOff x="0" y="0"/>
            <a:chExt cx="9140825" cy="6850063"/>
          </a:xfrm>
        </p:grpSpPr>
        <p:grpSp>
          <p:nvGrpSpPr>
            <p:cNvPr id="1873" name="Group 5"/>
            <p:cNvGrpSpPr/>
            <p:nvPr/>
          </p:nvGrpSpPr>
          <p:grpSpPr>
            <a:xfrm>
              <a:off x="2743200" y="3540125"/>
              <a:ext cx="6392863" cy="3309939"/>
              <a:chOff x="0" y="0"/>
              <a:chExt cx="6392862" cy="3309937"/>
            </a:xfrm>
          </p:grpSpPr>
          <p:sp>
            <p:nvSpPr>
              <p:cNvPr id="1868"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69"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0"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1"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2"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4"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75"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77"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7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81992468"/>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3399"/>
        </a:solidFill>
        <a:effectLst/>
      </p:bgPr>
    </p:bg>
    <p:spTree>
      <p:nvGrpSpPr>
        <p:cNvPr id="1" name=""/>
        <p:cNvGrpSpPr/>
        <p:nvPr/>
      </p:nvGrpSpPr>
      <p:grpSpPr>
        <a:xfrm>
          <a:off x="0" y="0"/>
          <a:ext cx="0" cy="0"/>
          <a:chOff x="0" y="0"/>
          <a:chExt cx="0" cy="0"/>
        </a:xfrm>
      </p:grpSpPr>
      <p:grpSp>
        <p:nvGrpSpPr>
          <p:cNvPr id="1894" name="Group 4"/>
          <p:cNvGrpSpPr/>
          <p:nvPr/>
        </p:nvGrpSpPr>
        <p:grpSpPr>
          <a:xfrm>
            <a:off x="0" y="0"/>
            <a:ext cx="9140826" cy="6850064"/>
            <a:chOff x="0" y="0"/>
            <a:chExt cx="9140825" cy="6850063"/>
          </a:xfrm>
        </p:grpSpPr>
        <p:grpSp>
          <p:nvGrpSpPr>
            <p:cNvPr id="1891" name="Group 5"/>
            <p:cNvGrpSpPr/>
            <p:nvPr/>
          </p:nvGrpSpPr>
          <p:grpSpPr>
            <a:xfrm>
              <a:off x="2743200" y="3540125"/>
              <a:ext cx="6392863" cy="3309939"/>
              <a:chOff x="0" y="0"/>
              <a:chExt cx="6392862" cy="3309937"/>
            </a:xfrm>
          </p:grpSpPr>
          <p:sp>
            <p:nvSpPr>
              <p:cNvPr id="188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8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89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895"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896"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89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20017782"/>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3399"/>
        </a:solidFill>
        <a:effectLst/>
      </p:bgPr>
    </p:bg>
    <p:spTree>
      <p:nvGrpSpPr>
        <p:cNvPr id="1" name=""/>
        <p:cNvGrpSpPr/>
        <p:nvPr/>
      </p:nvGrpSpPr>
      <p:grpSpPr>
        <a:xfrm>
          <a:off x="0" y="0"/>
          <a:ext cx="0" cy="0"/>
          <a:chOff x="0" y="0"/>
          <a:chExt cx="0" cy="0"/>
        </a:xfrm>
      </p:grpSpPr>
      <p:grpSp>
        <p:nvGrpSpPr>
          <p:cNvPr id="1912" name="Group 4"/>
          <p:cNvGrpSpPr/>
          <p:nvPr/>
        </p:nvGrpSpPr>
        <p:grpSpPr>
          <a:xfrm>
            <a:off x="0" y="0"/>
            <a:ext cx="9140826" cy="6850064"/>
            <a:chOff x="0" y="0"/>
            <a:chExt cx="9140825" cy="6850063"/>
          </a:xfrm>
        </p:grpSpPr>
        <p:grpSp>
          <p:nvGrpSpPr>
            <p:cNvPr id="1909" name="Group 5"/>
            <p:cNvGrpSpPr/>
            <p:nvPr/>
          </p:nvGrpSpPr>
          <p:grpSpPr>
            <a:xfrm>
              <a:off x="2743200" y="3540125"/>
              <a:ext cx="6392863" cy="3309939"/>
              <a:chOff x="0" y="0"/>
              <a:chExt cx="6392862" cy="3309937"/>
            </a:xfrm>
          </p:grpSpPr>
          <p:sp>
            <p:nvSpPr>
              <p:cNvPr id="190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0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1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1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1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1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1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78911931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3399"/>
        </a:solidFill>
        <a:effectLst/>
      </p:bgPr>
    </p:bg>
    <p:spTree>
      <p:nvGrpSpPr>
        <p:cNvPr id="1" name=""/>
        <p:cNvGrpSpPr/>
        <p:nvPr/>
      </p:nvGrpSpPr>
      <p:grpSpPr>
        <a:xfrm>
          <a:off x="0" y="0"/>
          <a:ext cx="0" cy="0"/>
          <a:chOff x="0" y="0"/>
          <a:chExt cx="0" cy="0"/>
        </a:xfrm>
      </p:grpSpPr>
      <p:grpSp>
        <p:nvGrpSpPr>
          <p:cNvPr id="1931" name="Group 4"/>
          <p:cNvGrpSpPr/>
          <p:nvPr/>
        </p:nvGrpSpPr>
        <p:grpSpPr>
          <a:xfrm>
            <a:off x="0" y="0"/>
            <a:ext cx="9140826" cy="6850064"/>
            <a:chOff x="0" y="0"/>
            <a:chExt cx="9140825" cy="6850063"/>
          </a:xfrm>
        </p:grpSpPr>
        <p:grpSp>
          <p:nvGrpSpPr>
            <p:cNvPr id="1928" name="Group 5"/>
            <p:cNvGrpSpPr/>
            <p:nvPr/>
          </p:nvGrpSpPr>
          <p:grpSpPr>
            <a:xfrm>
              <a:off x="2743200" y="3540125"/>
              <a:ext cx="6392863" cy="3309939"/>
              <a:chOff x="0" y="0"/>
              <a:chExt cx="6392862" cy="3309937"/>
            </a:xfrm>
          </p:grpSpPr>
          <p:sp>
            <p:nvSpPr>
              <p:cNvPr id="1923"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4"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5"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6"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27"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29"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30"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32"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33"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967353419"/>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16_Blank">
    <p:bg>
      <p:bgPr>
        <a:solidFill>
          <a:srgbClr val="003399"/>
        </a:solidFill>
        <a:effectLst/>
      </p:bgPr>
    </p:bg>
    <p:spTree>
      <p:nvGrpSpPr>
        <p:cNvPr id="1" name=""/>
        <p:cNvGrpSpPr/>
        <p:nvPr/>
      </p:nvGrpSpPr>
      <p:grpSpPr>
        <a:xfrm>
          <a:off x="0" y="0"/>
          <a:ext cx="0" cy="0"/>
          <a:chOff x="0" y="0"/>
          <a:chExt cx="0" cy="0"/>
        </a:xfrm>
      </p:grpSpPr>
      <p:grpSp>
        <p:nvGrpSpPr>
          <p:cNvPr id="1948" name="Group 4"/>
          <p:cNvGrpSpPr/>
          <p:nvPr/>
        </p:nvGrpSpPr>
        <p:grpSpPr>
          <a:xfrm>
            <a:off x="0" y="0"/>
            <a:ext cx="9140826" cy="6850064"/>
            <a:chOff x="0" y="0"/>
            <a:chExt cx="9140825" cy="6850063"/>
          </a:xfrm>
        </p:grpSpPr>
        <p:grpSp>
          <p:nvGrpSpPr>
            <p:cNvPr id="1945" name="Group 5"/>
            <p:cNvGrpSpPr/>
            <p:nvPr/>
          </p:nvGrpSpPr>
          <p:grpSpPr>
            <a:xfrm>
              <a:off x="2743200" y="3540125"/>
              <a:ext cx="6392863" cy="3309939"/>
              <a:chOff x="0" y="0"/>
              <a:chExt cx="6392862" cy="3309937"/>
            </a:xfrm>
          </p:grpSpPr>
          <p:sp>
            <p:nvSpPr>
              <p:cNvPr id="1940"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1"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2"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3"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4"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6"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47"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885953639"/>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310059-BC56-B645-87ED-3A78FA0945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75882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3399"/>
        </a:solidFill>
        <a:effectLst/>
      </p:bgPr>
    </p:bg>
    <p:spTree>
      <p:nvGrpSpPr>
        <p:cNvPr id="1" name=""/>
        <p:cNvGrpSpPr/>
        <p:nvPr/>
      </p:nvGrpSpPr>
      <p:grpSpPr>
        <a:xfrm>
          <a:off x="0" y="0"/>
          <a:ext cx="0" cy="0"/>
          <a:chOff x="0" y="0"/>
          <a:chExt cx="0" cy="0"/>
        </a:xfrm>
      </p:grpSpPr>
      <p:grpSp>
        <p:nvGrpSpPr>
          <p:cNvPr id="1964" name="Group 4"/>
          <p:cNvGrpSpPr/>
          <p:nvPr/>
        </p:nvGrpSpPr>
        <p:grpSpPr>
          <a:xfrm>
            <a:off x="0" y="0"/>
            <a:ext cx="9140826" cy="6850064"/>
            <a:chOff x="0" y="0"/>
            <a:chExt cx="9140825" cy="6850063"/>
          </a:xfrm>
        </p:grpSpPr>
        <p:grpSp>
          <p:nvGrpSpPr>
            <p:cNvPr id="1961" name="Group 5"/>
            <p:cNvGrpSpPr/>
            <p:nvPr/>
          </p:nvGrpSpPr>
          <p:grpSpPr>
            <a:xfrm>
              <a:off x="2743200" y="3540125"/>
              <a:ext cx="6392863" cy="3309939"/>
              <a:chOff x="0" y="0"/>
              <a:chExt cx="6392862" cy="3309937"/>
            </a:xfrm>
          </p:grpSpPr>
          <p:sp>
            <p:nvSpPr>
              <p:cNvPr id="1956"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7"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8"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9"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0"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2"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3"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65"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66"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67"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1968"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00509743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3399"/>
        </a:solidFill>
        <a:effectLst/>
      </p:bgPr>
    </p:bg>
    <p:spTree>
      <p:nvGrpSpPr>
        <p:cNvPr id="1" name=""/>
        <p:cNvGrpSpPr/>
        <p:nvPr/>
      </p:nvGrpSpPr>
      <p:grpSpPr>
        <a:xfrm>
          <a:off x="0" y="0"/>
          <a:ext cx="0" cy="0"/>
          <a:chOff x="0" y="0"/>
          <a:chExt cx="0" cy="0"/>
        </a:xfrm>
      </p:grpSpPr>
      <p:grpSp>
        <p:nvGrpSpPr>
          <p:cNvPr id="1983" name="Group 4"/>
          <p:cNvGrpSpPr/>
          <p:nvPr/>
        </p:nvGrpSpPr>
        <p:grpSpPr>
          <a:xfrm>
            <a:off x="0" y="0"/>
            <a:ext cx="9140826" cy="6850064"/>
            <a:chOff x="0" y="0"/>
            <a:chExt cx="9140825" cy="6850063"/>
          </a:xfrm>
        </p:grpSpPr>
        <p:grpSp>
          <p:nvGrpSpPr>
            <p:cNvPr id="1980" name="Group 5"/>
            <p:cNvGrpSpPr/>
            <p:nvPr/>
          </p:nvGrpSpPr>
          <p:grpSpPr>
            <a:xfrm>
              <a:off x="2743200" y="3540125"/>
              <a:ext cx="6392863" cy="3309939"/>
              <a:chOff x="0" y="0"/>
              <a:chExt cx="6392862" cy="3309937"/>
            </a:xfrm>
          </p:grpSpPr>
          <p:sp>
            <p:nvSpPr>
              <p:cNvPr id="1975"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6"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7"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8"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9"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1"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2"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984"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198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98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198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49570248"/>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rgbClr val="003399"/>
        </a:solidFill>
        <a:effectLst/>
      </p:bgPr>
    </p:bg>
    <p:spTree>
      <p:nvGrpSpPr>
        <p:cNvPr id="1" name=""/>
        <p:cNvGrpSpPr/>
        <p:nvPr/>
      </p:nvGrpSpPr>
      <p:grpSpPr>
        <a:xfrm>
          <a:off x="0" y="0"/>
          <a:ext cx="0" cy="0"/>
          <a:chOff x="0" y="0"/>
          <a:chExt cx="0" cy="0"/>
        </a:xfrm>
      </p:grpSpPr>
      <p:grpSp>
        <p:nvGrpSpPr>
          <p:cNvPr id="2002" name="Group 4"/>
          <p:cNvGrpSpPr/>
          <p:nvPr/>
        </p:nvGrpSpPr>
        <p:grpSpPr>
          <a:xfrm>
            <a:off x="0" y="0"/>
            <a:ext cx="9140826" cy="6850064"/>
            <a:chOff x="0" y="0"/>
            <a:chExt cx="9140825" cy="6850063"/>
          </a:xfrm>
        </p:grpSpPr>
        <p:grpSp>
          <p:nvGrpSpPr>
            <p:cNvPr id="1999" name="Group 5"/>
            <p:cNvGrpSpPr/>
            <p:nvPr/>
          </p:nvGrpSpPr>
          <p:grpSpPr>
            <a:xfrm>
              <a:off x="2743200" y="3540125"/>
              <a:ext cx="6392863" cy="3309939"/>
              <a:chOff x="0" y="0"/>
              <a:chExt cx="6392862" cy="3309937"/>
            </a:xfrm>
          </p:grpSpPr>
          <p:sp>
            <p:nvSpPr>
              <p:cNvPr id="199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0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004" name="Body Level One…"/>
          <p:cNvSpPr txBox="1">
            <a:spLocks noGrp="1"/>
          </p:cNvSpPr>
          <p:nvPr>
            <p:ph type="body" sz="half" idx="1"/>
          </p:nvPr>
        </p:nvSpPr>
        <p:spPr>
          <a:xfrm>
            <a:off x="457200" y="1600200"/>
            <a:ext cx="4038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00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47611345"/>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720000"/>
        </a:solidFill>
        <a:effectLst/>
      </p:bgPr>
    </p:bg>
    <p:spTree>
      <p:nvGrpSpPr>
        <p:cNvPr id="1" name=""/>
        <p:cNvGrpSpPr/>
        <p:nvPr/>
      </p:nvGrpSpPr>
      <p:grpSpPr>
        <a:xfrm>
          <a:off x="0" y="0"/>
          <a:ext cx="0" cy="0"/>
          <a:chOff x="0" y="0"/>
          <a:chExt cx="0" cy="0"/>
        </a:xfrm>
      </p:grpSpPr>
      <p:grpSp>
        <p:nvGrpSpPr>
          <p:cNvPr id="2014" name="Group 1026"/>
          <p:cNvGrpSpPr/>
          <p:nvPr/>
        </p:nvGrpSpPr>
        <p:grpSpPr>
          <a:xfrm>
            <a:off x="0" y="0"/>
            <a:ext cx="8458201" cy="5943601"/>
            <a:chOff x="0" y="0"/>
            <a:chExt cx="8458200" cy="5943599"/>
          </a:xfrm>
        </p:grpSpPr>
        <p:sp>
          <p:nvSpPr>
            <p:cNvPr id="2012" name="Freeform 1027"/>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13" name="Freeform 1028"/>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1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16"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804141899"/>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17_Title and Content">
    <p:bg>
      <p:bgPr>
        <a:solidFill>
          <a:srgbClr val="720000"/>
        </a:solidFill>
        <a:effectLst/>
      </p:bgPr>
    </p:bg>
    <p:spTree>
      <p:nvGrpSpPr>
        <p:cNvPr id="1" name=""/>
        <p:cNvGrpSpPr/>
        <p:nvPr/>
      </p:nvGrpSpPr>
      <p:grpSpPr>
        <a:xfrm>
          <a:off x="0" y="0"/>
          <a:ext cx="0" cy="0"/>
          <a:chOff x="0" y="0"/>
          <a:chExt cx="0" cy="0"/>
        </a:xfrm>
      </p:grpSpPr>
      <p:grpSp>
        <p:nvGrpSpPr>
          <p:cNvPr id="2026" name="Group 1026"/>
          <p:cNvGrpSpPr/>
          <p:nvPr/>
        </p:nvGrpSpPr>
        <p:grpSpPr>
          <a:xfrm>
            <a:off x="0" y="0"/>
            <a:ext cx="7242176" cy="1981201"/>
            <a:chOff x="0" y="0"/>
            <a:chExt cx="7242175" cy="1981199"/>
          </a:xfrm>
        </p:grpSpPr>
        <p:sp>
          <p:nvSpPr>
            <p:cNvPr id="202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2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28"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259836919"/>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720000"/>
        </a:solidFill>
        <a:effectLst/>
      </p:bgPr>
    </p:bg>
    <p:spTree>
      <p:nvGrpSpPr>
        <p:cNvPr id="1" name=""/>
        <p:cNvGrpSpPr/>
        <p:nvPr/>
      </p:nvGrpSpPr>
      <p:grpSpPr>
        <a:xfrm>
          <a:off x="0" y="0"/>
          <a:ext cx="0" cy="0"/>
          <a:chOff x="0" y="0"/>
          <a:chExt cx="0" cy="0"/>
        </a:xfrm>
      </p:grpSpPr>
      <p:grpSp>
        <p:nvGrpSpPr>
          <p:cNvPr id="2038" name="Group 1026"/>
          <p:cNvGrpSpPr/>
          <p:nvPr/>
        </p:nvGrpSpPr>
        <p:grpSpPr>
          <a:xfrm>
            <a:off x="0" y="0"/>
            <a:ext cx="7242176" cy="1981201"/>
            <a:chOff x="0" y="0"/>
            <a:chExt cx="7242175" cy="1981199"/>
          </a:xfrm>
        </p:grpSpPr>
        <p:sp>
          <p:nvSpPr>
            <p:cNvPr id="2036"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37"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39"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4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4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588304440"/>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720000"/>
        </a:solidFill>
        <a:effectLst/>
      </p:bgPr>
    </p:bg>
    <p:spTree>
      <p:nvGrpSpPr>
        <p:cNvPr id="1" name=""/>
        <p:cNvGrpSpPr/>
        <p:nvPr/>
      </p:nvGrpSpPr>
      <p:grpSpPr>
        <a:xfrm>
          <a:off x="0" y="0"/>
          <a:ext cx="0" cy="0"/>
          <a:chOff x="0" y="0"/>
          <a:chExt cx="0" cy="0"/>
        </a:xfrm>
      </p:grpSpPr>
      <p:grpSp>
        <p:nvGrpSpPr>
          <p:cNvPr id="2050" name="Group 1026"/>
          <p:cNvGrpSpPr/>
          <p:nvPr/>
        </p:nvGrpSpPr>
        <p:grpSpPr>
          <a:xfrm>
            <a:off x="0" y="0"/>
            <a:ext cx="7242176" cy="1981201"/>
            <a:chOff x="0" y="0"/>
            <a:chExt cx="7242175" cy="1981199"/>
          </a:xfrm>
        </p:grpSpPr>
        <p:sp>
          <p:nvSpPr>
            <p:cNvPr id="2048"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49"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51"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52"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5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911341690"/>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720000"/>
        </a:solidFill>
        <a:effectLst/>
      </p:bgPr>
    </p:bg>
    <p:spTree>
      <p:nvGrpSpPr>
        <p:cNvPr id="1" name=""/>
        <p:cNvGrpSpPr/>
        <p:nvPr/>
      </p:nvGrpSpPr>
      <p:grpSpPr>
        <a:xfrm>
          <a:off x="0" y="0"/>
          <a:ext cx="0" cy="0"/>
          <a:chOff x="0" y="0"/>
          <a:chExt cx="0" cy="0"/>
        </a:xfrm>
      </p:grpSpPr>
      <p:grpSp>
        <p:nvGrpSpPr>
          <p:cNvPr id="2062" name="Group 1026"/>
          <p:cNvGrpSpPr/>
          <p:nvPr/>
        </p:nvGrpSpPr>
        <p:grpSpPr>
          <a:xfrm>
            <a:off x="0" y="0"/>
            <a:ext cx="7242176" cy="1981201"/>
            <a:chOff x="0" y="0"/>
            <a:chExt cx="7242175" cy="1981199"/>
          </a:xfrm>
        </p:grpSpPr>
        <p:sp>
          <p:nvSpPr>
            <p:cNvPr id="2060"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61"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63"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6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65"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066"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4230883506"/>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720000"/>
        </a:solidFill>
        <a:effectLst/>
      </p:bgPr>
    </p:bg>
    <p:spTree>
      <p:nvGrpSpPr>
        <p:cNvPr id="1" name=""/>
        <p:cNvGrpSpPr/>
        <p:nvPr/>
      </p:nvGrpSpPr>
      <p:grpSpPr>
        <a:xfrm>
          <a:off x="0" y="0"/>
          <a:ext cx="0" cy="0"/>
          <a:chOff x="0" y="0"/>
          <a:chExt cx="0" cy="0"/>
        </a:xfrm>
      </p:grpSpPr>
      <p:grpSp>
        <p:nvGrpSpPr>
          <p:cNvPr id="2075" name="Group 1026"/>
          <p:cNvGrpSpPr/>
          <p:nvPr/>
        </p:nvGrpSpPr>
        <p:grpSpPr>
          <a:xfrm>
            <a:off x="0" y="0"/>
            <a:ext cx="7242176" cy="1981201"/>
            <a:chOff x="0" y="0"/>
            <a:chExt cx="7242175" cy="1981199"/>
          </a:xfrm>
        </p:grpSpPr>
        <p:sp>
          <p:nvSpPr>
            <p:cNvPr id="2073"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74"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76"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7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173543001"/>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17_Blank">
    <p:bg>
      <p:bgPr>
        <a:solidFill>
          <a:srgbClr val="720000"/>
        </a:solidFill>
        <a:effectLst/>
      </p:bgPr>
    </p:bg>
    <p:spTree>
      <p:nvGrpSpPr>
        <p:cNvPr id="1" name=""/>
        <p:cNvGrpSpPr/>
        <p:nvPr/>
      </p:nvGrpSpPr>
      <p:grpSpPr>
        <a:xfrm>
          <a:off x="0" y="0"/>
          <a:ext cx="0" cy="0"/>
          <a:chOff x="0" y="0"/>
          <a:chExt cx="0" cy="0"/>
        </a:xfrm>
      </p:grpSpPr>
      <p:grpSp>
        <p:nvGrpSpPr>
          <p:cNvPr id="2086" name="Group 1026"/>
          <p:cNvGrpSpPr/>
          <p:nvPr/>
        </p:nvGrpSpPr>
        <p:grpSpPr>
          <a:xfrm>
            <a:off x="0" y="0"/>
            <a:ext cx="7242176" cy="1981201"/>
            <a:chOff x="0" y="0"/>
            <a:chExt cx="7242175" cy="1981199"/>
          </a:xfrm>
        </p:grpSpPr>
        <p:sp>
          <p:nvSpPr>
            <p:cNvPr id="208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8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8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27612588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E88B841F-441A-E144-A288-D5B2E2B854E3}"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6036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720000"/>
        </a:solidFill>
        <a:effectLst/>
      </p:bgPr>
    </p:bg>
    <p:spTree>
      <p:nvGrpSpPr>
        <p:cNvPr id="1" name=""/>
        <p:cNvGrpSpPr/>
        <p:nvPr/>
      </p:nvGrpSpPr>
      <p:grpSpPr>
        <a:xfrm>
          <a:off x="0" y="0"/>
          <a:ext cx="0" cy="0"/>
          <a:chOff x="0" y="0"/>
          <a:chExt cx="0" cy="0"/>
        </a:xfrm>
      </p:grpSpPr>
      <p:grpSp>
        <p:nvGrpSpPr>
          <p:cNvPr id="2096" name="Group 1026"/>
          <p:cNvGrpSpPr/>
          <p:nvPr/>
        </p:nvGrpSpPr>
        <p:grpSpPr>
          <a:xfrm>
            <a:off x="0" y="0"/>
            <a:ext cx="7242176" cy="1981201"/>
            <a:chOff x="0" y="0"/>
            <a:chExt cx="7242175" cy="1981199"/>
          </a:xfrm>
        </p:grpSpPr>
        <p:sp>
          <p:nvSpPr>
            <p:cNvPr id="2094"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95"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97"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09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099"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10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26822683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720000"/>
        </a:solidFill>
        <a:effectLst/>
      </p:bgPr>
    </p:bg>
    <p:spTree>
      <p:nvGrpSpPr>
        <p:cNvPr id="1" name=""/>
        <p:cNvGrpSpPr/>
        <p:nvPr/>
      </p:nvGrpSpPr>
      <p:grpSpPr>
        <a:xfrm>
          <a:off x="0" y="0"/>
          <a:ext cx="0" cy="0"/>
          <a:chOff x="0" y="0"/>
          <a:chExt cx="0" cy="0"/>
        </a:xfrm>
      </p:grpSpPr>
      <p:grpSp>
        <p:nvGrpSpPr>
          <p:cNvPr id="2109" name="Group 1026"/>
          <p:cNvGrpSpPr/>
          <p:nvPr/>
        </p:nvGrpSpPr>
        <p:grpSpPr>
          <a:xfrm>
            <a:off x="0" y="0"/>
            <a:ext cx="7242176" cy="1981201"/>
            <a:chOff x="0" y="0"/>
            <a:chExt cx="7242175" cy="1981199"/>
          </a:xfrm>
        </p:grpSpPr>
        <p:sp>
          <p:nvSpPr>
            <p:cNvPr id="2107" name="Freeform 1027"/>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8" name="Freeform 1028"/>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10"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1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1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113"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40581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3399"/>
        </a:solidFill>
        <a:effectLst/>
      </p:bgPr>
    </p:bg>
    <p:spTree>
      <p:nvGrpSpPr>
        <p:cNvPr id="1" name=""/>
        <p:cNvGrpSpPr/>
        <p:nvPr/>
      </p:nvGrpSpPr>
      <p:grpSpPr>
        <a:xfrm>
          <a:off x="0" y="0"/>
          <a:ext cx="0" cy="0"/>
          <a:chOff x="0" y="0"/>
          <a:chExt cx="0" cy="0"/>
        </a:xfrm>
      </p:grpSpPr>
      <p:grpSp>
        <p:nvGrpSpPr>
          <p:cNvPr id="2128" name="Group 2"/>
          <p:cNvGrpSpPr/>
          <p:nvPr/>
        </p:nvGrpSpPr>
        <p:grpSpPr>
          <a:xfrm>
            <a:off x="0" y="0"/>
            <a:ext cx="9140826" cy="6850064"/>
            <a:chOff x="0" y="0"/>
            <a:chExt cx="9140825" cy="6850063"/>
          </a:xfrm>
        </p:grpSpPr>
        <p:grpSp>
          <p:nvGrpSpPr>
            <p:cNvPr id="2125" name="Group 3"/>
            <p:cNvGrpSpPr/>
            <p:nvPr/>
          </p:nvGrpSpPr>
          <p:grpSpPr>
            <a:xfrm>
              <a:off x="2743200" y="3540125"/>
              <a:ext cx="6392863" cy="3309939"/>
              <a:chOff x="0" y="0"/>
              <a:chExt cx="6392862" cy="3309937"/>
            </a:xfrm>
          </p:grpSpPr>
          <p:sp>
            <p:nvSpPr>
              <p:cNvPr id="2120" name="Freeform 4"/>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1" name="Freeform 5"/>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2" name="Freeform 6"/>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3" name="Freeform 7"/>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4" name="Freeform 8"/>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26" name="Freeform 9"/>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27" name="Freeform 10"/>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29" name="Title Text"/>
          <p:cNvSpPr txBox="1">
            <a:spLocks noGrp="1"/>
          </p:cNvSpPr>
          <p:nvPr>
            <p:ph type="title"/>
          </p:nvPr>
        </p:nvSpPr>
        <p:spPr>
          <a:xfrm>
            <a:off x="685800" y="1736725"/>
            <a:ext cx="7772400" cy="1920875"/>
          </a:xfrm>
          <a:prstGeom prst="rect">
            <a:avLst/>
          </a:prstGeom>
        </p:spPr>
        <p:txBody>
          <a:bodyPr/>
          <a:lstStyle>
            <a:lvl1pPr>
              <a:defRPr sz="6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3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lgn="ct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31" name="Slide Number"/>
          <p:cNvSpPr txBox="1">
            <a:spLocks noGrp="1"/>
          </p:cNvSpPr>
          <p:nvPr>
            <p:ph type="sldNum" sz="quarter" idx="2"/>
          </p:nvPr>
        </p:nvSpPr>
        <p:spPr>
          <a:xfrm>
            <a:off x="8413144" y="646674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420103475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3399"/>
        </a:solidFill>
        <a:effectLst/>
      </p:bgPr>
    </p:bg>
    <p:spTree>
      <p:nvGrpSpPr>
        <p:cNvPr id="1" name=""/>
        <p:cNvGrpSpPr/>
        <p:nvPr/>
      </p:nvGrpSpPr>
      <p:grpSpPr>
        <a:xfrm>
          <a:off x="0" y="0"/>
          <a:ext cx="0" cy="0"/>
          <a:chOff x="0" y="0"/>
          <a:chExt cx="0" cy="0"/>
        </a:xfrm>
      </p:grpSpPr>
      <p:grpSp>
        <p:nvGrpSpPr>
          <p:cNvPr id="2146" name="Group 1028"/>
          <p:cNvGrpSpPr/>
          <p:nvPr/>
        </p:nvGrpSpPr>
        <p:grpSpPr>
          <a:xfrm>
            <a:off x="0" y="0"/>
            <a:ext cx="9140826" cy="6850064"/>
            <a:chOff x="0" y="0"/>
            <a:chExt cx="9140825" cy="6850063"/>
          </a:xfrm>
        </p:grpSpPr>
        <p:grpSp>
          <p:nvGrpSpPr>
            <p:cNvPr id="2143" name="Group 1029"/>
            <p:cNvGrpSpPr/>
            <p:nvPr/>
          </p:nvGrpSpPr>
          <p:grpSpPr>
            <a:xfrm>
              <a:off x="2743200" y="3540125"/>
              <a:ext cx="6392863" cy="3309939"/>
              <a:chOff x="0" y="0"/>
              <a:chExt cx="6392862" cy="3309937"/>
            </a:xfrm>
          </p:grpSpPr>
          <p:sp>
            <p:nvSpPr>
              <p:cNvPr id="213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3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4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4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47"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48"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49"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720312314"/>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8_Section Header">
    <p:bg>
      <p:bgPr>
        <a:solidFill>
          <a:srgbClr val="003399"/>
        </a:solidFill>
        <a:effectLst/>
      </p:bgPr>
    </p:bg>
    <p:spTree>
      <p:nvGrpSpPr>
        <p:cNvPr id="1" name=""/>
        <p:cNvGrpSpPr/>
        <p:nvPr/>
      </p:nvGrpSpPr>
      <p:grpSpPr>
        <a:xfrm>
          <a:off x="0" y="0"/>
          <a:ext cx="0" cy="0"/>
          <a:chOff x="0" y="0"/>
          <a:chExt cx="0" cy="0"/>
        </a:xfrm>
      </p:grpSpPr>
      <p:grpSp>
        <p:nvGrpSpPr>
          <p:cNvPr id="2164" name="Group 1028"/>
          <p:cNvGrpSpPr/>
          <p:nvPr/>
        </p:nvGrpSpPr>
        <p:grpSpPr>
          <a:xfrm>
            <a:off x="0" y="0"/>
            <a:ext cx="9140826" cy="6850064"/>
            <a:chOff x="0" y="0"/>
            <a:chExt cx="9140825" cy="6850063"/>
          </a:xfrm>
        </p:grpSpPr>
        <p:grpSp>
          <p:nvGrpSpPr>
            <p:cNvPr id="2161" name="Group 1029"/>
            <p:cNvGrpSpPr/>
            <p:nvPr/>
          </p:nvGrpSpPr>
          <p:grpSpPr>
            <a:xfrm>
              <a:off x="2743200" y="3540125"/>
              <a:ext cx="6392863" cy="3309939"/>
              <a:chOff x="0" y="0"/>
              <a:chExt cx="6392862" cy="3309937"/>
            </a:xfrm>
          </p:grpSpPr>
          <p:sp>
            <p:nvSpPr>
              <p:cNvPr id="2156"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7"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8"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59"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60"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62"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63"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65"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6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418277702"/>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18_Two Content">
    <p:bg>
      <p:bgPr>
        <a:solidFill>
          <a:srgbClr val="003399"/>
        </a:solidFill>
        <a:effectLst/>
      </p:bgPr>
    </p:bg>
    <p:spTree>
      <p:nvGrpSpPr>
        <p:cNvPr id="1" name=""/>
        <p:cNvGrpSpPr/>
        <p:nvPr/>
      </p:nvGrpSpPr>
      <p:grpSpPr>
        <a:xfrm>
          <a:off x="0" y="0"/>
          <a:ext cx="0" cy="0"/>
          <a:chOff x="0" y="0"/>
          <a:chExt cx="0" cy="0"/>
        </a:xfrm>
      </p:grpSpPr>
      <p:grpSp>
        <p:nvGrpSpPr>
          <p:cNvPr id="2182" name="Group 1028"/>
          <p:cNvGrpSpPr/>
          <p:nvPr/>
        </p:nvGrpSpPr>
        <p:grpSpPr>
          <a:xfrm>
            <a:off x="0" y="0"/>
            <a:ext cx="9140826" cy="6850064"/>
            <a:chOff x="0" y="0"/>
            <a:chExt cx="9140825" cy="6850063"/>
          </a:xfrm>
        </p:grpSpPr>
        <p:grpSp>
          <p:nvGrpSpPr>
            <p:cNvPr id="2179" name="Group 1029"/>
            <p:cNvGrpSpPr/>
            <p:nvPr/>
          </p:nvGrpSpPr>
          <p:grpSpPr>
            <a:xfrm>
              <a:off x="2743200" y="3540125"/>
              <a:ext cx="6392863" cy="3309939"/>
              <a:chOff x="0" y="0"/>
              <a:chExt cx="6392862" cy="3309937"/>
            </a:xfrm>
          </p:grpSpPr>
          <p:sp>
            <p:nvSpPr>
              <p:cNvPr id="217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7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7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8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8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83"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18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790575" indent="-333375">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1234439" indent="-320039">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17272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2184400" indent="-355600">
              <a:spcBef>
                <a:spcPts val="600"/>
              </a:spcBef>
              <a:buClr>
                <a:srgbClr val="FFCC00"/>
              </a:buClr>
              <a:buSzPct val="70000"/>
              <a:buChar char="■"/>
              <a:defRPr sz="28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18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53877795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8_Comparison">
    <p:bg>
      <p:bgPr>
        <a:solidFill>
          <a:srgbClr val="003399"/>
        </a:solidFill>
        <a:effectLst/>
      </p:bgPr>
    </p:bg>
    <p:spTree>
      <p:nvGrpSpPr>
        <p:cNvPr id="1" name=""/>
        <p:cNvGrpSpPr/>
        <p:nvPr/>
      </p:nvGrpSpPr>
      <p:grpSpPr>
        <a:xfrm>
          <a:off x="0" y="0"/>
          <a:ext cx="0" cy="0"/>
          <a:chOff x="0" y="0"/>
          <a:chExt cx="0" cy="0"/>
        </a:xfrm>
      </p:grpSpPr>
      <p:grpSp>
        <p:nvGrpSpPr>
          <p:cNvPr id="2200" name="Group 1028"/>
          <p:cNvGrpSpPr/>
          <p:nvPr/>
        </p:nvGrpSpPr>
        <p:grpSpPr>
          <a:xfrm>
            <a:off x="0" y="0"/>
            <a:ext cx="9140826" cy="6850064"/>
            <a:chOff x="0" y="0"/>
            <a:chExt cx="9140825" cy="6850063"/>
          </a:xfrm>
        </p:grpSpPr>
        <p:grpSp>
          <p:nvGrpSpPr>
            <p:cNvPr id="2197" name="Group 1029"/>
            <p:cNvGrpSpPr/>
            <p:nvPr/>
          </p:nvGrpSpPr>
          <p:grpSpPr>
            <a:xfrm>
              <a:off x="2743200" y="3540125"/>
              <a:ext cx="6392863" cy="3309939"/>
              <a:chOff x="0" y="0"/>
              <a:chExt cx="6392862" cy="3309937"/>
            </a:xfrm>
          </p:grpSpPr>
          <p:sp>
            <p:nvSpPr>
              <p:cNvPr id="2192"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3"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4"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5"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96"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198"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199"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01"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0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04"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469298519"/>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8_Title Only">
    <p:bg>
      <p:bgPr>
        <a:solidFill>
          <a:srgbClr val="003399"/>
        </a:solidFill>
        <a:effectLst/>
      </p:bgPr>
    </p:bg>
    <p:spTree>
      <p:nvGrpSpPr>
        <p:cNvPr id="1" name=""/>
        <p:cNvGrpSpPr/>
        <p:nvPr/>
      </p:nvGrpSpPr>
      <p:grpSpPr>
        <a:xfrm>
          <a:off x="0" y="0"/>
          <a:ext cx="0" cy="0"/>
          <a:chOff x="0" y="0"/>
          <a:chExt cx="0" cy="0"/>
        </a:xfrm>
      </p:grpSpPr>
      <p:grpSp>
        <p:nvGrpSpPr>
          <p:cNvPr id="2219" name="Group 1028"/>
          <p:cNvGrpSpPr/>
          <p:nvPr/>
        </p:nvGrpSpPr>
        <p:grpSpPr>
          <a:xfrm>
            <a:off x="0" y="0"/>
            <a:ext cx="9140826" cy="6850064"/>
            <a:chOff x="0" y="0"/>
            <a:chExt cx="9140825" cy="6850063"/>
          </a:xfrm>
        </p:grpSpPr>
        <p:grpSp>
          <p:nvGrpSpPr>
            <p:cNvPr id="2216" name="Group 1029"/>
            <p:cNvGrpSpPr/>
            <p:nvPr/>
          </p:nvGrpSpPr>
          <p:grpSpPr>
            <a:xfrm>
              <a:off x="2743200" y="3540125"/>
              <a:ext cx="6392863" cy="3309939"/>
              <a:chOff x="0" y="0"/>
              <a:chExt cx="6392862" cy="3309937"/>
            </a:xfrm>
          </p:grpSpPr>
          <p:sp>
            <p:nvSpPr>
              <p:cNvPr id="2211"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2"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3"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4"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15"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17"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18"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20" name="Title Text"/>
          <p:cNvSpPr txBox="1">
            <a:spLocks noGrp="1"/>
          </p:cNvSpPr>
          <p:nvPr>
            <p:ph type="title"/>
          </p:nvPr>
        </p:nvSpPr>
        <p:spPr>
          <a:xfrm>
            <a:off x="457200" y="274638"/>
            <a:ext cx="8229600" cy="1143001"/>
          </a:xfrm>
          <a:prstGeom prst="rect">
            <a:avLst/>
          </a:prstGeom>
        </p:spPr>
        <p:txBody>
          <a:bodyPr/>
          <a:lstStyle>
            <a:lvl1pPr>
              <a:defRPr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21"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14645083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18_Blank">
    <p:bg>
      <p:bgPr>
        <a:solidFill>
          <a:srgbClr val="003399"/>
        </a:solidFill>
        <a:effectLst/>
      </p:bgPr>
    </p:bg>
    <p:spTree>
      <p:nvGrpSpPr>
        <p:cNvPr id="1" name=""/>
        <p:cNvGrpSpPr/>
        <p:nvPr/>
      </p:nvGrpSpPr>
      <p:grpSpPr>
        <a:xfrm>
          <a:off x="0" y="0"/>
          <a:ext cx="0" cy="0"/>
          <a:chOff x="0" y="0"/>
          <a:chExt cx="0" cy="0"/>
        </a:xfrm>
      </p:grpSpPr>
      <p:grpSp>
        <p:nvGrpSpPr>
          <p:cNvPr id="2236" name="Group 1028"/>
          <p:cNvGrpSpPr/>
          <p:nvPr/>
        </p:nvGrpSpPr>
        <p:grpSpPr>
          <a:xfrm>
            <a:off x="0" y="0"/>
            <a:ext cx="9140826" cy="6850064"/>
            <a:chOff x="0" y="0"/>
            <a:chExt cx="9140825" cy="6850063"/>
          </a:xfrm>
        </p:grpSpPr>
        <p:grpSp>
          <p:nvGrpSpPr>
            <p:cNvPr id="2233" name="Group 1029"/>
            <p:cNvGrpSpPr/>
            <p:nvPr/>
          </p:nvGrpSpPr>
          <p:grpSpPr>
            <a:xfrm>
              <a:off x="2743200" y="3540125"/>
              <a:ext cx="6392863" cy="3309939"/>
              <a:chOff x="0" y="0"/>
              <a:chExt cx="6392862" cy="3309937"/>
            </a:xfrm>
          </p:grpSpPr>
          <p:sp>
            <p:nvSpPr>
              <p:cNvPr id="2228"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29"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0"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1"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32"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34"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35"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37"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1654299116"/>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18_Content with Caption">
    <p:bg>
      <p:bgPr>
        <a:solidFill>
          <a:srgbClr val="003399"/>
        </a:solidFill>
        <a:effectLst/>
      </p:bgPr>
    </p:bg>
    <p:spTree>
      <p:nvGrpSpPr>
        <p:cNvPr id="1" name=""/>
        <p:cNvGrpSpPr/>
        <p:nvPr/>
      </p:nvGrpSpPr>
      <p:grpSpPr>
        <a:xfrm>
          <a:off x="0" y="0"/>
          <a:ext cx="0" cy="0"/>
          <a:chOff x="0" y="0"/>
          <a:chExt cx="0" cy="0"/>
        </a:xfrm>
      </p:grpSpPr>
      <p:grpSp>
        <p:nvGrpSpPr>
          <p:cNvPr id="2252" name="Group 1028"/>
          <p:cNvGrpSpPr/>
          <p:nvPr/>
        </p:nvGrpSpPr>
        <p:grpSpPr>
          <a:xfrm>
            <a:off x="0" y="0"/>
            <a:ext cx="9140826" cy="6850064"/>
            <a:chOff x="0" y="0"/>
            <a:chExt cx="9140825" cy="6850063"/>
          </a:xfrm>
        </p:grpSpPr>
        <p:grpSp>
          <p:nvGrpSpPr>
            <p:cNvPr id="2249" name="Group 1029"/>
            <p:cNvGrpSpPr/>
            <p:nvPr/>
          </p:nvGrpSpPr>
          <p:grpSpPr>
            <a:xfrm>
              <a:off x="2743200" y="3540125"/>
              <a:ext cx="6392863" cy="3309939"/>
              <a:chOff x="0" y="0"/>
              <a:chExt cx="6392862" cy="3309937"/>
            </a:xfrm>
          </p:grpSpPr>
          <p:sp>
            <p:nvSpPr>
              <p:cNvPr id="2244"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5"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6"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47"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48"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50"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51"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53"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54"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a:buClr>
                <a:srgbClr val="FFCC00"/>
              </a:buClr>
              <a:buSzPct val="70000"/>
              <a:buChar char="■"/>
              <a:defRPr>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5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pPr>
            <a:endParaRPr/>
          </a:p>
        </p:txBody>
      </p:sp>
      <p:sp>
        <p:nvSpPr>
          <p:cNvPr id="2256"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385542032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7939B8E4-6A4F-CA47-83D9-30A7E62B9612}"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080238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18_Picture with Caption">
    <p:bg>
      <p:bgPr>
        <a:solidFill>
          <a:srgbClr val="003399"/>
        </a:solidFill>
        <a:effectLst/>
      </p:bgPr>
    </p:bg>
    <p:spTree>
      <p:nvGrpSpPr>
        <p:cNvPr id="1" name=""/>
        <p:cNvGrpSpPr/>
        <p:nvPr/>
      </p:nvGrpSpPr>
      <p:grpSpPr>
        <a:xfrm>
          <a:off x="0" y="0"/>
          <a:ext cx="0" cy="0"/>
          <a:chOff x="0" y="0"/>
          <a:chExt cx="0" cy="0"/>
        </a:xfrm>
      </p:grpSpPr>
      <p:grpSp>
        <p:nvGrpSpPr>
          <p:cNvPr id="2271" name="Group 1028"/>
          <p:cNvGrpSpPr/>
          <p:nvPr/>
        </p:nvGrpSpPr>
        <p:grpSpPr>
          <a:xfrm>
            <a:off x="0" y="0"/>
            <a:ext cx="9140826" cy="6850064"/>
            <a:chOff x="0" y="0"/>
            <a:chExt cx="9140825" cy="6850063"/>
          </a:xfrm>
        </p:grpSpPr>
        <p:grpSp>
          <p:nvGrpSpPr>
            <p:cNvPr id="2268" name="Group 1029"/>
            <p:cNvGrpSpPr/>
            <p:nvPr/>
          </p:nvGrpSpPr>
          <p:grpSpPr>
            <a:xfrm>
              <a:off x="2743200" y="3540125"/>
              <a:ext cx="6392863" cy="3309939"/>
              <a:chOff x="0" y="0"/>
              <a:chExt cx="6392862" cy="3309937"/>
            </a:xfrm>
          </p:grpSpPr>
          <p:sp>
            <p:nvSpPr>
              <p:cNvPr id="2263" name="Freeform 1030"/>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4" name="Freeform 1031"/>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5" name="Freeform 1032"/>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66" name="Freeform 1033"/>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67" name="Freeform 1034"/>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grpSp>
        <p:sp>
          <p:nvSpPr>
            <p:cNvPr id="2269" name="Freeform 1035"/>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270" name="Freeform 1036"/>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272"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E5E5FF"/>
                </a:solidFill>
                <a:effectLst>
                  <a:outerShdw blurRad="38100" dist="38100" dir="2700000" rotWithShape="0">
                    <a:srgbClr val="000000"/>
                  </a:outerShdw>
                </a:effectLst>
                <a:latin typeface="Garamond"/>
                <a:ea typeface="Garamond"/>
                <a:cs typeface="Garamond"/>
                <a:sym typeface="Garamond"/>
              </a:defRPr>
            </a:lvl1pPr>
          </a:lstStyle>
          <a:p>
            <a:r>
              <a:t>Title Text</a:t>
            </a:r>
          </a:p>
        </p:txBody>
      </p:sp>
      <p:sp>
        <p:nvSpPr>
          <p:cNvPr id="227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2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Garamond"/>
                <a:ea typeface="Garamond"/>
                <a:cs typeface="Garamond"/>
                <a:sym typeface="Garamond"/>
              </a:defRPr>
            </a:lvl5pPr>
          </a:lstStyle>
          <a:p>
            <a:r>
              <a:t>Body Level One</a:t>
            </a:r>
          </a:p>
          <a:p>
            <a:pPr lvl="1"/>
            <a:r>
              <a:t>Body Level Two</a:t>
            </a:r>
          </a:p>
          <a:p>
            <a:pPr lvl="2"/>
            <a:r>
              <a:t>Body Level Three</a:t>
            </a:r>
          </a:p>
          <a:p>
            <a:pPr lvl="3"/>
            <a:r>
              <a:t>Body Level Four</a:t>
            </a:r>
          </a:p>
          <a:p>
            <a:pPr lvl="4"/>
            <a:r>
              <a:t>Body Level Five</a:t>
            </a:r>
          </a:p>
        </p:txBody>
      </p:sp>
      <p:sp>
        <p:nvSpPr>
          <p:cNvPr id="2275" name="Slide Number"/>
          <p:cNvSpPr txBox="1">
            <a:spLocks noGrp="1"/>
          </p:cNvSpPr>
          <p:nvPr>
            <p:ph type="sldNum" sz="quarter" idx="2"/>
          </p:nvPr>
        </p:nvSpPr>
        <p:spPr>
          <a:xfrm>
            <a:off x="8413144" y="6460395"/>
            <a:ext cx="273657" cy="264256"/>
          </a:xfrm>
          <a:prstGeom prst="rect">
            <a:avLst/>
          </a:prstGeom>
        </p:spPr>
        <p:txBody>
          <a:bodyPr anchor="b"/>
          <a:lstStyle>
            <a:lvl1pPr>
              <a:defRPr sz="1200">
                <a:solidFill>
                  <a:schemeClr val="accent3">
                    <a:lumOff val="44000"/>
                  </a:schemeClr>
                </a:solidFill>
              </a:defRPr>
            </a:lvl1pPr>
          </a:lstStyle>
          <a:p>
            <a:fld id="{86CB4B4D-7CA3-9044-876B-883B54F8677D}" type="slidenum">
              <a:t>‹#›</a:t>
            </a:fld>
            <a:endParaRPr/>
          </a:p>
        </p:txBody>
      </p:sp>
    </p:spTree>
    <p:extLst>
      <p:ext uri="{BB962C8B-B14F-4D97-AF65-F5344CB8AC3E}">
        <p14:creationId xmlns:p14="http://schemas.microsoft.com/office/powerpoint/2010/main" val="220412909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0_Title Slide">
    <p:spTree>
      <p:nvGrpSpPr>
        <p:cNvPr id="1" name=""/>
        <p:cNvGrpSpPr/>
        <p:nvPr/>
      </p:nvGrpSpPr>
      <p:grpSpPr>
        <a:xfrm>
          <a:off x="0" y="0"/>
          <a:ext cx="0" cy="0"/>
          <a:chOff x="0" y="0"/>
          <a:chExt cx="0" cy="0"/>
        </a:xfrm>
      </p:grpSpPr>
      <p:sp>
        <p:nvSpPr>
          <p:cNvPr id="2282" name="Title Text"/>
          <p:cNvSpPr txBox="1">
            <a:spLocks noGrp="1"/>
          </p:cNvSpPr>
          <p:nvPr>
            <p:ph type="title"/>
          </p:nvPr>
        </p:nvSpPr>
        <p:spPr>
          <a:xfrm>
            <a:off x="685800" y="2130425"/>
            <a:ext cx="7772400" cy="1470025"/>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latin typeface="Times New Roman"/>
                <a:ea typeface="Times New Roman"/>
                <a:cs typeface="Times New Roman"/>
                <a:sym typeface="Times New Roman"/>
              </a:defRPr>
            </a:lvl1pPr>
            <a:lvl2pPr marL="0" indent="457200" algn="ctr">
              <a:buSzTx/>
              <a:buNone/>
              <a:defRPr>
                <a:latin typeface="Times New Roman"/>
                <a:ea typeface="Times New Roman"/>
                <a:cs typeface="Times New Roman"/>
                <a:sym typeface="Times New Roman"/>
              </a:defRPr>
            </a:lvl2pPr>
            <a:lvl3pPr marL="0" indent="914400" algn="ctr">
              <a:buSzTx/>
              <a:buNone/>
              <a:defRPr>
                <a:latin typeface="Times New Roman"/>
                <a:ea typeface="Times New Roman"/>
                <a:cs typeface="Times New Roman"/>
                <a:sym typeface="Times New Roman"/>
              </a:defRPr>
            </a:lvl3pPr>
            <a:lvl4pPr marL="0" indent="1371600" algn="ctr">
              <a:buSzTx/>
              <a:buNone/>
              <a:defRPr>
                <a:latin typeface="Times New Roman"/>
                <a:ea typeface="Times New Roman"/>
                <a:cs typeface="Times New Roman"/>
                <a:sym typeface="Times New Roman"/>
              </a:defRPr>
            </a:lvl4pPr>
            <a:lvl5pPr marL="0" indent="1828800" algn="ctr">
              <a:buSzTx/>
              <a:buNone/>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874035021"/>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19_Title and Content">
    <p:spTree>
      <p:nvGrpSpPr>
        <p:cNvPr id="1" name=""/>
        <p:cNvGrpSpPr/>
        <p:nvPr/>
      </p:nvGrpSpPr>
      <p:grpSpPr>
        <a:xfrm>
          <a:off x="0" y="0"/>
          <a:ext cx="0" cy="0"/>
          <a:chOff x="0" y="0"/>
          <a:chExt cx="0" cy="0"/>
        </a:xfrm>
      </p:grpSpPr>
      <p:sp>
        <p:nvSpPr>
          <p:cNvPr id="2291"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292" name="Body Level One…"/>
          <p:cNvSpPr txBox="1">
            <a:spLocks noGrp="1"/>
          </p:cNvSpPr>
          <p:nvPr>
            <p:ph type="body" idx="1"/>
          </p:nvPr>
        </p:nvSpPr>
        <p:spPr>
          <a:xfrm>
            <a:off x="685800" y="1981200"/>
            <a:ext cx="7772400" cy="4114800"/>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3"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29278905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2300"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Times New Roman"/>
                <a:ea typeface="Times New Roman"/>
                <a:cs typeface="Times New Roman"/>
                <a:sym typeface="Times New Roman"/>
              </a:defRPr>
            </a:lvl1pPr>
          </a:lstStyle>
          <a:p>
            <a:r>
              <a:t>Title Text</a:t>
            </a:r>
          </a:p>
        </p:txBody>
      </p:sp>
      <p:sp>
        <p:nvSpPr>
          <p:cNvPr id="23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atin typeface="Times New Roman"/>
                <a:ea typeface="Times New Roman"/>
                <a:cs typeface="Times New Roman"/>
                <a:sym typeface="Times New Roman"/>
              </a:defRPr>
            </a:lvl1pPr>
            <a:lvl2pPr marL="0" indent="457200">
              <a:spcBef>
                <a:spcPts val="400"/>
              </a:spcBef>
              <a:buSzTx/>
              <a:buNone/>
              <a:defRPr sz="2000">
                <a:latin typeface="Times New Roman"/>
                <a:ea typeface="Times New Roman"/>
                <a:cs typeface="Times New Roman"/>
                <a:sym typeface="Times New Roman"/>
              </a:defRPr>
            </a:lvl2pPr>
            <a:lvl3pPr marL="0" indent="914400">
              <a:spcBef>
                <a:spcPts val="400"/>
              </a:spcBef>
              <a:buSzTx/>
              <a:buNone/>
              <a:defRPr sz="2000">
                <a:latin typeface="Times New Roman"/>
                <a:ea typeface="Times New Roman"/>
                <a:cs typeface="Times New Roman"/>
                <a:sym typeface="Times New Roman"/>
              </a:defRPr>
            </a:lvl3pPr>
            <a:lvl4pPr marL="0" indent="1371600">
              <a:spcBef>
                <a:spcPts val="400"/>
              </a:spcBef>
              <a:buSzTx/>
              <a:buNone/>
              <a:defRPr sz="2000">
                <a:latin typeface="Times New Roman"/>
                <a:ea typeface="Times New Roman"/>
                <a:cs typeface="Times New Roman"/>
                <a:sym typeface="Times New Roman"/>
              </a:defRPr>
            </a:lvl4pPr>
            <a:lvl5pPr marL="0" indent="1828800">
              <a:spcBef>
                <a:spcPts val="400"/>
              </a:spcBef>
              <a:buSzTx/>
              <a:buNone/>
              <a:defRPr sz="20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02"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021062564"/>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9_Two Content">
    <p:spTree>
      <p:nvGrpSpPr>
        <p:cNvPr id="1" name=""/>
        <p:cNvGrpSpPr/>
        <p:nvPr/>
      </p:nvGrpSpPr>
      <p:grpSpPr>
        <a:xfrm>
          <a:off x="0" y="0"/>
          <a:ext cx="0" cy="0"/>
          <a:chOff x="0" y="0"/>
          <a:chExt cx="0" cy="0"/>
        </a:xfrm>
      </p:grpSpPr>
      <p:sp>
        <p:nvSpPr>
          <p:cNvPr id="2309"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atin typeface="Times New Roman"/>
                <a:ea typeface="Times New Roman"/>
                <a:cs typeface="Times New Roman"/>
                <a:sym typeface="Times New Roman"/>
              </a:defRPr>
            </a:lvl1pPr>
            <a:lvl2pPr marL="790575" indent="-333375">
              <a:spcBef>
                <a:spcPts val="600"/>
              </a:spcBef>
              <a:defRPr sz="2800">
                <a:latin typeface="Times New Roman"/>
                <a:ea typeface="Times New Roman"/>
                <a:cs typeface="Times New Roman"/>
                <a:sym typeface="Times New Roman"/>
              </a:defRPr>
            </a:lvl2pPr>
            <a:lvl3pPr marL="1234439" indent="-320039">
              <a:spcBef>
                <a:spcPts val="600"/>
              </a:spcBef>
              <a:defRPr sz="2800">
                <a:latin typeface="Times New Roman"/>
                <a:ea typeface="Times New Roman"/>
                <a:cs typeface="Times New Roman"/>
                <a:sym typeface="Times New Roman"/>
              </a:defRPr>
            </a:lvl3pPr>
            <a:lvl4pPr marL="1727200" indent="-355600">
              <a:spcBef>
                <a:spcPts val="600"/>
              </a:spcBef>
              <a:defRPr sz="2800">
                <a:latin typeface="Times New Roman"/>
                <a:ea typeface="Times New Roman"/>
                <a:cs typeface="Times New Roman"/>
                <a:sym typeface="Times New Roman"/>
              </a:defRPr>
            </a:lvl4pPr>
            <a:lvl5pPr marL="2184400" indent="-355600">
              <a:spcBef>
                <a:spcPts val="600"/>
              </a:spcBef>
              <a:defRPr sz="28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1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260210865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19_Comparison">
    <p:spTree>
      <p:nvGrpSpPr>
        <p:cNvPr id="1" name=""/>
        <p:cNvGrpSpPr/>
        <p:nvPr/>
      </p:nvGrpSpPr>
      <p:grpSpPr>
        <a:xfrm>
          <a:off x="0" y="0"/>
          <a:ext cx="0" cy="0"/>
          <a:chOff x="0" y="0"/>
          <a:chExt cx="0" cy="0"/>
        </a:xfrm>
      </p:grpSpPr>
      <p:sp>
        <p:nvSpPr>
          <p:cNvPr id="2318" name="Title Text"/>
          <p:cNvSpPr txBox="1">
            <a:spLocks noGrp="1"/>
          </p:cNvSpPr>
          <p:nvPr>
            <p:ph type="title"/>
          </p:nvPr>
        </p:nvSpPr>
        <p:spPr>
          <a:xfrm>
            <a:off x="457200" y="274638"/>
            <a:ext cx="8229600" cy="1143001"/>
          </a:xfrm>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atin typeface="Times New Roman"/>
                <a:ea typeface="Times New Roman"/>
                <a:cs typeface="Times New Roman"/>
                <a:sym typeface="Times New Roman"/>
              </a:defRPr>
            </a:lvl1pPr>
            <a:lvl2pPr marL="0" indent="457200">
              <a:spcBef>
                <a:spcPts val="500"/>
              </a:spcBef>
              <a:buSzTx/>
              <a:buNone/>
              <a:defRPr sz="2400" b="1">
                <a:latin typeface="Times New Roman"/>
                <a:ea typeface="Times New Roman"/>
                <a:cs typeface="Times New Roman"/>
                <a:sym typeface="Times New Roman"/>
              </a:defRPr>
            </a:lvl2pPr>
            <a:lvl3pPr marL="0" indent="914400">
              <a:spcBef>
                <a:spcPts val="500"/>
              </a:spcBef>
              <a:buSzTx/>
              <a:buNone/>
              <a:defRPr sz="2400" b="1">
                <a:latin typeface="Times New Roman"/>
                <a:ea typeface="Times New Roman"/>
                <a:cs typeface="Times New Roman"/>
                <a:sym typeface="Times New Roman"/>
              </a:defRPr>
            </a:lvl3pPr>
            <a:lvl4pPr marL="0" indent="1371600">
              <a:spcBef>
                <a:spcPts val="500"/>
              </a:spcBef>
              <a:buSzTx/>
              <a:buNone/>
              <a:defRPr sz="2400" b="1">
                <a:latin typeface="Times New Roman"/>
                <a:ea typeface="Times New Roman"/>
                <a:cs typeface="Times New Roman"/>
                <a:sym typeface="Times New Roman"/>
              </a:defRPr>
            </a:lvl4pPr>
            <a:lvl5pPr marL="0" indent="1828800">
              <a:spcBef>
                <a:spcPts val="500"/>
              </a:spcBef>
              <a:buSz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20"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latin typeface="Times New Roman"/>
                <a:ea typeface="Times New Roman"/>
                <a:cs typeface="Times New Roman"/>
                <a:sym typeface="Times New Roman"/>
              </a:defRPr>
            </a:pPr>
            <a:endParaRPr/>
          </a:p>
        </p:txBody>
      </p:sp>
      <p:sp>
        <p:nvSpPr>
          <p:cNvPr id="2321"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212758167"/>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19_Title Only">
    <p:spTree>
      <p:nvGrpSpPr>
        <p:cNvPr id="1" name=""/>
        <p:cNvGrpSpPr/>
        <p:nvPr/>
      </p:nvGrpSpPr>
      <p:grpSpPr>
        <a:xfrm>
          <a:off x="0" y="0"/>
          <a:ext cx="0" cy="0"/>
          <a:chOff x="0" y="0"/>
          <a:chExt cx="0" cy="0"/>
        </a:xfrm>
      </p:grpSpPr>
      <p:sp>
        <p:nvSpPr>
          <p:cNvPr id="2328" name="Title Text"/>
          <p:cNvSpPr txBox="1">
            <a:spLocks noGrp="1"/>
          </p:cNvSpPr>
          <p:nvPr>
            <p:ph type="title"/>
          </p:nvPr>
        </p:nvSpPr>
        <p:spPr>
          <a:prstGeom prst="rect">
            <a:avLst/>
          </a:prstGeom>
        </p:spPr>
        <p:txBody>
          <a:bodyPr/>
          <a:lstStyle>
            <a:lvl1pPr>
              <a:defRPr>
                <a:latin typeface="Times New Roman"/>
                <a:ea typeface="Times New Roman"/>
                <a:cs typeface="Times New Roman"/>
                <a:sym typeface="Times New Roman"/>
              </a:defRPr>
            </a:lvl1pPr>
          </a:lstStyle>
          <a:p>
            <a:r>
              <a:t>Title Text</a:t>
            </a:r>
          </a:p>
        </p:txBody>
      </p:sp>
      <p:sp>
        <p:nvSpPr>
          <p:cNvPr id="2329"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034072282"/>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19_Blank">
    <p:spTree>
      <p:nvGrpSpPr>
        <p:cNvPr id="1" name=""/>
        <p:cNvGrpSpPr/>
        <p:nvPr/>
      </p:nvGrpSpPr>
      <p:grpSpPr>
        <a:xfrm>
          <a:off x="0" y="0"/>
          <a:ext cx="0" cy="0"/>
          <a:chOff x="0" y="0"/>
          <a:chExt cx="0" cy="0"/>
        </a:xfrm>
      </p:grpSpPr>
      <p:sp>
        <p:nvSpPr>
          <p:cNvPr id="233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3566250233"/>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19_Content with Caption">
    <p:spTree>
      <p:nvGrpSpPr>
        <p:cNvPr id="1" name=""/>
        <p:cNvGrpSpPr/>
        <p:nvPr/>
      </p:nvGrpSpPr>
      <p:grpSpPr>
        <a:xfrm>
          <a:off x="0" y="0"/>
          <a:ext cx="0" cy="0"/>
          <a:chOff x="0" y="0"/>
          <a:chExt cx="0" cy="0"/>
        </a:xfrm>
      </p:grpSpPr>
      <p:sp>
        <p:nvSpPr>
          <p:cNvPr id="2343" name="Title Text"/>
          <p:cNvSpPr txBox="1">
            <a:spLocks noGrp="1"/>
          </p:cNvSpPr>
          <p:nvPr>
            <p:ph type="title"/>
          </p:nvPr>
        </p:nvSpPr>
        <p:spPr>
          <a:xfrm>
            <a:off x="457200" y="273050"/>
            <a:ext cx="3008314" cy="1162050"/>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44" name="Body Level One…"/>
          <p:cNvSpPr txBox="1">
            <a:spLocks noGrp="1"/>
          </p:cNvSpPr>
          <p:nvPr>
            <p:ph type="body" idx="1"/>
          </p:nvPr>
        </p:nvSpPr>
        <p:spPr>
          <a:xfrm>
            <a:off x="3575050" y="273050"/>
            <a:ext cx="5111750" cy="5853113"/>
          </a:xfrm>
          <a:prstGeom prst="rect">
            <a:avLst/>
          </a:prstGeom>
        </p:spPr>
        <p:txBody>
          <a:bodyPr>
            <a:normAutofit/>
          </a:bodyPr>
          <a:lstStyle>
            <a:lvl1pPr>
              <a:defRPr>
                <a:latin typeface="Times New Roman"/>
                <a:ea typeface="Times New Roman"/>
                <a:cs typeface="Times New Roman"/>
                <a:sym typeface="Times New Roman"/>
              </a:defRPr>
            </a:lvl1pPr>
            <a:lvl2pPr>
              <a:defRPr>
                <a:latin typeface="Times New Roman"/>
                <a:ea typeface="Times New Roman"/>
                <a:cs typeface="Times New Roman"/>
                <a:sym typeface="Times New Roman"/>
              </a:defRPr>
            </a:lvl2pPr>
            <a:lvl3pPr>
              <a:defRPr>
                <a:latin typeface="Times New Roman"/>
                <a:ea typeface="Times New Roman"/>
                <a:cs typeface="Times New Roman"/>
                <a:sym typeface="Times New Roman"/>
              </a:defRPr>
            </a:lvl3pPr>
            <a:lvl4pPr>
              <a:defRPr>
                <a:latin typeface="Times New Roman"/>
                <a:ea typeface="Times New Roman"/>
                <a:cs typeface="Times New Roman"/>
                <a:sym typeface="Times New Roman"/>
              </a:defRPr>
            </a:lvl4pPr>
            <a:lvl5pPr>
              <a:defRPr>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45"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latin typeface="Times New Roman"/>
                <a:ea typeface="Times New Roman"/>
                <a:cs typeface="Times New Roman"/>
                <a:sym typeface="Times New Roman"/>
              </a:defRPr>
            </a:pPr>
            <a:endParaRPr/>
          </a:p>
        </p:txBody>
      </p:sp>
      <p:sp>
        <p:nvSpPr>
          <p:cNvPr id="234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4136160771"/>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19_Picture with Caption">
    <p:spTree>
      <p:nvGrpSpPr>
        <p:cNvPr id="1" name=""/>
        <p:cNvGrpSpPr/>
        <p:nvPr/>
      </p:nvGrpSpPr>
      <p:grpSpPr>
        <a:xfrm>
          <a:off x="0" y="0"/>
          <a:ext cx="0" cy="0"/>
          <a:chOff x="0" y="0"/>
          <a:chExt cx="0" cy="0"/>
        </a:xfrm>
      </p:grpSpPr>
      <p:sp>
        <p:nvSpPr>
          <p:cNvPr id="2353" name="Title Text"/>
          <p:cNvSpPr txBox="1">
            <a:spLocks noGrp="1"/>
          </p:cNvSpPr>
          <p:nvPr>
            <p:ph type="title"/>
          </p:nvPr>
        </p:nvSpPr>
        <p:spPr>
          <a:xfrm>
            <a:off x="1792288" y="4800600"/>
            <a:ext cx="5486401" cy="566738"/>
          </a:xfrm>
          <a:prstGeom prst="rect">
            <a:avLst/>
          </a:prstGeom>
        </p:spPr>
        <p:txBody>
          <a:bodyPr anchor="b"/>
          <a:lstStyle>
            <a:lvl1pPr algn="l">
              <a:defRPr sz="2000" b="1">
                <a:latin typeface="Times New Roman"/>
                <a:ea typeface="Times New Roman"/>
                <a:cs typeface="Times New Roman"/>
                <a:sym typeface="Times New Roman"/>
              </a:defRPr>
            </a:lvl1pPr>
          </a:lstStyle>
          <a:p>
            <a:r>
              <a:t>Title Text</a:t>
            </a:r>
          </a:p>
        </p:txBody>
      </p:sp>
      <p:sp>
        <p:nvSpPr>
          <p:cNvPr id="235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atin typeface="Times New Roman"/>
                <a:ea typeface="Times New Roman"/>
                <a:cs typeface="Times New Roman"/>
                <a:sym typeface="Times New Roman"/>
              </a:defRPr>
            </a:lvl1pPr>
            <a:lvl2pPr marL="0" indent="457200">
              <a:spcBef>
                <a:spcPts val="300"/>
              </a:spcBef>
              <a:buSzTx/>
              <a:buNone/>
              <a:defRPr sz="1400">
                <a:latin typeface="Times New Roman"/>
                <a:ea typeface="Times New Roman"/>
                <a:cs typeface="Times New Roman"/>
                <a:sym typeface="Times New Roman"/>
              </a:defRPr>
            </a:lvl2pPr>
            <a:lvl3pPr marL="0" indent="914400">
              <a:spcBef>
                <a:spcPts val="300"/>
              </a:spcBef>
              <a:buSzTx/>
              <a:buNone/>
              <a:defRPr sz="1400">
                <a:latin typeface="Times New Roman"/>
                <a:ea typeface="Times New Roman"/>
                <a:cs typeface="Times New Roman"/>
                <a:sym typeface="Times New Roman"/>
              </a:defRPr>
            </a:lvl3pPr>
            <a:lvl4pPr marL="0" indent="1371600">
              <a:spcBef>
                <a:spcPts val="300"/>
              </a:spcBef>
              <a:buSzTx/>
              <a:buNone/>
              <a:defRPr sz="1400">
                <a:latin typeface="Times New Roman"/>
                <a:ea typeface="Times New Roman"/>
                <a:cs typeface="Times New Roman"/>
                <a:sym typeface="Times New Roman"/>
              </a:defRPr>
            </a:lvl4pPr>
            <a:lvl5pPr marL="0" indent="1828800">
              <a:spcBef>
                <a:spcPts val="300"/>
              </a:spcBef>
              <a:buSzTx/>
              <a:buNone/>
              <a:defRPr sz="1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56" name="Slide Number"/>
          <p:cNvSpPr txBox="1">
            <a:spLocks noGrp="1"/>
          </p:cNvSpPr>
          <p:nvPr>
            <p:ph type="sldNum" sz="quarter" idx="2"/>
          </p:nvPr>
        </p:nvSpPr>
        <p:spPr>
          <a:xfrm>
            <a:off x="8176259" y="6248400"/>
            <a:ext cx="281941" cy="287087"/>
          </a:xfrm>
          <a:prstGeom prst="rect">
            <a:avLst/>
          </a:prstGeom>
        </p:spPr>
        <p:txBody>
          <a:bodyPr/>
          <a:lstStyle>
            <a:lvl1pPr>
              <a:defRPr>
                <a:latin typeface="Times New Roman"/>
                <a:ea typeface="Times New Roman"/>
                <a:cs typeface="Times New Roman"/>
                <a:sym typeface="Times New Roman"/>
              </a:defRPr>
            </a:lvl1pPr>
          </a:lstStyle>
          <a:p>
            <a:fld id="{86CB4B4D-7CA3-9044-876B-883B54F8677D}" type="slidenum">
              <a:t>‹#›</a:t>
            </a:fld>
            <a:endParaRPr/>
          </a:p>
        </p:txBody>
      </p:sp>
    </p:spTree>
    <p:extLst>
      <p:ext uri="{BB962C8B-B14F-4D97-AF65-F5344CB8AC3E}">
        <p14:creationId xmlns:p14="http://schemas.microsoft.com/office/powerpoint/2010/main" val="108298751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FCC461-474C-5A45-A902-03B30343CCF7}" type="slidenum">
              <a:rPr lang="en-US"/>
              <a:pPr>
                <a:defRPr/>
              </a:pPr>
              <a:t>‹#›</a:t>
            </a:fld>
            <a:endParaRPr lang="en-US"/>
          </a:p>
        </p:txBody>
      </p:sp>
    </p:spTree>
    <p:extLst>
      <p:ext uri="{BB962C8B-B14F-4D97-AF65-F5344CB8AC3E}">
        <p14:creationId xmlns:p14="http://schemas.microsoft.com/office/powerpoint/2010/main" val="3432320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B6F31648-7ACA-5C4B-9F60-8A98A9509576}"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5626396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720000"/>
        </a:solidFill>
        <a:effectLst/>
      </p:bgPr>
    </p:bg>
    <p:spTree>
      <p:nvGrpSpPr>
        <p:cNvPr id="1" name=""/>
        <p:cNvGrpSpPr/>
        <p:nvPr/>
      </p:nvGrpSpPr>
      <p:grpSpPr>
        <a:xfrm>
          <a:off x="0" y="0"/>
          <a:ext cx="0" cy="0"/>
          <a:chOff x="0" y="0"/>
          <a:chExt cx="0" cy="0"/>
        </a:xfrm>
      </p:grpSpPr>
      <p:grpSp>
        <p:nvGrpSpPr>
          <p:cNvPr id="2365" name="Group 2"/>
          <p:cNvGrpSpPr/>
          <p:nvPr/>
        </p:nvGrpSpPr>
        <p:grpSpPr>
          <a:xfrm>
            <a:off x="0" y="0"/>
            <a:ext cx="8458201" cy="5943601"/>
            <a:chOff x="0" y="0"/>
            <a:chExt cx="8458200" cy="5943599"/>
          </a:xfrm>
        </p:grpSpPr>
        <p:sp>
          <p:nvSpPr>
            <p:cNvPr id="2363" name="Freeform 3"/>
            <p:cNvSpPr/>
            <p:nvPr/>
          </p:nvSpPr>
          <p:spPr>
            <a:xfrm>
              <a:off x="0" y="2286000"/>
              <a:ext cx="8183563" cy="3657601"/>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61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64" name="Freeform 4"/>
            <p:cNvSpPr/>
            <p:nvPr/>
          </p:nvSpPr>
          <p:spPr>
            <a:xfrm>
              <a:off x="0" y="0"/>
              <a:ext cx="84582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lgn="ct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lgn="ct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67" name="Title Text"/>
          <p:cNvSpPr txBox="1">
            <a:spLocks noGrp="1"/>
          </p:cNvSpPr>
          <p:nvPr>
            <p:ph type="title"/>
          </p:nvPr>
        </p:nvSpPr>
        <p:spPr>
          <a:xfrm>
            <a:off x="685800" y="1768475"/>
            <a:ext cx="7772400" cy="1736725"/>
          </a:xfrm>
          <a:prstGeom prst="rect">
            <a:avLst/>
          </a:prstGeom>
        </p:spPr>
        <p:txBody>
          <a:bodyPr anchor="b"/>
          <a:lstStyle>
            <a:lvl1pPr>
              <a:defRPr sz="5400">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6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34235172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720000"/>
        </a:solidFill>
        <a:effectLst/>
      </p:bgPr>
    </p:bg>
    <p:spTree>
      <p:nvGrpSpPr>
        <p:cNvPr id="1" name=""/>
        <p:cNvGrpSpPr/>
        <p:nvPr/>
      </p:nvGrpSpPr>
      <p:grpSpPr>
        <a:xfrm>
          <a:off x="0" y="0"/>
          <a:ext cx="0" cy="0"/>
          <a:chOff x="0" y="0"/>
          <a:chExt cx="0" cy="0"/>
        </a:xfrm>
      </p:grpSpPr>
      <p:grpSp>
        <p:nvGrpSpPr>
          <p:cNvPr id="2377" name="Group 2"/>
          <p:cNvGrpSpPr/>
          <p:nvPr/>
        </p:nvGrpSpPr>
        <p:grpSpPr>
          <a:xfrm>
            <a:off x="0" y="0"/>
            <a:ext cx="7242176" cy="1981201"/>
            <a:chOff x="0" y="0"/>
            <a:chExt cx="7242175" cy="1981199"/>
          </a:xfrm>
        </p:grpSpPr>
        <p:sp>
          <p:nvSpPr>
            <p:cNvPr id="237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7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78"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79" name="Body Level One…"/>
          <p:cNvSpPr txBox="1">
            <a:spLocks noGrp="1"/>
          </p:cNvSpPr>
          <p:nvPr>
            <p:ph type="body" idx="1"/>
          </p:nvPr>
        </p:nvSpPr>
        <p:spPr>
          <a:xfrm>
            <a:off x="457200" y="1600200"/>
            <a:ext cx="8229600" cy="4495800"/>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80"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533687038"/>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720000"/>
        </a:solidFill>
        <a:effectLst/>
      </p:bgPr>
    </p:bg>
    <p:spTree>
      <p:nvGrpSpPr>
        <p:cNvPr id="1" name=""/>
        <p:cNvGrpSpPr/>
        <p:nvPr/>
      </p:nvGrpSpPr>
      <p:grpSpPr>
        <a:xfrm>
          <a:off x="0" y="0"/>
          <a:ext cx="0" cy="0"/>
          <a:chOff x="0" y="0"/>
          <a:chExt cx="0" cy="0"/>
        </a:xfrm>
      </p:grpSpPr>
      <p:grpSp>
        <p:nvGrpSpPr>
          <p:cNvPr id="2389" name="Group 2"/>
          <p:cNvGrpSpPr/>
          <p:nvPr/>
        </p:nvGrpSpPr>
        <p:grpSpPr>
          <a:xfrm>
            <a:off x="0" y="0"/>
            <a:ext cx="7242176" cy="1981201"/>
            <a:chOff x="0" y="0"/>
            <a:chExt cx="7242175" cy="1981199"/>
          </a:xfrm>
        </p:grpSpPr>
        <p:sp>
          <p:nvSpPr>
            <p:cNvPr id="2387"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388"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90" name="Title Text"/>
          <p:cNvSpPr txBox="1">
            <a:spLocks noGrp="1"/>
          </p:cNvSpPr>
          <p:nvPr>
            <p:ph type="title"/>
          </p:nvPr>
        </p:nvSpPr>
        <p:spPr>
          <a:xfrm>
            <a:off x="722312" y="4406900"/>
            <a:ext cx="7772401" cy="1362075"/>
          </a:xfrm>
          <a:prstGeom prst="rect">
            <a:avLst/>
          </a:prstGeom>
        </p:spPr>
        <p:txBody>
          <a:bodyPr anchor="t"/>
          <a:lstStyle>
            <a:lvl1pPr algn="l">
              <a:defRPr sz="4000" b="1" cap="all">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39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400"/>
              </a:spcBef>
              <a:buSzTx/>
              <a:buNone/>
              <a:defRPr sz="20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392"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192673466"/>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720000"/>
        </a:solidFill>
        <a:effectLst/>
      </p:bgPr>
    </p:bg>
    <p:spTree>
      <p:nvGrpSpPr>
        <p:cNvPr id="1" name=""/>
        <p:cNvGrpSpPr/>
        <p:nvPr/>
      </p:nvGrpSpPr>
      <p:grpSpPr>
        <a:xfrm>
          <a:off x="0" y="0"/>
          <a:ext cx="0" cy="0"/>
          <a:chOff x="0" y="0"/>
          <a:chExt cx="0" cy="0"/>
        </a:xfrm>
      </p:grpSpPr>
      <p:grpSp>
        <p:nvGrpSpPr>
          <p:cNvPr id="2401" name="Group 2"/>
          <p:cNvGrpSpPr/>
          <p:nvPr/>
        </p:nvGrpSpPr>
        <p:grpSpPr>
          <a:xfrm>
            <a:off x="0" y="0"/>
            <a:ext cx="7242176" cy="1981201"/>
            <a:chOff x="0" y="0"/>
            <a:chExt cx="7242175" cy="1981199"/>
          </a:xfrm>
        </p:grpSpPr>
        <p:sp>
          <p:nvSpPr>
            <p:cNvPr id="2399"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00"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02"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03" name="Body Level One…"/>
          <p:cNvSpPr txBox="1">
            <a:spLocks noGrp="1"/>
          </p:cNvSpPr>
          <p:nvPr>
            <p:ph type="body" sz="half" idx="1"/>
          </p:nvPr>
        </p:nvSpPr>
        <p:spPr>
          <a:xfrm>
            <a:off x="457200" y="1600200"/>
            <a:ext cx="4038600" cy="4495800"/>
          </a:xfrm>
          <a:prstGeom prst="rect">
            <a:avLst/>
          </a:prstGeom>
        </p:spPr>
        <p:txBody>
          <a:bodyPr>
            <a:normAutofit/>
          </a:bodyPr>
          <a:lstStyle>
            <a:lvl1pPr>
              <a:spcBef>
                <a:spcPts val="600"/>
              </a:spcBef>
              <a:buClr>
                <a:srgbClr val="FFCC66"/>
              </a:buClr>
              <a:buSzPct val="80000"/>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790575" indent="-333375">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1234439" indent="-320039">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1727200" indent="-355600">
              <a:spcBef>
                <a:spcPts val="600"/>
              </a:spcBef>
              <a:buClr>
                <a:srgbClr val="FFCC66"/>
              </a:buCl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2184400" indent="-355600">
              <a:spcBef>
                <a:spcPts val="600"/>
              </a:spcBef>
              <a:buClr>
                <a:srgbClr val="FFCC66"/>
              </a:buClr>
              <a:buChar char="▪"/>
              <a:defRPr sz="28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0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692152884"/>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720000"/>
        </a:solidFill>
        <a:effectLst/>
      </p:bgPr>
    </p:bg>
    <p:spTree>
      <p:nvGrpSpPr>
        <p:cNvPr id="1" name=""/>
        <p:cNvGrpSpPr/>
        <p:nvPr/>
      </p:nvGrpSpPr>
      <p:grpSpPr>
        <a:xfrm>
          <a:off x="0" y="0"/>
          <a:ext cx="0" cy="0"/>
          <a:chOff x="0" y="0"/>
          <a:chExt cx="0" cy="0"/>
        </a:xfrm>
      </p:grpSpPr>
      <p:grpSp>
        <p:nvGrpSpPr>
          <p:cNvPr id="2413" name="Group 2"/>
          <p:cNvGrpSpPr/>
          <p:nvPr/>
        </p:nvGrpSpPr>
        <p:grpSpPr>
          <a:xfrm>
            <a:off x="0" y="0"/>
            <a:ext cx="7242176" cy="1981201"/>
            <a:chOff x="0" y="0"/>
            <a:chExt cx="7242175" cy="1981199"/>
          </a:xfrm>
        </p:grpSpPr>
        <p:sp>
          <p:nvSpPr>
            <p:cNvPr id="2411"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12"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14"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1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1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17"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1690877108"/>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20_Title Only">
    <p:bg>
      <p:bgPr>
        <a:solidFill>
          <a:srgbClr val="720000"/>
        </a:solidFill>
        <a:effectLst/>
      </p:bgPr>
    </p:bg>
    <p:spTree>
      <p:nvGrpSpPr>
        <p:cNvPr id="1" name=""/>
        <p:cNvGrpSpPr/>
        <p:nvPr/>
      </p:nvGrpSpPr>
      <p:grpSpPr>
        <a:xfrm>
          <a:off x="0" y="0"/>
          <a:ext cx="0" cy="0"/>
          <a:chOff x="0" y="0"/>
          <a:chExt cx="0" cy="0"/>
        </a:xfrm>
      </p:grpSpPr>
      <p:grpSp>
        <p:nvGrpSpPr>
          <p:cNvPr id="2426" name="Group 2"/>
          <p:cNvGrpSpPr/>
          <p:nvPr/>
        </p:nvGrpSpPr>
        <p:grpSpPr>
          <a:xfrm>
            <a:off x="0" y="0"/>
            <a:ext cx="7242176" cy="1981201"/>
            <a:chOff x="0" y="0"/>
            <a:chExt cx="7242175" cy="1981199"/>
          </a:xfrm>
        </p:grpSpPr>
        <p:sp>
          <p:nvSpPr>
            <p:cNvPr id="2424"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25"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27" name="Title Text"/>
          <p:cNvSpPr txBox="1">
            <a:spLocks noGrp="1"/>
          </p:cNvSpPr>
          <p:nvPr>
            <p:ph type="title"/>
          </p:nvPr>
        </p:nvSpPr>
        <p:spPr>
          <a:xfrm>
            <a:off x="457200" y="274638"/>
            <a:ext cx="8229600" cy="1143001"/>
          </a:xfrm>
          <a:prstGeom prst="rect">
            <a:avLst/>
          </a:prstGeom>
        </p:spPr>
        <p:txBody>
          <a:bodyPr/>
          <a:lstStyle>
            <a:lvl1pPr>
              <a:defRPr>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2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797563553"/>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20_Blank">
    <p:bg>
      <p:bgPr>
        <a:solidFill>
          <a:srgbClr val="720000"/>
        </a:solidFill>
        <a:effectLst/>
      </p:bgPr>
    </p:bg>
    <p:spTree>
      <p:nvGrpSpPr>
        <p:cNvPr id="1" name=""/>
        <p:cNvGrpSpPr/>
        <p:nvPr/>
      </p:nvGrpSpPr>
      <p:grpSpPr>
        <a:xfrm>
          <a:off x="0" y="0"/>
          <a:ext cx="0" cy="0"/>
          <a:chOff x="0" y="0"/>
          <a:chExt cx="0" cy="0"/>
        </a:xfrm>
      </p:grpSpPr>
      <p:grpSp>
        <p:nvGrpSpPr>
          <p:cNvPr id="2437" name="Group 2"/>
          <p:cNvGrpSpPr/>
          <p:nvPr/>
        </p:nvGrpSpPr>
        <p:grpSpPr>
          <a:xfrm>
            <a:off x="0" y="0"/>
            <a:ext cx="7242176" cy="1981201"/>
            <a:chOff x="0" y="0"/>
            <a:chExt cx="7242175" cy="1981199"/>
          </a:xfrm>
        </p:grpSpPr>
        <p:sp>
          <p:nvSpPr>
            <p:cNvPr id="243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3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38"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3032443510"/>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720000"/>
        </a:solidFill>
        <a:effectLst/>
      </p:bgPr>
    </p:bg>
    <p:spTree>
      <p:nvGrpSpPr>
        <p:cNvPr id="1" name=""/>
        <p:cNvGrpSpPr/>
        <p:nvPr/>
      </p:nvGrpSpPr>
      <p:grpSpPr>
        <a:xfrm>
          <a:off x="0" y="0"/>
          <a:ext cx="0" cy="0"/>
          <a:chOff x="0" y="0"/>
          <a:chExt cx="0" cy="0"/>
        </a:xfrm>
      </p:grpSpPr>
      <p:grpSp>
        <p:nvGrpSpPr>
          <p:cNvPr id="2447" name="Group 2"/>
          <p:cNvGrpSpPr/>
          <p:nvPr/>
        </p:nvGrpSpPr>
        <p:grpSpPr>
          <a:xfrm>
            <a:off x="0" y="0"/>
            <a:ext cx="7242176" cy="1981201"/>
            <a:chOff x="0" y="0"/>
            <a:chExt cx="7242175" cy="1981199"/>
          </a:xfrm>
        </p:grpSpPr>
        <p:sp>
          <p:nvSpPr>
            <p:cNvPr id="2445"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46"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48" name="Title Text"/>
          <p:cNvSpPr txBox="1">
            <a:spLocks noGrp="1"/>
          </p:cNvSpPr>
          <p:nvPr>
            <p:ph type="title"/>
          </p:nvPr>
        </p:nvSpPr>
        <p:spPr>
          <a:xfrm>
            <a:off x="457200" y="273050"/>
            <a:ext cx="3008314" cy="1162050"/>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CC66"/>
              </a:buClr>
              <a:buSzPct val="80000"/>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a:buClr>
                <a:srgbClr val="FFCC66"/>
              </a:buCl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a:buClr>
                <a:srgbClr val="FFCC66"/>
              </a:buClr>
              <a:buChar char="▪"/>
              <a:defRPr>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pPr>
            <a:endParaRPr/>
          </a:p>
        </p:txBody>
      </p:sp>
      <p:sp>
        <p:nvSpPr>
          <p:cNvPr id="2451"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16809244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720000"/>
        </a:solidFill>
        <a:effectLst/>
      </p:bgPr>
    </p:bg>
    <p:spTree>
      <p:nvGrpSpPr>
        <p:cNvPr id="1" name=""/>
        <p:cNvGrpSpPr/>
        <p:nvPr/>
      </p:nvGrpSpPr>
      <p:grpSpPr>
        <a:xfrm>
          <a:off x="0" y="0"/>
          <a:ext cx="0" cy="0"/>
          <a:chOff x="0" y="0"/>
          <a:chExt cx="0" cy="0"/>
        </a:xfrm>
      </p:grpSpPr>
      <p:grpSp>
        <p:nvGrpSpPr>
          <p:cNvPr id="2460" name="Group 2"/>
          <p:cNvGrpSpPr/>
          <p:nvPr/>
        </p:nvGrpSpPr>
        <p:grpSpPr>
          <a:xfrm>
            <a:off x="0" y="0"/>
            <a:ext cx="7242176" cy="1981201"/>
            <a:chOff x="0" y="0"/>
            <a:chExt cx="7242175" cy="1981199"/>
          </a:xfrm>
        </p:grpSpPr>
        <p:sp>
          <p:nvSpPr>
            <p:cNvPr id="2458" name="Freeform 3"/>
            <p:cNvSpPr/>
            <p:nvPr/>
          </p:nvSpPr>
          <p:spPr>
            <a:xfrm>
              <a:off x="0" y="925512"/>
              <a:ext cx="7123113" cy="1055689"/>
            </a:xfrm>
            <a:custGeom>
              <a:avLst/>
              <a:gdLst/>
              <a:ahLst/>
              <a:cxnLst>
                <a:cxn ang="0">
                  <a:pos x="wd2" y="hd2"/>
                </a:cxn>
                <a:cxn ang="5400000">
                  <a:pos x="wd2" y="hd2"/>
                </a:cxn>
                <a:cxn ang="10800000">
                  <a:pos x="wd2" y="hd2"/>
                </a:cxn>
                <a:cxn ang="16200000">
                  <a:pos x="wd2" y="hd2"/>
                </a:cxn>
              </a:cxnLst>
              <a:rect l="0" t="0" r="r" b="b"/>
              <a:pathLst>
                <a:path w="21600" h="21600" extrusionOk="0">
                  <a:moveTo>
                    <a:pt x="21573" y="9712"/>
                  </a:moveTo>
                  <a:lnTo>
                    <a:pt x="0" y="21600"/>
                  </a:lnTo>
                  <a:lnTo>
                    <a:pt x="0" y="0"/>
                  </a:lnTo>
                  <a:lnTo>
                    <a:pt x="21600" y="32"/>
                  </a:lnTo>
                  <a:lnTo>
                    <a:pt x="21573" y="4970"/>
                  </a:lnTo>
                  <a:lnTo>
                    <a:pt x="21573" y="9712"/>
                  </a:lnTo>
                  <a:close/>
                </a:path>
              </a:pathLst>
            </a:custGeom>
            <a:gradFill flip="none" rotWithShape="1">
              <a:gsLst>
                <a:gs pos="0">
                  <a:srgbClr val="6B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latin typeface="Times New Roman"/>
                  <a:ea typeface="Times New Roman"/>
                  <a:cs typeface="Times New Roman"/>
                  <a:sym typeface="Times New Roman"/>
                </a:defRPr>
              </a:pPr>
              <a:endParaRPr/>
            </a:p>
          </p:txBody>
        </p:sp>
        <p:sp>
          <p:nvSpPr>
            <p:cNvPr id="2459" name="Freeform 4"/>
            <p:cNvSpPr/>
            <p:nvPr/>
          </p:nvSpPr>
          <p:spPr>
            <a:xfrm>
              <a:off x="0" y="0"/>
              <a:ext cx="7242176" cy="1903413"/>
            </a:xfrm>
            <a:custGeom>
              <a:avLst/>
              <a:gdLst/>
              <a:ahLst/>
              <a:cxnLst>
                <a:cxn ang="0">
                  <a:pos x="wd2" y="hd2"/>
                </a:cxn>
                <a:cxn ang="5400000">
                  <a:pos x="wd2" y="hd2"/>
                </a:cxn>
                <a:cxn ang="10800000">
                  <a:pos x="wd2" y="hd2"/>
                </a:cxn>
                <a:cxn ang="16200000">
                  <a:pos x="wd2" y="hd2"/>
                </a:cxn>
              </a:cxnLst>
              <a:rect l="0" t="0" r="r" b="b"/>
              <a:pathLst>
                <a:path w="21600" h="21600" extrusionOk="0">
                  <a:moveTo>
                    <a:pt x="21591" y="16790"/>
                  </a:moveTo>
                  <a:lnTo>
                    <a:pt x="0" y="21600"/>
                  </a:lnTo>
                  <a:lnTo>
                    <a:pt x="0" y="0"/>
                  </a:lnTo>
                  <a:lnTo>
                    <a:pt x="21600" y="0"/>
                  </a:lnTo>
                  <a:lnTo>
                    <a:pt x="21591" y="16790"/>
                  </a:lnTo>
                  <a:close/>
                </a:path>
              </a:pathLst>
            </a:custGeom>
            <a:gradFill flip="none" rotWithShape="1">
              <a:gsLst>
                <a:gs pos="0">
                  <a:srgbClr val="8C0000"/>
                </a:gs>
                <a:gs pos="100000">
                  <a:srgbClr val="72000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461" name="Title Text"/>
          <p:cNvSpPr txBox="1">
            <a:spLocks noGrp="1"/>
          </p:cNvSpPr>
          <p:nvPr>
            <p:ph type="title"/>
          </p:nvPr>
        </p:nvSpPr>
        <p:spPr>
          <a:xfrm>
            <a:off x="1792288" y="4800600"/>
            <a:ext cx="5486401" cy="566738"/>
          </a:xfrm>
          <a:prstGeom prst="rect">
            <a:avLst/>
          </a:prstGeom>
        </p:spPr>
        <p:txBody>
          <a:bodyPr anchor="b"/>
          <a:lstStyle>
            <a:lvl1pPr algn="l">
              <a:defRPr sz="2000" b="1">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2462"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46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vl2pPr marL="0" indent="4572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2pPr>
            <a:lvl3pPr marL="0" indent="9144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3pPr>
            <a:lvl4pPr marL="0" indent="13716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4pPr>
            <a:lvl5pPr marL="0" indent="1828800">
              <a:spcBef>
                <a:spcPts val="300"/>
              </a:spcBef>
              <a:buSzTx/>
              <a:buNone/>
              <a:defRPr sz="1400">
                <a:solidFill>
                  <a:schemeClr val="accent3">
                    <a:lumOff val="44000"/>
                  </a:schemeClr>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2464" name="Slide Number"/>
          <p:cNvSpPr txBox="1">
            <a:spLocks noGrp="1"/>
          </p:cNvSpPr>
          <p:nvPr>
            <p:ph type="sldNum" sz="quarter" idx="2"/>
          </p:nvPr>
        </p:nvSpPr>
        <p:spPr>
          <a:xfrm>
            <a:off x="8416270" y="6436360"/>
            <a:ext cx="270531" cy="269241"/>
          </a:xfrm>
          <a:prstGeom prst="rect">
            <a:avLst/>
          </a:prstGeom>
        </p:spPr>
        <p:txBody>
          <a:bodyPr anchor="b"/>
          <a:lstStyle>
            <a:lvl1pPr>
              <a:defRPr sz="1200">
                <a:solidFill>
                  <a:schemeClr val="accent3">
                    <a:lumOff val="44000"/>
                  </a:schemeClr>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extLst>
      <p:ext uri="{BB962C8B-B14F-4D97-AF65-F5344CB8AC3E}">
        <p14:creationId xmlns:p14="http://schemas.microsoft.com/office/powerpoint/2010/main" val="251395284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2_Title Slide">
    <p:spTree>
      <p:nvGrpSpPr>
        <p:cNvPr id="1" name=""/>
        <p:cNvGrpSpPr/>
        <p:nvPr/>
      </p:nvGrpSpPr>
      <p:grpSpPr>
        <a:xfrm>
          <a:off x="0" y="0"/>
          <a:ext cx="0" cy="0"/>
          <a:chOff x="0" y="0"/>
          <a:chExt cx="0" cy="0"/>
        </a:xfrm>
      </p:grpSpPr>
      <p:sp>
        <p:nvSpPr>
          <p:cNvPr id="247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78530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F287B79-C9AB-EF4E-BCEC-4C5FCF58149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279309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21_Title and Content">
    <p:spTree>
      <p:nvGrpSpPr>
        <p:cNvPr id="1" name=""/>
        <p:cNvGrpSpPr/>
        <p:nvPr/>
      </p:nvGrpSpPr>
      <p:grpSpPr>
        <a:xfrm>
          <a:off x="0" y="0"/>
          <a:ext cx="0" cy="0"/>
          <a:chOff x="0" y="0"/>
          <a:chExt cx="0" cy="0"/>
        </a:xfrm>
      </p:grpSpPr>
      <p:sp>
        <p:nvSpPr>
          <p:cNvPr id="2480" name="Title Text"/>
          <p:cNvSpPr txBox="1">
            <a:spLocks noGrp="1"/>
          </p:cNvSpPr>
          <p:nvPr>
            <p:ph type="title"/>
          </p:nvPr>
        </p:nvSpPr>
        <p:spPr>
          <a:prstGeom prst="rect">
            <a:avLst/>
          </a:prstGeom>
        </p:spPr>
        <p:txBody>
          <a:bodyPr/>
          <a:lstStyle/>
          <a:p>
            <a:r>
              <a:t>Title Text</a:t>
            </a:r>
          </a:p>
        </p:txBody>
      </p:sp>
      <p:sp>
        <p:nvSpPr>
          <p:cNvPr id="248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4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44963865"/>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248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49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4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18603454"/>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21_Two Content">
    <p:spTree>
      <p:nvGrpSpPr>
        <p:cNvPr id="1" name=""/>
        <p:cNvGrpSpPr/>
        <p:nvPr/>
      </p:nvGrpSpPr>
      <p:grpSpPr>
        <a:xfrm>
          <a:off x="0" y="0"/>
          <a:ext cx="0" cy="0"/>
          <a:chOff x="0" y="0"/>
          <a:chExt cx="0" cy="0"/>
        </a:xfrm>
      </p:grpSpPr>
      <p:sp>
        <p:nvSpPr>
          <p:cNvPr id="2498" name="Title Text"/>
          <p:cNvSpPr txBox="1">
            <a:spLocks noGrp="1"/>
          </p:cNvSpPr>
          <p:nvPr>
            <p:ph type="title"/>
          </p:nvPr>
        </p:nvSpPr>
        <p:spPr>
          <a:prstGeom prst="rect">
            <a:avLst/>
          </a:prstGeom>
        </p:spPr>
        <p:txBody>
          <a:bodyPr/>
          <a:lstStyle/>
          <a:p>
            <a:r>
              <a:t>Title Text</a:t>
            </a:r>
          </a:p>
        </p:txBody>
      </p:sp>
      <p:sp>
        <p:nvSpPr>
          <p:cNvPr id="249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70295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21_Comparison">
    <p:spTree>
      <p:nvGrpSpPr>
        <p:cNvPr id="1" name=""/>
        <p:cNvGrpSpPr/>
        <p:nvPr/>
      </p:nvGrpSpPr>
      <p:grpSpPr>
        <a:xfrm>
          <a:off x="0" y="0"/>
          <a:ext cx="0" cy="0"/>
          <a:chOff x="0" y="0"/>
          <a:chExt cx="0" cy="0"/>
        </a:xfrm>
      </p:grpSpPr>
      <p:sp>
        <p:nvSpPr>
          <p:cNvPr id="250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50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50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15197038"/>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1_Title Only">
    <p:spTree>
      <p:nvGrpSpPr>
        <p:cNvPr id="1" name=""/>
        <p:cNvGrpSpPr/>
        <p:nvPr/>
      </p:nvGrpSpPr>
      <p:grpSpPr>
        <a:xfrm>
          <a:off x="0" y="0"/>
          <a:ext cx="0" cy="0"/>
          <a:chOff x="0" y="0"/>
          <a:chExt cx="0" cy="0"/>
        </a:xfrm>
      </p:grpSpPr>
      <p:sp>
        <p:nvSpPr>
          <p:cNvPr id="2517" name="Title Text"/>
          <p:cNvSpPr txBox="1">
            <a:spLocks noGrp="1"/>
          </p:cNvSpPr>
          <p:nvPr>
            <p:ph type="title"/>
          </p:nvPr>
        </p:nvSpPr>
        <p:spPr>
          <a:prstGeom prst="rect">
            <a:avLst/>
          </a:prstGeom>
        </p:spPr>
        <p:txBody>
          <a:bodyPr/>
          <a:lstStyle/>
          <a:p>
            <a:r>
              <a:t>Title Text</a:t>
            </a:r>
          </a:p>
        </p:txBody>
      </p:sp>
      <p:sp>
        <p:nvSpPr>
          <p:cNvPr id="2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34328877"/>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21_Blank">
    <p:spTree>
      <p:nvGrpSpPr>
        <p:cNvPr id="1" name=""/>
        <p:cNvGrpSpPr/>
        <p:nvPr/>
      </p:nvGrpSpPr>
      <p:grpSpPr>
        <a:xfrm>
          <a:off x="0" y="0"/>
          <a:ext cx="0" cy="0"/>
          <a:chOff x="0" y="0"/>
          <a:chExt cx="0" cy="0"/>
        </a:xfrm>
      </p:grpSpPr>
      <p:sp>
        <p:nvSpPr>
          <p:cNvPr id="25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4063302"/>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21_Content with Caption">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253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3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253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4346576"/>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21_Picture with Caption">
    <p:spTree>
      <p:nvGrpSpPr>
        <p:cNvPr id="1" name=""/>
        <p:cNvGrpSpPr/>
        <p:nvPr/>
      </p:nvGrpSpPr>
      <p:grpSpPr>
        <a:xfrm>
          <a:off x="0" y="0"/>
          <a:ext cx="0" cy="0"/>
          <a:chOff x="0" y="0"/>
          <a:chExt cx="0" cy="0"/>
        </a:xfrm>
      </p:grpSpPr>
      <p:sp>
        <p:nvSpPr>
          <p:cNvPr id="254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254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54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5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7392853"/>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8B8B3D2-43E5-714A-9276-5C464A4E1B5F}"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572200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AA0C904-5BCB-4749-9127-432DFE31D63A}"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664887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B3D7295-2FB9-1C4C-9C56-49DEF3743605}"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49947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59A5C69F-02C9-A647-8C34-78724B2F496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1616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30"/>
          <p:cNvGrpSpPr>
            <a:grpSpLocks/>
          </p:cNvGrpSpPr>
          <p:nvPr/>
        </p:nvGrpSpPr>
        <p:grpSpPr bwMode="auto">
          <a:xfrm>
            <a:off x="457200" y="2362200"/>
            <a:ext cx="8305800" cy="1295400"/>
            <a:chOff x="288" y="192"/>
            <a:chExt cx="5232" cy="816"/>
          </a:xfrm>
        </p:grpSpPr>
        <p:sp>
          <p:nvSpPr>
            <p:cNvPr id="5" name="AutoShape 1031"/>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p>
          </p:txBody>
        </p:sp>
        <p:sp>
          <p:nvSpPr>
            <p:cNvPr id="6" name="AutoShape 1032"/>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7" name="Freeform 1033"/>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p>
          </p:txBody>
        </p:sp>
        <p:sp>
          <p:nvSpPr>
            <p:cNvPr id="8" name="Freeform 1034"/>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p>
          </p:txBody>
        </p:sp>
        <p:sp>
          <p:nvSpPr>
            <p:cNvPr id="9" name="Freeform 1035"/>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p>
          </p:txBody>
        </p:sp>
      </p:grpSp>
      <p:sp>
        <p:nvSpPr>
          <p:cNvPr id="29701" name="Rectangle 1029"/>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29708" name="Rectangle 1036"/>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1026"/>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1027"/>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1028"/>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CCDA24F5-C245-B847-AB55-B1716ED06D96}" type="slidenum">
              <a:rPr lang="en-US"/>
              <a:pPr>
                <a:defRPr/>
              </a:pPr>
              <a:t>‹#›</a:t>
            </a:fld>
            <a:endParaRPr lang="en-US"/>
          </a:p>
        </p:txBody>
      </p:sp>
    </p:spTree>
    <p:extLst>
      <p:ext uri="{BB962C8B-B14F-4D97-AF65-F5344CB8AC3E}">
        <p14:creationId xmlns:p14="http://schemas.microsoft.com/office/powerpoint/2010/main" val="468133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2BFAEF18-C9FF-9442-A1B9-4BB1C81F0FBD}" type="slidenum">
              <a:rPr lang="en-US"/>
              <a:pPr>
                <a:defRPr/>
              </a:pPr>
              <a:t>‹#›</a:t>
            </a:fld>
            <a:endParaRPr lang="en-US"/>
          </a:p>
        </p:txBody>
      </p:sp>
    </p:spTree>
    <p:extLst>
      <p:ext uri="{BB962C8B-B14F-4D97-AF65-F5344CB8AC3E}">
        <p14:creationId xmlns:p14="http://schemas.microsoft.com/office/powerpoint/2010/main" val="2316369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B3F60C47-03B7-E746-A2A4-15585EF2697D}" type="slidenum">
              <a:rPr lang="en-US"/>
              <a:pPr>
                <a:defRPr/>
              </a:pPr>
              <a:t>‹#›</a:t>
            </a:fld>
            <a:endParaRPr lang="en-US"/>
          </a:p>
        </p:txBody>
      </p:sp>
    </p:spTree>
    <p:extLst>
      <p:ext uri="{BB962C8B-B14F-4D97-AF65-F5344CB8AC3E}">
        <p14:creationId xmlns:p14="http://schemas.microsoft.com/office/powerpoint/2010/main" val="15750597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58869C63-5AC0-1C4D-9325-2BC939DC147D}" type="slidenum">
              <a:rPr lang="en-US"/>
              <a:pPr>
                <a:defRPr/>
              </a:pPr>
              <a:t>‹#›</a:t>
            </a:fld>
            <a:endParaRPr lang="en-US"/>
          </a:p>
        </p:txBody>
      </p:sp>
    </p:spTree>
    <p:extLst>
      <p:ext uri="{BB962C8B-B14F-4D97-AF65-F5344CB8AC3E}">
        <p14:creationId xmlns:p14="http://schemas.microsoft.com/office/powerpoint/2010/main" val="1728104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7EBEC2E-FE47-0844-98BD-70130831CD24}" type="slidenum">
              <a:rPr lang="en-US"/>
              <a:pPr>
                <a:defRPr/>
              </a:pPr>
              <a:t>‹#›</a:t>
            </a:fld>
            <a:endParaRPr lang="en-US"/>
          </a:p>
        </p:txBody>
      </p:sp>
    </p:spTree>
    <p:extLst>
      <p:ext uri="{BB962C8B-B14F-4D97-AF65-F5344CB8AC3E}">
        <p14:creationId xmlns:p14="http://schemas.microsoft.com/office/powerpoint/2010/main" val="2831389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a:ln/>
        </p:spPr>
        <p:txBody>
          <a:bodyPr/>
          <a:lstStyle>
            <a:lvl1pPr>
              <a:defRPr/>
            </a:lvl1pPr>
          </a:lstStyle>
          <a:p>
            <a:pPr>
              <a:defRPr/>
            </a:pPr>
            <a:endParaRPr lang="en-US"/>
          </a:p>
        </p:txBody>
      </p:sp>
      <p:sp>
        <p:nvSpPr>
          <p:cNvPr id="8" name="Rectangle 1035"/>
          <p:cNvSpPr>
            <a:spLocks noGrp="1" noChangeArrowheads="1"/>
          </p:cNvSpPr>
          <p:nvPr>
            <p:ph type="ftr" sz="quarter" idx="11"/>
          </p:nvPr>
        </p:nvSpPr>
        <p:spPr>
          <a:ln/>
        </p:spPr>
        <p:txBody>
          <a:bodyPr/>
          <a:lstStyle>
            <a:lvl1pPr>
              <a:defRPr/>
            </a:lvl1pPr>
          </a:lstStyle>
          <a:p>
            <a:pPr>
              <a:defRPr/>
            </a:pPr>
            <a:endParaRPr lang="en-US"/>
          </a:p>
        </p:txBody>
      </p:sp>
      <p:sp>
        <p:nvSpPr>
          <p:cNvPr id="9" name="Rectangle 1036"/>
          <p:cNvSpPr>
            <a:spLocks noGrp="1" noChangeArrowheads="1"/>
          </p:cNvSpPr>
          <p:nvPr>
            <p:ph type="sldNum" sz="quarter" idx="12"/>
          </p:nvPr>
        </p:nvSpPr>
        <p:spPr>
          <a:ln/>
        </p:spPr>
        <p:txBody>
          <a:bodyPr/>
          <a:lstStyle>
            <a:lvl1pPr>
              <a:defRPr/>
            </a:lvl1pPr>
          </a:lstStyle>
          <a:p>
            <a:pPr>
              <a:defRPr/>
            </a:pPr>
            <a:fld id="{0B197669-BC57-6C49-A0F2-B644A481C768}" type="slidenum">
              <a:rPr lang="en-US"/>
              <a:pPr>
                <a:defRPr/>
              </a:pPr>
              <a:t>‹#›</a:t>
            </a:fld>
            <a:endParaRPr lang="en-US"/>
          </a:p>
        </p:txBody>
      </p:sp>
    </p:spTree>
    <p:extLst>
      <p:ext uri="{BB962C8B-B14F-4D97-AF65-F5344CB8AC3E}">
        <p14:creationId xmlns:p14="http://schemas.microsoft.com/office/powerpoint/2010/main" val="9866007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a:ln/>
        </p:spPr>
        <p:txBody>
          <a:bodyPr/>
          <a:lstStyle>
            <a:lvl1pPr>
              <a:defRPr/>
            </a:lvl1pPr>
          </a:lstStyle>
          <a:p>
            <a:pPr>
              <a:defRPr/>
            </a:pPr>
            <a:endParaRPr lang="en-US"/>
          </a:p>
        </p:txBody>
      </p:sp>
      <p:sp>
        <p:nvSpPr>
          <p:cNvPr id="4" name="Rectangle 1035"/>
          <p:cNvSpPr>
            <a:spLocks noGrp="1" noChangeArrowheads="1"/>
          </p:cNvSpPr>
          <p:nvPr>
            <p:ph type="ftr" sz="quarter" idx="11"/>
          </p:nvPr>
        </p:nvSpPr>
        <p:spPr>
          <a:ln/>
        </p:spPr>
        <p:txBody>
          <a:bodyPr/>
          <a:lstStyle>
            <a:lvl1pPr>
              <a:defRPr/>
            </a:lvl1pPr>
          </a:lstStyle>
          <a:p>
            <a:pPr>
              <a:defRPr/>
            </a:pPr>
            <a:endParaRPr lang="en-US"/>
          </a:p>
        </p:txBody>
      </p:sp>
      <p:sp>
        <p:nvSpPr>
          <p:cNvPr id="5" name="Rectangle 1036"/>
          <p:cNvSpPr>
            <a:spLocks noGrp="1" noChangeArrowheads="1"/>
          </p:cNvSpPr>
          <p:nvPr>
            <p:ph type="sldNum" sz="quarter" idx="12"/>
          </p:nvPr>
        </p:nvSpPr>
        <p:spPr>
          <a:ln/>
        </p:spPr>
        <p:txBody>
          <a:bodyPr/>
          <a:lstStyle>
            <a:lvl1pPr>
              <a:defRPr/>
            </a:lvl1pPr>
          </a:lstStyle>
          <a:p>
            <a:pPr>
              <a:defRPr/>
            </a:pPr>
            <a:fld id="{79374479-CFAB-CB49-868B-5C0C87503206}" type="slidenum">
              <a:rPr lang="en-US"/>
              <a:pPr>
                <a:defRPr/>
              </a:pPr>
              <a:t>‹#›</a:t>
            </a:fld>
            <a:endParaRPr lang="en-US"/>
          </a:p>
        </p:txBody>
      </p:sp>
    </p:spTree>
    <p:extLst>
      <p:ext uri="{BB962C8B-B14F-4D97-AF65-F5344CB8AC3E}">
        <p14:creationId xmlns:p14="http://schemas.microsoft.com/office/powerpoint/2010/main" val="21549383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a:ln/>
        </p:spPr>
        <p:txBody>
          <a:bodyPr/>
          <a:lstStyle>
            <a:lvl1pPr>
              <a:defRPr/>
            </a:lvl1pPr>
          </a:lstStyle>
          <a:p>
            <a:pPr>
              <a:defRPr/>
            </a:pPr>
            <a:endParaRPr lang="en-US"/>
          </a:p>
        </p:txBody>
      </p:sp>
      <p:sp>
        <p:nvSpPr>
          <p:cNvPr id="3" name="Rectangle 1035"/>
          <p:cNvSpPr>
            <a:spLocks noGrp="1" noChangeArrowheads="1"/>
          </p:cNvSpPr>
          <p:nvPr>
            <p:ph type="ftr" sz="quarter" idx="11"/>
          </p:nvPr>
        </p:nvSpPr>
        <p:spPr>
          <a:ln/>
        </p:spPr>
        <p:txBody>
          <a:bodyPr/>
          <a:lstStyle>
            <a:lvl1pPr>
              <a:defRPr/>
            </a:lvl1pPr>
          </a:lstStyle>
          <a:p>
            <a:pPr>
              <a:defRPr/>
            </a:pPr>
            <a:endParaRPr lang="en-US"/>
          </a:p>
        </p:txBody>
      </p:sp>
      <p:sp>
        <p:nvSpPr>
          <p:cNvPr id="4" name="Rectangle 1036"/>
          <p:cNvSpPr>
            <a:spLocks noGrp="1" noChangeArrowheads="1"/>
          </p:cNvSpPr>
          <p:nvPr>
            <p:ph type="sldNum" sz="quarter" idx="12"/>
          </p:nvPr>
        </p:nvSpPr>
        <p:spPr>
          <a:ln/>
        </p:spPr>
        <p:txBody>
          <a:bodyPr/>
          <a:lstStyle>
            <a:lvl1pPr>
              <a:defRPr/>
            </a:lvl1pPr>
          </a:lstStyle>
          <a:p>
            <a:pPr>
              <a:defRPr/>
            </a:pPr>
            <a:fld id="{CEE80027-D3EE-A449-9347-518D30B6FFE5}" type="slidenum">
              <a:rPr lang="en-US"/>
              <a:pPr>
                <a:defRPr/>
              </a:pPr>
              <a:t>‹#›</a:t>
            </a:fld>
            <a:endParaRPr lang="en-US"/>
          </a:p>
        </p:txBody>
      </p:sp>
    </p:spTree>
    <p:extLst>
      <p:ext uri="{BB962C8B-B14F-4D97-AF65-F5344CB8AC3E}">
        <p14:creationId xmlns:p14="http://schemas.microsoft.com/office/powerpoint/2010/main" val="41958059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34CBE487-714E-9248-B971-14106194D5AD}" type="slidenum">
              <a:rPr lang="en-US"/>
              <a:pPr>
                <a:defRPr/>
              </a:pPr>
              <a:t>‹#›</a:t>
            </a:fld>
            <a:endParaRPr lang="en-US"/>
          </a:p>
        </p:txBody>
      </p:sp>
    </p:spTree>
    <p:extLst>
      <p:ext uri="{BB962C8B-B14F-4D97-AF65-F5344CB8AC3E}">
        <p14:creationId xmlns:p14="http://schemas.microsoft.com/office/powerpoint/2010/main" val="2142726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a:ln/>
        </p:spPr>
        <p:txBody>
          <a:bodyPr/>
          <a:lstStyle>
            <a:lvl1pPr>
              <a:defRPr/>
            </a:lvl1pPr>
          </a:lstStyle>
          <a:p>
            <a:pPr>
              <a:defRPr/>
            </a:pPr>
            <a:endParaRPr lang="en-US"/>
          </a:p>
        </p:txBody>
      </p:sp>
      <p:sp>
        <p:nvSpPr>
          <p:cNvPr id="6" name="Rectangle 1035"/>
          <p:cNvSpPr>
            <a:spLocks noGrp="1" noChangeArrowheads="1"/>
          </p:cNvSpPr>
          <p:nvPr>
            <p:ph type="ftr" sz="quarter" idx="11"/>
          </p:nvPr>
        </p:nvSpPr>
        <p:spPr>
          <a:ln/>
        </p:spPr>
        <p:txBody>
          <a:bodyPr/>
          <a:lstStyle>
            <a:lvl1pPr>
              <a:defRPr/>
            </a:lvl1pPr>
          </a:lstStyle>
          <a:p>
            <a:pPr>
              <a:defRPr/>
            </a:pPr>
            <a:endParaRPr lang="en-US"/>
          </a:p>
        </p:txBody>
      </p:sp>
      <p:sp>
        <p:nvSpPr>
          <p:cNvPr id="7" name="Rectangle 1036"/>
          <p:cNvSpPr>
            <a:spLocks noGrp="1" noChangeArrowheads="1"/>
          </p:cNvSpPr>
          <p:nvPr>
            <p:ph type="sldNum" sz="quarter" idx="12"/>
          </p:nvPr>
        </p:nvSpPr>
        <p:spPr>
          <a:ln/>
        </p:spPr>
        <p:txBody>
          <a:bodyPr/>
          <a:lstStyle>
            <a:lvl1pPr>
              <a:defRPr/>
            </a:lvl1pPr>
          </a:lstStyle>
          <a:p>
            <a:pPr>
              <a:defRPr/>
            </a:pPr>
            <a:fld id="{A67F8E52-679B-1D45-968B-E4D999570BD7}" type="slidenum">
              <a:rPr lang="en-US"/>
              <a:pPr>
                <a:defRPr/>
              </a:pPr>
              <a:t>‹#›</a:t>
            </a:fld>
            <a:endParaRPr lang="en-US"/>
          </a:p>
        </p:txBody>
      </p:sp>
    </p:spTree>
    <p:extLst>
      <p:ext uri="{BB962C8B-B14F-4D97-AF65-F5344CB8AC3E}">
        <p14:creationId xmlns:p14="http://schemas.microsoft.com/office/powerpoint/2010/main" val="1020121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61B89A8D-C124-1C4D-A720-0516601011A5}" type="slidenum">
              <a:rPr lang="en-US"/>
              <a:pPr>
                <a:defRPr/>
              </a:pPr>
              <a:t>‹#›</a:t>
            </a:fld>
            <a:endParaRPr lang="en-US"/>
          </a:p>
        </p:txBody>
      </p:sp>
    </p:spTree>
    <p:extLst>
      <p:ext uri="{BB962C8B-B14F-4D97-AF65-F5344CB8AC3E}">
        <p14:creationId xmlns:p14="http://schemas.microsoft.com/office/powerpoint/2010/main" val="19498779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a:ln/>
        </p:spPr>
        <p:txBody>
          <a:bodyPr/>
          <a:lstStyle>
            <a:lvl1pPr>
              <a:defRPr/>
            </a:lvl1pPr>
          </a:lstStyle>
          <a:p>
            <a:pPr>
              <a:defRPr/>
            </a:pPr>
            <a:endParaRPr lang="en-US"/>
          </a:p>
        </p:txBody>
      </p:sp>
      <p:sp>
        <p:nvSpPr>
          <p:cNvPr id="5" name="Rectangle 1035"/>
          <p:cNvSpPr>
            <a:spLocks noGrp="1" noChangeArrowheads="1"/>
          </p:cNvSpPr>
          <p:nvPr>
            <p:ph type="ftr" sz="quarter" idx="11"/>
          </p:nvPr>
        </p:nvSpPr>
        <p:spPr>
          <a:ln/>
        </p:spPr>
        <p:txBody>
          <a:bodyPr/>
          <a:lstStyle>
            <a:lvl1pPr>
              <a:defRPr/>
            </a:lvl1pPr>
          </a:lstStyle>
          <a:p>
            <a:pPr>
              <a:defRPr/>
            </a:pPr>
            <a:endParaRPr lang="en-US"/>
          </a:p>
        </p:txBody>
      </p:sp>
      <p:sp>
        <p:nvSpPr>
          <p:cNvPr id="6" name="Rectangle 1036"/>
          <p:cNvSpPr>
            <a:spLocks noGrp="1" noChangeArrowheads="1"/>
          </p:cNvSpPr>
          <p:nvPr>
            <p:ph type="sldNum" sz="quarter" idx="12"/>
          </p:nvPr>
        </p:nvSpPr>
        <p:spPr>
          <a:ln/>
        </p:spPr>
        <p:txBody>
          <a:bodyPr/>
          <a:lstStyle>
            <a:lvl1pPr>
              <a:defRPr/>
            </a:lvl1pPr>
          </a:lstStyle>
          <a:p>
            <a:pPr>
              <a:defRPr/>
            </a:pPr>
            <a:fld id="{C483BCF4-6C59-924B-9D0B-B332BF3CF114}" type="slidenum">
              <a:rPr lang="en-US"/>
              <a:pPr>
                <a:defRPr/>
              </a:pPr>
              <a:t>‹#›</a:t>
            </a:fld>
            <a:endParaRPr lang="en-US"/>
          </a:p>
        </p:txBody>
      </p:sp>
    </p:spTree>
    <p:extLst>
      <p:ext uri="{BB962C8B-B14F-4D97-AF65-F5344CB8AC3E}">
        <p14:creationId xmlns:p14="http://schemas.microsoft.com/office/powerpoint/2010/main" val="18160602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20483" name="Rectangle 3"/>
          <p:cNvSpPr>
            <a:spLocks noGrp="1" noChangeArrowheads="1"/>
          </p:cNvSpPr>
          <p:nvPr>
            <p:ph type="subTitle" idx="1"/>
          </p:nvPr>
        </p:nvSpPr>
        <p:spPr>
          <a:xfrm>
            <a:off x="762000" y="3886200"/>
            <a:ext cx="6400800" cy="1752600"/>
          </a:xfrm>
          <a:effectLst/>
        </p:spPr>
        <p:txBody>
          <a:bodyPr/>
          <a:lstStyle>
            <a:lvl1pPr marL="0" indent="0">
              <a:buFont typeface="Wingdings" pitchFamily="-111" charset="2"/>
              <a:buNone/>
              <a:defRPr sz="24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3C6ADF3-D5BF-D348-B615-8356CEFF5409}" type="slidenum">
              <a:rPr lang="en-US"/>
              <a:pPr>
                <a:defRPr/>
              </a:pPr>
              <a:t>‹#›</a:t>
            </a:fld>
            <a:endParaRPr lang="en-US"/>
          </a:p>
        </p:txBody>
      </p:sp>
    </p:spTree>
    <p:extLst>
      <p:ext uri="{BB962C8B-B14F-4D97-AF65-F5344CB8AC3E}">
        <p14:creationId xmlns:p14="http://schemas.microsoft.com/office/powerpoint/2010/main" val="411219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D2F2DD2-9F2D-F54E-815D-F9546BFAA649}" type="slidenum">
              <a:rPr lang="en-US"/>
              <a:pPr>
                <a:defRPr/>
              </a:pPr>
              <a:t>‹#›</a:t>
            </a:fld>
            <a:endParaRPr lang="en-US"/>
          </a:p>
        </p:txBody>
      </p:sp>
    </p:spTree>
    <p:extLst>
      <p:ext uri="{BB962C8B-B14F-4D97-AF65-F5344CB8AC3E}">
        <p14:creationId xmlns:p14="http://schemas.microsoft.com/office/powerpoint/2010/main" val="4168868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BF5D409-DEAA-9644-BF68-64A2BB7D5403}" type="slidenum">
              <a:rPr lang="en-US"/>
              <a:pPr>
                <a:defRPr/>
              </a:pPr>
              <a:t>‹#›</a:t>
            </a:fld>
            <a:endParaRPr lang="en-US"/>
          </a:p>
        </p:txBody>
      </p:sp>
    </p:spTree>
    <p:extLst>
      <p:ext uri="{BB962C8B-B14F-4D97-AF65-F5344CB8AC3E}">
        <p14:creationId xmlns:p14="http://schemas.microsoft.com/office/powerpoint/2010/main" val="2584376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DFFD8B-2E1B-CF4A-8B7A-26D71EE0098C}" type="slidenum">
              <a:rPr lang="en-US"/>
              <a:pPr>
                <a:defRPr/>
              </a:pPr>
              <a:t>‹#›</a:t>
            </a:fld>
            <a:endParaRPr lang="en-US"/>
          </a:p>
        </p:txBody>
      </p:sp>
    </p:spTree>
    <p:extLst>
      <p:ext uri="{BB962C8B-B14F-4D97-AF65-F5344CB8AC3E}">
        <p14:creationId xmlns:p14="http://schemas.microsoft.com/office/powerpoint/2010/main" val="10358758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49AB3A8-C28F-6641-A480-591EE7CFD14F}" type="slidenum">
              <a:rPr lang="en-US"/>
              <a:pPr>
                <a:defRPr/>
              </a:pPr>
              <a:t>‹#›</a:t>
            </a:fld>
            <a:endParaRPr lang="en-US"/>
          </a:p>
        </p:txBody>
      </p:sp>
    </p:spTree>
    <p:extLst>
      <p:ext uri="{BB962C8B-B14F-4D97-AF65-F5344CB8AC3E}">
        <p14:creationId xmlns:p14="http://schemas.microsoft.com/office/powerpoint/2010/main" val="3415878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E7E4FA4-1744-C84A-816F-097B410BAB50}" type="slidenum">
              <a:rPr lang="en-US"/>
              <a:pPr>
                <a:defRPr/>
              </a:pPr>
              <a:t>‹#›</a:t>
            </a:fld>
            <a:endParaRPr lang="en-US"/>
          </a:p>
        </p:txBody>
      </p:sp>
    </p:spTree>
    <p:extLst>
      <p:ext uri="{BB962C8B-B14F-4D97-AF65-F5344CB8AC3E}">
        <p14:creationId xmlns:p14="http://schemas.microsoft.com/office/powerpoint/2010/main" val="21054205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7387A1B-89D0-5D42-B2DE-22D5C1E6E8F1}" type="slidenum">
              <a:rPr lang="en-US"/>
              <a:pPr>
                <a:defRPr/>
              </a:pPr>
              <a:t>‹#›</a:t>
            </a:fld>
            <a:endParaRPr lang="en-US"/>
          </a:p>
        </p:txBody>
      </p:sp>
    </p:spTree>
    <p:extLst>
      <p:ext uri="{BB962C8B-B14F-4D97-AF65-F5344CB8AC3E}">
        <p14:creationId xmlns:p14="http://schemas.microsoft.com/office/powerpoint/2010/main" val="21958142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876BBEA7-7C42-A643-94CD-2A45DD7C1ABF}" type="slidenum">
              <a:rPr lang="en-US"/>
              <a:pPr>
                <a:defRPr/>
              </a:pPr>
              <a:t>‹#›</a:t>
            </a:fld>
            <a:endParaRPr lang="en-US"/>
          </a:p>
        </p:txBody>
      </p:sp>
    </p:spTree>
    <p:extLst>
      <p:ext uri="{BB962C8B-B14F-4D97-AF65-F5344CB8AC3E}">
        <p14:creationId xmlns:p14="http://schemas.microsoft.com/office/powerpoint/2010/main" val="17433589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8CDBA9A-EB39-AA45-B3C0-109B8544ACD1}" type="slidenum">
              <a:rPr lang="en-US"/>
              <a:pPr>
                <a:defRPr/>
              </a:pPr>
              <a:t>‹#›</a:t>
            </a:fld>
            <a:endParaRPr lang="en-US"/>
          </a:p>
        </p:txBody>
      </p:sp>
    </p:spTree>
    <p:extLst>
      <p:ext uri="{BB962C8B-B14F-4D97-AF65-F5344CB8AC3E}">
        <p14:creationId xmlns:p14="http://schemas.microsoft.com/office/powerpoint/2010/main" val="220581714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1E3E695-590E-804B-8844-72515F43285B}" type="slidenum">
              <a:rPr lang="en-US"/>
              <a:pPr>
                <a:defRPr/>
              </a:pPr>
              <a:t>‹#›</a:t>
            </a:fld>
            <a:endParaRPr lang="en-US"/>
          </a:p>
        </p:txBody>
      </p:sp>
    </p:spTree>
    <p:extLst>
      <p:ext uri="{BB962C8B-B14F-4D97-AF65-F5344CB8AC3E}">
        <p14:creationId xmlns:p14="http://schemas.microsoft.com/office/powerpoint/2010/main" val="3544210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2DB93F1-9816-6644-9FDB-8AA8E8F63CF9}" type="slidenum">
              <a:rPr lang="en-US"/>
              <a:pPr>
                <a:defRPr/>
              </a:pPr>
              <a:t>‹#›</a:t>
            </a:fld>
            <a:endParaRPr lang="en-US"/>
          </a:p>
        </p:txBody>
      </p:sp>
    </p:spTree>
    <p:extLst>
      <p:ext uri="{BB962C8B-B14F-4D97-AF65-F5344CB8AC3E}">
        <p14:creationId xmlns:p14="http://schemas.microsoft.com/office/powerpoint/2010/main" val="28000397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4556818-36A4-4248-8EDB-E40A6864EA06}" type="slidenum">
              <a:rPr lang="en-US"/>
              <a:pPr>
                <a:defRPr/>
              </a:pPr>
              <a:t>‹#›</a:t>
            </a:fld>
            <a:endParaRPr lang="en-US"/>
          </a:p>
        </p:txBody>
      </p:sp>
    </p:spTree>
    <p:extLst>
      <p:ext uri="{BB962C8B-B14F-4D97-AF65-F5344CB8AC3E}">
        <p14:creationId xmlns:p14="http://schemas.microsoft.com/office/powerpoint/2010/main" val="18409973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623078-F2FB-A445-9078-ADB421B3EBE3}" type="slidenum">
              <a:rPr lang="en-US"/>
              <a:pPr>
                <a:defRPr/>
              </a:pPr>
              <a:t>‹#›</a:t>
            </a:fld>
            <a:endParaRPr lang="en-US"/>
          </a:p>
        </p:txBody>
      </p:sp>
    </p:spTree>
    <p:extLst>
      <p:ext uri="{BB962C8B-B14F-4D97-AF65-F5344CB8AC3E}">
        <p14:creationId xmlns:p14="http://schemas.microsoft.com/office/powerpoint/2010/main" val="14921724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8AFE0C-272C-A04E-A110-3D02D6D3B80D}" type="slidenum">
              <a:rPr lang="en-US"/>
              <a:pPr>
                <a:defRPr/>
              </a:pPr>
              <a:t>‹#›</a:t>
            </a:fld>
            <a:endParaRPr lang="en-US"/>
          </a:p>
        </p:txBody>
      </p:sp>
    </p:spTree>
    <p:extLst>
      <p:ext uri="{BB962C8B-B14F-4D97-AF65-F5344CB8AC3E}">
        <p14:creationId xmlns:p14="http://schemas.microsoft.com/office/powerpoint/2010/main" val="3581191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4396902-477E-1C4F-9D77-EFC42A9D01BC}" type="slidenum">
              <a:rPr lang="en-US"/>
              <a:pPr>
                <a:defRPr/>
              </a:pPr>
              <a:t>‹#›</a:t>
            </a:fld>
            <a:endParaRPr lang="en-US"/>
          </a:p>
        </p:txBody>
      </p:sp>
    </p:spTree>
    <p:extLst>
      <p:ext uri="{BB962C8B-B14F-4D97-AF65-F5344CB8AC3E}">
        <p14:creationId xmlns:p14="http://schemas.microsoft.com/office/powerpoint/2010/main" val="10795161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9E8EC5-4E74-E84D-9A5C-853116D5FFF5}" type="slidenum">
              <a:rPr lang="en-US"/>
              <a:pPr>
                <a:defRPr/>
              </a:pPr>
              <a:t>‹#›</a:t>
            </a:fld>
            <a:endParaRPr lang="en-US"/>
          </a:p>
        </p:txBody>
      </p:sp>
    </p:spTree>
    <p:extLst>
      <p:ext uri="{BB962C8B-B14F-4D97-AF65-F5344CB8AC3E}">
        <p14:creationId xmlns:p14="http://schemas.microsoft.com/office/powerpoint/2010/main" val="30897704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3BA0EA6-D77A-4946-82C1-1F0F958C0D7C}" type="slidenum">
              <a:rPr lang="en-US"/>
              <a:pPr>
                <a:defRPr/>
              </a:pPr>
              <a:t>‹#›</a:t>
            </a:fld>
            <a:endParaRPr lang="en-US"/>
          </a:p>
        </p:txBody>
      </p:sp>
    </p:spTree>
    <p:extLst>
      <p:ext uri="{BB962C8B-B14F-4D97-AF65-F5344CB8AC3E}">
        <p14:creationId xmlns:p14="http://schemas.microsoft.com/office/powerpoint/2010/main" val="3052290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1A4FBA-4F93-D44B-AE2C-D6F3CF56FD28}" type="slidenum">
              <a:rPr lang="en-US"/>
              <a:pPr>
                <a:defRPr/>
              </a:pPr>
              <a:t>‹#›</a:t>
            </a:fld>
            <a:endParaRPr lang="en-US"/>
          </a:p>
        </p:txBody>
      </p:sp>
    </p:spTree>
    <p:extLst>
      <p:ext uri="{BB962C8B-B14F-4D97-AF65-F5344CB8AC3E}">
        <p14:creationId xmlns:p14="http://schemas.microsoft.com/office/powerpoint/2010/main" val="415548484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0B3172-E3B8-0C41-93B6-68D2C2960537}" type="slidenum">
              <a:rPr lang="en-US"/>
              <a:pPr>
                <a:defRPr/>
              </a:pPr>
              <a:t>‹#›</a:t>
            </a:fld>
            <a:endParaRPr lang="en-US"/>
          </a:p>
        </p:txBody>
      </p:sp>
    </p:spTree>
    <p:extLst>
      <p:ext uri="{BB962C8B-B14F-4D97-AF65-F5344CB8AC3E}">
        <p14:creationId xmlns:p14="http://schemas.microsoft.com/office/powerpoint/2010/main" val="287940020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ACBCC4-397D-8145-80BA-BD330F06FF22}" type="slidenum">
              <a:rPr lang="en-US"/>
              <a:pPr>
                <a:defRPr/>
              </a:pPr>
              <a:t>‹#›</a:t>
            </a:fld>
            <a:endParaRPr lang="en-US"/>
          </a:p>
        </p:txBody>
      </p:sp>
    </p:spTree>
    <p:extLst>
      <p:ext uri="{BB962C8B-B14F-4D97-AF65-F5344CB8AC3E}">
        <p14:creationId xmlns:p14="http://schemas.microsoft.com/office/powerpoint/2010/main" val="14083787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B3FDD1-9627-9140-B983-7A3387E39B9D}" type="slidenum">
              <a:rPr lang="en-US"/>
              <a:pPr>
                <a:defRPr/>
              </a:pPr>
              <a:t>‹#›</a:t>
            </a:fld>
            <a:endParaRPr lang="en-US"/>
          </a:p>
        </p:txBody>
      </p:sp>
    </p:spTree>
    <p:extLst>
      <p:ext uri="{BB962C8B-B14F-4D97-AF65-F5344CB8AC3E}">
        <p14:creationId xmlns:p14="http://schemas.microsoft.com/office/powerpoint/2010/main" val="324147865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89AA879-E687-644C-B810-CAFA61EA02D3}" type="slidenum">
              <a:rPr lang="en-US"/>
              <a:pPr>
                <a:defRPr/>
              </a:pPr>
              <a:t>‹#›</a:t>
            </a:fld>
            <a:endParaRPr lang="en-US"/>
          </a:p>
        </p:txBody>
      </p:sp>
    </p:spTree>
    <p:extLst>
      <p:ext uri="{BB962C8B-B14F-4D97-AF65-F5344CB8AC3E}">
        <p14:creationId xmlns:p14="http://schemas.microsoft.com/office/powerpoint/2010/main" val="22428235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3EF1C1-489F-8D4D-AC20-796737AA4BEA}" type="slidenum">
              <a:rPr lang="en-US"/>
              <a:pPr>
                <a:defRPr/>
              </a:pPr>
              <a:t>‹#›</a:t>
            </a:fld>
            <a:endParaRPr lang="en-US"/>
          </a:p>
        </p:txBody>
      </p:sp>
    </p:spTree>
    <p:extLst>
      <p:ext uri="{BB962C8B-B14F-4D97-AF65-F5344CB8AC3E}">
        <p14:creationId xmlns:p14="http://schemas.microsoft.com/office/powerpoint/2010/main" val="2245501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C8A43E-CE0F-894F-B208-61EA925D6675}" type="slidenum">
              <a:rPr lang="en-US"/>
              <a:pPr>
                <a:defRPr/>
              </a:pPr>
              <a:t>‹#›</a:t>
            </a:fld>
            <a:endParaRPr lang="en-US"/>
          </a:p>
        </p:txBody>
      </p:sp>
    </p:spTree>
    <p:extLst>
      <p:ext uri="{BB962C8B-B14F-4D97-AF65-F5344CB8AC3E}">
        <p14:creationId xmlns:p14="http://schemas.microsoft.com/office/powerpoint/2010/main" val="29006653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cs typeface="新細明體" charset="0"/>
              </a:defRPr>
            </a:lvl1pPr>
          </a:lstStyle>
          <a:p>
            <a:fld id="{141254B1-34EA-3640-AC71-6047CBBC85FF}" type="slidenum">
              <a:rPr lang="en-US" altLang="zh-TW"/>
              <a:pPr/>
              <a:t>‹#›</a:t>
            </a:fld>
            <a:endParaRPr lang="en-US" altLang="zh-TW"/>
          </a:p>
        </p:txBody>
      </p:sp>
    </p:spTree>
    <p:extLst>
      <p:ext uri="{BB962C8B-B14F-4D97-AF65-F5344CB8AC3E}">
        <p14:creationId xmlns:p14="http://schemas.microsoft.com/office/powerpoint/2010/main" val="1548185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523AF4-D29E-3449-AB74-8BB28EE9A577}" type="slidenum">
              <a:rPr lang="en-US"/>
              <a:pPr>
                <a:defRPr/>
              </a:pPr>
              <a:t>‹#›</a:t>
            </a:fld>
            <a:endParaRPr lang="en-US"/>
          </a:p>
        </p:txBody>
      </p:sp>
    </p:spTree>
    <p:extLst>
      <p:ext uri="{BB962C8B-B14F-4D97-AF65-F5344CB8AC3E}">
        <p14:creationId xmlns:p14="http://schemas.microsoft.com/office/powerpoint/2010/main" val="1406710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p>
        </p:txBody>
      </p:sp>
      <p:sp>
        <p:nvSpPr>
          <p:cNvPr id="181258" name="Rectangle 10"/>
          <p:cNvSpPr>
            <a:spLocks noGrp="1" noChangeArrowheads="1"/>
          </p:cNvSpPr>
          <p:nvPr>
            <p:ph type="ctrTitle"/>
          </p:nvPr>
        </p:nvSpPr>
        <p:spPr>
          <a:xfrm>
            <a:off x="990600" y="1828800"/>
            <a:ext cx="7772400" cy="1143000"/>
          </a:xfrm>
        </p:spPr>
        <p:txBody>
          <a:bodyPr/>
          <a:lstStyle>
            <a:lvl1pPr>
              <a:defRPr/>
            </a:lvl1pPr>
          </a:lstStyle>
          <a:p>
            <a:r>
              <a:rPr lang="en-US"/>
              <a:t>Click to edit Master title style</a:t>
            </a:r>
          </a:p>
        </p:txBody>
      </p:sp>
      <p:sp>
        <p:nvSpPr>
          <p:cNvPr id="181259" name="Rectangle 11"/>
          <p:cNvSpPr>
            <a:spLocks noGrp="1" noChangeArrowheads="1"/>
          </p:cNvSpPr>
          <p:nvPr>
            <p:ph type="subTitle"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F968D36F-44FB-8243-A433-15919DC2C05E}" type="slidenum">
              <a:rPr lang="en-US"/>
              <a:pPr>
                <a:defRPr/>
              </a:pPr>
              <a:t>‹#›</a:t>
            </a:fld>
            <a:endParaRPr lang="en-US"/>
          </a:p>
        </p:txBody>
      </p:sp>
    </p:spTree>
    <p:extLst>
      <p:ext uri="{BB962C8B-B14F-4D97-AF65-F5344CB8AC3E}">
        <p14:creationId xmlns:p14="http://schemas.microsoft.com/office/powerpoint/2010/main" val="1932254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38DCCDDC-3A88-364F-982C-0CF615FF7D40}" type="slidenum">
              <a:rPr lang="en-US"/>
              <a:pPr>
                <a:defRPr/>
              </a:pPr>
              <a:t>‹#›</a:t>
            </a:fld>
            <a:endParaRPr lang="en-US"/>
          </a:p>
        </p:txBody>
      </p:sp>
    </p:spTree>
    <p:extLst>
      <p:ext uri="{BB962C8B-B14F-4D97-AF65-F5344CB8AC3E}">
        <p14:creationId xmlns:p14="http://schemas.microsoft.com/office/powerpoint/2010/main" val="22239725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81AF2064-CCD1-C042-964F-0699FF130296}" type="slidenum">
              <a:rPr lang="en-US"/>
              <a:pPr>
                <a:defRPr/>
              </a:pPr>
              <a:t>‹#›</a:t>
            </a:fld>
            <a:endParaRPr lang="en-US"/>
          </a:p>
        </p:txBody>
      </p:sp>
    </p:spTree>
    <p:extLst>
      <p:ext uri="{BB962C8B-B14F-4D97-AF65-F5344CB8AC3E}">
        <p14:creationId xmlns:p14="http://schemas.microsoft.com/office/powerpoint/2010/main" val="38260185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3D4A7F9-69EA-0246-8ABE-A1A2E8BC95ED}" type="slidenum">
              <a:rPr lang="en-US"/>
              <a:pPr>
                <a:defRPr/>
              </a:pPr>
              <a:t>‹#›</a:t>
            </a:fld>
            <a:endParaRPr lang="en-US"/>
          </a:p>
        </p:txBody>
      </p:sp>
    </p:spTree>
    <p:extLst>
      <p:ext uri="{BB962C8B-B14F-4D97-AF65-F5344CB8AC3E}">
        <p14:creationId xmlns:p14="http://schemas.microsoft.com/office/powerpoint/2010/main" val="31474133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94E07138-D21F-9B41-8817-50DBFD132497}" type="slidenum">
              <a:rPr lang="en-US"/>
              <a:pPr>
                <a:defRPr/>
              </a:pPr>
              <a:t>‹#›</a:t>
            </a:fld>
            <a:endParaRPr lang="en-US"/>
          </a:p>
        </p:txBody>
      </p:sp>
    </p:spTree>
    <p:extLst>
      <p:ext uri="{BB962C8B-B14F-4D97-AF65-F5344CB8AC3E}">
        <p14:creationId xmlns:p14="http://schemas.microsoft.com/office/powerpoint/2010/main" val="115125893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562C0E50-AF62-7042-87B4-7ABFE263D116}" type="slidenum">
              <a:rPr lang="en-US"/>
              <a:pPr>
                <a:defRPr/>
              </a:pPr>
              <a:t>‹#›</a:t>
            </a:fld>
            <a:endParaRPr lang="en-US"/>
          </a:p>
        </p:txBody>
      </p:sp>
    </p:spTree>
    <p:extLst>
      <p:ext uri="{BB962C8B-B14F-4D97-AF65-F5344CB8AC3E}">
        <p14:creationId xmlns:p14="http://schemas.microsoft.com/office/powerpoint/2010/main" val="42634163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3FAAE66F-03F9-E54B-AA4D-2F2498C48BAA}" type="slidenum">
              <a:rPr lang="en-US"/>
              <a:pPr>
                <a:defRPr/>
              </a:pPr>
              <a:t>‹#›</a:t>
            </a:fld>
            <a:endParaRPr lang="en-US"/>
          </a:p>
        </p:txBody>
      </p:sp>
    </p:spTree>
    <p:extLst>
      <p:ext uri="{BB962C8B-B14F-4D97-AF65-F5344CB8AC3E}">
        <p14:creationId xmlns:p14="http://schemas.microsoft.com/office/powerpoint/2010/main" val="32439938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9B760467-B7BC-7A45-9B8E-D5C89B97EA37}" type="slidenum">
              <a:rPr lang="en-US"/>
              <a:pPr>
                <a:defRPr/>
              </a:pPr>
              <a:t>‹#›</a:t>
            </a:fld>
            <a:endParaRPr lang="en-US"/>
          </a:p>
        </p:txBody>
      </p:sp>
    </p:spTree>
    <p:extLst>
      <p:ext uri="{BB962C8B-B14F-4D97-AF65-F5344CB8AC3E}">
        <p14:creationId xmlns:p14="http://schemas.microsoft.com/office/powerpoint/2010/main" val="425563818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702651B-78B7-5041-AF14-5D1BDC556938}" type="slidenum">
              <a:rPr lang="en-US"/>
              <a:pPr>
                <a:defRPr/>
              </a:pPr>
              <a:t>‹#›</a:t>
            </a:fld>
            <a:endParaRPr lang="en-US"/>
          </a:p>
        </p:txBody>
      </p:sp>
    </p:spTree>
    <p:extLst>
      <p:ext uri="{BB962C8B-B14F-4D97-AF65-F5344CB8AC3E}">
        <p14:creationId xmlns:p14="http://schemas.microsoft.com/office/powerpoint/2010/main" val="910957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B4423C72-F937-3043-8D1A-3D144DD350D1}" type="slidenum">
              <a:rPr lang="en-US"/>
              <a:pPr>
                <a:defRPr/>
              </a:pPr>
              <a:t>‹#›</a:t>
            </a:fld>
            <a:endParaRPr lang="en-US"/>
          </a:p>
        </p:txBody>
      </p:sp>
    </p:spTree>
    <p:extLst>
      <p:ext uri="{BB962C8B-B14F-4D97-AF65-F5344CB8AC3E}">
        <p14:creationId xmlns:p14="http://schemas.microsoft.com/office/powerpoint/2010/main" val="2577640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B6ABF0-AFCC-0E4B-AE83-6ECC3F262340}" type="slidenum">
              <a:rPr lang="en-US"/>
              <a:pPr>
                <a:defRPr/>
              </a:pPr>
              <a:t>‹#›</a:t>
            </a:fld>
            <a:endParaRPr lang="en-US"/>
          </a:p>
        </p:txBody>
      </p:sp>
    </p:spTree>
    <p:extLst>
      <p:ext uri="{BB962C8B-B14F-4D97-AF65-F5344CB8AC3E}">
        <p14:creationId xmlns:p14="http://schemas.microsoft.com/office/powerpoint/2010/main" val="28160085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9558B34-4F5D-EF47-876D-81B18CC72457}" type="slidenum">
              <a:rPr lang="en-US"/>
              <a:pPr>
                <a:defRPr/>
              </a:pPr>
              <a:t>‹#›</a:t>
            </a:fld>
            <a:endParaRPr lang="en-US"/>
          </a:p>
        </p:txBody>
      </p:sp>
    </p:spTree>
    <p:extLst>
      <p:ext uri="{BB962C8B-B14F-4D97-AF65-F5344CB8AC3E}">
        <p14:creationId xmlns:p14="http://schemas.microsoft.com/office/powerpoint/2010/main" val="279476210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endParaRPr>
          </a:p>
        </p:txBody>
      </p:sp>
      <p:sp>
        <p:nvSpPr>
          <p:cNvPr id="5"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endParaRPr lang="en-US"/>
          </a:p>
        </p:txBody>
      </p:sp>
      <p:sp>
        <p:nvSpPr>
          <p:cNvPr id="6"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7"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8"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9"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1"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2"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361483" name="Rectangle 103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61484" name="Rectangle 103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037"/>
          <p:cNvSpPr>
            <a:spLocks noGrp="1" noChangeArrowheads="1"/>
          </p:cNvSpPr>
          <p:nvPr>
            <p:ph type="dt" sz="half" idx="10"/>
          </p:nvPr>
        </p:nvSpPr>
        <p:spPr/>
        <p:txBody>
          <a:bodyPr/>
          <a:lstStyle>
            <a:lvl1pPr>
              <a:defRPr/>
            </a:lvl1pPr>
          </a:lstStyle>
          <a:p>
            <a:pPr>
              <a:defRPr/>
            </a:pPr>
            <a:endParaRPr lang="en-US"/>
          </a:p>
        </p:txBody>
      </p:sp>
      <p:sp>
        <p:nvSpPr>
          <p:cNvPr id="14" name="Rectangle 1038"/>
          <p:cNvSpPr>
            <a:spLocks noGrp="1" noChangeArrowheads="1"/>
          </p:cNvSpPr>
          <p:nvPr>
            <p:ph type="ftr" sz="quarter" idx="11"/>
          </p:nvPr>
        </p:nvSpPr>
        <p:spPr/>
        <p:txBody>
          <a:bodyPr/>
          <a:lstStyle>
            <a:lvl1pPr>
              <a:defRPr/>
            </a:lvl1pPr>
          </a:lstStyle>
          <a:p>
            <a:pPr>
              <a:defRPr/>
            </a:pPr>
            <a:endParaRPr lang="en-US"/>
          </a:p>
        </p:txBody>
      </p:sp>
      <p:sp>
        <p:nvSpPr>
          <p:cNvPr id="15" name="Rectangle 1039"/>
          <p:cNvSpPr>
            <a:spLocks noGrp="1" noChangeArrowheads="1"/>
          </p:cNvSpPr>
          <p:nvPr>
            <p:ph type="sldNum" sz="quarter" idx="12"/>
          </p:nvPr>
        </p:nvSpPr>
        <p:spPr/>
        <p:txBody>
          <a:bodyPr/>
          <a:lstStyle>
            <a:lvl1pPr>
              <a:defRPr/>
            </a:lvl1pPr>
          </a:lstStyle>
          <a:p>
            <a:pPr>
              <a:defRPr/>
            </a:pPr>
            <a:fld id="{D5FF6583-813F-AD42-BF74-5E99445B420B}" type="slidenum">
              <a:rPr lang="en-US"/>
              <a:pPr>
                <a:defRPr/>
              </a:pPr>
              <a:t>‹#›</a:t>
            </a:fld>
            <a:endParaRPr lang="en-US"/>
          </a:p>
        </p:txBody>
      </p:sp>
    </p:spTree>
    <p:extLst>
      <p:ext uri="{BB962C8B-B14F-4D97-AF65-F5344CB8AC3E}">
        <p14:creationId xmlns:p14="http://schemas.microsoft.com/office/powerpoint/2010/main" val="30548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A3E8D1C-8DE4-FF45-BB1C-7315C2CBE496}" type="slidenum">
              <a:rPr lang="en-US"/>
              <a:pPr>
                <a:defRPr/>
              </a:pPr>
              <a:t>‹#›</a:t>
            </a:fld>
            <a:endParaRPr lang="en-US"/>
          </a:p>
        </p:txBody>
      </p:sp>
    </p:spTree>
    <p:extLst>
      <p:ext uri="{BB962C8B-B14F-4D97-AF65-F5344CB8AC3E}">
        <p14:creationId xmlns:p14="http://schemas.microsoft.com/office/powerpoint/2010/main" val="35532064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DAA9B951-6DA1-854C-9524-41D48EEB81C6}" type="slidenum">
              <a:rPr lang="en-US"/>
              <a:pPr>
                <a:defRPr/>
              </a:pPr>
              <a:t>‹#›</a:t>
            </a:fld>
            <a:endParaRPr lang="en-US"/>
          </a:p>
        </p:txBody>
      </p:sp>
    </p:spTree>
    <p:extLst>
      <p:ext uri="{BB962C8B-B14F-4D97-AF65-F5344CB8AC3E}">
        <p14:creationId xmlns:p14="http://schemas.microsoft.com/office/powerpoint/2010/main" val="68486232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CC5A4F36-3063-9045-80EE-B10CC6B8B46B}" type="slidenum">
              <a:rPr lang="en-US"/>
              <a:pPr>
                <a:defRPr/>
              </a:pPr>
              <a:t>‹#›</a:t>
            </a:fld>
            <a:endParaRPr lang="en-US"/>
          </a:p>
        </p:txBody>
      </p:sp>
    </p:spTree>
    <p:extLst>
      <p:ext uri="{BB962C8B-B14F-4D97-AF65-F5344CB8AC3E}">
        <p14:creationId xmlns:p14="http://schemas.microsoft.com/office/powerpoint/2010/main" val="3122711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F79C7E0A-0940-0E43-B7AA-8DE050058569}" type="slidenum">
              <a:rPr lang="en-US"/>
              <a:pPr>
                <a:defRPr/>
              </a:pPr>
              <a:t>‹#›</a:t>
            </a:fld>
            <a:endParaRPr lang="en-US"/>
          </a:p>
        </p:txBody>
      </p:sp>
    </p:spTree>
    <p:extLst>
      <p:ext uri="{BB962C8B-B14F-4D97-AF65-F5344CB8AC3E}">
        <p14:creationId xmlns:p14="http://schemas.microsoft.com/office/powerpoint/2010/main" val="30742803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E40DBBAD-23EF-8942-83BC-F4A8570A38B1}" type="slidenum">
              <a:rPr lang="en-US"/>
              <a:pPr>
                <a:defRPr/>
              </a:pPr>
              <a:t>‹#›</a:t>
            </a:fld>
            <a:endParaRPr lang="en-US"/>
          </a:p>
        </p:txBody>
      </p:sp>
    </p:spTree>
    <p:extLst>
      <p:ext uri="{BB962C8B-B14F-4D97-AF65-F5344CB8AC3E}">
        <p14:creationId xmlns:p14="http://schemas.microsoft.com/office/powerpoint/2010/main" val="3080415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13ADA2A4-A3D6-EA40-88F9-DED6CE99371D}" type="slidenum">
              <a:rPr lang="en-US"/>
              <a:pPr>
                <a:defRPr/>
              </a:pPr>
              <a:t>‹#›</a:t>
            </a:fld>
            <a:endParaRPr lang="en-US"/>
          </a:p>
        </p:txBody>
      </p:sp>
    </p:spTree>
    <p:extLst>
      <p:ext uri="{BB962C8B-B14F-4D97-AF65-F5344CB8AC3E}">
        <p14:creationId xmlns:p14="http://schemas.microsoft.com/office/powerpoint/2010/main" val="31931527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A25B5707-4E30-DC41-ACF4-9F8B1A02A870}" type="slidenum">
              <a:rPr lang="en-US"/>
              <a:pPr>
                <a:defRPr/>
              </a:pPr>
              <a:t>‹#›</a:t>
            </a:fld>
            <a:endParaRPr lang="en-US"/>
          </a:p>
        </p:txBody>
      </p:sp>
    </p:spTree>
    <p:extLst>
      <p:ext uri="{BB962C8B-B14F-4D97-AF65-F5344CB8AC3E}">
        <p14:creationId xmlns:p14="http://schemas.microsoft.com/office/powerpoint/2010/main" val="26237662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4AE8B6-CE95-9340-A592-99DA582378A3}" type="slidenum">
              <a:rPr lang="en-US"/>
              <a:pPr>
                <a:defRPr/>
              </a:pPr>
              <a:t>‹#›</a:t>
            </a:fld>
            <a:endParaRPr lang="en-US"/>
          </a:p>
        </p:txBody>
      </p:sp>
    </p:spTree>
    <p:extLst>
      <p:ext uri="{BB962C8B-B14F-4D97-AF65-F5344CB8AC3E}">
        <p14:creationId xmlns:p14="http://schemas.microsoft.com/office/powerpoint/2010/main" val="1546059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theme" Target="../theme/theme13.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16.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19.xml.rels><?xml version="1.0" encoding="UTF-8" standalone="yes"?>
<Relationships xmlns="http://schemas.openxmlformats.org/package/2006/relationships"><Relationship Id="rId117" Type="http://schemas.openxmlformats.org/officeDocument/2006/relationships/slideLayout" Target="../slideLayouts/slideLayout324.xml"/><Relationship Id="rId21" Type="http://schemas.openxmlformats.org/officeDocument/2006/relationships/slideLayout" Target="../slideLayouts/slideLayout228.xml"/><Relationship Id="rId42" Type="http://schemas.openxmlformats.org/officeDocument/2006/relationships/slideLayout" Target="../slideLayouts/slideLayout249.xml"/><Relationship Id="rId63" Type="http://schemas.openxmlformats.org/officeDocument/2006/relationships/slideLayout" Target="../slideLayouts/slideLayout270.xml"/><Relationship Id="rId84" Type="http://schemas.openxmlformats.org/officeDocument/2006/relationships/slideLayout" Target="../slideLayouts/slideLayout291.xml"/><Relationship Id="rId138" Type="http://schemas.openxmlformats.org/officeDocument/2006/relationships/slideLayout" Target="../slideLayouts/slideLayout345.xml"/><Relationship Id="rId159" Type="http://schemas.openxmlformats.org/officeDocument/2006/relationships/slideLayout" Target="../slideLayouts/slideLayout366.xml"/><Relationship Id="rId170" Type="http://schemas.openxmlformats.org/officeDocument/2006/relationships/slideLayout" Target="../slideLayouts/slideLayout377.xml"/><Relationship Id="rId191" Type="http://schemas.openxmlformats.org/officeDocument/2006/relationships/slideLayout" Target="../slideLayouts/slideLayout398.xml"/><Relationship Id="rId205" Type="http://schemas.openxmlformats.org/officeDocument/2006/relationships/slideLayout" Target="../slideLayouts/slideLayout412.xml"/><Relationship Id="rId107" Type="http://schemas.openxmlformats.org/officeDocument/2006/relationships/slideLayout" Target="../slideLayouts/slideLayout314.xml"/><Relationship Id="rId11" Type="http://schemas.openxmlformats.org/officeDocument/2006/relationships/slideLayout" Target="../slideLayouts/slideLayout218.xml"/><Relationship Id="rId32" Type="http://schemas.openxmlformats.org/officeDocument/2006/relationships/slideLayout" Target="../slideLayouts/slideLayout239.xml"/><Relationship Id="rId53" Type="http://schemas.openxmlformats.org/officeDocument/2006/relationships/slideLayout" Target="../slideLayouts/slideLayout260.xml"/><Relationship Id="rId74" Type="http://schemas.openxmlformats.org/officeDocument/2006/relationships/slideLayout" Target="../slideLayouts/slideLayout281.xml"/><Relationship Id="rId128" Type="http://schemas.openxmlformats.org/officeDocument/2006/relationships/slideLayout" Target="../slideLayouts/slideLayout335.xml"/><Relationship Id="rId149" Type="http://schemas.openxmlformats.org/officeDocument/2006/relationships/slideLayout" Target="../slideLayouts/slideLayout356.xml"/><Relationship Id="rId5" Type="http://schemas.openxmlformats.org/officeDocument/2006/relationships/slideLayout" Target="../slideLayouts/slideLayout212.xml"/><Relationship Id="rId95" Type="http://schemas.openxmlformats.org/officeDocument/2006/relationships/slideLayout" Target="../slideLayouts/slideLayout302.xml"/><Relationship Id="rId160" Type="http://schemas.openxmlformats.org/officeDocument/2006/relationships/slideLayout" Target="../slideLayouts/slideLayout367.xml"/><Relationship Id="rId181" Type="http://schemas.openxmlformats.org/officeDocument/2006/relationships/slideLayout" Target="../slideLayouts/slideLayout388.xml"/><Relationship Id="rId22" Type="http://schemas.openxmlformats.org/officeDocument/2006/relationships/slideLayout" Target="../slideLayouts/slideLayout229.xml"/><Relationship Id="rId43" Type="http://schemas.openxmlformats.org/officeDocument/2006/relationships/slideLayout" Target="../slideLayouts/slideLayout250.xml"/><Relationship Id="rId64" Type="http://schemas.openxmlformats.org/officeDocument/2006/relationships/slideLayout" Target="../slideLayouts/slideLayout271.xml"/><Relationship Id="rId118" Type="http://schemas.openxmlformats.org/officeDocument/2006/relationships/slideLayout" Target="../slideLayouts/slideLayout325.xml"/><Relationship Id="rId139" Type="http://schemas.openxmlformats.org/officeDocument/2006/relationships/slideLayout" Target="../slideLayouts/slideLayout346.xml"/><Relationship Id="rId85" Type="http://schemas.openxmlformats.org/officeDocument/2006/relationships/slideLayout" Target="../slideLayouts/slideLayout292.xml"/><Relationship Id="rId150" Type="http://schemas.openxmlformats.org/officeDocument/2006/relationships/slideLayout" Target="../slideLayouts/slideLayout357.xml"/><Relationship Id="rId171" Type="http://schemas.openxmlformats.org/officeDocument/2006/relationships/slideLayout" Target="../slideLayouts/slideLayout378.xml"/><Relationship Id="rId192" Type="http://schemas.openxmlformats.org/officeDocument/2006/relationships/slideLayout" Target="../slideLayouts/slideLayout399.xml"/><Relationship Id="rId206" Type="http://schemas.openxmlformats.org/officeDocument/2006/relationships/slideLayout" Target="../slideLayouts/slideLayout413.xml"/><Relationship Id="rId12" Type="http://schemas.openxmlformats.org/officeDocument/2006/relationships/slideLayout" Target="../slideLayouts/slideLayout219.xml"/><Relationship Id="rId33" Type="http://schemas.openxmlformats.org/officeDocument/2006/relationships/slideLayout" Target="../slideLayouts/slideLayout240.xml"/><Relationship Id="rId108" Type="http://schemas.openxmlformats.org/officeDocument/2006/relationships/slideLayout" Target="../slideLayouts/slideLayout315.xml"/><Relationship Id="rId129" Type="http://schemas.openxmlformats.org/officeDocument/2006/relationships/slideLayout" Target="../slideLayouts/slideLayout336.xml"/><Relationship Id="rId54" Type="http://schemas.openxmlformats.org/officeDocument/2006/relationships/slideLayout" Target="../slideLayouts/slideLayout261.xml"/><Relationship Id="rId75" Type="http://schemas.openxmlformats.org/officeDocument/2006/relationships/slideLayout" Target="../slideLayouts/slideLayout282.xml"/><Relationship Id="rId96" Type="http://schemas.openxmlformats.org/officeDocument/2006/relationships/slideLayout" Target="../slideLayouts/slideLayout303.xml"/><Relationship Id="rId140" Type="http://schemas.openxmlformats.org/officeDocument/2006/relationships/slideLayout" Target="../slideLayouts/slideLayout347.xml"/><Relationship Id="rId161" Type="http://schemas.openxmlformats.org/officeDocument/2006/relationships/slideLayout" Target="../slideLayouts/slideLayout368.xml"/><Relationship Id="rId182" Type="http://schemas.openxmlformats.org/officeDocument/2006/relationships/slideLayout" Target="../slideLayouts/slideLayout389.xml"/><Relationship Id="rId6" Type="http://schemas.openxmlformats.org/officeDocument/2006/relationships/slideLayout" Target="../slideLayouts/slideLayout213.xml"/><Relationship Id="rId23" Type="http://schemas.openxmlformats.org/officeDocument/2006/relationships/slideLayout" Target="../slideLayouts/slideLayout230.xml"/><Relationship Id="rId119" Type="http://schemas.openxmlformats.org/officeDocument/2006/relationships/slideLayout" Target="../slideLayouts/slideLayout326.xml"/><Relationship Id="rId44" Type="http://schemas.openxmlformats.org/officeDocument/2006/relationships/slideLayout" Target="../slideLayouts/slideLayout251.xml"/><Relationship Id="rId65" Type="http://schemas.openxmlformats.org/officeDocument/2006/relationships/slideLayout" Target="../slideLayouts/slideLayout272.xml"/><Relationship Id="rId86" Type="http://schemas.openxmlformats.org/officeDocument/2006/relationships/slideLayout" Target="../slideLayouts/slideLayout293.xml"/><Relationship Id="rId130" Type="http://schemas.openxmlformats.org/officeDocument/2006/relationships/slideLayout" Target="../slideLayouts/slideLayout337.xml"/><Relationship Id="rId151" Type="http://schemas.openxmlformats.org/officeDocument/2006/relationships/slideLayout" Target="../slideLayouts/slideLayout358.xml"/><Relationship Id="rId172" Type="http://schemas.openxmlformats.org/officeDocument/2006/relationships/slideLayout" Target="../slideLayouts/slideLayout379.xml"/><Relationship Id="rId193" Type="http://schemas.openxmlformats.org/officeDocument/2006/relationships/slideLayout" Target="../slideLayouts/slideLayout400.xml"/><Relationship Id="rId207" Type="http://schemas.openxmlformats.org/officeDocument/2006/relationships/slideLayout" Target="../slideLayouts/slideLayout414.xml"/><Relationship Id="rId13" Type="http://schemas.openxmlformats.org/officeDocument/2006/relationships/slideLayout" Target="../slideLayouts/slideLayout220.xml"/><Relationship Id="rId109" Type="http://schemas.openxmlformats.org/officeDocument/2006/relationships/slideLayout" Target="../slideLayouts/slideLayout316.xml"/><Relationship Id="rId34" Type="http://schemas.openxmlformats.org/officeDocument/2006/relationships/slideLayout" Target="../slideLayouts/slideLayout241.xml"/><Relationship Id="rId55" Type="http://schemas.openxmlformats.org/officeDocument/2006/relationships/slideLayout" Target="../slideLayouts/slideLayout262.xml"/><Relationship Id="rId76" Type="http://schemas.openxmlformats.org/officeDocument/2006/relationships/slideLayout" Target="../slideLayouts/slideLayout283.xml"/><Relationship Id="rId97" Type="http://schemas.openxmlformats.org/officeDocument/2006/relationships/slideLayout" Target="../slideLayouts/slideLayout304.xml"/><Relationship Id="rId120" Type="http://schemas.openxmlformats.org/officeDocument/2006/relationships/slideLayout" Target="../slideLayouts/slideLayout327.xml"/><Relationship Id="rId141" Type="http://schemas.openxmlformats.org/officeDocument/2006/relationships/slideLayout" Target="../slideLayouts/slideLayout348.xml"/><Relationship Id="rId7" Type="http://schemas.openxmlformats.org/officeDocument/2006/relationships/slideLayout" Target="../slideLayouts/slideLayout214.xml"/><Relationship Id="rId162" Type="http://schemas.openxmlformats.org/officeDocument/2006/relationships/slideLayout" Target="../slideLayouts/slideLayout369.xml"/><Relationship Id="rId183" Type="http://schemas.openxmlformats.org/officeDocument/2006/relationships/slideLayout" Target="../slideLayouts/slideLayout390.xml"/><Relationship Id="rId24" Type="http://schemas.openxmlformats.org/officeDocument/2006/relationships/slideLayout" Target="../slideLayouts/slideLayout231.xml"/><Relationship Id="rId45" Type="http://schemas.openxmlformats.org/officeDocument/2006/relationships/slideLayout" Target="../slideLayouts/slideLayout252.xml"/><Relationship Id="rId66" Type="http://schemas.openxmlformats.org/officeDocument/2006/relationships/slideLayout" Target="../slideLayouts/slideLayout273.xml"/><Relationship Id="rId87" Type="http://schemas.openxmlformats.org/officeDocument/2006/relationships/slideLayout" Target="../slideLayouts/slideLayout294.xml"/><Relationship Id="rId110" Type="http://schemas.openxmlformats.org/officeDocument/2006/relationships/slideLayout" Target="../slideLayouts/slideLayout317.xml"/><Relationship Id="rId131" Type="http://schemas.openxmlformats.org/officeDocument/2006/relationships/slideLayout" Target="../slideLayouts/slideLayout338.xml"/><Relationship Id="rId61" Type="http://schemas.openxmlformats.org/officeDocument/2006/relationships/slideLayout" Target="../slideLayouts/slideLayout268.xml"/><Relationship Id="rId82" Type="http://schemas.openxmlformats.org/officeDocument/2006/relationships/slideLayout" Target="../slideLayouts/slideLayout289.xml"/><Relationship Id="rId152" Type="http://schemas.openxmlformats.org/officeDocument/2006/relationships/slideLayout" Target="../slideLayouts/slideLayout359.xml"/><Relationship Id="rId173" Type="http://schemas.openxmlformats.org/officeDocument/2006/relationships/slideLayout" Target="../slideLayouts/slideLayout380.xml"/><Relationship Id="rId194" Type="http://schemas.openxmlformats.org/officeDocument/2006/relationships/slideLayout" Target="../slideLayouts/slideLayout401.xml"/><Relationship Id="rId199" Type="http://schemas.openxmlformats.org/officeDocument/2006/relationships/slideLayout" Target="../slideLayouts/slideLayout406.xml"/><Relationship Id="rId203" Type="http://schemas.openxmlformats.org/officeDocument/2006/relationships/slideLayout" Target="../slideLayouts/slideLayout410.xml"/><Relationship Id="rId208" Type="http://schemas.openxmlformats.org/officeDocument/2006/relationships/slideLayout" Target="../slideLayouts/slideLayout415.xml"/><Relationship Id="rId19" Type="http://schemas.openxmlformats.org/officeDocument/2006/relationships/slideLayout" Target="../slideLayouts/slideLayout226.xml"/><Relationship Id="rId14" Type="http://schemas.openxmlformats.org/officeDocument/2006/relationships/slideLayout" Target="../slideLayouts/slideLayout221.xml"/><Relationship Id="rId30" Type="http://schemas.openxmlformats.org/officeDocument/2006/relationships/slideLayout" Target="../slideLayouts/slideLayout237.xml"/><Relationship Id="rId35" Type="http://schemas.openxmlformats.org/officeDocument/2006/relationships/slideLayout" Target="../slideLayouts/slideLayout242.xml"/><Relationship Id="rId56" Type="http://schemas.openxmlformats.org/officeDocument/2006/relationships/slideLayout" Target="../slideLayouts/slideLayout263.xml"/><Relationship Id="rId77" Type="http://schemas.openxmlformats.org/officeDocument/2006/relationships/slideLayout" Target="../slideLayouts/slideLayout284.xml"/><Relationship Id="rId100" Type="http://schemas.openxmlformats.org/officeDocument/2006/relationships/slideLayout" Target="../slideLayouts/slideLayout307.xml"/><Relationship Id="rId105" Type="http://schemas.openxmlformats.org/officeDocument/2006/relationships/slideLayout" Target="../slideLayouts/slideLayout312.xml"/><Relationship Id="rId126" Type="http://schemas.openxmlformats.org/officeDocument/2006/relationships/slideLayout" Target="../slideLayouts/slideLayout333.xml"/><Relationship Id="rId147" Type="http://schemas.openxmlformats.org/officeDocument/2006/relationships/slideLayout" Target="../slideLayouts/slideLayout354.xml"/><Relationship Id="rId168" Type="http://schemas.openxmlformats.org/officeDocument/2006/relationships/slideLayout" Target="../slideLayouts/slideLayout375.xml"/><Relationship Id="rId8" Type="http://schemas.openxmlformats.org/officeDocument/2006/relationships/slideLayout" Target="../slideLayouts/slideLayout215.xml"/><Relationship Id="rId51" Type="http://schemas.openxmlformats.org/officeDocument/2006/relationships/slideLayout" Target="../slideLayouts/slideLayout258.xml"/><Relationship Id="rId72" Type="http://schemas.openxmlformats.org/officeDocument/2006/relationships/slideLayout" Target="../slideLayouts/slideLayout279.xml"/><Relationship Id="rId93" Type="http://schemas.openxmlformats.org/officeDocument/2006/relationships/slideLayout" Target="../slideLayouts/slideLayout300.xml"/><Relationship Id="rId98" Type="http://schemas.openxmlformats.org/officeDocument/2006/relationships/slideLayout" Target="../slideLayouts/slideLayout305.xml"/><Relationship Id="rId121" Type="http://schemas.openxmlformats.org/officeDocument/2006/relationships/slideLayout" Target="../slideLayouts/slideLayout328.xml"/><Relationship Id="rId142" Type="http://schemas.openxmlformats.org/officeDocument/2006/relationships/slideLayout" Target="../slideLayouts/slideLayout349.xml"/><Relationship Id="rId163" Type="http://schemas.openxmlformats.org/officeDocument/2006/relationships/slideLayout" Target="../slideLayouts/slideLayout370.xml"/><Relationship Id="rId184" Type="http://schemas.openxmlformats.org/officeDocument/2006/relationships/slideLayout" Target="../slideLayouts/slideLayout391.xml"/><Relationship Id="rId189" Type="http://schemas.openxmlformats.org/officeDocument/2006/relationships/slideLayout" Target="../slideLayouts/slideLayout396.xml"/><Relationship Id="rId3" Type="http://schemas.openxmlformats.org/officeDocument/2006/relationships/slideLayout" Target="../slideLayouts/slideLayout210.xml"/><Relationship Id="rId25" Type="http://schemas.openxmlformats.org/officeDocument/2006/relationships/slideLayout" Target="../slideLayouts/slideLayout232.xml"/><Relationship Id="rId46" Type="http://schemas.openxmlformats.org/officeDocument/2006/relationships/slideLayout" Target="../slideLayouts/slideLayout253.xml"/><Relationship Id="rId67" Type="http://schemas.openxmlformats.org/officeDocument/2006/relationships/slideLayout" Target="../slideLayouts/slideLayout274.xml"/><Relationship Id="rId116" Type="http://schemas.openxmlformats.org/officeDocument/2006/relationships/slideLayout" Target="../slideLayouts/slideLayout323.xml"/><Relationship Id="rId137" Type="http://schemas.openxmlformats.org/officeDocument/2006/relationships/slideLayout" Target="../slideLayouts/slideLayout344.xml"/><Relationship Id="rId158" Type="http://schemas.openxmlformats.org/officeDocument/2006/relationships/slideLayout" Target="../slideLayouts/slideLayout365.xml"/><Relationship Id="rId20" Type="http://schemas.openxmlformats.org/officeDocument/2006/relationships/slideLayout" Target="../slideLayouts/slideLayout227.xml"/><Relationship Id="rId41" Type="http://schemas.openxmlformats.org/officeDocument/2006/relationships/slideLayout" Target="../slideLayouts/slideLayout248.xml"/><Relationship Id="rId62" Type="http://schemas.openxmlformats.org/officeDocument/2006/relationships/slideLayout" Target="../slideLayouts/slideLayout269.xml"/><Relationship Id="rId83" Type="http://schemas.openxmlformats.org/officeDocument/2006/relationships/slideLayout" Target="../slideLayouts/slideLayout290.xml"/><Relationship Id="rId88" Type="http://schemas.openxmlformats.org/officeDocument/2006/relationships/slideLayout" Target="../slideLayouts/slideLayout295.xml"/><Relationship Id="rId111" Type="http://schemas.openxmlformats.org/officeDocument/2006/relationships/slideLayout" Target="../slideLayouts/slideLayout318.xml"/><Relationship Id="rId132" Type="http://schemas.openxmlformats.org/officeDocument/2006/relationships/slideLayout" Target="../slideLayouts/slideLayout339.xml"/><Relationship Id="rId153" Type="http://schemas.openxmlformats.org/officeDocument/2006/relationships/slideLayout" Target="../slideLayouts/slideLayout360.xml"/><Relationship Id="rId174" Type="http://schemas.openxmlformats.org/officeDocument/2006/relationships/slideLayout" Target="../slideLayouts/slideLayout381.xml"/><Relationship Id="rId179" Type="http://schemas.openxmlformats.org/officeDocument/2006/relationships/slideLayout" Target="../slideLayouts/slideLayout386.xml"/><Relationship Id="rId195" Type="http://schemas.openxmlformats.org/officeDocument/2006/relationships/slideLayout" Target="../slideLayouts/slideLayout402.xml"/><Relationship Id="rId209" Type="http://schemas.openxmlformats.org/officeDocument/2006/relationships/slideLayout" Target="../slideLayouts/slideLayout416.xml"/><Relationship Id="rId190" Type="http://schemas.openxmlformats.org/officeDocument/2006/relationships/slideLayout" Target="../slideLayouts/slideLayout397.xml"/><Relationship Id="rId204" Type="http://schemas.openxmlformats.org/officeDocument/2006/relationships/slideLayout" Target="../slideLayouts/slideLayout411.xml"/><Relationship Id="rId15" Type="http://schemas.openxmlformats.org/officeDocument/2006/relationships/slideLayout" Target="../slideLayouts/slideLayout222.xml"/><Relationship Id="rId36" Type="http://schemas.openxmlformats.org/officeDocument/2006/relationships/slideLayout" Target="../slideLayouts/slideLayout243.xml"/><Relationship Id="rId57" Type="http://schemas.openxmlformats.org/officeDocument/2006/relationships/slideLayout" Target="../slideLayouts/slideLayout264.xml"/><Relationship Id="rId106" Type="http://schemas.openxmlformats.org/officeDocument/2006/relationships/slideLayout" Target="../slideLayouts/slideLayout313.xml"/><Relationship Id="rId127" Type="http://schemas.openxmlformats.org/officeDocument/2006/relationships/slideLayout" Target="../slideLayouts/slideLayout334.xml"/><Relationship Id="rId10" Type="http://schemas.openxmlformats.org/officeDocument/2006/relationships/slideLayout" Target="../slideLayouts/slideLayout217.xml"/><Relationship Id="rId31" Type="http://schemas.openxmlformats.org/officeDocument/2006/relationships/slideLayout" Target="../slideLayouts/slideLayout238.xml"/><Relationship Id="rId52" Type="http://schemas.openxmlformats.org/officeDocument/2006/relationships/slideLayout" Target="../slideLayouts/slideLayout259.xml"/><Relationship Id="rId73" Type="http://schemas.openxmlformats.org/officeDocument/2006/relationships/slideLayout" Target="../slideLayouts/slideLayout280.xml"/><Relationship Id="rId78" Type="http://schemas.openxmlformats.org/officeDocument/2006/relationships/slideLayout" Target="../slideLayouts/slideLayout285.xml"/><Relationship Id="rId94" Type="http://schemas.openxmlformats.org/officeDocument/2006/relationships/slideLayout" Target="../slideLayouts/slideLayout301.xml"/><Relationship Id="rId99" Type="http://schemas.openxmlformats.org/officeDocument/2006/relationships/slideLayout" Target="../slideLayouts/slideLayout306.xml"/><Relationship Id="rId101" Type="http://schemas.openxmlformats.org/officeDocument/2006/relationships/slideLayout" Target="../slideLayouts/slideLayout308.xml"/><Relationship Id="rId122" Type="http://schemas.openxmlformats.org/officeDocument/2006/relationships/slideLayout" Target="../slideLayouts/slideLayout329.xml"/><Relationship Id="rId143" Type="http://schemas.openxmlformats.org/officeDocument/2006/relationships/slideLayout" Target="../slideLayouts/slideLayout350.xml"/><Relationship Id="rId148" Type="http://schemas.openxmlformats.org/officeDocument/2006/relationships/slideLayout" Target="../slideLayouts/slideLayout355.xml"/><Relationship Id="rId164" Type="http://schemas.openxmlformats.org/officeDocument/2006/relationships/slideLayout" Target="../slideLayouts/slideLayout371.xml"/><Relationship Id="rId169" Type="http://schemas.openxmlformats.org/officeDocument/2006/relationships/slideLayout" Target="../slideLayouts/slideLayout376.xml"/><Relationship Id="rId185" Type="http://schemas.openxmlformats.org/officeDocument/2006/relationships/slideLayout" Target="../slideLayouts/slideLayout392.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80" Type="http://schemas.openxmlformats.org/officeDocument/2006/relationships/slideLayout" Target="../slideLayouts/slideLayout387.xml"/><Relationship Id="rId210" Type="http://schemas.openxmlformats.org/officeDocument/2006/relationships/slideLayout" Target="../slideLayouts/slideLayout417.xml"/><Relationship Id="rId26" Type="http://schemas.openxmlformats.org/officeDocument/2006/relationships/slideLayout" Target="../slideLayouts/slideLayout233.xml"/><Relationship Id="rId47" Type="http://schemas.openxmlformats.org/officeDocument/2006/relationships/slideLayout" Target="../slideLayouts/slideLayout254.xml"/><Relationship Id="rId68" Type="http://schemas.openxmlformats.org/officeDocument/2006/relationships/slideLayout" Target="../slideLayouts/slideLayout275.xml"/><Relationship Id="rId89" Type="http://schemas.openxmlformats.org/officeDocument/2006/relationships/slideLayout" Target="../slideLayouts/slideLayout296.xml"/><Relationship Id="rId112" Type="http://schemas.openxmlformats.org/officeDocument/2006/relationships/slideLayout" Target="../slideLayouts/slideLayout319.xml"/><Relationship Id="rId133" Type="http://schemas.openxmlformats.org/officeDocument/2006/relationships/slideLayout" Target="../slideLayouts/slideLayout340.xml"/><Relationship Id="rId154" Type="http://schemas.openxmlformats.org/officeDocument/2006/relationships/slideLayout" Target="../slideLayouts/slideLayout361.xml"/><Relationship Id="rId175" Type="http://schemas.openxmlformats.org/officeDocument/2006/relationships/slideLayout" Target="../slideLayouts/slideLayout382.xml"/><Relationship Id="rId196" Type="http://schemas.openxmlformats.org/officeDocument/2006/relationships/slideLayout" Target="../slideLayouts/slideLayout403.xml"/><Relationship Id="rId200" Type="http://schemas.openxmlformats.org/officeDocument/2006/relationships/slideLayout" Target="../slideLayouts/slideLayout407.xml"/><Relationship Id="rId16" Type="http://schemas.openxmlformats.org/officeDocument/2006/relationships/slideLayout" Target="../slideLayouts/slideLayout223.xml"/><Relationship Id="rId37" Type="http://schemas.openxmlformats.org/officeDocument/2006/relationships/slideLayout" Target="../slideLayouts/slideLayout244.xml"/><Relationship Id="rId58" Type="http://schemas.openxmlformats.org/officeDocument/2006/relationships/slideLayout" Target="../slideLayouts/slideLayout265.xml"/><Relationship Id="rId79" Type="http://schemas.openxmlformats.org/officeDocument/2006/relationships/slideLayout" Target="../slideLayouts/slideLayout286.xml"/><Relationship Id="rId102" Type="http://schemas.openxmlformats.org/officeDocument/2006/relationships/slideLayout" Target="../slideLayouts/slideLayout309.xml"/><Relationship Id="rId123" Type="http://schemas.openxmlformats.org/officeDocument/2006/relationships/slideLayout" Target="../slideLayouts/slideLayout330.xml"/><Relationship Id="rId144" Type="http://schemas.openxmlformats.org/officeDocument/2006/relationships/slideLayout" Target="../slideLayouts/slideLayout351.xml"/><Relationship Id="rId90" Type="http://schemas.openxmlformats.org/officeDocument/2006/relationships/slideLayout" Target="../slideLayouts/slideLayout297.xml"/><Relationship Id="rId165" Type="http://schemas.openxmlformats.org/officeDocument/2006/relationships/slideLayout" Target="../slideLayouts/slideLayout372.xml"/><Relationship Id="rId186" Type="http://schemas.openxmlformats.org/officeDocument/2006/relationships/slideLayout" Target="../slideLayouts/slideLayout393.xml"/><Relationship Id="rId211" Type="http://schemas.openxmlformats.org/officeDocument/2006/relationships/theme" Target="../theme/theme19.xml"/><Relationship Id="rId27" Type="http://schemas.openxmlformats.org/officeDocument/2006/relationships/slideLayout" Target="../slideLayouts/slideLayout234.xml"/><Relationship Id="rId48" Type="http://schemas.openxmlformats.org/officeDocument/2006/relationships/slideLayout" Target="../slideLayouts/slideLayout255.xml"/><Relationship Id="rId69" Type="http://schemas.openxmlformats.org/officeDocument/2006/relationships/slideLayout" Target="../slideLayouts/slideLayout276.xml"/><Relationship Id="rId113" Type="http://schemas.openxmlformats.org/officeDocument/2006/relationships/slideLayout" Target="../slideLayouts/slideLayout320.xml"/><Relationship Id="rId134" Type="http://schemas.openxmlformats.org/officeDocument/2006/relationships/slideLayout" Target="../slideLayouts/slideLayout341.xml"/><Relationship Id="rId80" Type="http://schemas.openxmlformats.org/officeDocument/2006/relationships/slideLayout" Target="../slideLayouts/slideLayout287.xml"/><Relationship Id="rId155" Type="http://schemas.openxmlformats.org/officeDocument/2006/relationships/slideLayout" Target="../slideLayouts/slideLayout362.xml"/><Relationship Id="rId176" Type="http://schemas.openxmlformats.org/officeDocument/2006/relationships/slideLayout" Target="../slideLayouts/slideLayout383.xml"/><Relationship Id="rId197" Type="http://schemas.openxmlformats.org/officeDocument/2006/relationships/slideLayout" Target="../slideLayouts/slideLayout404.xml"/><Relationship Id="rId201" Type="http://schemas.openxmlformats.org/officeDocument/2006/relationships/slideLayout" Target="../slideLayouts/slideLayout408.xml"/><Relationship Id="rId17" Type="http://schemas.openxmlformats.org/officeDocument/2006/relationships/slideLayout" Target="../slideLayouts/slideLayout224.xml"/><Relationship Id="rId38" Type="http://schemas.openxmlformats.org/officeDocument/2006/relationships/slideLayout" Target="../slideLayouts/slideLayout245.xml"/><Relationship Id="rId59" Type="http://schemas.openxmlformats.org/officeDocument/2006/relationships/slideLayout" Target="../slideLayouts/slideLayout266.xml"/><Relationship Id="rId103" Type="http://schemas.openxmlformats.org/officeDocument/2006/relationships/slideLayout" Target="../slideLayouts/slideLayout310.xml"/><Relationship Id="rId124" Type="http://schemas.openxmlformats.org/officeDocument/2006/relationships/slideLayout" Target="../slideLayouts/slideLayout331.xml"/><Relationship Id="rId70" Type="http://schemas.openxmlformats.org/officeDocument/2006/relationships/slideLayout" Target="../slideLayouts/slideLayout277.xml"/><Relationship Id="rId91" Type="http://schemas.openxmlformats.org/officeDocument/2006/relationships/slideLayout" Target="../slideLayouts/slideLayout298.xml"/><Relationship Id="rId145" Type="http://schemas.openxmlformats.org/officeDocument/2006/relationships/slideLayout" Target="../slideLayouts/slideLayout352.xml"/><Relationship Id="rId166" Type="http://schemas.openxmlformats.org/officeDocument/2006/relationships/slideLayout" Target="../slideLayouts/slideLayout373.xml"/><Relationship Id="rId187" Type="http://schemas.openxmlformats.org/officeDocument/2006/relationships/slideLayout" Target="../slideLayouts/slideLayout394.xml"/><Relationship Id="rId1" Type="http://schemas.openxmlformats.org/officeDocument/2006/relationships/slideLayout" Target="../slideLayouts/slideLayout208.xml"/><Relationship Id="rId28" Type="http://schemas.openxmlformats.org/officeDocument/2006/relationships/slideLayout" Target="../slideLayouts/slideLayout235.xml"/><Relationship Id="rId49" Type="http://schemas.openxmlformats.org/officeDocument/2006/relationships/slideLayout" Target="../slideLayouts/slideLayout256.xml"/><Relationship Id="rId114" Type="http://schemas.openxmlformats.org/officeDocument/2006/relationships/slideLayout" Target="../slideLayouts/slideLayout321.xml"/><Relationship Id="rId60" Type="http://schemas.openxmlformats.org/officeDocument/2006/relationships/slideLayout" Target="../slideLayouts/slideLayout267.xml"/><Relationship Id="rId81" Type="http://schemas.openxmlformats.org/officeDocument/2006/relationships/slideLayout" Target="../slideLayouts/slideLayout288.xml"/><Relationship Id="rId135" Type="http://schemas.openxmlformats.org/officeDocument/2006/relationships/slideLayout" Target="../slideLayouts/slideLayout342.xml"/><Relationship Id="rId156" Type="http://schemas.openxmlformats.org/officeDocument/2006/relationships/slideLayout" Target="../slideLayouts/slideLayout363.xml"/><Relationship Id="rId177" Type="http://schemas.openxmlformats.org/officeDocument/2006/relationships/slideLayout" Target="../slideLayouts/slideLayout384.xml"/><Relationship Id="rId198" Type="http://schemas.openxmlformats.org/officeDocument/2006/relationships/slideLayout" Target="../slideLayouts/slideLayout405.xml"/><Relationship Id="rId202" Type="http://schemas.openxmlformats.org/officeDocument/2006/relationships/slideLayout" Target="../slideLayouts/slideLayout409.xml"/><Relationship Id="rId18" Type="http://schemas.openxmlformats.org/officeDocument/2006/relationships/slideLayout" Target="../slideLayouts/slideLayout225.xml"/><Relationship Id="rId39" Type="http://schemas.openxmlformats.org/officeDocument/2006/relationships/slideLayout" Target="../slideLayouts/slideLayout246.xml"/><Relationship Id="rId50" Type="http://schemas.openxmlformats.org/officeDocument/2006/relationships/slideLayout" Target="../slideLayouts/slideLayout257.xml"/><Relationship Id="rId104" Type="http://schemas.openxmlformats.org/officeDocument/2006/relationships/slideLayout" Target="../slideLayouts/slideLayout311.xml"/><Relationship Id="rId125" Type="http://schemas.openxmlformats.org/officeDocument/2006/relationships/slideLayout" Target="../slideLayouts/slideLayout332.xml"/><Relationship Id="rId146" Type="http://schemas.openxmlformats.org/officeDocument/2006/relationships/slideLayout" Target="../slideLayouts/slideLayout353.xml"/><Relationship Id="rId167" Type="http://schemas.openxmlformats.org/officeDocument/2006/relationships/slideLayout" Target="../slideLayouts/slideLayout374.xml"/><Relationship Id="rId188" Type="http://schemas.openxmlformats.org/officeDocument/2006/relationships/slideLayout" Target="../slideLayouts/slideLayout395.xml"/><Relationship Id="rId71" Type="http://schemas.openxmlformats.org/officeDocument/2006/relationships/slideLayout" Target="../slideLayouts/slideLayout278.xml"/><Relationship Id="rId92" Type="http://schemas.openxmlformats.org/officeDocument/2006/relationships/slideLayout" Target="../slideLayouts/slideLayout299.xml"/><Relationship Id="rId2" Type="http://schemas.openxmlformats.org/officeDocument/2006/relationships/slideLayout" Target="../slideLayouts/slideLayout209.xml"/><Relationship Id="rId29" Type="http://schemas.openxmlformats.org/officeDocument/2006/relationships/slideLayout" Target="../slideLayouts/slideLayout236.xml"/><Relationship Id="rId40" Type="http://schemas.openxmlformats.org/officeDocument/2006/relationships/slideLayout" Target="../slideLayouts/slideLayout247.xml"/><Relationship Id="rId115" Type="http://schemas.openxmlformats.org/officeDocument/2006/relationships/slideLayout" Target="../slideLayouts/slideLayout322.xml"/><Relationship Id="rId136" Type="http://schemas.openxmlformats.org/officeDocument/2006/relationships/slideLayout" Target="../slideLayouts/slideLayout343.xml"/><Relationship Id="rId157" Type="http://schemas.openxmlformats.org/officeDocument/2006/relationships/slideLayout" Target="../slideLayouts/slideLayout364.xml"/><Relationship Id="rId178" Type="http://schemas.openxmlformats.org/officeDocument/2006/relationships/slideLayout" Target="../slideLayouts/slideLayout3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528224A-986A-C541-98C1-ED0AFC10862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pPr>
              <a:defRPr/>
            </a:pPr>
            <a:fld id="{324AFD3A-315B-7B44-89CB-71039F64F4CC}" type="slidenum">
              <a:rPr lang="en-US"/>
              <a:pPr>
                <a:defRPr/>
              </a:pPr>
              <a:t>‹#›</a:t>
            </a:fld>
            <a:endParaRPr lang="en-US"/>
          </a:p>
        </p:txBody>
      </p:sp>
      <p:grpSp>
        <p:nvGrpSpPr>
          <p:cNvPr id="113668" name="Group 4"/>
          <p:cNvGrpSpPr>
            <a:grpSpLocks/>
          </p:cNvGrpSpPr>
          <p:nvPr/>
        </p:nvGrpSpPr>
        <p:grpSpPr bwMode="auto">
          <a:xfrm>
            <a:off x="0" y="0"/>
            <a:ext cx="9140825" cy="6850063"/>
            <a:chOff x="0" y="0"/>
            <a:chExt cx="5758" cy="4315"/>
          </a:xfrm>
        </p:grpSpPr>
        <p:grpSp>
          <p:nvGrpSpPr>
            <p:cNvPr id="11367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1367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13674"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54" r:id="rId1"/>
    <p:sldLayoutId id="2147485014" r:id="rId2"/>
    <p:sldLayoutId id="2147485015" r:id="rId3"/>
    <p:sldLayoutId id="2147485016" r:id="rId4"/>
    <p:sldLayoutId id="2147485017" r:id="rId5"/>
    <p:sldLayoutId id="2147485018" r:id="rId6"/>
    <p:sldLayoutId id="2147485019" r:id="rId7"/>
    <p:sldLayoutId id="2147485020" r:id="rId8"/>
    <p:sldLayoutId id="2147485021" r:id="rId9"/>
    <p:sldLayoutId id="2147485022" r:id="rId10"/>
    <p:sldLayoutId id="2147485023" r:id="rId11"/>
    <p:sldLayoutId id="214748502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C70D558D-C3CE-9047-8438-C19B74BEE9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B44C756E-BE7A-6744-AF67-EDBDEF09354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sz="1800">
                <a:solidFill>
                  <a:srgbClr val="FFFFCC"/>
                </a:solidFill>
              </a:endParaRPr>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sz="1800">
                <a:solidFill>
                  <a:srgbClr val="FFFFCC"/>
                </a:solidFill>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421488877"/>
      </p:ext>
    </p:extLst>
  </p:cSld>
  <p:clrMap bg1="dk2" tx1="lt1" bg2="dk1" tx2="lt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 id="214748510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865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04F03E76-9BBC-7A40-AE45-3EC978657393}" type="slidenum">
              <a:rPr lang="en-US"/>
              <a:pPr>
                <a:defRPr/>
              </a:pPr>
              <a:t>‹#›</a:t>
            </a:fld>
            <a:endParaRPr lang="en-US"/>
          </a:p>
        </p:txBody>
      </p:sp>
    </p:spTree>
    <p:extLst>
      <p:ext uri="{BB962C8B-B14F-4D97-AF65-F5344CB8AC3E}">
        <p14:creationId xmlns:p14="http://schemas.microsoft.com/office/powerpoint/2010/main" val="2865122812"/>
      </p:ext>
    </p:extLst>
  </p:cSld>
  <p:clrMap bg1="lt1" tx1="dk1" bg2="lt2" tx2="dk2" accent1="accent1" accent2="accent2" accent3="accent3" accent4="accent4" accent5="accent5" accent6="accent6" hlink="hlink" folHlink="folHlink"/>
  <p:sldLayoutIdLst>
    <p:sldLayoutId id="2147485110" r:id="rId1"/>
    <p:sldLayoutId id="2147485111" r:id="rId2"/>
    <p:sldLayoutId id="2147485112" r:id="rId3"/>
    <p:sldLayoutId id="2147485113" r:id="rId4"/>
    <p:sldLayoutId id="2147485114" r:id="rId5"/>
    <p:sldLayoutId id="2147485115" r:id="rId6"/>
    <p:sldLayoutId id="2147485116" r:id="rId7"/>
    <p:sldLayoutId id="2147485117" r:id="rId8"/>
    <p:sldLayoutId id="2147485118" r:id="rId9"/>
    <p:sldLayoutId id="2147485119" r:id="rId10"/>
    <p:sldLayoutId id="2147485120"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5FD856C8-E172-4945-BFFE-FE1CCFF0CDA1}" type="slidenum">
              <a:rPr lang="en-US"/>
              <a:pPr>
                <a:defRPr/>
              </a:pPr>
              <a:t>‹#›</a:t>
            </a:fld>
            <a:endParaRPr lang="en-US"/>
          </a:p>
        </p:txBody>
      </p:sp>
    </p:spTree>
    <p:extLst>
      <p:ext uri="{BB962C8B-B14F-4D97-AF65-F5344CB8AC3E}">
        <p14:creationId xmlns:p14="http://schemas.microsoft.com/office/powerpoint/2010/main" val="1141422472"/>
      </p:ext>
    </p:extLst>
  </p:cSld>
  <p:clrMap bg1="lt1" tx1="dk1" bg2="lt2" tx2="dk2" accent1="accent1" accent2="accent2" accent3="accent3" accent4="accent4" accent5="accent5" accent6="accent6" hlink="hlink" folHlink="folHlink"/>
  <p:sldLayoutIdLst>
    <p:sldLayoutId id="2147485122" r:id="rId1"/>
    <p:sldLayoutId id="2147485123" r:id="rId2"/>
    <p:sldLayoutId id="2147485124" r:id="rId3"/>
    <p:sldLayoutId id="2147485125" r:id="rId4"/>
    <p:sldLayoutId id="2147485126" r:id="rId5"/>
    <p:sldLayoutId id="2147485127" r:id="rId6"/>
    <p:sldLayoutId id="2147485128" r:id="rId7"/>
    <p:sldLayoutId id="2147485129" r:id="rId8"/>
    <p:sldLayoutId id="2147485130" r:id="rId9"/>
    <p:sldLayoutId id="2147485131" r:id="rId10"/>
    <p:sldLayoutId id="21474851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solidFill>
                  <a:srgbClr val="FFFFFF"/>
                </a:solidFill>
                <a:effectLst/>
                <a:latin typeface="Arial" charset="0"/>
              </a:defRPr>
            </a:lvl1pPr>
          </a:lstStyle>
          <a:p>
            <a:pPr>
              <a:defRPr/>
            </a:pPr>
            <a:endParaRPr lang="en-US"/>
          </a:p>
        </p:txBody>
      </p:sp>
      <p:sp>
        <p:nvSpPr>
          <p:cNvPr id="3075"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solidFill>
                  <a:srgbClr val="FFFFFF"/>
                </a:solidFill>
                <a:effectLst/>
                <a:latin typeface="Arial" charset="0"/>
              </a:defRPr>
            </a:lvl1pPr>
          </a:lstStyle>
          <a:p>
            <a:pPr>
              <a:defRPr/>
            </a:pPr>
            <a:fld id="{5AE43E14-9B6F-6D43-A523-CA2A2759F36A}" type="slidenum">
              <a:rPr lang="en-US"/>
              <a:pPr>
                <a:defRPr/>
              </a:pPr>
              <a:t>‹#›</a:t>
            </a:fld>
            <a:endParaRPr lang="en-US"/>
          </a:p>
        </p:txBody>
      </p:sp>
      <p:grpSp>
        <p:nvGrpSpPr>
          <p:cNvPr id="436228" name="Group 4"/>
          <p:cNvGrpSpPr>
            <a:grpSpLocks/>
          </p:cNvGrpSpPr>
          <p:nvPr/>
        </p:nvGrpSpPr>
        <p:grpSpPr bwMode="auto">
          <a:xfrm>
            <a:off x="0" y="0"/>
            <a:ext cx="9140825" cy="6850063"/>
            <a:chOff x="0" y="0"/>
            <a:chExt cx="5758" cy="4315"/>
          </a:xfrm>
        </p:grpSpPr>
        <p:grpSp>
          <p:nvGrpSpPr>
            <p:cNvPr id="436232" name="Group 5"/>
            <p:cNvGrpSpPr>
              <a:grpSpLocks/>
            </p:cNvGrpSpPr>
            <p:nvPr userDrawn="1"/>
          </p:nvGrpSpPr>
          <p:grpSpPr bwMode="auto">
            <a:xfrm>
              <a:off x="1728" y="2230"/>
              <a:ext cx="4027" cy="2085"/>
              <a:chOff x="1728" y="2230"/>
              <a:chExt cx="4027" cy="2085"/>
            </a:xfrm>
          </p:grpSpPr>
          <p:sp>
            <p:nvSpPr>
              <p:cNvPr id="3078"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79"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080"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3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sp>
            <p:nvSpPr>
              <p:cNvPr id="3082"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3083"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3546"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charset="0"/>
              </a:endParaRPr>
            </a:p>
          </p:txBody>
        </p:sp>
      </p:grpSp>
      <p:sp>
        <p:nvSpPr>
          <p:cNvPr id="3085" name="Rectangle 13"/>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6"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solidFill>
                  <a:srgbClr val="FFFFFF"/>
                </a:solidFill>
                <a:effectLst/>
                <a:latin typeface="Arial" charset="0"/>
              </a:defRPr>
            </a:lvl1pPr>
          </a:lstStyle>
          <a:p>
            <a:pPr>
              <a:defRPr/>
            </a:pPr>
            <a:endParaRPr lang="en-US"/>
          </a:p>
        </p:txBody>
      </p:sp>
      <p:sp>
        <p:nvSpPr>
          <p:cNvPr id="3087"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0977894"/>
      </p:ext>
    </p:extLst>
  </p:cSld>
  <p:clrMap bg1="dk2" tx1="lt1" bg2="dk1" tx2="lt2" accent1="accent1" accent2="accent2" accent3="accent3" accent4="accent4" accent5="accent5" accent6="accent6" hlink="hlink" folHlink="folHlink"/>
  <p:sldLayoutIdLst>
    <p:sldLayoutId id="2147485134" r:id="rId1"/>
    <p:sldLayoutId id="2147485135" r:id="rId2"/>
    <p:sldLayoutId id="2147485136" r:id="rId3"/>
    <p:sldLayoutId id="2147485137" r:id="rId4"/>
    <p:sldLayoutId id="2147485138" r:id="rId5"/>
    <p:sldLayoutId id="2147485139" r:id="rId6"/>
    <p:sldLayoutId id="2147485140" r:id="rId7"/>
    <p:sldLayoutId id="2147485141" r:id="rId8"/>
    <p:sldLayoutId id="2147485142" r:id="rId9"/>
    <p:sldLayoutId id="2147485143" r:id="rId10"/>
    <p:sldLayoutId id="2147485144" r:id="rId11"/>
    <p:sldLayoutId id="2147485145"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mj-ea"/>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mn-ea"/>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mn-ea"/>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mn-ea"/>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mn-ea"/>
          <a:cs typeface="Arial"/>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361901"/>
      </p:ext>
    </p:extLst>
  </p:cSld>
  <p:clrMap bg1="lt1" tx1="dk1" bg2="lt2" tx2="dk2" accent1="accent1" accent2="accent2" accent3="accent3" accent4="accent4" accent5="accent5" accent6="accent6" hlink="hlink" folHlink="folHlink"/>
  <p:sldLayoutIdLst>
    <p:sldLayoutId id="2147485147" r:id="rId1"/>
    <p:sldLayoutId id="2147485148" r:id="rId2"/>
    <p:sldLayoutId id="2147485149" r:id="rId3"/>
    <p:sldLayoutId id="2147485150" r:id="rId4"/>
    <p:sldLayoutId id="2147485151" r:id="rId5"/>
    <p:sldLayoutId id="2147485152" r:id="rId6"/>
    <p:sldLayoutId id="2147485153" r:id="rId7"/>
    <p:sldLayoutId id="2147485154" r:id="rId8"/>
    <p:sldLayoutId id="2147485155" r:id="rId9"/>
    <p:sldLayoutId id="2147485156" r:id="rId10"/>
    <p:sldLayoutId id="2147485157" r:id="rId11"/>
    <p:sldLayoutId id="2147485158"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EB06BE58-CCAC-8A48-A3AE-60B22C5533E4}" type="slidenum">
              <a:rPr lang="zh-CN" altLang="en-US"/>
              <a:pPr>
                <a:defRPr/>
              </a:pPr>
              <a:t>‹#›</a:t>
            </a:fld>
            <a:endParaRPr lang="en-US" altLang="zh-CN"/>
          </a:p>
        </p:txBody>
      </p:sp>
    </p:spTree>
    <p:extLst>
      <p:ext uri="{BB962C8B-B14F-4D97-AF65-F5344CB8AC3E}">
        <p14:creationId xmlns:p14="http://schemas.microsoft.com/office/powerpoint/2010/main" val="821773166"/>
      </p:ext>
    </p:extLst>
  </p:cSld>
  <p:clrMap bg1="lt1" tx1="dk1" bg2="lt2" tx2="dk2" accent1="accent1" accent2="accent2" accent3="accent3" accent4="accent4" accent5="accent5" accent6="accent6" hlink="hlink" folHlink="folHlink"/>
  <p:sldLayoutIdLst>
    <p:sldLayoutId id="2147485160" r:id="rId1"/>
    <p:sldLayoutId id="2147485161" r:id="rId2"/>
    <p:sldLayoutId id="2147485162" r:id="rId3"/>
    <p:sldLayoutId id="2147485163" r:id="rId4"/>
    <p:sldLayoutId id="2147485164" r:id="rId5"/>
    <p:sldLayoutId id="2147485165" r:id="rId6"/>
    <p:sldLayoutId id="2147485166" r:id="rId7"/>
    <p:sldLayoutId id="2147485167" r:id="rId8"/>
    <p:sldLayoutId id="2147485168" r:id="rId9"/>
    <p:sldLayoutId id="2147485169" r:id="rId10"/>
    <p:sldLayoutId id="2147485170" r:id="rId11"/>
    <p:sldLayoutId id="214748517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56292" y="6248400"/>
            <a:ext cx="301909" cy="288824"/>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750450472"/>
      </p:ext>
    </p:extLst>
  </p:cSld>
  <p:clrMap bg1="lt1" tx1="dk1" bg2="lt2" tx2="dk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 id="2147485184" r:id="rId12"/>
    <p:sldLayoutId id="2147485185" r:id="rId13"/>
    <p:sldLayoutId id="2147485186" r:id="rId14"/>
    <p:sldLayoutId id="2147485187" r:id="rId15"/>
    <p:sldLayoutId id="2147485188" r:id="rId16"/>
    <p:sldLayoutId id="2147485189" r:id="rId17"/>
    <p:sldLayoutId id="2147485190" r:id="rId18"/>
    <p:sldLayoutId id="2147485191" r:id="rId19"/>
    <p:sldLayoutId id="2147485192" r:id="rId20"/>
    <p:sldLayoutId id="2147485193" r:id="rId21"/>
    <p:sldLayoutId id="2147485194" r:id="rId22"/>
    <p:sldLayoutId id="2147485195" r:id="rId23"/>
    <p:sldLayoutId id="2147485196" r:id="rId24"/>
    <p:sldLayoutId id="2147485197" r:id="rId25"/>
    <p:sldLayoutId id="2147485198" r:id="rId26"/>
    <p:sldLayoutId id="2147485199" r:id="rId27"/>
    <p:sldLayoutId id="2147485200" r:id="rId28"/>
    <p:sldLayoutId id="2147485201" r:id="rId29"/>
    <p:sldLayoutId id="2147485202" r:id="rId30"/>
    <p:sldLayoutId id="2147485203" r:id="rId31"/>
    <p:sldLayoutId id="2147485204" r:id="rId32"/>
    <p:sldLayoutId id="2147485205" r:id="rId33"/>
    <p:sldLayoutId id="2147485206" r:id="rId34"/>
    <p:sldLayoutId id="2147485207" r:id="rId35"/>
    <p:sldLayoutId id="2147485208" r:id="rId36"/>
    <p:sldLayoutId id="2147485209" r:id="rId37"/>
    <p:sldLayoutId id="2147485210" r:id="rId38"/>
    <p:sldLayoutId id="2147485211" r:id="rId39"/>
    <p:sldLayoutId id="2147485212" r:id="rId40"/>
    <p:sldLayoutId id="2147485213" r:id="rId41"/>
    <p:sldLayoutId id="2147485214" r:id="rId42"/>
    <p:sldLayoutId id="2147485215" r:id="rId43"/>
    <p:sldLayoutId id="2147485216" r:id="rId44"/>
    <p:sldLayoutId id="2147485217" r:id="rId45"/>
    <p:sldLayoutId id="2147485218" r:id="rId46"/>
    <p:sldLayoutId id="2147485219" r:id="rId47"/>
    <p:sldLayoutId id="2147485220" r:id="rId48"/>
    <p:sldLayoutId id="2147485221" r:id="rId49"/>
    <p:sldLayoutId id="2147485222" r:id="rId50"/>
    <p:sldLayoutId id="2147485223" r:id="rId51"/>
    <p:sldLayoutId id="2147485224" r:id="rId52"/>
    <p:sldLayoutId id="2147485225" r:id="rId53"/>
    <p:sldLayoutId id="2147485226" r:id="rId54"/>
    <p:sldLayoutId id="2147485227" r:id="rId55"/>
    <p:sldLayoutId id="2147485228" r:id="rId56"/>
    <p:sldLayoutId id="2147485229" r:id="rId57"/>
    <p:sldLayoutId id="2147485230" r:id="rId58"/>
    <p:sldLayoutId id="2147485231" r:id="rId59"/>
    <p:sldLayoutId id="2147485232" r:id="rId60"/>
    <p:sldLayoutId id="2147485233" r:id="rId61"/>
    <p:sldLayoutId id="2147485234" r:id="rId62"/>
    <p:sldLayoutId id="2147485235" r:id="rId63"/>
    <p:sldLayoutId id="2147485236" r:id="rId64"/>
    <p:sldLayoutId id="2147485237" r:id="rId65"/>
    <p:sldLayoutId id="2147485238" r:id="rId66"/>
    <p:sldLayoutId id="2147485239" r:id="rId67"/>
    <p:sldLayoutId id="2147485240" r:id="rId68"/>
    <p:sldLayoutId id="2147485241" r:id="rId69"/>
    <p:sldLayoutId id="2147485242" r:id="rId70"/>
    <p:sldLayoutId id="2147485243" r:id="rId71"/>
    <p:sldLayoutId id="2147485244" r:id="rId72"/>
    <p:sldLayoutId id="2147485245" r:id="rId73"/>
    <p:sldLayoutId id="2147485246" r:id="rId74"/>
    <p:sldLayoutId id="2147485247" r:id="rId75"/>
    <p:sldLayoutId id="2147485248" r:id="rId76"/>
    <p:sldLayoutId id="2147485249" r:id="rId77"/>
    <p:sldLayoutId id="2147485250" r:id="rId78"/>
    <p:sldLayoutId id="2147485251" r:id="rId79"/>
    <p:sldLayoutId id="2147485252" r:id="rId80"/>
    <p:sldLayoutId id="2147485253" r:id="rId81"/>
    <p:sldLayoutId id="2147485254" r:id="rId82"/>
    <p:sldLayoutId id="2147485255" r:id="rId83"/>
    <p:sldLayoutId id="2147485256" r:id="rId84"/>
    <p:sldLayoutId id="2147485257" r:id="rId85"/>
    <p:sldLayoutId id="2147485258" r:id="rId86"/>
    <p:sldLayoutId id="2147485259" r:id="rId87"/>
    <p:sldLayoutId id="2147485260" r:id="rId88"/>
    <p:sldLayoutId id="2147485261" r:id="rId89"/>
    <p:sldLayoutId id="2147485262" r:id="rId90"/>
    <p:sldLayoutId id="2147485263" r:id="rId91"/>
    <p:sldLayoutId id="2147485264" r:id="rId92"/>
    <p:sldLayoutId id="2147485265" r:id="rId93"/>
    <p:sldLayoutId id="2147485266" r:id="rId94"/>
    <p:sldLayoutId id="2147485267" r:id="rId95"/>
    <p:sldLayoutId id="2147485268" r:id="rId96"/>
    <p:sldLayoutId id="2147485269" r:id="rId97"/>
    <p:sldLayoutId id="2147485270" r:id="rId98"/>
    <p:sldLayoutId id="2147485271" r:id="rId99"/>
    <p:sldLayoutId id="2147485272" r:id="rId100"/>
    <p:sldLayoutId id="2147485273" r:id="rId101"/>
    <p:sldLayoutId id="2147485274" r:id="rId102"/>
    <p:sldLayoutId id="2147485275" r:id="rId103"/>
    <p:sldLayoutId id="2147485276" r:id="rId104"/>
    <p:sldLayoutId id="2147485277" r:id="rId105"/>
    <p:sldLayoutId id="2147485278" r:id="rId106"/>
    <p:sldLayoutId id="2147485279" r:id="rId107"/>
    <p:sldLayoutId id="2147485280" r:id="rId108"/>
    <p:sldLayoutId id="2147485281" r:id="rId109"/>
    <p:sldLayoutId id="2147485282" r:id="rId110"/>
    <p:sldLayoutId id="2147485283" r:id="rId111"/>
    <p:sldLayoutId id="2147485284" r:id="rId112"/>
    <p:sldLayoutId id="2147485285" r:id="rId113"/>
    <p:sldLayoutId id="2147485286" r:id="rId114"/>
    <p:sldLayoutId id="2147485287" r:id="rId115"/>
    <p:sldLayoutId id="2147485288" r:id="rId116"/>
    <p:sldLayoutId id="2147485289" r:id="rId117"/>
    <p:sldLayoutId id="2147485290" r:id="rId118"/>
    <p:sldLayoutId id="2147485291" r:id="rId119"/>
    <p:sldLayoutId id="2147485292" r:id="rId120"/>
    <p:sldLayoutId id="2147485293" r:id="rId121"/>
    <p:sldLayoutId id="2147485294" r:id="rId122"/>
    <p:sldLayoutId id="2147485295" r:id="rId123"/>
    <p:sldLayoutId id="2147485296" r:id="rId124"/>
    <p:sldLayoutId id="2147485297" r:id="rId125"/>
    <p:sldLayoutId id="2147485298" r:id="rId126"/>
    <p:sldLayoutId id="2147485299" r:id="rId127"/>
    <p:sldLayoutId id="2147485300" r:id="rId128"/>
    <p:sldLayoutId id="2147485301" r:id="rId129"/>
    <p:sldLayoutId id="2147485302" r:id="rId130"/>
    <p:sldLayoutId id="2147485303" r:id="rId131"/>
    <p:sldLayoutId id="2147485304" r:id="rId132"/>
    <p:sldLayoutId id="2147485305" r:id="rId133"/>
    <p:sldLayoutId id="2147485306" r:id="rId134"/>
    <p:sldLayoutId id="2147485307" r:id="rId135"/>
    <p:sldLayoutId id="2147485308" r:id="rId136"/>
    <p:sldLayoutId id="2147485309" r:id="rId137"/>
    <p:sldLayoutId id="2147485310" r:id="rId138"/>
    <p:sldLayoutId id="2147485311" r:id="rId139"/>
    <p:sldLayoutId id="2147485312" r:id="rId140"/>
    <p:sldLayoutId id="2147485313" r:id="rId141"/>
    <p:sldLayoutId id="2147485314" r:id="rId142"/>
    <p:sldLayoutId id="2147485315" r:id="rId143"/>
    <p:sldLayoutId id="2147485316" r:id="rId144"/>
    <p:sldLayoutId id="2147485317" r:id="rId145"/>
    <p:sldLayoutId id="2147485318" r:id="rId146"/>
    <p:sldLayoutId id="2147485319" r:id="rId147"/>
    <p:sldLayoutId id="2147485320" r:id="rId148"/>
    <p:sldLayoutId id="2147485321" r:id="rId149"/>
    <p:sldLayoutId id="2147485322" r:id="rId150"/>
    <p:sldLayoutId id="2147485323" r:id="rId151"/>
    <p:sldLayoutId id="2147485324" r:id="rId152"/>
    <p:sldLayoutId id="2147485325" r:id="rId153"/>
    <p:sldLayoutId id="2147485326" r:id="rId154"/>
    <p:sldLayoutId id="2147485327" r:id="rId155"/>
    <p:sldLayoutId id="2147485328" r:id="rId156"/>
    <p:sldLayoutId id="2147485329" r:id="rId157"/>
    <p:sldLayoutId id="2147485330" r:id="rId158"/>
    <p:sldLayoutId id="2147485331" r:id="rId159"/>
    <p:sldLayoutId id="2147485332" r:id="rId160"/>
    <p:sldLayoutId id="2147485333" r:id="rId161"/>
    <p:sldLayoutId id="2147485334" r:id="rId162"/>
    <p:sldLayoutId id="2147485335" r:id="rId163"/>
    <p:sldLayoutId id="2147485336" r:id="rId164"/>
    <p:sldLayoutId id="2147485337" r:id="rId165"/>
    <p:sldLayoutId id="2147485338" r:id="rId166"/>
    <p:sldLayoutId id="2147485339" r:id="rId167"/>
    <p:sldLayoutId id="2147485340" r:id="rId168"/>
    <p:sldLayoutId id="2147485341" r:id="rId169"/>
    <p:sldLayoutId id="2147485342" r:id="rId170"/>
    <p:sldLayoutId id="2147485343" r:id="rId171"/>
    <p:sldLayoutId id="2147485344" r:id="rId172"/>
    <p:sldLayoutId id="2147485345" r:id="rId173"/>
    <p:sldLayoutId id="2147485346" r:id="rId174"/>
    <p:sldLayoutId id="2147485347" r:id="rId175"/>
    <p:sldLayoutId id="2147485348" r:id="rId176"/>
    <p:sldLayoutId id="2147485349" r:id="rId177"/>
    <p:sldLayoutId id="2147485350" r:id="rId178"/>
    <p:sldLayoutId id="2147485351" r:id="rId179"/>
    <p:sldLayoutId id="2147485352" r:id="rId180"/>
    <p:sldLayoutId id="2147485353" r:id="rId181"/>
    <p:sldLayoutId id="2147485354" r:id="rId182"/>
    <p:sldLayoutId id="2147485355" r:id="rId183"/>
    <p:sldLayoutId id="2147485356" r:id="rId184"/>
    <p:sldLayoutId id="2147485357" r:id="rId185"/>
    <p:sldLayoutId id="2147485358" r:id="rId186"/>
    <p:sldLayoutId id="2147485359" r:id="rId187"/>
    <p:sldLayoutId id="2147485360" r:id="rId188"/>
    <p:sldLayoutId id="2147485361" r:id="rId189"/>
    <p:sldLayoutId id="2147485362" r:id="rId190"/>
    <p:sldLayoutId id="2147485363" r:id="rId191"/>
    <p:sldLayoutId id="2147485364" r:id="rId192"/>
    <p:sldLayoutId id="2147485365" r:id="rId193"/>
    <p:sldLayoutId id="2147485366" r:id="rId194"/>
    <p:sldLayoutId id="2147485367" r:id="rId195"/>
    <p:sldLayoutId id="2147485368" r:id="rId196"/>
    <p:sldLayoutId id="2147485369" r:id="rId197"/>
    <p:sldLayoutId id="2147485370" r:id="rId198"/>
    <p:sldLayoutId id="2147485371" r:id="rId199"/>
    <p:sldLayoutId id="2147485372" r:id="rId200"/>
    <p:sldLayoutId id="2147485373" r:id="rId201"/>
    <p:sldLayoutId id="2147485374" r:id="rId202"/>
    <p:sldLayoutId id="2147485375" r:id="rId203"/>
    <p:sldLayoutId id="2147485376" r:id="rId204"/>
    <p:sldLayoutId id="2147485377" r:id="rId205"/>
    <p:sldLayoutId id="2147485378" r:id="rId206"/>
    <p:sldLayoutId id="2147485379" r:id="rId207"/>
    <p:sldLayoutId id="2147485380" r:id="rId208"/>
    <p:sldLayoutId id="2147485381" r:id="rId209"/>
    <p:sldLayoutId id="2147485382" r:id="rId21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856413"/>
            <a:chOff x="0" y="0"/>
            <a:chExt cx="5760" cy="4319"/>
          </a:xfrm>
        </p:grpSpPr>
        <p:sp>
          <p:nvSpPr>
            <p:cNvPr id="1064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p>
          </p:txBody>
        </p:sp>
        <p:sp>
          <p:nvSpPr>
            <p:cNvPr id="1065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1065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p>
          </p:txBody>
        </p:sp>
        <p:sp>
          <p:nvSpPr>
            <p:cNvPr id="1065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p>
          </p:txBody>
        </p:sp>
        <p:sp>
          <p:nvSpPr>
            <p:cNvPr id="1065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p>
          </p:txBody>
        </p:sp>
        <p:sp>
          <p:nvSpPr>
            <p:cNvPr id="1065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p>
          </p:txBody>
        </p:sp>
        <p:sp>
          <p:nvSpPr>
            <p:cNvPr id="1065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p>
          </p:txBody>
        </p:sp>
        <p:sp>
          <p:nvSpPr>
            <p:cNvPr id="1065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065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p>
          </p:txBody>
        </p:sp>
        <p:sp>
          <p:nvSpPr>
            <p:cNvPr id="1065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p>
          </p:txBody>
        </p:sp>
        <p:sp>
          <p:nvSpPr>
            <p:cNvPr id="1065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p>
          </p:txBody>
        </p:sp>
        <p:sp>
          <p:nvSpPr>
            <p:cNvPr id="1065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1065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p>
          </p:txBody>
        </p:sp>
        <p:sp>
          <p:nvSpPr>
            <p:cNvPr id="1065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p>
          </p:txBody>
        </p:sp>
        <p:sp>
          <p:nvSpPr>
            <p:cNvPr id="1065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p>
          </p:txBody>
        </p:sp>
        <p:sp>
          <p:nvSpPr>
            <p:cNvPr id="1065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p>
          </p:txBody>
        </p:sp>
        <p:grpSp>
          <p:nvGrpSpPr>
            <p:cNvPr id="13356" name="Group 39"/>
            <p:cNvGrpSpPr>
              <a:grpSpLocks/>
            </p:cNvGrpSpPr>
            <p:nvPr userDrawn="1"/>
          </p:nvGrpSpPr>
          <p:grpSpPr bwMode="auto">
            <a:xfrm>
              <a:off x="0" y="1632"/>
              <a:ext cx="5758" cy="1858"/>
              <a:chOff x="0" y="1632"/>
              <a:chExt cx="5758" cy="1858"/>
            </a:xfrm>
          </p:grpSpPr>
          <p:sp>
            <p:nvSpPr>
              <p:cNvPr id="1065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p>
            </p:txBody>
          </p:sp>
          <p:sp>
            <p:nvSpPr>
              <p:cNvPr id="1065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p>
            </p:txBody>
          </p:sp>
        </p:grpSp>
      </p:grpSp>
      <p:sp>
        <p:nvSpPr>
          <p:cNvPr id="1065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65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p>
        </p:txBody>
      </p:sp>
      <p:sp>
        <p:nvSpPr>
          <p:cNvPr id="1065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p>
        </p:txBody>
      </p:sp>
      <p:sp>
        <p:nvSpPr>
          <p:cNvPr id="1065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FBB5AA10-B7C6-BA4C-B662-E031543D3FE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47"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90000"/>
        <a:buFont typeface="Wingdings" pitchFamily="-111" charset="2"/>
        <a:buBlip>
          <a:blip r:embed="rId15"/>
        </a:buBlip>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88067"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88069"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70"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71"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defRPr/>
            </a:pPr>
            <a:endParaRPr lang="en-US"/>
          </a:p>
        </p:txBody>
      </p:sp>
      <p:sp>
        <p:nvSpPr>
          <p:cNvPr id="88072"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pPr>
              <a:defRPr/>
            </a:pPr>
            <a:endParaRPr lang="en-US"/>
          </a:p>
        </p:txBody>
      </p:sp>
      <p:sp>
        <p:nvSpPr>
          <p:cNvPr id="88073"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2CC2BF8E-BE83-5340-AC3F-215791C1EEE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48"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p>
        </p:txBody>
      </p:sp>
      <p:sp>
        <p:nvSpPr>
          <p:cNvPr id="7270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87B8CAC-6F69-324B-9394-B56AD8FBA809}" type="slidenum">
              <a:rPr lang="en-US"/>
              <a:pPr>
                <a:defRPr/>
              </a:pPr>
              <a:t>‹#›</a:t>
            </a:fld>
            <a:endParaRPr lang="en-US"/>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7271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p>
            </p:txBody>
          </p:sp>
          <p:sp>
            <p:nvSpPr>
              <p:cNvPr id="7271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p>
            </p:txBody>
          </p:sp>
          <p:sp>
            <p:nvSpPr>
              <p:cNvPr id="7271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p>
            </p:txBody>
          </p:sp>
          <p:sp>
            <p:nvSpPr>
              <p:cNvPr id="37902"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271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p>
            </p:txBody>
          </p:sp>
        </p:grpSp>
        <p:sp>
          <p:nvSpPr>
            <p:cNvPr id="7271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p>
          </p:txBody>
        </p:sp>
        <p:sp>
          <p:nvSpPr>
            <p:cNvPr id="37898" name="Freeform 12"/>
            <p:cNvSpPr>
              <a:spLocks/>
            </p:cNvSpPr>
            <p:nvPr/>
          </p:nvSpPr>
          <p:spPr bwMode="hidden">
            <a:xfrm>
              <a:off x="0" y="0"/>
              <a:ext cx="5758" cy="1776"/>
            </a:xfrm>
            <a:custGeom>
              <a:avLst/>
              <a:gdLst>
                <a:gd name="T0" fmla="*/ 0 w 5740"/>
                <a:gd name="T1" fmla="*/ 0 h 1906"/>
                <a:gd name="T2" fmla="*/ 0 w 5740"/>
                <a:gd name="T3" fmla="*/ 1339 h 1906"/>
                <a:gd name="T4" fmla="*/ 5830 w 5740"/>
                <a:gd name="T5" fmla="*/ 1339 h 1906"/>
                <a:gd name="T6" fmla="*/ 5830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271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pPr>
              <a:defRPr/>
            </a:pPr>
            <a:endParaRPr lang="en-US"/>
          </a:p>
        </p:txBody>
      </p:sp>
      <p:sp>
        <p:nvSpPr>
          <p:cNvPr id="7271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49"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 id="214748495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1" charset="-128"/>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51202" name="Group 1026"/>
          <p:cNvGrpSpPr>
            <a:grpSpLocks/>
          </p:cNvGrpSpPr>
          <p:nvPr/>
        </p:nvGrpSpPr>
        <p:grpSpPr bwMode="auto">
          <a:xfrm>
            <a:off x="457200" y="304800"/>
            <a:ext cx="8305800" cy="1295400"/>
            <a:chOff x="288" y="192"/>
            <a:chExt cx="5232" cy="816"/>
          </a:xfrm>
        </p:grpSpPr>
        <p:sp>
          <p:nvSpPr>
            <p:cNvPr id="28675" name="AutoShape 102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p>
          </p:txBody>
        </p:sp>
        <p:sp>
          <p:nvSpPr>
            <p:cNvPr id="28676" name="AutoShape 102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p>
          </p:txBody>
        </p:sp>
        <p:sp>
          <p:nvSpPr>
            <p:cNvPr id="28677" name="Freeform 102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p>
          </p:txBody>
        </p:sp>
        <p:sp>
          <p:nvSpPr>
            <p:cNvPr id="28678" name="Freeform 103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p>
          </p:txBody>
        </p:sp>
        <p:sp>
          <p:nvSpPr>
            <p:cNvPr id="28679" name="Freeform 103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p>
          </p:txBody>
        </p:sp>
      </p:grpSp>
      <p:sp>
        <p:nvSpPr>
          <p:cNvPr id="51203" name="Rectangle 1032"/>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4" name="Rectangle 1033"/>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82" name="Rectangle 1034"/>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8683" name="Rectangle 1035"/>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8684" name="Rectangle 1036"/>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54C9F3F6-2913-6749-A2D5-5A8B6F085F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0"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459" name="Rectangle 1027"/>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460" name="Rectangle 102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charset="0"/>
              </a:defRPr>
            </a:lvl1pPr>
          </a:lstStyle>
          <a:p>
            <a:pPr>
              <a:defRPr/>
            </a:pPr>
            <a:endParaRPr lang="en-US"/>
          </a:p>
        </p:txBody>
      </p:sp>
      <p:sp>
        <p:nvSpPr>
          <p:cNvPr id="19461" name="Rectangle 102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charset="0"/>
              </a:defRPr>
            </a:lvl1pPr>
          </a:lstStyle>
          <a:p>
            <a:pPr>
              <a:defRPr/>
            </a:pPr>
            <a:endParaRPr lang="en-US"/>
          </a:p>
        </p:txBody>
      </p:sp>
      <p:sp>
        <p:nvSpPr>
          <p:cNvPr id="19462" name="Rectangle 103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4D83C856-88EC-C74A-8972-CB26642023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1" r:id="rId1"/>
    <p:sldLayoutId id="2147484962" r:id="rId2"/>
    <p:sldLayoutId id="2147484963" r:id="rId3"/>
    <p:sldLayoutId id="2147484964" r:id="rId4"/>
    <p:sldLayoutId id="2147484965" r:id="rId5"/>
    <p:sldLayoutId id="2147484966" r:id="rId6"/>
    <p:sldLayoutId id="2147484967" r:id="rId7"/>
    <p:sldLayoutId id="2147484968" r:id="rId8"/>
    <p:sldLayoutId id="2147484969" r:id="rId9"/>
    <p:sldLayoutId id="2147484970" r:id="rId10"/>
    <p:sldLayoutId id="214748497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2pPr>
      <a:lvl3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3pPr>
      <a:lvl4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4pPr>
      <a:lvl5pPr algn="r" rtl="0" eaLnBrk="0" fontAlgn="base" hangingPunct="0">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5pPr>
      <a:lvl6pPr marL="4572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6pPr>
      <a:lvl7pPr marL="9144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7pPr>
      <a:lvl8pPr marL="13716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8pPr>
      <a:lvl9pPr marL="1828800" algn="r" rtl="0" fontAlgn="base">
        <a:spcBef>
          <a:spcPct val="0"/>
        </a:spcBef>
        <a:spcAft>
          <a:spcPct val="0"/>
        </a:spcAft>
        <a:defRPr sz="4400" i="1">
          <a:solidFill>
            <a:schemeClr val="tx2"/>
          </a:solidFill>
          <a:latin typeface="Impact"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11"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4F56F58-13D9-EE43-B30C-EF480A4C63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 id="2147484976" r:id="rId5"/>
    <p:sldLayoutId id="2147484977" r:id="rId6"/>
    <p:sldLayoutId id="2147484978" r:id="rId7"/>
    <p:sldLayoutId id="2147484979" r:id="rId8"/>
    <p:sldLayoutId id="2147484980" r:id="rId9"/>
    <p:sldLayoutId id="2147484981" r:id="rId10"/>
    <p:sldLayoutId id="2147484982" r:id="rId11"/>
    <p:sldLayoutId id="2147485093" r:id="rId1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8806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8806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8806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8807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8807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p>
        </p:txBody>
      </p:sp>
      <p:sp>
        <p:nvSpPr>
          <p:cNvPr id="8807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wrap="none" anchor="ctr"/>
          <a:lstStyle/>
          <a:p>
            <a:pPr algn="ctr" eaLnBrk="1" hangingPunct="1"/>
            <a:endParaRPr kumimoji="1" lang="en-US"/>
          </a:p>
        </p:txBody>
      </p:sp>
      <p:sp>
        <p:nvSpPr>
          <p:cNvPr id="8807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807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0235" name="Rectangle 11"/>
          <p:cNvSpPr>
            <a:spLocks noGrp="1" noChangeArrowheads="1"/>
          </p:cNvSpPr>
          <p:nvPr>
            <p:ph type="dt" sz="half" idx="2"/>
          </p:nvPr>
        </p:nvSpPr>
        <p:spPr bwMode="auto">
          <a:xfrm>
            <a:off x="9144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180236" name="Rectangle 12"/>
          <p:cNvSpPr>
            <a:spLocks noGrp="1" noChangeArrowheads="1"/>
          </p:cNvSpPr>
          <p:nvPr>
            <p:ph type="ftr" sz="quarter" idx="3"/>
          </p:nvPr>
        </p:nvSpPr>
        <p:spPr bwMode="auto">
          <a:xfrm>
            <a:off x="33528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180237" name="Rectangle 13"/>
          <p:cNvSpPr>
            <a:spLocks noGrp="1" noChangeArrowheads="1"/>
          </p:cNvSpPr>
          <p:nvPr>
            <p:ph type="sldNum" sz="quarter" idx="4"/>
          </p:nvPr>
        </p:nvSpPr>
        <p:spPr bwMode="auto">
          <a:xfrm>
            <a:off x="6781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FBA75CB8-3429-C949-B303-50483BE2B5A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2" r:id="rId1"/>
    <p:sldLayoutId id="2147484983" r:id="rId2"/>
    <p:sldLayoutId id="2147484984" r:id="rId3"/>
    <p:sldLayoutId id="2147484985" r:id="rId4"/>
    <p:sldLayoutId id="2147484986" r:id="rId5"/>
    <p:sldLayoutId id="2147484987" r:id="rId6"/>
    <p:sldLayoutId id="2147484988" r:id="rId7"/>
    <p:sldLayoutId id="2147484989" r:id="rId8"/>
    <p:sldLayoutId id="2147484990" r:id="rId9"/>
    <p:sldLayoutId id="2147484991" r:id="rId10"/>
    <p:sldLayoutId id="2147484992"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Arial" pitchFamily="-111" charset="0"/>
        </a:defRPr>
      </a:lvl6pPr>
      <a:lvl7pPr marL="914400" algn="l" rtl="0" fontAlgn="base">
        <a:spcBef>
          <a:spcPct val="0"/>
        </a:spcBef>
        <a:spcAft>
          <a:spcPct val="0"/>
        </a:spcAft>
        <a:defRPr sz="4400">
          <a:solidFill>
            <a:schemeClr val="tx2"/>
          </a:solidFill>
          <a:latin typeface="Arial" pitchFamily="-111" charset="0"/>
        </a:defRPr>
      </a:lvl7pPr>
      <a:lvl8pPr marL="1371600" algn="l" rtl="0" fontAlgn="base">
        <a:spcBef>
          <a:spcPct val="0"/>
        </a:spcBef>
        <a:spcAft>
          <a:spcPct val="0"/>
        </a:spcAft>
        <a:defRPr sz="4400">
          <a:solidFill>
            <a:schemeClr val="tx2"/>
          </a:solidFill>
          <a:latin typeface="Arial" pitchFamily="-111" charset="0"/>
        </a:defRPr>
      </a:lvl8pPr>
      <a:lvl9pPr marL="1828800" algn="l"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accent1"/>
        </a:buClr>
        <a:buSzPct val="50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604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a:solidFill>
                <a:srgbClr val="FFFFFF"/>
              </a:solidFill>
            </a:endParaRPr>
          </a:p>
        </p:txBody>
      </p:sp>
      <p:sp>
        <p:nvSpPr>
          <p:cNvPr id="10035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chemeClr val="tx1"/>
                </a:solidFill>
                <a:miter lim="800000"/>
                <a:headEnd type="none" w="sm" len="sm"/>
                <a:tailEnd type="none" w="sm" len="sm"/>
              </a14:hiddenLine>
            </a:ext>
          </a:extLst>
        </p:spPr>
        <p:txBody>
          <a:bodyPr wrap="none" anchor="ctr"/>
          <a:lstStyle/>
          <a:p>
            <a:endParaRPr lang="en-US"/>
          </a:p>
        </p:txBody>
      </p:sp>
      <p:sp>
        <p:nvSpPr>
          <p:cNvPr id="10035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035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035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035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036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036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10036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xmlns="" w="9525">
                <a:solidFill>
                  <a:schemeClr val="tx1"/>
                </a:solidFill>
                <a:round/>
                <a:headEnd type="none" w="sm" len="sm"/>
                <a:tailEnd type="none" w="sm" len="sm"/>
              </a14:hiddenLine>
            </a:ext>
          </a:extLst>
        </p:spPr>
        <p:txBody>
          <a:bodyPr/>
          <a:lstStyle/>
          <a:p>
            <a:endParaRPr lang="en-US"/>
          </a:p>
        </p:txBody>
      </p:sp>
      <p:sp>
        <p:nvSpPr>
          <p:cNvPr id="3604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04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04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a:defRPr>
            </a:lvl1pPr>
          </a:lstStyle>
          <a:p>
            <a:pPr>
              <a:defRPr/>
            </a:pPr>
            <a:endParaRPr lang="en-US"/>
          </a:p>
        </p:txBody>
      </p:sp>
      <p:sp>
        <p:nvSpPr>
          <p:cNvPr id="3604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a:defRPr>
            </a:lvl1pPr>
          </a:lstStyle>
          <a:p>
            <a:pPr>
              <a:defRPr/>
            </a:pPr>
            <a:endParaRPr lang="en-US"/>
          </a:p>
        </p:txBody>
      </p:sp>
      <p:sp>
        <p:nvSpPr>
          <p:cNvPr id="3604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imes New Roman"/>
              </a:defRPr>
            </a:lvl1pPr>
          </a:lstStyle>
          <a:p>
            <a:pPr>
              <a:defRPr/>
            </a:pPr>
            <a:fld id="{2F8C1230-F7BD-234D-A2FB-26B5312748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053"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60450"/>
                                        </p:tgtEl>
                                        <p:attrNameLst>
                                          <p:attrName>style.visibility</p:attrName>
                                        </p:attrNameLst>
                                      </p:cBhvr>
                                      <p:to>
                                        <p:strVal val="visible"/>
                                      </p:to>
                                    </p:set>
                                    <p:anim calcmode="lin" valueType="num">
                                      <p:cBhvr additive="base">
                                        <p:cTn id="7" dur="500" fill="hold"/>
                                        <p:tgtEl>
                                          <p:spTgt spid="360450"/>
                                        </p:tgtEl>
                                        <p:attrNameLst>
                                          <p:attrName>ppt_x</p:attrName>
                                        </p:attrNameLst>
                                      </p:cBhvr>
                                      <p:tavLst>
                                        <p:tav tm="0">
                                          <p:val>
                                            <p:strVal val="0-#ppt_w/2"/>
                                          </p:val>
                                        </p:tav>
                                        <p:tav tm="100000">
                                          <p:val>
                                            <p:strVal val="#ppt_x"/>
                                          </p:val>
                                        </p:tav>
                                      </p:tavLst>
                                    </p:anim>
                                    <p:anim calcmode="lin" valueType="num">
                                      <p:cBhvr additive="base">
                                        <p:cTn id="8" dur="500" fill="hold"/>
                                        <p:tgtEl>
                                          <p:spTgt spid="3604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604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450" grpId="0" animBg="1"/>
    </p:bldLst>
  </p:timing>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5.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7.xml"/><Relationship Id="rId1" Type="http://schemas.openxmlformats.org/officeDocument/2006/relationships/slideLayout" Target="../slideLayouts/slideLayout86.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9.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1.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2.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4.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6.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7.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3.xml"/><Relationship Id="rId5" Type="http://schemas.openxmlformats.org/officeDocument/2006/relationships/image" Target="../media/image11.jpeg"/><Relationship Id="rId4"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9.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0.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2.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4.xml"/><Relationship Id="rId1" Type="http://schemas.openxmlformats.org/officeDocument/2006/relationships/slideLayout" Target="../slideLayouts/slideLayout86.xml"/><Relationship Id="rId4" Type="http://schemas.openxmlformats.org/officeDocument/2006/relationships/image" Target="../media/image27.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6.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8.xml"/><Relationship Id="rId1" Type="http://schemas.openxmlformats.org/officeDocument/2006/relationships/slideLayout" Target="../slideLayouts/slideLayout6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9.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7.xml"/></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7.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147.xml"/><Relationship Id="rId4" Type="http://schemas.openxmlformats.org/officeDocument/2006/relationships/image" Target="../media/image41.jpeg"/></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150.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61.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150.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16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6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6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16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62.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62.xml"/></Relationships>
</file>

<file path=ppt/slides/_rels/slide5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9.xml"/><Relationship Id="rId1" Type="http://schemas.openxmlformats.org/officeDocument/2006/relationships/slideLayout" Target="../slideLayouts/slideLayout173.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89.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68.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2.xml"/><Relationship Id="rId1" Type="http://schemas.openxmlformats.org/officeDocument/2006/relationships/slideLayout" Target="../slideLayouts/slideLayout39.xml"/><Relationship Id="rId4" Type="http://schemas.openxmlformats.org/officeDocument/2006/relationships/image" Target="../media/image56.jpeg"/></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4.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3.xml"/><Relationship Id="rId1" Type="http://schemas.openxmlformats.org/officeDocument/2006/relationships/slideLayout" Target="../slideLayouts/slideLayout97.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4.xml"/><Relationship Id="rId1" Type="http://schemas.openxmlformats.org/officeDocument/2006/relationships/slideLayout" Target="../slideLayouts/slideLayout196.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3" Type="http://schemas.openxmlformats.org/officeDocument/2006/relationships/hyperlink" Target="http://www.pauljab.net/temple/TemplePictures.html" TargetMode="External"/><Relationship Id="rId2" Type="http://schemas.openxmlformats.org/officeDocument/2006/relationships/notesSlide" Target="../notesSlides/notesSlide59.xml"/><Relationship Id="rId1" Type="http://schemas.openxmlformats.org/officeDocument/2006/relationships/slideLayout" Target="../slideLayouts/slideLayout4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0.xml"/><Relationship Id="rId1" Type="http://schemas.openxmlformats.org/officeDocument/2006/relationships/slideLayout" Target="../slideLayouts/slideLayout103.xml"/><Relationship Id="rId4" Type="http://schemas.openxmlformats.org/officeDocument/2006/relationships/image" Target="../media/image70.jpe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103.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120.xml"/></Relationships>
</file>

<file path=ppt/slides/_rels/slide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113.xml"/><Relationship Id="rId5" Type="http://schemas.openxmlformats.org/officeDocument/2006/relationships/image" Target="../media/image77.jpeg"/><Relationship Id="rId4" Type="http://schemas.openxmlformats.org/officeDocument/2006/relationships/image" Target="../media/image76.jpeg"/></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131.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39.xml"/><Relationship Id="rId4" Type="http://schemas.openxmlformats.org/officeDocument/2006/relationships/image" Target="../media/image80.jpeg"/></Relationships>
</file>

<file path=ppt/slides/_rels/slide7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8.xml"/><Relationship Id="rId1" Type="http://schemas.openxmlformats.org/officeDocument/2006/relationships/slideLayout" Target="../slideLayouts/slideLayout6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9.xml"/></Relationships>
</file>

<file path=ppt/slides/_rels/slide7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0.xml"/><Relationship Id="rId1" Type="http://schemas.openxmlformats.org/officeDocument/2006/relationships/slideLayout" Target="../slideLayouts/slideLayout6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6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2" descr="revelation19_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Rectangle 3"/>
          <p:cNvSpPr>
            <a:spLocks noGrp="1" noChangeArrowheads="1"/>
          </p:cNvSpPr>
          <p:nvPr>
            <p:ph type="ctrTitle"/>
          </p:nvPr>
        </p:nvSpPr>
        <p:spPr>
          <a:xfrm>
            <a:off x="0" y="0"/>
            <a:ext cx="9144000" cy="2667000"/>
          </a:xfrm>
          <a:effectLst>
            <a:outerShdw blurRad="63500" dist="35921" dir="2700000" algn="ctr" rotWithShape="0">
              <a:schemeClr val="tx2">
                <a:alpha val="74998"/>
              </a:schemeClr>
            </a:outerShdw>
          </a:effectLst>
        </p:spPr>
        <p:txBody>
          <a:bodyPr/>
          <a:lstStyle/>
          <a:p>
            <a:pPr eaLnBrk="1" hangingPunct="1">
              <a:defRPr/>
            </a:pPr>
            <a:r>
              <a:rPr lang="en-US" sz="8000" b="1" dirty="0">
                <a:solidFill>
                  <a:schemeClr val="bg1"/>
                </a:solidFill>
                <a:latin typeface="Alan Den" charset="0"/>
                <a:ea typeface="ＭＳ Ｐゴシック" charset="0"/>
                <a:cs typeface="ＭＳ Ｐゴシック" charset="0"/>
              </a:rPr>
              <a:t>Signs of Christ</a:t>
            </a:r>
            <a:r>
              <a:rPr lang="fr-FR" altLang="ja-JP" sz="8000" b="1" dirty="0">
                <a:solidFill>
                  <a:schemeClr val="bg1"/>
                </a:solidFill>
                <a:latin typeface="Lucida Grande" charset="0"/>
                <a:ea typeface="ＭＳ Ｐゴシック" charset="0"/>
                <a:cs typeface="ＭＳ Ｐゴシック" charset="0"/>
              </a:rPr>
              <a:t>'</a:t>
            </a:r>
            <a:r>
              <a:rPr lang="en-US" sz="8000" b="1" dirty="0">
                <a:solidFill>
                  <a:schemeClr val="bg1"/>
                </a:solidFill>
                <a:latin typeface="Alan Den" charset="0"/>
                <a:ea typeface="ＭＳ Ｐゴシック" charset="0"/>
                <a:cs typeface="ＭＳ Ｐゴシック" charset="0"/>
              </a:rPr>
              <a:t>s Return</a:t>
            </a:r>
            <a:endParaRPr lang="en-US" sz="5400" dirty="0">
              <a:solidFill>
                <a:schemeClr val="bg1"/>
              </a:solidFill>
              <a:latin typeface="Alan Den" charset="0"/>
              <a:ea typeface="ＭＳ Ｐゴシック" charset="0"/>
              <a:cs typeface="ＭＳ Ｐゴシック" charset="0"/>
            </a:endParaRPr>
          </a:p>
        </p:txBody>
      </p:sp>
      <p:sp>
        <p:nvSpPr>
          <p:cNvPr id="2" name="Rectangle 1">
            <a:extLst>
              <a:ext uri="{FF2B5EF4-FFF2-40B4-BE49-F238E27FC236}">
                <a16:creationId xmlns:a16="http://schemas.microsoft.com/office/drawing/2014/main" id="{7701AC46-6AB5-7EB6-D702-A95B7AA820A9}"/>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
          <p:cNvSpPr txBox="1">
            <a:spLocks noChangeArrowheads="1"/>
          </p:cNvSpPr>
          <p:nvPr/>
        </p:nvSpPr>
        <p:spPr bwMode="auto">
          <a:xfrm>
            <a:off x="381000" y="1535113"/>
            <a:ext cx="3581400" cy="3935412"/>
          </a:xfrm>
          <a:prstGeom prst="rect">
            <a:avLst/>
          </a:prstGeom>
          <a:solidFill>
            <a:srgbClr val="80000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chemeClr val="bg1"/>
                </a:solidFill>
              </a:rPr>
              <a:t>"He replied: </a:t>
            </a:r>
            <a:r>
              <a:rPr lang="fr-FR" sz="2800" dirty="0">
                <a:solidFill>
                  <a:schemeClr val="bg1"/>
                </a:solidFill>
              </a:rPr>
              <a:t>'</a:t>
            </a:r>
            <a:r>
              <a:rPr lang="en-US" sz="2800" dirty="0">
                <a:solidFill>
                  <a:schemeClr val="bg1"/>
                </a:solidFill>
              </a:rPr>
              <a:t>Watch out that you are not deceived. For many will come in my name, claiming, "I am he," and, </a:t>
            </a:r>
            <a:r>
              <a:rPr lang="fr-FR" sz="2800" dirty="0">
                <a:solidFill>
                  <a:schemeClr val="bg1"/>
                </a:solidFill>
              </a:rPr>
              <a:t>'</a:t>
            </a:r>
            <a:r>
              <a:rPr lang="en-US" sz="2800" dirty="0">
                <a:solidFill>
                  <a:schemeClr val="bg1"/>
                </a:solidFill>
              </a:rPr>
              <a:t>The time is near.</a:t>
            </a:r>
            <a:r>
              <a:rPr lang="fr-FR" sz="2800" dirty="0">
                <a:solidFill>
                  <a:schemeClr val="bg1"/>
                </a:solidFill>
              </a:rPr>
              <a:t>'</a:t>
            </a:r>
            <a:r>
              <a:rPr lang="en-US" sz="2800" dirty="0">
                <a:solidFill>
                  <a:schemeClr val="bg1"/>
                </a:solidFill>
              </a:rPr>
              <a:t> Do not follow them."</a:t>
            </a:r>
          </a:p>
          <a:p>
            <a:pPr algn="r"/>
            <a:r>
              <a:rPr lang="en-US" sz="2800" dirty="0">
                <a:solidFill>
                  <a:schemeClr val="bg1"/>
                </a:solidFill>
              </a:rPr>
              <a:t>Luke 21:8</a:t>
            </a:r>
          </a:p>
        </p:txBody>
      </p:sp>
      <p:grpSp>
        <p:nvGrpSpPr>
          <p:cNvPr id="7" name="Group 6"/>
          <p:cNvGrpSpPr/>
          <p:nvPr/>
        </p:nvGrpSpPr>
        <p:grpSpPr>
          <a:xfrm>
            <a:off x="251520" y="260648"/>
            <a:ext cx="3752304" cy="6266073"/>
            <a:chOff x="113142" y="305850"/>
            <a:chExt cx="3752304" cy="6266073"/>
          </a:xfrm>
        </p:grpSpPr>
        <p:pic>
          <p:nvPicPr>
            <p:cNvPr id="18436"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48" r="-1"/>
            <a:stretch/>
          </p:blipFill>
          <p:spPr bwMode="auto">
            <a:xfrm>
              <a:off x="113142" y="323523"/>
              <a:ext cx="3745233"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13143" y="305850"/>
              <a:ext cx="3744423" cy="2123658"/>
            </a:xfrm>
            <a:prstGeom prst="rect">
              <a:avLst/>
            </a:prstGeom>
            <a:solidFill>
              <a:srgbClr val="3A5445"/>
            </a:solidFill>
          </p:spPr>
          <p:txBody>
            <a:bodyPr wrap="square" rtlCol="0">
              <a:spAutoFit/>
            </a:bodyPr>
            <a:lstStyle/>
            <a:p>
              <a:pPr algn="ctr"/>
              <a:r>
                <a:rPr lang="en-US" altLang="zh-CN" sz="6600" dirty="0">
                  <a:solidFill>
                    <a:schemeClr val="bg1"/>
                  </a:solidFill>
                  <a:latin typeface="Times New Roman"/>
                  <a:cs typeface="Times New Roman"/>
                </a:rPr>
                <a:t>NEW WINE</a:t>
              </a:r>
              <a:endParaRPr lang="en-US" sz="6600" dirty="0">
                <a:solidFill>
                  <a:schemeClr val="bg1"/>
                </a:solidFill>
                <a:latin typeface="Times New Roman"/>
                <a:cs typeface="Times New Roman"/>
              </a:endParaRPr>
            </a:p>
          </p:txBody>
        </p:sp>
        <p:sp>
          <p:nvSpPr>
            <p:cNvPr id="15" name="TextBox 14"/>
            <p:cNvSpPr txBox="1"/>
            <p:nvPr/>
          </p:nvSpPr>
          <p:spPr>
            <a:xfrm>
              <a:off x="113143" y="3978257"/>
              <a:ext cx="3744773" cy="1043995"/>
            </a:xfrm>
            <a:prstGeom prst="rect">
              <a:avLst/>
            </a:prstGeom>
            <a:solidFill>
              <a:srgbClr val="3A5445"/>
            </a:solidFill>
          </p:spPr>
          <p:txBody>
            <a:bodyPr wrap="square" rtlCol="0" anchor="ctr">
              <a:spAutoFit/>
            </a:bodyPr>
            <a:lstStyle/>
            <a:p>
              <a:pPr algn="ctr"/>
              <a:r>
                <a:rPr lang="en-US" altLang="zh-CN" sz="3200" dirty="0">
                  <a:solidFill>
                    <a:schemeClr val="bg1"/>
                  </a:solidFill>
                  <a:latin typeface="Times New Roman"/>
                  <a:cs typeface="Times New Roman"/>
                </a:rPr>
                <a:t>or Old Deception</a:t>
              </a:r>
              <a:r>
                <a:rPr lang="zh-CN" altLang="en-US" dirty="0">
                  <a:solidFill>
                    <a:schemeClr val="bg1"/>
                  </a:solidFill>
                  <a:latin typeface="Times New Roman"/>
                  <a:ea typeface="Andale Mono" charset="0"/>
                  <a:cs typeface="Times New Roman"/>
                </a:rPr>
                <a:t>？</a:t>
              </a:r>
              <a:endParaRPr lang="en-US" dirty="0">
                <a:solidFill>
                  <a:schemeClr val="bg1"/>
                </a:solidFill>
                <a:latin typeface="Times New Roman"/>
                <a:ea typeface="Andale Mono" charset="0"/>
                <a:cs typeface="Times New Roman"/>
              </a:endParaRPr>
            </a:p>
          </p:txBody>
        </p:sp>
        <p:sp>
          <p:nvSpPr>
            <p:cNvPr id="16" name="TextBox 15"/>
            <p:cNvSpPr txBox="1"/>
            <p:nvPr/>
          </p:nvSpPr>
          <p:spPr>
            <a:xfrm>
              <a:off x="113142" y="5492167"/>
              <a:ext cx="3752304" cy="646331"/>
            </a:xfrm>
            <a:prstGeom prst="rect">
              <a:avLst/>
            </a:prstGeom>
            <a:solidFill>
              <a:srgbClr val="3A5445"/>
            </a:solidFill>
          </p:spPr>
          <p:txBody>
            <a:bodyPr wrap="square" rtlCol="0">
              <a:spAutoFit/>
            </a:bodyPr>
            <a:lstStyle/>
            <a:p>
              <a:pPr algn="ctr"/>
              <a:r>
                <a:rPr lang="en-US" altLang="zh-CN" sz="3600" dirty="0">
                  <a:solidFill>
                    <a:schemeClr val="bg1"/>
                  </a:solidFill>
                </a:rPr>
                <a:t>Roger Oakland</a:t>
              </a:r>
              <a:endParaRPr lang="en-US" sz="3600" dirty="0">
                <a:solidFill>
                  <a:schemeClr val="bg1"/>
                </a:solidFill>
              </a:endParaRPr>
            </a:p>
          </p:txBody>
        </p:sp>
      </p:grpSp>
      <p:sp>
        <p:nvSpPr>
          <p:cNvPr id="18" name="Text Box 3"/>
          <p:cNvSpPr txBox="1">
            <a:spLocks noChangeArrowheads="1"/>
          </p:cNvSpPr>
          <p:nvPr/>
        </p:nvSpPr>
        <p:spPr bwMode="auto">
          <a:xfrm>
            <a:off x="4953000" y="1214438"/>
            <a:ext cx="4191000" cy="5643562"/>
          </a:xfrm>
          <a:prstGeom prst="rect">
            <a:avLst/>
          </a:prstGeom>
          <a:solidFill>
            <a:srgbClr val="800000"/>
          </a:soli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dirty="0">
                <a:solidFill>
                  <a:schemeClr val="bg1"/>
                </a:solidFill>
              </a:rPr>
              <a:t>"For the time will come when men will not put up with sound doctrine. Instead, to suit their own desires, they will gather around them a great number of teachers to say what their itching ears want to hear. </a:t>
            </a:r>
            <a:r>
              <a:rPr lang="en-US" sz="2800" baseline="30000" dirty="0">
                <a:solidFill>
                  <a:schemeClr val="bg1"/>
                </a:solidFill>
              </a:rPr>
              <a:t>4</a:t>
            </a:r>
            <a:r>
              <a:rPr lang="en-US" sz="2800" dirty="0">
                <a:solidFill>
                  <a:schemeClr val="bg1"/>
                </a:solidFill>
              </a:rPr>
              <a:t>They will turn their ears away from the truth and turn aside to myths."</a:t>
            </a:r>
          </a:p>
          <a:p>
            <a:pPr algn="r"/>
            <a:r>
              <a:rPr lang="en-US" sz="2800" dirty="0">
                <a:solidFill>
                  <a:schemeClr val="bg1"/>
                </a:solidFill>
              </a:rPr>
              <a:t>2 Timothy 4:3-4</a:t>
            </a:r>
          </a:p>
        </p:txBody>
      </p:sp>
      <p:sp>
        <p:nvSpPr>
          <p:cNvPr id="18437" name="Rectangle 5"/>
          <p:cNvSpPr>
            <a:spLocks noGrp="1" noChangeArrowheads="1"/>
          </p:cNvSpPr>
          <p:nvPr>
            <p:ph type="title"/>
          </p:nvPr>
        </p:nvSpPr>
        <p:spPr>
          <a:xfrm>
            <a:off x="3244602" y="-73400"/>
            <a:ext cx="4315791" cy="1380863"/>
          </a:xfrm>
        </p:spPr>
        <p:txBody>
          <a:bodyPr/>
          <a:lstStyle/>
          <a:p>
            <a:pPr eaLnBrk="1" hangingPunct="1"/>
            <a:r>
              <a:rPr lang="en-US" sz="4000">
                <a:solidFill>
                  <a:schemeClr val="accent1"/>
                </a:solidFill>
                <a:latin typeface="Arial" charset="0"/>
                <a:ea typeface="ＭＳ Ｐゴシック" charset="0"/>
                <a:cs typeface="ＭＳ Ｐゴシック" charset="0"/>
              </a:rPr>
              <a:t>Religious Deception</a:t>
            </a:r>
            <a:endParaRPr lang="en-US" sz="4000" dirty="0">
              <a:solidFill>
                <a:schemeClr val="accent1"/>
              </a:solidFill>
              <a:latin typeface="Arial" charset="0"/>
              <a:ea typeface="ＭＳ Ｐゴシック" charset="0"/>
              <a:cs typeface="ＭＳ Ｐゴシック" charset="0"/>
            </a:endParaRPr>
          </a:p>
        </p:txBody>
      </p:sp>
      <p:pic>
        <p:nvPicPr>
          <p:cNvPr id="18439"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95377" y="278321"/>
            <a:ext cx="22399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78948" y="3723328"/>
            <a:ext cx="220027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p:cNvGrpSpPr/>
          <p:nvPr/>
        </p:nvGrpSpPr>
        <p:grpSpPr>
          <a:xfrm>
            <a:off x="4173538" y="1232812"/>
            <a:ext cx="1676400" cy="1676400"/>
            <a:chOff x="3810000" y="1676400"/>
            <a:chExt cx="1676400" cy="1676400"/>
          </a:xfrm>
        </p:grpSpPr>
        <p:pic>
          <p:nvPicPr>
            <p:cNvPr id="18438"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10000" y="1676400"/>
              <a:ext cx="167640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Oval 2"/>
            <p:cNvSpPr/>
            <p:nvPr/>
          </p:nvSpPr>
          <p:spPr bwMode="auto">
            <a:xfrm>
              <a:off x="3962400" y="2827784"/>
              <a:ext cx="1296144" cy="364232"/>
            </a:xfrm>
            <a:prstGeom prst="ellipse">
              <a:avLst/>
            </a:prstGeom>
            <a:solidFill>
              <a:srgbClr val="C00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latin typeface="Arial"/>
                  <a:ea typeface="ＭＳ Ｐゴシック" pitchFamily="-111" charset="-128"/>
                  <a:cs typeface="Arial"/>
                </a:rPr>
                <a:t>Danger</a:t>
              </a:r>
              <a:endParaRPr kumimoji="0" lang="en-US" sz="1600" b="1" i="0" u="none" strike="noStrike" cap="none" normalizeH="0" baseline="0" dirty="0">
                <a:ln>
                  <a:noFill/>
                </a:ln>
                <a:solidFill>
                  <a:schemeClr val="bg1"/>
                </a:solidFill>
                <a:effectLst/>
                <a:latin typeface="Arial"/>
                <a:ea typeface="ＭＳ Ｐゴシック" pitchFamily="-111" charset="-128"/>
                <a:cs typeface="Arial"/>
              </a:endParaRPr>
            </a:p>
          </p:txBody>
        </p:sp>
      </p:grpSp>
      <p:grpSp>
        <p:nvGrpSpPr>
          <p:cNvPr id="6" name="Group 5"/>
          <p:cNvGrpSpPr/>
          <p:nvPr/>
        </p:nvGrpSpPr>
        <p:grpSpPr>
          <a:xfrm>
            <a:off x="4109479" y="2999384"/>
            <a:ext cx="2586038" cy="3657600"/>
            <a:chOff x="4752180" y="3182132"/>
            <a:chExt cx="2586038" cy="3657600"/>
          </a:xfrm>
        </p:grpSpPr>
        <p:pic>
          <p:nvPicPr>
            <p:cNvPr id="1844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52180" y="3182132"/>
              <a:ext cx="2586038"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4818062" y="3281146"/>
              <a:ext cx="2454275" cy="1384995"/>
            </a:xfrm>
            <a:prstGeom prst="rect">
              <a:avLst/>
            </a:prstGeom>
            <a:solidFill>
              <a:schemeClr val="tx1"/>
            </a:solidFill>
          </p:spPr>
          <p:txBody>
            <a:bodyPr wrap="square" rtlCol="0">
              <a:spAutoFit/>
            </a:bodyPr>
            <a:lstStyle/>
            <a:p>
              <a:pPr algn="ctr"/>
              <a:r>
                <a:rPr lang="en-US" altLang="zh-CN" sz="2800" b="1" i="1" dirty="0">
                  <a:solidFill>
                    <a:srgbClr val="F9DA5A"/>
                  </a:solidFill>
                </a:rPr>
                <a:t>The Da Vinci Code Deception</a:t>
              </a:r>
              <a:endParaRPr lang="en-US" sz="2800" b="1" i="1" dirty="0">
                <a:solidFill>
                  <a:srgbClr val="F9DA5A"/>
                </a:solidFill>
              </a:endParaRPr>
            </a:p>
          </p:txBody>
        </p:sp>
      </p:grpSp>
    </p:spTree>
    <p:extLst>
      <p:ext uri="{BB962C8B-B14F-4D97-AF65-F5344CB8AC3E}">
        <p14:creationId xmlns:p14="http://schemas.microsoft.com/office/powerpoint/2010/main" val="7862504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blinds(horizontal)">
                                      <p:cBhvr>
                                        <p:cTn id="7" dur="500"/>
                                        <p:tgtEl>
                                          <p:spTgt spid="184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1"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ox(i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3" presetClass="exit" presetSubtype="10" fill="hold" grpId="2" nodeType="withEffect">
                                  <p:stCondLst>
                                    <p:cond delay="0"/>
                                  </p:stCondLst>
                                  <p:childTnLst>
                                    <p:animEffect transition="out" filter="blinds(horizontal)">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0"/>
                            </p:stCondLst>
                            <p:childTnLst>
                              <p:par>
                                <p:cTn id="23" presetID="3" presetClass="entr" presetSubtype="10" fill="hold" nodeType="afterEffect">
                                  <p:stCondLst>
                                    <p:cond delay="0"/>
                                  </p:stCondLst>
                                  <p:childTnLst>
                                    <p:set>
                                      <p:cBhvr>
                                        <p:cTn id="24" dur="1" fill="hold">
                                          <p:stCondLst>
                                            <p:cond delay="0"/>
                                          </p:stCondLst>
                                        </p:cTn>
                                        <p:tgtEl>
                                          <p:spTgt spid="18439"/>
                                        </p:tgtEl>
                                        <p:attrNameLst>
                                          <p:attrName>style.visibility</p:attrName>
                                        </p:attrNameLst>
                                      </p:cBhvr>
                                      <p:to>
                                        <p:strVal val="visible"/>
                                      </p:to>
                                    </p:set>
                                    <p:animEffect transition="in" filter="blinds(horizontal)">
                                      <p:cBhvr>
                                        <p:cTn id="25" dur="500"/>
                                        <p:tgtEl>
                                          <p:spTgt spid="18439"/>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18440"/>
                                        </p:tgtEl>
                                        <p:attrNameLst>
                                          <p:attrName>style.visibility</p:attrName>
                                        </p:attrNameLst>
                                      </p:cBhvr>
                                      <p:to>
                                        <p:strVal val="visible"/>
                                      </p:to>
                                    </p:set>
                                    <p:animEffect transition="in" filter="blinds(horizontal)">
                                      <p:cBhvr>
                                        <p:cTn id="29" dur="500"/>
                                        <p:tgtEl>
                                          <p:spTgt spid="18440"/>
                                        </p:tgtEl>
                                      </p:cBhvr>
                                    </p:animEffect>
                                  </p:childTnLst>
                                </p:cTn>
                              </p:par>
                              <p:par>
                                <p:cTn id="30" presetID="1"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8" grpId="2" animBg="1"/>
      <p:bldP spid="184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Grp="1" noChangeArrowheads="1"/>
          </p:cNvSpPr>
          <p:nvPr>
            <p:ph type="ctrTitle"/>
          </p:nvPr>
        </p:nvSpPr>
        <p:spPr>
          <a:xfrm>
            <a:off x="179512" y="2057400"/>
            <a:ext cx="8305800" cy="1371600"/>
          </a:xfrm>
        </p:spPr>
        <p:txBody>
          <a:bodyPr/>
          <a:lstStyle/>
          <a:p>
            <a:pPr algn="ctr" eaLnBrk="1" hangingPunct="1"/>
            <a:r>
              <a:rPr lang="en-US" sz="6000" b="1" dirty="0">
                <a:latin typeface="Impact" charset="0"/>
                <a:ea typeface="ＭＳ Ｐゴシック" charset="0"/>
                <a:cs typeface="ＭＳ Ｐゴシック" charset="0"/>
              </a:rPr>
              <a:t>War and Aggression</a:t>
            </a:r>
          </a:p>
        </p:txBody>
      </p:sp>
      <p:sp>
        <p:nvSpPr>
          <p:cNvPr id="142339" name="Rectangle 3"/>
          <p:cNvSpPr>
            <a:spLocks noGrp="1" noChangeArrowheads="1"/>
          </p:cNvSpPr>
          <p:nvPr>
            <p:ph type="subTitle" idx="1"/>
          </p:nvPr>
        </p:nvSpPr>
        <p:spPr>
          <a:xfrm>
            <a:off x="762000" y="3886200"/>
            <a:ext cx="7194376" cy="1752600"/>
          </a:xfrm>
          <a:effectLst>
            <a:outerShdw blurRad="38100" algn="ctr" rotWithShape="0">
              <a:srgbClr val="FFFFFF">
                <a:alpha val="75000"/>
              </a:srgbClr>
            </a:outerShdw>
          </a:effectLst>
        </p:spPr>
        <p:txBody>
          <a:bodyPr/>
          <a:lstStyle/>
          <a:p>
            <a:pPr eaLnBrk="1" hangingPunct="1">
              <a:buFont typeface="Wingdings" charset="0"/>
              <a:buNone/>
              <a:defRPr/>
            </a:pPr>
            <a:r>
              <a:rPr lang="en-US" b="1" i="1" dirty="0">
                <a:latin typeface="Tahoma" charset="0"/>
                <a:ea typeface="ＭＳ Ｐゴシック" charset="0"/>
                <a:cs typeface="ＭＳ Ｐゴシック" charset="0"/>
              </a:rPr>
              <a:t>The twentieth century saw two world wars and more ethnic conflict than any other…</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Grp="1" noChangeArrowheads="1"/>
          </p:cNvSpPr>
          <p:nvPr>
            <p:ph type="title"/>
          </p:nvPr>
        </p:nvSpPr>
        <p:spPr/>
        <p:txBody>
          <a:bodyPr/>
          <a:lstStyle/>
          <a:p>
            <a:pPr eaLnBrk="1" hangingPunct="1"/>
            <a:r>
              <a:rPr lang="en-US">
                <a:solidFill>
                  <a:schemeClr val="bg1"/>
                </a:solidFill>
                <a:latin typeface="Arial" charset="0"/>
                <a:ea typeface="ＭＳ Ｐゴシック" charset="0"/>
                <a:cs typeface="ＭＳ Ｐゴシック" charset="0"/>
              </a:rPr>
              <a:t>Earthquake Data (2000-2012)</a:t>
            </a:r>
          </a:p>
        </p:txBody>
      </p:sp>
      <p:sp>
        <p:nvSpPr>
          <p:cNvPr id="201730" name="Rectangle 3"/>
          <p:cNvSpPr>
            <a:spLocks noChangeArrowheads="1"/>
          </p:cNvSpPr>
          <p:nvPr/>
        </p:nvSpPr>
        <p:spPr bwMode="auto">
          <a:xfrm>
            <a:off x="9540875" y="1700213"/>
            <a:ext cx="8686800" cy="4613275"/>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b="1">
                <a:solidFill>
                  <a:schemeClr val="bg1"/>
                </a:solidFill>
              </a:rPr>
              <a:t>Number of Earthquakes Worldwide for 2000 - 2006 </a:t>
            </a:r>
          </a:p>
          <a:p>
            <a:pPr algn="ctr"/>
            <a:r>
              <a:rPr lang="en-US" sz="1600" b="1">
                <a:solidFill>
                  <a:schemeClr val="bg1"/>
                </a:solidFill>
              </a:rPr>
              <a:t>Located by the US Geological Survey National Earthquake Information Center </a:t>
            </a:r>
          </a:p>
          <a:p>
            <a:endParaRPr lang="en-US" sz="1600" b="1">
              <a:solidFill>
                <a:schemeClr val="bg1"/>
              </a:solidFill>
            </a:endParaRPr>
          </a:p>
          <a:p>
            <a:r>
              <a:rPr lang="en-US" sz="1600" b="1">
                <a:solidFill>
                  <a:schemeClr val="bg1"/>
                </a:solidFill>
              </a:rPr>
              <a:t>Magnitude 	2000	2001	2002	2003	2004	2005	2006 	</a:t>
            </a:r>
          </a:p>
          <a:p>
            <a:r>
              <a:rPr lang="en-US" sz="1600" b="1">
                <a:solidFill>
                  <a:schemeClr val="bg1"/>
                </a:solidFill>
              </a:rPr>
              <a:t>8.0 to 9.9		1	1	0	1	2 	1 	0 </a:t>
            </a:r>
          </a:p>
          <a:p>
            <a:r>
              <a:rPr lang="en-US" sz="1600" b="1">
                <a:solidFill>
                  <a:schemeClr val="bg1"/>
                </a:solidFill>
              </a:rPr>
              <a:t>7.0 to 7.9		14	15	13	14	14 	10 	4 </a:t>
            </a:r>
          </a:p>
          <a:p>
            <a:r>
              <a:rPr lang="en-US" sz="1600" b="1">
                <a:solidFill>
                  <a:schemeClr val="bg1"/>
                </a:solidFill>
              </a:rPr>
              <a:t>6.0 to 6.9		158	126	130	140	141 	150 	22 </a:t>
            </a:r>
          </a:p>
          <a:p>
            <a:r>
              <a:rPr lang="en-US" sz="1600" b="1">
                <a:solidFill>
                  <a:schemeClr val="bg1"/>
                </a:solidFill>
              </a:rPr>
              <a:t>5.0 to 5.9		1345	1243	1218	1203	1515 	1720 	211 </a:t>
            </a:r>
          </a:p>
          <a:p>
            <a:r>
              <a:rPr lang="en-US" sz="1600" b="1">
                <a:solidFill>
                  <a:schemeClr val="bg1"/>
                </a:solidFill>
              </a:rPr>
              <a:t>4.0 to 4.9		8045	8084	8584	8462	10888 	13897 	1640 </a:t>
            </a:r>
          </a:p>
          <a:p>
            <a:r>
              <a:rPr lang="en-US" sz="1600" b="1">
                <a:solidFill>
                  <a:schemeClr val="bg1"/>
                </a:solidFill>
              </a:rPr>
              <a:t>3.0 to 3.9		4784	6151	7005	7624	7932 	9151 	1091 </a:t>
            </a:r>
          </a:p>
          <a:p>
            <a:r>
              <a:rPr lang="en-US" sz="1600" b="1">
                <a:solidFill>
                  <a:schemeClr val="bg1"/>
                </a:solidFill>
              </a:rPr>
              <a:t>2.0 to 2.9		3758	4162	6419	7727	6316 	4639 	453 </a:t>
            </a:r>
          </a:p>
          <a:p>
            <a:r>
              <a:rPr lang="en-US" sz="1600" b="1">
                <a:solidFill>
                  <a:schemeClr val="bg1"/>
                </a:solidFill>
              </a:rPr>
              <a:t>1.0 to 1.9		1026	944	1137	2506	1344 	26 	3 </a:t>
            </a:r>
          </a:p>
          <a:p>
            <a:r>
              <a:rPr lang="en-US" sz="1600" b="1">
                <a:solidFill>
                  <a:schemeClr val="bg1"/>
                </a:solidFill>
              </a:rPr>
              <a:t>0.1 to 0.9		5	1	10	134	103 	0 	1 </a:t>
            </a:r>
          </a:p>
          <a:p>
            <a:r>
              <a:rPr lang="en-US" sz="1600" b="1">
                <a:solidFill>
                  <a:schemeClr val="bg1"/>
                </a:solidFill>
              </a:rPr>
              <a:t>No Magnitude	3120	2938	2937	3608	2939 	866 	121 	</a:t>
            </a:r>
          </a:p>
          <a:p>
            <a:r>
              <a:rPr lang="en-US" sz="1600" b="1">
                <a:solidFill>
                  <a:schemeClr val="bg1"/>
                </a:solidFill>
              </a:rPr>
              <a:t>Total		22,256	23,534	27,454	31,419	31,194 	30,460 	3546 </a:t>
            </a:r>
          </a:p>
          <a:p>
            <a:r>
              <a:rPr lang="en-US" sz="1600" b="1">
                <a:solidFill>
                  <a:schemeClr val="bg1"/>
                </a:solidFill>
              </a:rPr>
              <a:t>								to 16 March</a:t>
            </a:r>
          </a:p>
          <a:p>
            <a:r>
              <a:rPr lang="en-US" sz="1600" b="1">
                <a:solidFill>
                  <a:schemeClr val="bg1"/>
                </a:solidFill>
              </a:rPr>
              <a:t>Estimated</a:t>
            </a:r>
          </a:p>
          <a:p>
            <a:r>
              <a:rPr lang="en-US" sz="1600" b="1">
                <a:solidFill>
                  <a:schemeClr val="bg1"/>
                </a:solidFill>
              </a:rPr>
              <a:t>Deaths		231	21357	1685	33819 	284010 	89354 	6</a:t>
            </a:r>
          </a:p>
        </p:txBody>
      </p:sp>
      <p:sp>
        <p:nvSpPr>
          <p:cNvPr id="201731" name="Text Box 4"/>
          <p:cNvSpPr txBox="1">
            <a:spLocks noChangeArrowheads="1"/>
          </p:cNvSpPr>
          <p:nvPr/>
        </p:nvSpPr>
        <p:spPr bwMode="auto">
          <a:xfrm>
            <a:off x="539750" y="6381750"/>
            <a:ext cx="79692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solidFill>
                  <a:schemeClr val="bg1"/>
                </a:solidFill>
              </a:rPr>
              <a:t>http://earthquake.usgs.gov/earthquakes/eqarchives/year/eqstats.php</a:t>
            </a:r>
          </a:p>
        </p:txBody>
      </p:sp>
      <p:pic>
        <p:nvPicPr>
          <p:cNvPr id="201732" name="Picture 1" descr="Earthquakes Worldwide 2000-201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33375"/>
            <a:ext cx="9144000" cy="603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2" descr="balls_array_rend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8" name="Rectangle 3"/>
          <p:cNvSpPr>
            <a:spLocks noGrp="1" noChangeArrowheads="1"/>
          </p:cNvSpPr>
          <p:nvPr>
            <p:ph type="ctrTitle"/>
          </p:nvPr>
        </p:nvSpPr>
        <p:spPr>
          <a:xfrm>
            <a:off x="0" y="152400"/>
            <a:ext cx="9144000" cy="685800"/>
          </a:xfrm>
        </p:spPr>
        <p:txBody>
          <a:bodyPr/>
          <a:lstStyle/>
          <a:p>
            <a:pPr eaLnBrk="1" hangingPunct="1"/>
            <a:r>
              <a:rPr lang="en-US">
                <a:latin typeface="Arial" charset="0"/>
                <a:ea typeface="ＭＳ Ｐゴシック" charset="0"/>
                <a:cs typeface="ＭＳ Ｐゴシック" charset="0"/>
              </a:rPr>
              <a:t>AIDS Continues Protected</a:t>
            </a:r>
          </a:p>
        </p:txBody>
      </p:sp>
      <p:sp>
        <p:nvSpPr>
          <p:cNvPr id="203779" name="Text Box 5"/>
          <p:cNvSpPr txBox="1">
            <a:spLocks noChangeArrowheads="1"/>
          </p:cNvSpPr>
          <p:nvPr/>
        </p:nvSpPr>
        <p:spPr bwMode="auto">
          <a:xfrm>
            <a:off x="0" y="64912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a:solidFill>
                  <a:schemeClr val="tx2"/>
                </a:solidFill>
              </a:rPr>
              <a:t>Gudrun Schultz, Friday January 13, 2006 http://www.lifesite.net/ldn/2006/jan/06011307.html</a:t>
            </a:r>
          </a:p>
        </p:txBody>
      </p:sp>
      <p:sp>
        <p:nvSpPr>
          <p:cNvPr id="24582" name="Text Box 6"/>
          <p:cNvSpPr txBox="1">
            <a:spLocks noChangeArrowheads="1"/>
          </p:cNvSpPr>
          <p:nvPr/>
        </p:nvSpPr>
        <p:spPr bwMode="auto">
          <a:xfrm>
            <a:off x="0" y="990600"/>
            <a:ext cx="9144000" cy="554355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80000"/>
              </a:lnSpc>
              <a:spcBef>
                <a:spcPct val="20000"/>
              </a:spcBef>
            </a:pPr>
            <a:r>
              <a:rPr lang="en-US" b="1" dirty="0">
                <a:solidFill>
                  <a:srgbClr val="FEFF8E"/>
                </a:solidFill>
              </a:rPr>
              <a:t>UN Tells India to Decriminalize Homosexual Sex to Fight AIDS (India has over five million people infected with AIDS - second highest rate in world)</a:t>
            </a:r>
            <a:endParaRPr lang="en-US" sz="2000" b="1" dirty="0">
              <a:solidFill>
                <a:schemeClr val="bg1"/>
              </a:solidFill>
            </a:endParaRPr>
          </a:p>
          <a:p>
            <a:pPr eaLnBrk="1" hangingPunct="1">
              <a:lnSpc>
                <a:spcPct val="80000"/>
              </a:lnSpc>
              <a:spcBef>
                <a:spcPct val="20000"/>
              </a:spcBef>
            </a:pPr>
            <a:endParaRPr lang="en-US" sz="2000" b="1" dirty="0">
              <a:solidFill>
                <a:schemeClr val="bg1"/>
              </a:solidFill>
            </a:endParaRPr>
          </a:p>
          <a:p>
            <a:pPr eaLnBrk="1" hangingPunct="1">
              <a:lnSpc>
                <a:spcPct val="80000"/>
              </a:lnSpc>
              <a:spcBef>
                <a:spcPct val="20000"/>
              </a:spcBef>
            </a:pPr>
            <a:r>
              <a:rPr lang="en-US" sz="2000" b="1" dirty="0">
                <a:solidFill>
                  <a:schemeClr val="bg1"/>
                </a:solidFill>
              </a:rPr>
              <a:t>NEW DELHI, India, January 13, 2006 (</a:t>
            </a:r>
            <a:r>
              <a:rPr lang="en-US" sz="2000" b="1" dirty="0" err="1">
                <a:solidFill>
                  <a:schemeClr val="bg1"/>
                </a:solidFill>
              </a:rPr>
              <a:t>LifeSiteNews.com</a:t>
            </a:r>
            <a:r>
              <a:rPr lang="en-US" sz="2000" b="1" dirty="0">
                <a:solidFill>
                  <a:schemeClr val="bg1"/>
                </a:solidFill>
              </a:rPr>
              <a:t>) – Police in </a:t>
            </a:r>
            <a:r>
              <a:rPr lang="en-US" sz="2000" b="1" dirty="0" err="1">
                <a:solidFill>
                  <a:schemeClr val="bg1"/>
                </a:solidFill>
              </a:rPr>
              <a:t>Lucknow</a:t>
            </a:r>
            <a:r>
              <a:rPr lang="en-US" sz="2000" b="1" dirty="0">
                <a:solidFill>
                  <a:schemeClr val="bg1"/>
                </a:solidFill>
              </a:rPr>
              <a:t>, the capital of Uttar Pradesh state, arrested four men last week on charges of homosexuality and running an online gay club, part of an ongoing effort to enforce laws prohibiting homosexual activity. Homosexual activity is illegal in India, punishable by prison terms of up to 10 years. The Indian government is currently fighting a court effort to legalize gay activity.</a:t>
            </a:r>
          </a:p>
          <a:p>
            <a:pPr eaLnBrk="1" hangingPunct="1">
              <a:lnSpc>
                <a:spcPct val="80000"/>
              </a:lnSpc>
              <a:spcBef>
                <a:spcPct val="20000"/>
              </a:spcBef>
            </a:pPr>
            <a:endParaRPr lang="en-US" sz="2000" b="1" dirty="0">
              <a:solidFill>
                <a:schemeClr val="bg1"/>
              </a:solidFill>
            </a:endParaRPr>
          </a:p>
          <a:p>
            <a:pPr eaLnBrk="1" hangingPunct="1">
              <a:lnSpc>
                <a:spcPct val="80000"/>
              </a:lnSpc>
              <a:spcBef>
                <a:spcPct val="20000"/>
              </a:spcBef>
            </a:pPr>
            <a:r>
              <a:rPr lang="en-US" sz="2000" b="1" dirty="0">
                <a:solidFill>
                  <a:schemeClr val="bg1"/>
                </a:solidFill>
              </a:rPr>
              <a:t>UNAID is protesting India</a:t>
            </a:r>
            <a:r>
              <a:rPr lang="fr-FR" altLang="ja-JP" sz="2000" b="1" dirty="0">
                <a:solidFill>
                  <a:schemeClr val="bg1"/>
                </a:solidFill>
              </a:rPr>
              <a:t>'</a:t>
            </a:r>
            <a:r>
              <a:rPr lang="en-US" sz="2000" b="1" dirty="0">
                <a:solidFill>
                  <a:schemeClr val="bg1"/>
                </a:solidFill>
              </a:rPr>
              <a:t>s recent crackdown on homosexual activity in the country, saying it will directly increase the spread of HIV/AIDS by driving homosexual activity underground. </a:t>
            </a:r>
          </a:p>
          <a:p>
            <a:pPr eaLnBrk="1" hangingPunct="1">
              <a:lnSpc>
                <a:spcPct val="80000"/>
              </a:lnSpc>
              <a:spcBef>
                <a:spcPct val="20000"/>
              </a:spcBef>
            </a:pPr>
            <a:endParaRPr lang="en-US" sz="2000" b="1" dirty="0">
              <a:solidFill>
                <a:schemeClr val="bg1"/>
              </a:solidFill>
            </a:endParaRPr>
          </a:p>
          <a:p>
            <a:pPr eaLnBrk="1" hangingPunct="1">
              <a:lnSpc>
                <a:spcPct val="80000"/>
              </a:lnSpc>
              <a:spcBef>
                <a:spcPct val="20000"/>
              </a:spcBef>
            </a:pPr>
            <a:r>
              <a:rPr lang="en-US" sz="2000" b="1" dirty="0">
                <a:solidFill>
                  <a:schemeClr val="bg1"/>
                </a:solidFill>
              </a:rPr>
              <a:t>The UN, and other NGO</a:t>
            </a:r>
            <a:r>
              <a:rPr lang="fr-FR" altLang="ja-JP" sz="2000" b="1" dirty="0">
                <a:solidFill>
                  <a:schemeClr val="bg1"/>
                </a:solidFill>
              </a:rPr>
              <a:t>'</a:t>
            </a:r>
            <a:r>
              <a:rPr lang="en-US" sz="2000" b="1" dirty="0">
                <a:solidFill>
                  <a:schemeClr val="bg1"/>
                </a:solidFill>
              </a:rPr>
              <a:t>s, have argued that preventing homosexual men from accessing information on safe sex will increase the HIV/AIDS epidemic in India. India has over five million people infected with the virus, the second highest rate in the world, after South Africa.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checkerboard(across)">
                                      <p:cBhvr>
                                        <p:cTn id="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1026"/>
          <p:cNvSpPr txBox="1">
            <a:spLocks noChangeArrowheads="1"/>
          </p:cNvSpPr>
          <p:nvPr/>
        </p:nvSpPr>
        <p:spPr bwMode="auto">
          <a:xfrm>
            <a:off x="304800" y="228600"/>
            <a:ext cx="8534400" cy="230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dirty="0"/>
              <a:t>The multi-purpose Future Card will be the version of our NRIC in the near future. With an embedded smart chip, it can also be used as a passport, store our medical history, driver</a:t>
            </a:r>
            <a:r>
              <a:rPr lang="fr-FR" dirty="0"/>
              <a:t>'</a:t>
            </a:r>
            <a:r>
              <a:rPr lang="en-US" dirty="0"/>
              <a:t>s license, act as an ATM card, serve as an electronic purse and even be used at the National Library... whatever you do with the card... you will be tracked!</a:t>
            </a:r>
          </a:p>
        </p:txBody>
      </p:sp>
      <p:pic>
        <p:nvPicPr>
          <p:cNvPr id="205826" name="Picture 1027" descr="spore-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352800"/>
            <a:ext cx="77724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33122"/>
                                        </p:tgtEl>
                                        <p:attrNameLst>
                                          <p:attrName>style.visibility</p:attrName>
                                        </p:attrNameLst>
                                      </p:cBhvr>
                                      <p:to>
                                        <p:strVal val="visible"/>
                                      </p:to>
                                    </p:set>
                                    <p:animEffect transition="in" filter="wipe(left)">
                                      <p:cBhvr>
                                        <p:cTn id="7" dur="500"/>
                                        <p:tgtEl>
                                          <p:spTgt spid="133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026"/>
          <p:cNvSpPr txBox="1">
            <a:spLocks noChangeArrowheads="1"/>
          </p:cNvSpPr>
          <p:nvPr/>
        </p:nvSpPr>
        <p:spPr bwMode="auto">
          <a:xfrm>
            <a:off x="304800" y="228600"/>
            <a:ext cx="85344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spcBef>
                <a:spcPct val="50000"/>
              </a:spcBef>
            </a:pPr>
            <a:r>
              <a:rPr lang="en-US"/>
              <a:t>It may also be a tracking device via GPS (Good or Bad, depending on the situation). However, a recent debate has brought to light the questionable control on access, potential information abuse and privacy infringement. As the debate rages on, a likely scenario when ordering pizzas in the near future might look something like this...</a:t>
            </a:r>
          </a:p>
        </p:txBody>
      </p:sp>
      <p:pic>
        <p:nvPicPr>
          <p:cNvPr id="207874" name="Picture 1027" descr="spore-i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3352800"/>
            <a:ext cx="7772400" cy="170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iterate type="wd">
                                    <p:tmPct val="10000"/>
                                  </p:iterate>
                                  <p:childTnLst>
                                    <p:set>
                                      <p:cBhvr>
                                        <p:cTn id="6" dur="1" fill="hold">
                                          <p:stCondLst>
                                            <p:cond delay="0"/>
                                          </p:stCondLst>
                                        </p:cTn>
                                        <p:tgtEl>
                                          <p:spTgt spid="135170"/>
                                        </p:tgtEl>
                                        <p:attrNameLst>
                                          <p:attrName>style.visibility</p:attrName>
                                        </p:attrNameLst>
                                      </p:cBhvr>
                                      <p:to>
                                        <p:strVal val="visible"/>
                                      </p:to>
                                    </p:set>
                                    <p:animEffect transition="in" filter="wipe(left)">
                                      <p:cBhvr>
                                        <p:cTn id="7" dur="500"/>
                                        <p:tgtEl>
                                          <p:spTgt spid="135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863"/>
            <a:ext cx="2743200" cy="247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40386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220" name="AutoShape 4"/>
          <p:cNvSpPr>
            <a:spLocks noChangeArrowheads="1"/>
          </p:cNvSpPr>
          <p:nvPr/>
        </p:nvSpPr>
        <p:spPr bwMode="auto">
          <a:xfrm>
            <a:off x="3048000" y="152400"/>
            <a:ext cx="5943600" cy="3124200"/>
          </a:xfrm>
          <a:prstGeom prst="wedgeRectCallout">
            <a:avLst>
              <a:gd name="adj1" fmla="val -62819"/>
              <a:gd name="adj2" fmla="val -2694"/>
            </a:avLst>
          </a:prstGeom>
          <a:solidFill>
            <a:schemeClr val="bg1"/>
          </a:solidFill>
          <a:ln w="9525">
            <a:solidFill>
              <a:schemeClr val="tx1"/>
            </a:solidFill>
            <a:miter lim="800000"/>
            <a:headEnd/>
            <a:tailEnd/>
          </a:ln>
        </p:spPr>
        <p:txBody>
          <a:bodyPr/>
          <a:lstStyle/>
          <a:p>
            <a:pPr algn="ctr" eaLnBrk="1" hangingPunct="1"/>
            <a:r>
              <a:rPr lang="en-US" sz="4000"/>
              <a:t>Thank you for calling Pizza Hut. May I have your…</a:t>
            </a:r>
          </a:p>
        </p:txBody>
      </p:sp>
      <p:sp>
        <p:nvSpPr>
          <p:cNvPr id="137221" name="AutoShape 5"/>
          <p:cNvSpPr>
            <a:spLocks noChangeArrowheads="1"/>
          </p:cNvSpPr>
          <p:nvPr/>
        </p:nvSpPr>
        <p:spPr bwMode="auto">
          <a:xfrm>
            <a:off x="152400" y="3581400"/>
            <a:ext cx="5943600" cy="3124200"/>
          </a:xfrm>
          <a:prstGeom prst="wedgeRectCallout">
            <a:avLst>
              <a:gd name="adj1" fmla="val 73611"/>
              <a:gd name="adj2" fmla="val 10060"/>
            </a:avLst>
          </a:prstGeom>
          <a:solidFill>
            <a:schemeClr val="bg1"/>
          </a:solidFill>
          <a:ln w="9525">
            <a:solidFill>
              <a:schemeClr val="tx1"/>
            </a:solidFill>
            <a:miter lim="800000"/>
            <a:headEnd/>
            <a:tailEnd/>
          </a:ln>
        </p:spPr>
        <p:txBody>
          <a:bodyPr/>
          <a:lstStyle/>
          <a:p>
            <a:pPr algn="ctr" eaLnBrk="1" hangingPunct="1"/>
            <a:r>
              <a:rPr lang="en-US" sz="4000"/>
              <a:t>Haloh! Pisar Hut-ah? Can I order-ah?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7220"/>
                                        </p:tgtEl>
                                        <p:attrNameLst>
                                          <p:attrName>style.visibility</p:attrName>
                                        </p:attrNameLst>
                                      </p:cBhvr>
                                      <p:to>
                                        <p:strVal val="visible"/>
                                      </p:to>
                                    </p:set>
                                    <p:animEffect transition="in" filter="wipe(left)">
                                      <p:cBhvr>
                                        <p:cTn id="7" dur="500"/>
                                        <p:tgtEl>
                                          <p:spTgt spid="137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7221"/>
                                        </p:tgtEl>
                                        <p:attrNameLst>
                                          <p:attrName>style.visibility</p:attrName>
                                        </p:attrNameLst>
                                      </p:cBhvr>
                                      <p:to>
                                        <p:strVal val="visible"/>
                                      </p:to>
                                    </p:set>
                                    <p:animEffect transition="in" filter="wipe(right)">
                                      <p:cBhvr>
                                        <p:cTn id="12" dur="500"/>
                                        <p:tgtEl>
                                          <p:spTgt spid="137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P spid="1372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863"/>
            <a:ext cx="2743200" cy="247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197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24600" y="40386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68" name="AutoShape 4"/>
          <p:cNvSpPr>
            <a:spLocks noChangeArrowheads="1"/>
          </p:cNvSpPr>
          <p:nvPr/>
        </p:nvSpPr>
        <p:spPr bwMode="auto">
          <a:xfrm>
            <a:off x="3048000" y="152400"/>
            <a:ext cx="5943600" cy="3124200"/>
          </a:xfrm>
          <a:prstGeom prst="wedgeRectCallout">
            <a:avLst>
              <a:gd name="adj1" fmla="val -62819"/>
              <a:gd name="adj2" fmla="val -2694"/>
            </a:avLst>
          </a:prstGeom>
          <a:solidFill>
            <a:schemeClr val="bg1"/>
          </a:solidFill>
          <a:ln w="9525">
            <a:solidFill>
              <a:schemeClr val="tx1"/>
            </a:solidFill>
            <a:miter lim="800000"/>
            <a:headEnd/>
            <a:tailEnd/>
          </a:ln>
        </p:spPr>
        <p:txBody>
          <a:bodyPr/>
          <a:lstStyle/>
          <a:p>
            <a:pPr algn="ctr" eaLnBrk="1" hangingPunct="1"/>
            <a:r>
              <a:rPr lang="en-US" sz="4000"/>
              <a:t>Can I have your Future Card number, sir?</a:t>
            </a:r>
          </a:p>
        </p:txBody>
      </p:sp>
      <p:sp>
        <p:nvSpPr>
          <p:cNvPr id="139269" name="AutoShape 5"/>
          <p:cNvSpPr>
            <a:spLocks noChangeArrowheads="1"/>
          </p:cNvSpPr>
          <p:nvPr/>
        </p:nvSpPr>
        <p:spPr bwMode="auto">
          <a:xfrm>
            <a:off x="152400" y="3581400"/>
            <a:ext cx="5943600" cy="3124200"/>
          </a:xfrm>
          <a:prstGeom prst="wedgeRectCallout">
            <a:avLst>
              <a:gd name="adj1" fmla="val 73611"/>
              <a:gd name="adj2" fmla="val 10060"/>
            </a:avLst>
          </a:prstGeom>
          <a:solidFill>
            <a:schemeClr val="bg1"/>
          </a:solidFill>
          <a:ln w="9525">
            <a:solidFill>
              <a:schemeClr val="tx1"/>
            </a:solidFill>
            <a:miter lim="800000"/>
            <a:headEnd/>
            <a:tailEnd/>
          </a:ln>
        </p:spPr>
        <p:txBody>
          <a:bodyPr/>
          <a:lstStyle/>
          <a:p>
            <a:pPr algn="ctr" eaLnBrk="1" hangingPunct="1"/>
            <a:r>
              <a:rPr lang="en-US" sz="4000" dirty="0"/>
              <a:t>It</a:t>
            </a:r>
            <a:r>
              <a:rPr lang="fr-FR" altLang="ja-JP" sz="4000" dirty="0"/>
              <a:t>'</a:t>
            </a:r>
            <a:r>
              <a:rPr lang="en-US" sz="4000" dirty="0"/>
              <a:t>s </a:t>
            </a:r>
            <a:r>
              <a:rPr lang="en-US" sz="4000" dirty="0" err="1"/>
              <a:t>arh</a:t>
            </a:r>
            <a:r>
              <a:rPr lang="en-US" sz="4000" dirty="0"/>
              <a:t>… hold on </a:t>
            </a:r>
            <a:r>
              <a:rPr lang="en-US" sz="4000" dirty="0" err="1"/>
              <a:t>prease</a:t>
            </a:r>
            <a:r>
              <a:rPr lang="en-US" sz="4000" dirty="0"/>
              <a:t>… </a:t>
            </a:r>
            <a:r>
              <a:rPr lang="en-US" sz="4000" dirty="0" err="1"/>
              <a:t>arh</a:t>
            </a:r>
            <a:r>
              <a:rPr lang="en-US" sz="4000" dirty="0"/>
              <a:t>… it</a:t>
            </a:r>
            <a:r>
              <a:rPr lang="fr-FR" altLang="ja-JP" sz="4000" dirty="0"/>
              <a:t>'</a:t>
            </a:r>
            <a:r>
              <a:rPr lang="en-US" sz="4000" dirty="0"/>
              <a:t>s 790230-88-5551.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9268"/>
                                        </p:tgtEl>
                                        <p:attrNameLst>
                                          <p:attrName>style.visibility</p:attrName>
                                        </p:attrNameLst>
                                      </p:cBhvr>
                                      <p:to>
                                        <p:strVal val="visible"/>
                                      </p:to>
                                    </p:set>
                                    <p:animEffect transition="in" filter="wipe(left)">
                                      <p:cBhvr>
                                        <p:cTn id="7" dur="500"/>
                                        <p:tgtEl>
                                          <p:spTgt spid="139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9269"/>
                                        </p:tgtEl>
                                        <p:attrNameLst>
                                          <p:attrName>style.visibility</p:attrName>
                                        </p:attrNameLst>
                                      </p:cBhvr>
                                      <p:to>
                                        <p:strVal val="visible"/>
                                      </p:to>
                                    </p:set>
                                    <p:animEffect transition="in" filter="wipe(right)">
                                      <p:cBhvr>
                                        <p:cTn id="12" dur="500"/>
                                        <p:tgtEl>
                                          <p:spTgt spid="139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8" grpId="0" animBg="1"/>
      <p:bldP spid="1392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42863"/>
            <a:ext cx="2743200" cy="2471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AutoShape 3"/>
          <p:cNvSpPr>
            <a:spLocks noChangeArrowheads="1"/>
          </p:cNvSpPr>
          <p:nvPr/>
        </p:nvSpPr>
        <p:spPr bwMode="auto">
          <a:xfrm>
            <a:off x="2819400" y="152400"/>
            <a:ext cx="6172200" cy="6553200"/>
          </a:xfrm>
          <a:prstGeom prst="wedgeRectCallout">
            <a:avLst>
              <a:gd name="adj1" fmla="val -55426"/>
              <a:gd name="adj2" fmla="val -40940"/>
            </a:avLst>
          </a:prstGeom>
          <a:solidFill>
            <a:schemeClr val="bg1"/>
          </a:solidFill>
          <a:ln w="9525">
            <a:solidFill>
              <a:schemeClr val="tx1"/>
            </a:solidFill>
            <a:miter lim="800000"/>
            <a:headEnd/>
            <a:tailEnd/>
          </a:ln>
        </p:spPr>
        <p:txBody>
          <a:bodyPr/>
          <a:lstStyle/>
          <a:p>
            <a:pPr algn="ctr" eaLnBrk="1" hangingPunct="1"/>
            <a:r>
              <a:rPr lang="en-US" sz="4000" dirty="0"/>
              <a:t>Thank you, Mr. Tan Ah Beng. You</a:t>
            </a:r>
            <a:r>
              <a:rPr lang="fr-FR" altLang="ja-JP" sz="4000" dirty="0"/>
              <a:t>'</a:t>
            </a:r>
            <a:r>
              <a:rPr lang="en-US" sz="4000" dirty="0"/>
              <a:t>re calling from Block 345, </a:t>
            </a:r>
            <a:r>
              <a:rPr lang="en-US" sz="4000" dirty="0" err="1"/>
              <a:t>Teck</a:t>
            </a:r>
            <a:r>
              <a:rPr lang="en-US" sz="4000" dirty="0"/>
              <a:t> </a:t>
            </a:r>
            <a:r>
              <a:rPr lang="en-US" sz="4000" dirty="0" err="1"/>
              <a:t>Whye</a:t>
            </a:r>
            <a:r>
              <a:rPr lang="en-US" sz="4000" dirty="0"/>
              <a:t> Ave, #41-1522. Your home number is 6788988, your office number is 6912788 and your mobile is 96788688. Which number are you calling from?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wipe(left)">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606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6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Home-lah, wah, where you get all my phone numbers-ah?</a:t>
            </a:r>
          </a:p>
        </p:txBody>
      </p:sp>
      <p:sp>
        <p:nvSpPr>
          <p:cNvPr id="14336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We are connected to the Future Card system,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3364"/>
                                        </p:tgtEl>
                                        <p:attrNameLst>
                                          <p:attrName>style.visibility</p:attrName>
                                        </p:attrNameLst>
                                      </p:cBhvr>
                                      <p:to>
                                        <p:strVal val="visible"/>
                                      </p:to>
                                    </p:set>
                                    <p:animEffect transition="in" filter="wipe(left)">
                                      <p:cBhvr>
                                        <p:cTn id="7" dur="500"/>
                                        <p:tgtEl>
                                          <p:spTgt spid="1433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3365"/>
                                        </p:tgtEl>
                                        <p:attrNameLst>
                                          <p:attrName>style.visibility</p:attrName>
                                        </p:attrNameLst>
                                      </p:cBhvr>
                                      <p:to>
                                        <p:strVal val="visible"/>
                                      </p:to>
                                    </p:set>
                                    <p:animEffect transition="in" filter="wipe(right)">
                                      <p:cBhvr>
                                        <p:cTn id="12" dur="500"/>
                                        <p:tgtEl>
                                          <p:spTgt spid="143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3157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811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OK-lah, OK-lah, can I order your seafood pisar?</a:t>
            </a:r>
          </a:p>
        </p:txBody>
      </p:sp>
      <p:sp>
        <p:nvSpPr>
          <p:cNvPr id="145413"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That</a:t>
            </a:r>
            <a:r>
              <a:rPr lang="fr-FR" altLang="ja-JP" sz="4000" dirty="0"/>
              <a:t>'</a:t>
            </a:r>
            <a:r>
              <a:rPr lang="en-US" sz="4000" dirty="0"/>
              <a:t>s not a good idea,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5412"/>
                                        </p:tgtEl>
                                        <p:attrNameLst>
                                          <p:attrName>style.visibility</p:attrName>
                                        </p:attrNameLst>
                                      </p:cBhvr>
                                      <p:to>
                                        <p:strVal val="visible"/>
                                      </p:to>
                                    </p:set>
                                    <p:animEffect transition="in" filter="wipe(left)">
                                      <p:cBhvr>
                                        <p:cTn id="7" dur="500"/>
                                        <p:tgtEl>
                                          <p:spTgt spid="145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5413"/>
                                        </p:tgtEl>
                                        <p:attrNameLst>
                                          <p:attrName>style.visibility</p:attrName>
                                        </p:attrNameLst>
                                      </p:cBhvr>
                                      <p:to>
                                        <p:strVal val="visible"/>
                                      </p:to>
                                    </p:set>
                                    <p:animEffect transition="in" filter="wipe(right)">
                                      <p:cBhvr>
                                        <p:cTn id="12" dur="500"/>
                                        <p:tgtEl>
                                          <p:spTgt spid="14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2" grpId="0" animBg="1"/>
      <p:bldP spid="1454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016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460"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Why cannot-ah?</a:t>
            </a:r>
          </a:p>
        </p:txBody>
      </p:sp>
      <p:sp>
        <p:nvSpPr>
          <p:cNvPr id="147461"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According to your latest medical records, you have high blood pressure and high cholesterol level,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7460"/>
                                        </p:tgtEl>
                                        <p:attrNameLst>
                                          <p:attrName>style.visibility</p:attrName>
                                        </p:attrNameLst>
                                      </p:cBhvr>
                                      <p:to>
                                        <p:strVal val="visible"/>
                                      </p:to>
                                    </p:set>
                                    <p:animEffect transition="in" filter="wipe(left)">
                                      <p:cBhvr>
                                        <p:cTn id="7" dur="500"/>
                                        <p:tgtEl>
                                          <p:spTgt spid="14746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7461"/>
                                        </p:tgtEl>
                                        <p:attrNameLst>
                                          <p:attrName>style.visibility</p:attrName>
                                        </p:attrNameLst>
                                      </p:cBhvr>
                                      <p:to>
                                        <p:strVal val="visible"/>
                                      </p:to>
                                    </p:set>
                                    <p:animEffect transition="in" filter="wipe(right)">
                                      <p:cBhvr>
                                        <p:cTn id="12" dur="500"/>
                                        <p:tgtEl>
                                          <p:spTgt spid="147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animBg="1"/>
      <p:bldP spid="14746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221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What? Wah-lau-eh… medical records also you know. So what you lecomend?</a:t>
            </a:r>
          </a:p>
        </p:txBody>
      </p:sp>
      <p:sp>
        <p:nvSpPr>
          <p:cNvPr id="149509"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Try our low fat </a:t>
            </a:r>
            <a:r>
              <a:rPr lang="en-US" sz="4000" dirty="0" err="1"/>
              <a:t>Hokkien</a:t>
            </a:r>
            <a:r>
              <a:rPr lang="en-US" sz="4000" dirty="0"/>
              <a:t> </a:t>
            </a:r>
            <a:r>
              <a:rPr lang="en-US" sz="4000" dirty="0" err="1"/>
              <a:t>mee</a:t>
            </a:r>
            <a:r>
              <a:rPr lang="en-US" sz="4000" dirty="0"/>
              <a:t> pizza, I</a:t>
            </a:r>
            <a:r>
              <a:rPr lang="fr-FR" altLang="ja-JP" sz="4000" dirty="0"/>
              <a:t>'</a:t>
            </a:r>
            <a:r>
              <a:rPr lang="en-US" sz="4000" dirty="0"/>
              <a:t>m sure you</a:t>
            </a:r>
            <a:r>
              <a:rPr lang="fr-FR" altLang="ja-JP" sz="4000" dirty="0"/>
              <a:t>'</a:t>
            </a:r>
            <a:r>
              <a:rPr lang="en-US" sz="4000" dirty="0" err="1"/>
              <a:t>ll</a:t>
            </a:r>
            <a:r>
              <a:rPr lang="en-US" sz="4000" dirty="0"/>
              <a:t> like it,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9508"/>
                                        </p:tgtEl>
                                        <p:attrNameLst>
                                          <p:attrName>style.visibility</p:attrName>
                                        </p:attrNameLst>
                                      </p:cBhvr>
                                      <p:to>
                                        <p:strVal val="visible"/>
                                      </p:to>
                                    </p:set>
                                    <p:animEffect transition="in" filter="wipe(left)">
                                      <p:cBhvr>
                                        <p:cTn id="7" dur="500"/>
                                        <p:tgtEl>
                                          <p:spTgt spid="149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49509"/>
                                        </p:tgtEl>
                                        <p:attrNameLst>
                                          <p:attrName>style.visibility</p:attrName>
                                        </p:attrNameLst>
                                      </p:cBhvr>
                                      <p:to>
                                        <p:strVal val="visible"/>
                                      </p:to>
                                    </p:set>
                                    <p:animEffect transition="in" filter="wipe(right)">
                                      <p:cBhvr>
                                        <p:cTn id="12"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P spid="14950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4258"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6"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Wah, how you know I like Hokkien mee-ah?</a:t>
            </a:r>
          </a:p>
        </p:txBody>
      </p:sp>
      <p:sp>
        <p:nvSpPr>
          <p:cNvPr id="151557"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You borrowed a book titled </a:t>
            </a:r>
            <a:r>
              <a:rPr lang="fr-FR" altLang="ja-JP" sz="4000" dirty="0"/>
              <a:t>'</a:t>
            </a:r>
            <a:r>
              <a:rPr lang="en-US" sz="4000" dirty="0"/>
              <a:t>Popular </a:t>
            </a:r>
            <a:r>
              <a:rPr lang="en-US" sz="4000" dirty="0" err="1"/>
              <a:t>Hokkien</a:t>
            </a:r>
            <a:r>
              <a:rPr lang="en-US" sz="4000" dirty="0"/>
              <a:t> Dishes</a:t>
            </a:r>
            <a:r>
              <a:rPr lang="fr-FR" altLang="ja-JP" sz="4000" dirty="0"/>
              <a:t>'</a:t>
            </a:r>
            <a:r>
              <a:rPr lang="en-US" sz="4000" dirty="0"/>
              <a:t> from the National Library last week,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1556"/>
                                        </p:tgtEl>
                                        <p:attrNameLst>
                                          <p:attrName>style.visibility</p:attrName>
                                        </p:attrNameLst>
                                      </p:cBhvr>
                                      <p:to>
                                        <p:strVal val="visible"/>
                                      </p:to>
                                    </p:set>
                                    <p:animEffect transition="in" filter="wipe(left)">
                                      <p:cBhvr>
                                        <p:cTn id="7" dur="500"/>
                                        <p:tgtEl>
                                          <p:spTgt spid="151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1557"/>
                                        </p:tgtEl>
                                        <p:attrNameLst>
                                          <p:attrName>style.visibility</p:attrName>
                                        </p:attrNameLst>
                                      </p:cBhvr>
                                      <p:to>
                                        <p:strVal val="visible"/>
                                      </p:to>
                                    </p:set>
                                    <p:animEffect transition="in" filter="wipe(right)">
                                      <p:cBhvr>
                                        <p:cTn id="12" dur="500"/>
                                        <p:tgtEl>
                                          <p:spTgt spid="151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animBg="1"/>
      <p:bldP spid="1515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630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0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OK, OK, beh-ta-han. Give me three family size pisar. How much-ah?</a:t>
            </a:r>
          </a:p>
        </p:txBody>
      </p:sp>
      <p:sp>
        <p:nvSpPr>
          <p:cNvPr id="15360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That should be enough for your family of 10. The total is $45. How would you like to pay?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3604"/>
                                        </p:tgtEl>
                                        <p:attrNameLst>
                                          <p:attrName>style.visibility</p:attrName>
                                        </p:attrNameLst>
                                      </p:cBhvr>
                                      <p:to>
                                        <p:strVal val="visible"/>
                                      </p:to>
                                    </p:set>
                                    <p:animEffect transition="in" filter="wipe(left)">
                                      <p:cBhvr>
                                        <p:cTn id="7" dur="500"/>
                                        <p:tgtEl>
                                          <p:spTgt spid="1536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3605"/>
                                        </p:tgtEl>
                                        <p:attrNameLst>
                                          <p:attrName>style.visibility</p:attrName>
                                        </p:attrNameLst>
                                      </p:cBhvr>
                                      <p:to>
                                        <p:strVal val="visible"/>
                                      </p:to>
                                    </p:set>
                                    <p:animEffect transition="in" filter="wipe(right)">
                                      <p:cBhvr>
                                        <p:cTn id="12" dur="500"/>
                                        <p:tgtEl>
                                          <p:spTgt spid="153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P spid="1536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835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65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I pay by Future Card, can or not?</a:t>
            </a:r>
          </a:p>
        </p:txBody>
      </p:sp>
      <p:sp>
        <p:nvSpPr>
          <p:cNvPr id="155653"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I</a:t>
            </a:r>
            <a:r>
              <a:rPr lang="fr-FR" altLang="ja-JP" sz="4000" dirty="0"/>
              <a:t>'</a:t>
            </a:r>
            <a:r>
              <a:rPr lang="en-US" sz="4000" dirty="0"/>
              <a:t>m afraid you have to pay us cash,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5652"/>
                                        </p:tgtEl>
                                        <p:attrNameLst>
                                          <p:attrName>style.visibility</p:attrName>
                                        </p:attrNameLst>
                                      </p:cBhvr>
                                      <p:to>
                                        <p:strVal val="visible"/>
                                      </p:to>
                                    </p:set>
                                    <p:animEffect transition="in" filter="wipe(left)">
                                      <p:cBhvr>
                                        <p:cTn id="7" dur="500"/>
                                        <p:tgtEl>
                                          <p:spTgt spid="1556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5653"/>
                                        </p:tgtEl>
                                        <p:attrNameLst>
                                          <p:attrName>style.visibility</p:attrName>
                                        </p:attrNameLst>
                                      </p:cBhvr>
                                      <p:to>
                                        <p:strVal val="visible"/>
                                      </p:to>
                                    </p:set>
                                    <p:animEffect transition="in" filter="wipe(right)">
                                      <p:cBhvr>
                                        <p:cTn id="12" dur="500"/>
                                        <p:tgtEl>
                                          <p:spTgt spid="155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animBg="1"/>
      <p:bldP spid="1556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040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7700"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Why?!</a:t>
            </a:r>
          </a:p>
        </p:txBody>
      </p:sp>
      <p:sp>
        <p:nvSpPr>
          <p:cNvPr id="157701"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Your credit card is over the limit and you owe your bank $6,720.55 since October last year,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7700"/>
                                        </p:tgtEl>
                                        <p:attrNameLst>
                                          <p:attrName>style.visibility</p:attrName>
                                        </p:attrNameLst>
                                      </p:cBhvr>
                                      <p:to>
                                        <p:strVal val="visible"/>
                                      </p:to>
                                    </p:set>
                                    <p:animEffect transition="in" filter="wipe(left)">
                                      <p:cBhvr>
                                        <p:cTn id="7" dur="500"/>
                                        <p:tgtEl>
                                          <p:spTgt spid="157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7701"/>
                                        </p:tgtEl>
                                        <p:attrNameLst>
                                          <p:attrName>style.visibility</p:attrName>
                                        </p:attrNameLst>
                                      </p:cBhvr>
                                      <p:to>
                                        <p:strVal val="visible"/>
                                      </p:to>
                                    </p:set>
                                    <p:animEffect transition="in" filter="wipe(right)">
                                      <p:cBhvr>
                                        <p:cTn id="12" dur="500"/>
                                        <p:tgtEl>
                                          <p:spTgt spid="157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animBg="1"/>
      <p:bldP spid="15770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245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9748"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Ka-nee-nah… everything also know, chia-lat!</a:t>
            </a:r>
          </a:p>
        </p:txBody>
      </p:sp>
      <p:sp>
        <p:nvSpPr>
          <p:cNvPr id="159749"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That</a:t>
            </a:r>
            <a:r>
              <a:rPr lang="fr-FR" altLang="ja-JP" sz="4000" dirty="0"/>
              <a:t>'</a:t>
            </a:r>
            <a:r>
              <a:rPr lang="en-US" sz="4000" dirty="0"/>
              <a:t>s not including the late charges of your housing loan,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9748"/>
                                        </p:tgtEl>
                                        <p:attrNameLst>
                                          <p:attrName>style.visibility</p:attrName>
                                        </p:attrNameLst>
                                      </p:cBhvr>
                                      <p:to>
                                        <p:strVal val="visible"/>
                                      </p:to>
                                    </p:set>
                                    <p:animEffect transition="in" filter="wipe(left)">
                                      <p:cBhvr>
                                        <p:cTn id="7" dur="500"/>
                                        <p:tgtEl>
                                          <p:spTgt spid="1597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9749"/>
                                        </p:tgtEl>
                                        <p:attrNameLst>
                                          <p:attrName>style.visibility</p:attrName>
                                        </p:attrNameLst>
                                      </p:cBhvr>
                                      <p:to>
                                        <p:strVal val="visible"/>
                                      </p:to>
                                    </p:set>
                                    <p:animEffect transition="in" filter="wipe(right)">
                                      <p:cBhvr>
                                        <p:cTn id="12" dur="500"/>
                                        <p:tgtEl>
                                          <p:spTgt spid="159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8" grpId="0" animBg="1"/>
      <p:bldP spid="1597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4498"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796"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OK-lah, I run to ATM to take cash before you come to my house-loh.</a:t>
            </a:r>
          </a:p>
        </p:txBody>
      </p:sp>
      <p:sp>
        <p:nvSpPr>
          <p:cNvPr id="161797"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You can</a:t>
            </a:r>
            <a:r>
              <a:rPr lang="fr-FR" altLang="ja-JP" sz="4000" dirty="0"/>
              <a:t>'</a:t>
            </a:r>
            <a:r>
              <a:rPr lang="en-US" sz="4000" dirty="0"/>
              <a:t>t sir, based on the records, you</a:t>
            </a:r>
            <a:r>
              <a:rPr lang="fr-FR" altLang="ja-JP" sz="4000" dirty="0"/>
              <a:t>'</a:t>
            </a:r>
            <a:r>
              <a:rPr lang="en-US" sz="4000" dirty="0" err="1"/>
              <a:t>ve</a:t>
            </a:r>
            <a:r>
              <a:rPr lang="en-US" sz="4000" dirty="0"/>
              <a:t> reached the daily limit on machine withdrawal today.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1796"/>
                                        </p:tgtEl>
                                        <p:attrNameLst>
                                          <p:attrName>style.visibility</p:attrName>
                                        </p:attrNameLst>
                                      </p:cBhvr>
                                      <p:to>
                                        <p:strVal val="visible"/>
                                      </p:to>
                                    </p:set>
                                    <p:animEffect transition="in" filter="wipe(left)">
                                      <p:cBhvr>
                                        <p:cTn id="7" dur="500"/>
                                        <p:tgtEl>
                                          <p:spTgt spid="1617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1797"/>
                                        </p:tgtEl>
                                        <p:attrNameLst>
                                          <p:attrName>style.visibility</p:attrName>
                                        </p:attrNameLst>
                                      </p:cBhvr>
                                      <p:to>
                                        <p:strVal val="visible"/>
                                      </p:to>
                                    </p:set>
                                    <p:animEffect transition="in" filter="wipe(right)">
                                      <p:cBhvr>
                                        <p:cTn id="12" dur="500"/>
                                        <p:tgtEl>
                                          <p:spTgt spid="1617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p:bldP spid="16179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654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What?!</a:t>
            </a:r>
          </a:p>
        </p:txBody>
      </p:sp>
      <p:sp>
        <p:nvSpPr>
          <p:cNvPr id="16384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The latest withdrawal is $150 for 4D and Toto at 4:56pm,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3844"/>
                                        </p:tgtEl>
                                        <p:attrNameLst>
                                          <p:attrName>style.visibility</p:attrName>
                                        </p:attrNameLst>
                                      </p:cBhvr>
                                      <p:to>
                                        <p:strVal val="visible"/>
                                      </p:to>
                                    </p:set>
                                    <p:animEffect transition="in" filter="wipe(left)">
                                      <p:cBhvr>
                                        <p:cTn id="7" dur="500"/>
                                        <p:tgtEl>
                                          <p:spTgt spid="1638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3845"/>
                                        </p:tgtEl>
                                        <p:attrNameLst>
                                          <p:attrName>style.visibility</p:attrName>
                                        </p:attrNameLst>
                                      </p:cBhvr>
                                      <p:to>
                                        <p:strVal val="visible"/>
                                      </p:to>
                                    </p:set>
                                    <p:animEffect transition="in" filter="wipe(right)">
                                      <p:cBhvr>
                                        <p:cTn id="12" dur="500"/>
                                        <p:tgtEl>
                                          <p:spTgt spid="163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P spid="16384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762000" y="3048000"/>
            <a:ext cx="7772400" cy="990600"/>
          </a:xfrm>
        </p:spPr>
        <p:txBody>
          <a:bodyPr/>
          <a:lstStyle/>
          <a:p>
            <a:pPr eaLnBrk="1" hangingPunct="1"/>
            <a:r>
              <a:rPr lang="en-US">
                <a:solidFill>
                  <a:schemeClr val="bg1"/>
                </a:solidFill>
                <a:latin typeface="Copperplate Gothic Light" charset="0"/>
                <a:ea typeface="ＭＳ Ｐゴシック" charset="0"/>
                <a:cs typeface="ＭＳ Ｐゴシック" charset="0"/>
              </a:rPr>
              <a:t>So Many Terms, Lah</a:t>
            </a:r>
          </a:p>
        </p:txBody>
      </p:sp>
      <p:sp>
        <p:nvSpPr>
          <p:cNvPr id="7171" name="WordArt 3"/>
          <p:cNvSpPr>
            <a:spLocks noChangeArrowheads="1" noChangeShapeType="1" noTextEdit="1"/>
          </p:cNvSpPr>
          <p:nvPr/>
        </p:nvSpPr>
        <p:spPr bwMode="auto">
          <a:xfrm>
            <a:off x="0" y="1371600"/>
            <a:ext cx="3352800" cy="14081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Tribuation</a:t>
            </a:r>
          </a:p>
        </p:txBody>
      </p:sp>
      <p:sp>
        <p:nvSpPr>
          <p:cNvPr id="7172" name="WordArt 4"/>
          <p:cNvSpPr>
            <a:spLocks noChangeArrowheads="1" noChangeShapeType="1" noTextEdit="1"/>
          </p:cNvSpPr>
          <p:nvPr/>
        </p:nvSpPr>
        <p:spPr bwMode="auto">
          <a:xfrm>
            <a:off x="4953000" y="228600"/>
            <a:ext cx="3352800" cy="1408113"/>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Harrington"/>
                <a:ea typeface="Harrington"/>
                <a:cs typeface="Harrington"/>
              </a:rPr>
              <a:t>Millennialism</a:t>
            </a:r>
          </a:p>
        </p:txBody>
      </p:sp>
      <p:sp>
        <p:nvSpPr>
          <p:cNvPr id="7173" name="WordArt 5"/>
          <p:cNvSpPr>
            <a:spLocks noChangeArrowheads="1" noChangeShapeType="1" noTextEdit="1"/>
          </p:cNvSpPr>
          <p:nvPr/>
        </p:nvSpPr>
        <p:spPr bwMode="auto">
          <a:xfrm>
            <a:off x="0" y="5410200"/>
            <a:ext cx="2600325" cy="1038225"/>
          </a:xfrm>
          <a:prstGeom prst="rect">
            <a:avLst/>
          </a:prstGeom>
        </p:spPr>
        <p:txBody>
          <a:bodyPr wrap="none" fromWordArt="1">
            <a:prstTxWarp prst="textDoubleWave1">
              <a:avLst>
                <a:gd name="adj1" fmla="val 6500"/>
                <a:gd name="adj2" fmla="val 0"/>
              </a:avLst>
            </a:prstTxWarp>
          </a:bodyPr>
          <a:lstStyle/>
          <a:p>
            <a:pPr algn="ctr"/>
            <a:r>
              <a:rPr lang="en-US" sz="3600" kern="10" spc="10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Amillennial</a:t>
            </a:r>
          </a:p>
        </p:txBody>
      </p:sp>
      <p:sp>
        <p:nvSpPr>
          <p:cNvPr id="7174" name="WordArt 6"/>
          <p:cNvSpPr>
            <a:spLocks noChangeArrowheads="1" noChangeShapeType="1" noTextEdit="1"/>
          </p:cNvSpPr>
          <p:nvPr/>
        </p:nvSpPr>
        <p:spPr bwMode="auto">
          <a:xfrm>
            <a:off x="2895600" y="5819775"/>
            <a:ext cx="2600325" cy="1038225"/>
          </a:xfrm>
          <a:prstGeom prst="rect">
            <a:avLst/>
          </a:prstGeom>
        </p:spPr>
        <p:txBody>
          <a:bodyPr wrap="none" fromWordArt="1">
            <a:prstTxWarp prst="textDoubleWave1">
              <a:avLst>
                <a:gd name="adj1" fmla="val 6500"/>
                <a:gd name="adj2" fmla="val 0"/>
              </a:avLst>
            </a:prstTxWarp>
          </a:bodyPr>
          <a:lstStyle/>
          <a:p>
            <a:pPr algn="ctr"/>
            <a:r>
              <a:rPr lang="en-US" sz="3600" kern="10" spc="10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Postmillennial</a:t>
            </a:r>
          </a:p>
        </p:txBody>
      </p:sp>
      <p:sp>
        <p:nvSpPr>
          <p:cNvPr id="7175" name="WordArt 7"/>
          <p:cNvSpPr>
            <a:spLocks noChangeArrowheads="1" noChangeShapeType="1" noTextEdit="1"/>
          </p:cNvSpPr>
          <p:nvPr/>
        </p:nvSpPr>
        <p:spPr bwMode="auto">
          <a:xfrm>
            <a:off x="5867400" y="5562600"/>
            <a:ext cx="2600325" cy="1038225"/>
          </a:xfrm>
          <a:prstGeom prst="rect">
            <a:avLst/>
          </a:prstGeom>
        </p:spPr>
        <p:txBody>
          <a:bodyPr wrap="none" fromWordArt="1">
            <a:prstTxWarp prst="textDoubleWave1">
              <a:avLst>
                <a:gd name="adj1" fmla="val 6500"/>
                <a:gd name="adj2" fmla="val 0"/>
              </a:avLst>
            </a:prstTxWarp>
          </a:bodyPr>
          <a:lstStyle/>
          <a:p>
            <a:pPr algn="ctr"/>
            <a:r>
              <a:rPr lang="en-US" sz="3600" kern="10" spc="10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Premillennial</a:t>
            </a:r>
          </a:p>
        </p:txBody>
      </p:sp>
      <p:sp>
        <p:nvSpPr>
          <p:cNvPr id="7176" name="WordArt 8" descr="Narrow vertical"/>
          <p:cNvSpPr>
            <a:spLocks noChangeArrowheads="1" noChangeShapeType="1" noTextEdit="1"/>
          </p:cNvSpPr>
          <p:nvPr/>
        </p:nvSpPr>
        <p:spPr bwMode="auto">
          <a:xfrm>
            <a:off x="3048000" y="1447800"/>
            <a:ext cx="5715000" cy="1709738"/>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blipFill dpi="0" rotWithShape="0">
                  <a:blip r:embed="rId4"/>
                  <a:srcRect/>
                  <a:tile tx="0" ty="0" sx="100000" sy="100000" flip="none" algn="tl"/>
                </a:blipFill>
                <a:effectLst>
                  <a:outerShdw blurRad="63500" dist="46662" dir="2115817" algn="ctr" rotWithShape="0">
                    <a:srgbClr val="000000">
                      <a:alpha val="79999"/>
                    </a:srgbClr>
                  </a:outerShdw>
                </a:effectLst>
                <a:latin typeface="Arial Black"/>
                <a:ea typeface="Arial Black"/>
                <a:cs typeface="Arial Black"/>
              </a:rPr>
              <a:t>Daniel</a:t>
            </a:r>
            <a:r>
              <a:rPr lang="fr-FR" sz="3600" kern="10" dirty="0">
                <a:ln w="12700">
                  <a:solidFill>
                    <a:srgbClr val="000000"/>
                  </a:solidFill>
                  <a:round/>
                  <a:headEnd/>
                  <a:tailEnd/>
                </a:ln>
                <a:blipFill dpi="0" rotWithShape="0">
                  <a:blip r:embed="rId4"/>
                  <a:srcRect/>
                  <a:tile tx="0" ty="0" sx="100000" sy="100000" flip="none" algn="tl"/>
                </a:blipFill>
                <a:effectLst>
                  <a:outerShdw blurRad="63500" dist="46662" dir="2115817" algn="ctr" rotWithShape="0">
                    <a:srgbClr val="000000">
                      <a:alpha val="79999"/>
                    </a:srgbClr>
                  </a:outerShdw>
                </a:effectLst>
                <a:latin typeface="Arial Black"/>
                <a:ea typeface="Arial Black"/>
                <a:cs typeface="Arial Black"/>
              </a:rPr>
              <a:t>'</a:t>
            </a:r>
            <a:r>
              <a:rPr lang="en-US" sz="3600" kern="10" dirty="0">
                <a:ln w="12700">
                  <a:solidFill>
                    <a:srgbClr val="000000"/>
                  </a:solidFill>
                  <a:round/>
                  <a:headEnd/>
                  <a:tailEnd/>
                </a:ln>
                <a:blipFill dpi="0" rotWithShape="0">
                  <a:blip r:embed="rId4"/>
                  <a:srcRect/>
                  <a:tile tx="0" ty="0" sx="100000" sy="100000" flip="none" algn="tl"/>
                </a:blipFill>
                <a:effectLst>
                  <a:outerShdw blurRad="63500" dist="46662" dir="2115817" algn="ctr" rotWithShape="0">
                    <a:srgbClr val="000000">
                      <a:alpha val="79999"/>
                    </a:srgbClr>
                  </a:outerShdw>
                </a:effectLst>
                <a:latin typeface="Arial Black"/>
                <a:ea typeface="Arial Black"/>
                <a:cs typeface="Arial Black"/>
              </a:rPr>
              <a:t>s Seventieth Week</a:t>
            </a:r>
          </a:p>
        </p:txBody>
      </p:sp>
      <p:sp>
        <p:nvSpPr>
          <p:cNvPr id="7177" name="WordArt 9"/>
          <p:cNvSpPr>
            <a:spLocks noChangeArrowheads="1" noChangeShapeType="1" noTextEdit="1"/>
          </p:cNvSpPr>
          <p:nvPr/>
        </p:nvSpPr>
        <p:spPr bwMode="auto">
          <a:xfrm>
            <a:off x="381000" y="304800"/>
            <a:ext cx="4257675"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Great Tribulation</a:t>
            </a:r>
          </a:p>
        </p:txBody>
      </p:sp>
      <p:sp>
        <p:nvSpPr>
          <p:cNvPr id="7178" name="WordArt 10"/>
          <p:cNvSpPr>
            <a:spLocks noChangeArrowheads="1" noChangeShapeType="1" noTextEdit="1"/>
          </p:cNvSpPr>
          <p:nvPr/>
        </p:nvSpPr>
        <p:spPr bwMode="auto">
          <a:xfrm>
            <a:off x="533400" y="3962400"/>
            <a:ext cx="1860550" cy="11049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0000"/>
                    </a:srgbClr>
                  </a:outerShdw>
                </a:effectLst>
                <a:latin typeface="Arial Black"/>
                <a:ea typeface="Arial Black"/>
                <a:cs typeface="Arial Black"/>
              </a:rPr>
              <a:t>Rapture</a:t>
            </a:r>
          </a:p>
        </p:txBody>
      </p:sp>
      <p:sp>
        <p:nvSpPr>
          <p:cNvPr id="7179" name="WordArt 11"/>
          <p:cNvSpPr>
            <a:spLocks noChangeArrowheads="1" noChangeShapeType="1" noTextEdit="1"/>
          </p:cNvSpPr>
          <p:nvPr/>
        </p:nvSpPr>
        <p:spPr bwMode="auto">
          <a:xfrm>
            <a:off x="4343400" y="3886200"/>
            <a:ext cx="3886200" cy="1295400"/>
          </a:xfrm>
          <a:prstGeom prst="rect">
            <a:avLst/>
          </a:prstGeom>
        </p:spPr>
        <p:txBody>
          <a:bodyPr wrap="none" fromWordArt="1">
            <a:prstTxWarp prst="textPlain">
              <a:avLst>
                <a:gd name="adj" fmla="val 50000"/>
              </a:avLst>
            </a:prstTxWarp>
          </a:bodyPr>
          <a:lstStyle/>
          <a:p>
            <a:pPr algn="ct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rPr>
              <a:t>Second Coming</a:t>
            </a:r>
          </a:p>
        </p:txBody>
      </p:sp>
      <p:sp>
        <p:nvSpPr>
          <p:cNvPr id="7180" name="WordArt 12"/>
          <p:cNvSpPr>
            <a:spLocks noChangeArrowheads="1" noChangeShapeType="1" noTextEdit="1"/>
          </p:cNvSpPr>
          <p:nvPr/>
        </p:nvSpPr>
        <p:spPr bwMode="auto">
          <a:xfrm>
            <a:off x="3581400" y="1333500"/>
            <a:ext cx="3038475" cy="647700"/>
          </a:xfrm>
          <a:prstGeom prst="rect">
            <a:avLst/>
          </a:prstGeom>
        </p:spPr>
        <p:txBody>
          <a:bodyPr spcFirstLastPara="1" wrap="none" fromWordArt="1">
            <a:prstTxWarp prst="textArchDown">
              <a:avLst>
                <a:gd name="adj" fmla="val 0"/>
              </a:avLst>
            </a:prstTxWarp>
          </a:bodyPr>
          <a:lstStyle/>
          <a:p>
            <a:pPr algn="ctr"/>
            <a:r>
              <a:rPr lang="en-US" sz="3600" kern="10">
                <a:ln w="12700">
                  <a:solidFill>
                    <a:srgbClr val="3333CC"/>
                  </a:solidFill>
                  <a:round/>
                  <a:headEnd/>
                  <a:tailEnd/>
                </a:ln>
                <a:solidFill>
                  <a:srgbClr val="B2B2B2">
                    <a:alpha val="50195"/>
                  </a:srgbClr>
                </a:solidFill>
                <a:effectLst>
                  <a:outerShdw blurRad="63500" dist="46662" dir="2115817" algn="ctr" rotWithShape="0">
                    <a:srgbClr val="9999FF">
                      <a:alpha val="74997"/>
                    </a:srgbClr>
                  </a:outerShdw>
                </a:effectLst>
                <a:latin typeface="Arial Black"/>
                <a:ea typeface="Arial Black"/>
                <a:cs typeface="Arial Black"/>
              </a:rPr>
              <a:t>Revelation</a:t>
            </a:r>
          </a:p>
        </p:txBody>
      </p:sp>
      <p:sp>
        <p:nvSpPr>
          <p:cNvPr id="7181" name="WordArt 13"/>
          <p:cNvSpPr>
            <a:spLocks noChangeArrowheads="1" noChangeShapeType="1" noTextEdit="1"/>
          </p:cNvSpPr>
          <p:nvPr/>
        </p:nvSpPr>
        <p:spPr bwMode="auto">
          <a:xfrm>
            <a:off x="2057400" y="4876800"/>
            <a:ext cx="4057650" cy="6477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spc="720">
                <a:gradFill rotWithShape="1">
                  <a:gsLst>
                    <a:gs pos="0">
                      <a:srgbClr val="AAAAAA"/>
                    </a:gs>
                    <a:gs pos="100000">
                      <a:srgbClr val="FFFFFF"/>
                    </a:gs>
                  </a:gsLst>
                  <a:lin ang="5400000" scaled="1"/>
                </a:gradFill>
                <a:effectLst>
                  <a:outerShdw blurRad="63500" dist="46662" dir="3284183" algn="ctr" rotWithShape="0">
                    <a:srgbClr val="4D4D4D">
                      <a:alpha val="79999"/>
                    </a:srgbClr>
                  </a:outerShdw>
                </a:effectLst>
                <a:latin typeface="Arial Black"/>
                <a:ea typeface="Arial Black"/>
                <a:cs typeface="Arial Black"/>
              </a:rPr>
              <a:t>Tribulationalism</a:t>
            </a:r>
          </a:p>
        </p:txBody>
      </p:sp>
      <p:sp>
        <p:nvSpPr>
          <p:cNvPr id="7182" name="WordArt 14"/>
          <p:cNvSpPr>
            <a:spLocks noChangeArrowheads="1" noChangeShapeType="1" noTextEdit="1"/>
          </p:cNvSpPr>
          <p:nvPr/>
        </p:nvSpPr>
        <p:spPr bwMode="auto">
          <a:xfrm>
            <a:off x="304800" y="2667000"/>
            <a:ext cx="1295400"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Pretrib</a:t>
            </a:r>
          </a:p>
        </p:txBody>
      </p:sp>
      <p:sp>
        <p:nvSpPr>
          <p:cNvPr id="7183" name="WordArt 15"/>
          <p:cNvSpPr>
            <a:spLocks noChangeArrowheads="1" noChangeShapeType="1" noTextEdit="1"/>
          </p:cNvSpPr>
          <p:nvPr/>
        </p:nvSpPr>
        <p:spPr bwMode="auto">
          <a:xfrm>
            <a:off x="7772400" y="2743200"/>
            <a:ext cx="1295400"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Posttrib</a:t>
            </a:r>
          </a:p>
        </p:txBody>
      </p:sp>
      <p:sp>
        <p:nvSpPr>
          <p:cNvPr id="7184" name="WordArt 16"/>
          <p:cNvSpPr>
            <a:spLocks noChangeArrowheads="1" noChangeShapeType="1" noTextEdit="1"/>
          </p:cNvSpPr>
          <p:nvPr/>
        </p:nvSpPr>
        <p:spPr bwMode="auto">
          <a:xfrm>
            <a:off x="2819400" y="3657600"/>
            <a:ext cx="1295400" cy="1285875"/>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Midtrib</a:t>
            </a:r>
          </a:p>
        </p:txBody>
      </p:sp>
      <p:sp>
        <p:nvSpPr>
          <p:cNvPr id="7185" name="WordArt 17"/>
          <p:cNvSpPr>
            <a:spLocks noChangeArrowheads="1" noChangeShapeType="1" noTextEdit="1"/>
          </p:cNvSpPr>
          <p:nvPr/>
        </p:nvSpPr>
        <p:spPr bwMode="auto">
          <a:xfrm>
            <a:off x="838200" y="990600"/>
            <a:ext cx="3695700" cy="6477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Arial Black"/>
                <a:ea typeface="Arial Black"/>
                <a:cs typeface="Arial Black"/>
              </a:rPr>
              <a:t>Dispensational</a:t>
            </a:r>
          </a:p>
        </p:txBody>
      </p:sp>
      <p:sp>
        <p:nvSpPr>
          <p:cNvPr id="7186" name="WordArt 18"/>
          <p:cNvSpPr>
            <a:spLocks noChangeArrowheads="1" noChangeShapeType="1" noTextEdit="1"/>
          </p:cNvSpPr>
          <p:nvPr/>
        </p:nvSpPr>
        <p:spPr bwMode="auto">
          <a:xfrm>
            <a:off x="6210300" y="5105400"/>
            <a:ext cx="3086100" cy="831850"/>
          </a:xfrm>
          <a:prstGeom prst="rect">
            <a:avLst/>
          </a:prstGeom>
        </p:spPr>
        <p:txBody>
          <a:bodyPr wrap="none" fromWordArt="1">
            <a:prstTxWarp prst="textDeflateBottom">
              <a:avLst>
                <a:gd name="adj" fmla="val 76472"/>
              </a:avLst>
            </a:prstTxWarp>
            <a:scene3d>
              <a:camera prst="legacyPerspectiveFront">
                <a:rot lat="19799983" lon="19439992" rev="0"/>
              </a:camera>
              <a:lightRig rig="legacyNormal2" dir="t"/>
            </a:scene3d>
            <a:sp3d extrusionH="354000" prstMaterial="legacyMatte">
              <a:extrusionClr>
                <a:srgbClr val="939676"/>
              </a:extrusionClr>
            </a:sp3d>
          </a:bodyPr>
          <a:lstStyle/>
          <a:p>
            <a:pPr algn="ctr"/>
            <a:r>
              <a:rPr lang="en-US" sz="3600" kern="10">
                <a:ln w="9525">
                  <a:round/>
                  <a:headEnd/>
                  <a:tailEnd/>
                </a:ln>
                <a:gradFill rotWithShape="1">
                  <a:gsLst>
                    <a:gs pos="0">
                      <a:srgbClr val="707070"/>
                    </a:gs>
                    <a:gs pos="50000">
                      <a:srgbClr val="FFFFFF"/>
                    </a:gs>
                    <a:gs pos="100000">
                      <a:srgbClr val="707070"/>
                    </a:gs>
                  </a:gsLst>
                  <a:lin ang="2700000" scaled="1"/>
                </a:gradFill>
                <a:latin typeface="Impact"/>
                <a:ea typeface="Impact"/>
                <a:cs typeface="Impact"/>
              </a:rPr>
              <a:t>Covenant Premil</a:t>
            </a:r>
          </a:p>
        </p:txBody>
      </p:sp>
      <p:sp>
        <p:nvSpPr>
          <p:cNvPr id="7187" name="WordArt 19" descr="Paper bag"/>
          <p:cNvSpPr>
            <a:spLocks noChangeArrowheads="1" noChangeShapeType="1" noTextEdit="1"/>
          </p:cNvSpPr>
          <p:nvPr/>
        </p:nvSpPr>
        <p:spPr bwMode="auto">
          <a:xfrm>
            <a:off x="6934200" y="1143000"/>
            <a:ext cx="1885950" cy="523875"/>
          </a:xfrm>
          <a:prstGeom prst="rect">
            <a:avLst/>
          </a:prstGeom>
        </p:spPr>
        <p:txBody>
          <a:bodyPr wrap="none" fromWordArt="1">
            <a:prstTxWarp prst="textPlain">
              <a:avLst>
                <a:gd name="adj" fmla="val 50000"/>
              </a:avLst>
            </a:prstTxWarp>
          </a:bodyPr>
          <a:lstStyle/>
          <a:p>
            <a:pPr algn="ctr"/>
            <a:r>
              <a:rPr lang="en-US" sz="3600" kern="10">
                <a:ln w="9525">
                  <a:solidFill>
                    <a:srgbClr val="008000"/>
                  </a:solidFill>
                  <a:round/>
                  <a:headEnd/>
                  <a:tailEnd/>
                </a:ln>
                <a:blipFill dpi="0" rotWithShape="0">
                  <a:blip r:embed="rId5"/>
                  <a:srcRect/>
                  <a:tile tx="0" ty="0" sx="100000" sy="100000" flip="none" algn="tl"/>
                </a:blipFill>
                <a:effectLst>
                  <a:outerShdw blurRad="63500" dist="563972" dir="14049741" sx="125000" sy="125000" algn="tl" rotWithShape="0">
                    <a:srgbClr val="C7DFD3">
                      <a:alpha val="79999"/>
                    </a:srgbClr>
                  </a:outerShdw>
                </a:effectLst>
                <a:latin typeface="Times New Roman"/>
                <a:ea typeface="Times New Roman"/>
                <a:cs typeface="Times New Roman"/>
              </a:rPr>
              <a:t>Pre-Wrath</a:t>
            </a:r>
          </a:p>
        </p:txBody>
      </p:sp>
      <p:sp>
        <p:nvSpPr>
          <p:cNvPr id="7188" name="WordArt 20"/>
          <p:cNvSpPr>
            <a:spLocks noChangeArrowheads="1" noChangeShapeType="1" noTextEdit="1"/>
          </p:cNvSpPr>
          <p:nvPr/>
        </p:nvSpPr>
        <p:spPr bwMode="auto">
          <a:xfrm>
            <a:off x="4724400" y="63500"/>
            <a:ext cx="2714625" cy="6985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en-US" sz="3600" kern="10">
                <a:ln w="9525">
                  <a:round/>
                  <a:headEnd/>
                  <a:tailEnd/>
                </a:ln>
                <a:gradFill rotWithShape="1">
                  <a:gsLst>
                    <a:gs pos="0">
                      <a:srgbClr val="FFFFCC"/>
                    </a:gs>
                    <a:gs pos="100000">
                      <a:srgbClr val="FF9999"/>
                    </a:gs>
                  </a:gsLst>
                  <a:lin ang="5400000" scaled="1"/>
                </a:gradFill>
                <a:latin typeface="Times New Roman"/>
                <a:ea typeface="Times New Roman"/>
                <a:cs typeface="Times New Roman"/>
              </a:rPr>
              <a:t>Partial Rapture</a:t>
            </a:r>
          </a:p>
        </p:txBody>
      </p:sp>
      <p:sp>
        <p:nvSpPr>
          <p:cNvPr id="185365" name="Text Box 21"/>
          <p:cNvSpPr txBox="1">
            <a:spLocks noChangeArrowheads="1"/>
          </p:cNvSpPr>
          <p:nvPr/>
        </p:nvSpPr>
        <p:spPr bwMode="auto">
          <a:xfrm>
            <a:off x="8534400" y="152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85"/>
                                        </p:tgtEl>
                                        <p:attrNameLst>
                                          <p:attrName>style.visibility</p:attrName>
                                        </p:attrNameLst>
                                      </p:cBhvr>
                                      <p:to>
                                        <p:strVal val="visible"/>
                                      </p:to>
                                    </p:set>
                                    <p:anim calcmode="lin" valueType="num">
                                      <p:cBhvr additive="base">
                                        <p:cTn id="7" dur="500" fill="hold"/>
                                        <p:tgtEl>
                                          <p:spTgt spid="7185"/>
                                        </p:tgtEl>
                                        <p:attrNameLst>
                                          <p:attrName>ppt_x</p:attrName>
                                        </p:attrNameLst>
                                      </p:cBhvr>
                                      <p:tavLst>
                                        <p:tav tm="0">
                                          <p:val>
                                            <p:strVal val="#ppt_x"/>
                                          </p:val>
                                        </p:tav>
                                        <p:tav tm="100000">
                                          <p:val>
                                            <p:strVal val="#ppt_x"/>
                                          </p:val>
                                        </p:tav>
                                      </p:tavLst>
                                    </p:anim>
                                    <p:anim calcmode="lin" valueType="num">
                                      <p:cBhvr additive="base">
                                        <p:cTn id="8" dur="500" fill="hold"/>
                                        <p:tgtEl>
                                          <p:spTgt spid="718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86"/>
                                        </p:tgtEl>
                                        <p:attrNameLst>
                                          <p:attrName>style.visibility</p:attrName>
                                        </p:attrNameLst>
                                      </p:cBhvr>
                                      <p:to>
                                        <p:strVal val="visible"/>
                                      </p:to>
                                    </p:set>
                                    <p:anim calcmode="lin" valueType="num">
                                      <p:cBhvr additive="base">
                                        <p:cTn id="13" dur="500" fill="hold"/>
                                        <p:tgtEl>
                                          <p:spTgt spid="7186"/>
                                        </p:tgtEl>
                                        <p:attrNameLst>
                                          <p:attrName>ppt_x</p:attrName>
                                        </p:attrNameLst>
                                      </p:cBhvr>
                                      <p:tavLst>
                                        <p:tav tm="0">
                                          <p:val>
                                            <p:strVal val="#ppt_x"/>
                                          </p:val>
                                        </p:tav>
                                        <p:tav tm="100000">
                                          <p:val>
                                            <p:strVal val="#ppt_x"/>
                                          </p:val>
                                        </p:tav>
                                      </p:tavLst>
                                    </p:anim>
                                    <p:anim calcmode="lin" valueType="num">
                                      <p:cBhvr additive="base">
                                        <p:cTn id="14" dur="500" fill="hold"/>
                                        <p:tgtEl>
                                          <p:spTgt spid="718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additive="base">
                                        <p:cTn id="19" dur="500" fill="hold"/>
                                        <p:tgtEl>
                                          <p:spTgt spid="7171"/>
                                        </p:tgtEl>
                                        <p:attrNameLst>
                                          <p:attrName>ppt_x</p:attrName>
                                        </p:attrNameLst>
                                      </p:cBhvr>
                                      <p:tavLst>
                                        <p:tav tm="0">
                                          <p:val>
                                            <p:strVal val="#ppt_x"/>
                                          </p:val>
                                        </p:tav>
                                        <p:tav tm="100000">
                                          <p:val>
                                            <p:strVal val="#ppt_x"/>
                                          </p:val>
                                        </p:tav>
                                      </p:tavLst>
                                    </p:anim>
                                    <p:anim calcmode="lin" valueType="num">
                                      <p:cBhvr additive="base">
                                        <p:cTn id="20"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76"/>
                                        </p:tgtEl>
                                        <p:attrNameLst>
                                          <p:attrName>style.visibility</p:attrName>
                                        </p:attrNameLst>
                                      </p:cBhvr>
                                      <p:to>
                                        <p:strVal val="visible"/>
                                      </p:to>
                                    </p:set>
                                    <p:anim calcmode="lin" valueType="num">
                                      <p:cBhvr additive="base">
                                        <p:cTn id="25" dur="500" fill="hold"/>
                                        <p:tgtEl>
                                          <p:spTgt spid="7176"/>
                                        </p:tgtEl>
                                        <p:attrNameLst>
                                          <p:attrName>ppt_x</p:attrName>
                                        </p:attrNameLst>
                                      </p:cBhvr>
                                      <p:tavLst>
                                        <p:tav tm="0">
                                          <p:val>
                                            <p:strVal val="#ppt_x"/>
                                          </p:val>
                                        </p:tav>
                                        <p:tav tm="100000">
                                          <p:val>
                                            <p:strVal val="#ppt_x"/>
                                          </p:val>
                                        </p:tav>
                                      </p:tavLst>
                                    </p:anim>
                                    <p:anim calcmode="lin" valueType="num">
                                      <p:cBhvr additive="base">
                                        <p:cTn id="26" dur="500" fill="hold"/>
                                        <p:tgtEl>
                                          <p:spTgt spid="7176"/>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77"/>
                                        </p:tgtEl>
                                        <p:attrNameLst>
                                          <p:attrName>style.visibility</p:attrName>
                                        </p:attrNameLst>
                                      </p:cBhvr>
                                      <p:to>
                                        <p:strVal val="visible"/>
                                      </p:to>
                                    </p:set>
                                    <p:anim calcmode="lin" valueType="num">
                                      <p:cBhvr additive="base">
                                        <p:cTn id="31" dur="500" fill="hold"/>
                                        <p:tgtEl>
                                          <p:spTgt spid="7177"/>
                                        </p:tgtEl>
                                        <p:attrNameLst>
                                          <p:attrName>ppt_x</p:attrName>
                                        </p:attrNameLst>
                                      </p:cBhvr>
                                      <p:tavLst>
                                        <p:tav tm="0">
                                          <p:val>
                                            <p:strVal val="#ppt_x"/>
                                          </p:val>
                                        </p:tav>
                                        <p:tav tm="100000">
                                          <p:val>
                                            <p:strVal val="#ppt_x"/>
                                          </p:val>
                                        </p:tav>
                                      </p:tavLst>
                                    </p:anim>
                                    <p:anim calcmode="lin" valueType="num">
                                      <p:cBhvr additive="base">
                                        <p:cTn id="32"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72"/>
                                        </p:tgtEl>
                                        <p:attrNameLst>
                                          <p:attrName>style.visibility</p:attrName>
                                        </p:attrNameLst>
                                      </p:cBhvr>
                                      <p:to>
                                        <p:strVal val="visible"/>
                                      </p:to>
                                    </p:set>
                                    <p:anim calcmode="lin" valueType="num">
                                      <p:cBhvr additive="base">
                                        <p:cTn id="37" dur="500" fill="hold"/>
                                        <p:tgtEl>
                                          <p:spTgt spid="7172"/>
                                        </p:tgtEl>
                                        <p:attrNameLst>
                                          <p:attrName>ppt_x</p:attrName>
                                        </p:attrNameLst>
                                      </p:cBhvr>
                                      <p:tavLst>
                                        <p:tav tm="0">
                                          <p:val>
                                            <p:strVal val="#ppt_x"/>
                                          </p:val>
                                        </p:tav>
                                        <p:tav tm="100000">
                                          <p:val>
                                            <p:strVal val="#ppt_x"/>
                                          </p:val>
                                        </p:tav>
                                      </p:tavLst>
                                    </p:anim>
                                    <p:anim calcmode="lin" valueType="num">
                                      <p:cBhvr additive="base">
                                        <p:cTn id="38"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79"/>
                                        </p:tgtEl>
                                        <p:attrNameLst>
                                          <p:attrName>style.visibility</p:attrName>
                                        </p:attrNameLst>
                                      </p:cBhvr>
                                      <p:to>
                                        <p:strVal val="visible"/>
                                      </p:to>
                                    </p:set>
                                    <p:anim calcmode="lin" valueType="num">
                                      <p:cBhvr additive="base">
                                        <p:cTn id="43" dur="500" fill="hold"/>
                                        <p:tgtEl>
                                          <p:spTgt spid="7179"/>
                                        </p:tgtEl>
                                        <p:attrNameLst>
                                          <p:attrName>ppt_x</p:attrName>
                                        </p:attrNameLst>
                                      </p:cBhvr>
                                      <p:tavLst>
                                        <p:tav tm="0">
                                          <p:val>
                                            <p:strVal val="#ppt_x"/>
                                          </p:val>
                                        </p:tav>
                                        <p:tav tm="100000">
                                          <p:val>
                                            <p:strVal val="#ppt_x"/>
                                          </p:val>
                                        </p:tav>
                                      </p:tavLst>
                                    </p:anim>
                                    <p:anim calcmode="lin" valueType="num">
                                      <p:cBhvr additive="base">
                                        <p:cTn id="44" dur="500" fill="hold"/>
                                        <p:tgtEl>
                                          <p:spTgt spid="7179"/>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81"/>
                                        </p:tgtEl>
                                        <p:attrNameLst>
                                          <p:attrName>style.visibility</p:attrName>
                                        </p:attrNameLst>
                                      </p:cBhvr>
                                      <p:to>
                                        <p:strVal val="visible"/>
                                      </p:to>
                                    </p:set>
                                    <p:anim calcmode="lin" valueType="num">
                                      <p:cBhvr additive="base">
                                        <p:cTn id="49" dur="500" fill="hold"/>
                                        <p:tgtEl>
                                          <p:spTgt spid="7181"/>
                                        </p:tgtEl>
                                        <p:attrNameLst>
                                          <p:attrName>ppt_x</p:attrName>
                                        </p:attrNameLst>
                                      </p:cBhvr>
                                      <p:tavLst>
                                        <p:tav tm="0">
                                          <p:val>
                                            <p:strVal val="#ppt_x"/>
                                          </p:val>
                                        </p:tav>
                                        <p:tav tm="100000">
                                          <p:val>
                                            <p:strVal val="#ppt_x"/>
                                          </p:val>
                                        </p:tav>
                                      </p:tavLst>
                                    </p:anim>
                                    <p:anim calcmode="lin" valueType="num">
                                      <p:cBhvr additive="base">
                                        <p:cTn id="50" dur="500" fill="hold"/>
                                        <p:tgtEl>
                                          <p:spTgt spid="7181"/>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7178"/>
                                        </p:tgtEl>
                                        <p:attrNameLst>
                                          <p:attrName>style.visibility</p:attrName>
                                        </p:attrNameLst>
                                      </p:cBhvr>
                                      <p:to>
                                        <p:strVal val="visible"/>
                                      </p:to>
                                    </p:set>
                                    <p:anim calcmode="lin" valueType="num">
                                      <p:cBhvr additive="base">
                                        <p:cTn id="55" dur="500" fill="hold"/>
                                        <p:tgtEl>
                                          <p:spTgt spid="7178"/>
                                        </p:tgtEl>
                                        <p:attrNameLst>
                                          <p:attrName>ppt_x</p:attrName>
                                        </p:attrNameLst>
                                      </p:cBhvr>
                                      <p:tavLst>
                                        <p:tav tm="0">
                                          <p:val>
                                            <p:strVal val="#ppt_x"/>
                                          </p:val>
                                        </p:tav>
                                        <p:tav tm="100000">
                                          <p:val>
                                            <p:strVal val="#ppt_x"/>
                                          </p:val>
                                        </p:tav>
                                      </p:tavLst>
                                    </p:anim>
                                    <p:anim calcmode="lin" valueType="num">
                                      <p:cBhvr additive="base">
                                        <p:cTn id="56" dur="500" fill="hold"/>
                                        <p:tgtEl>
                                          <p:spTgt spid="7178"/>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7173"/>
                                        </p:tgtEl>
                                        <p:attrNameLst>
                                          <p:attrName>style.visibility</p:attrName>
                                        </p:attrNameLst>
                                      </p:cBhvr>
                                      <p:to>
                                        <p:strVal val="visible"/>
                                      </p:to>
                                    </p:set>
                                    <p:anim calcmode="lin" valueType="num">
                                      <p:cBhvr additive="base">
                                        <p:cTn id="61" dur="500" fill="hold"/>
                                        <p:tgtEl>
                                          <p:spTgt spid="7173"/>
                                        </p:tgtEl>
                                        <p:attrNameLst>
                                          <p:attrName>ppt_x</p:attrName>
                                        </p:attrNameLst>
                                      </p:cBhvr>
                                      <p:tavLst>
                                        <p:tav tm="0">
                                          <p:val>
                                            <p:strVal val="#ppt_x"/>
                                          </p:val>
                                        </p:tav>
                                        <p:tav tm="100000">
                                          <p:val>
                                            <p:strVal val="#ppt_x"/>
                                          </p:val>
                                        </p:tav>
                                      </p:tavLst>
                                    </p:anim>
                                    <p:anim calcmode="lin" valueType="num">
                                      <p:cBhvr additive="base">
                                        <p:cTn id="62" dur="500" fill="hold"/>
                                        <p:tgtEl>
                                          <p:spTgt spid="7173"/>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7174"/>
                                        </p:tgtEl>
                                        <p:attrNameLst>
                                          <p:attrName>style.visibility</p:attrName>
                                        </p:attrNameLst>
                                      </p:cBhvr>
                                      <p:to>
                                        <p:strVal val="visible"/>
                                      </p:to>
                                    </p:set>
                                    <p:anim calcmode="lin" valueType="num">
                                      <p:cBhvr additive="base">
                                        <p:cTn id="67" dur="500" fill="hold"/>
                                        <p:tgtEl>
                                          <p:spTgt spid="7174"/>
                                        </p:tgtEl>
                                        <p:attrNameLst>
                                          <p:attrName>ppt_x</p:attrName>
                                        </p:attrNameLst>
                                      </p:cBhvr>
                                      <p:tavLst>
                                        <p:tav tm="0">
                                          <p:val>
                                            <p:strVal val="#ppt_x"/>
                                          </p:val>
                                        </p:tav>
                                        <p:tav tm="100000">
                                          <p:val>
                                            <p:strVal val="#ppt_x"/>
                                          </p:val>
                                        </p:tav>
                                      </p:tavLst>
                                    </p:anim>
                                    <p:anim calcmode="lin" valueType="num">
                                      <p:cBhvr additive="base">
                                        <p:cTn id="68"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7175"/>
                                        </p:tgtEl>
                                        <p:attrNameLst>
                                          <p:attrName>style.visibility</p:attrName>
                                        </p:attrNameLst>
                                      </p:cBhvr>
                                      <p:to>
                                        <p:strVal val="visible"/>
                                      </p:to>
                                    </p:set>
                                    <p:anim calcmode="lin" valueType="num">
                                      <p:cBhvr additive="base">
                                        <p:cTn id="73" dur="500" fill="hold"/>
                                        <p:tgtEl>
                                          <p:spTgt spid="7175"/>
                                        </p:tgtEl>
                                        <p:attrNameLst>
                                          <p:attrName>ppt_x</p:attrName>
                                        </p:attrNameLst>
                                      </p:cBhvr>
                                      <p:tavLst>
                                        <p:tav tm="0">
                                          <p:val>
                                            <p:strVal val="#ppt_x"/>
                                          </p:val>
                                        </p:tav>
                                        <p:tav tm="100000">
                                          <p:val>
                                            <p:strVal val="#ppt_x"/>
                                          </p:val>
                                        </p:tav>
                                      </p:tavLst>
                                    </p:anim>
                                    <p:anim calcmode="lin" valueType="num">
                                      <p:cBhvr additive="base">
                                        <p:cTn id="74" dur="500" fill="hold"/>
                                        <p:tgtEl>
                                          <p:spTgt spid="7175"/>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7180"/>
                                        </p:tgtEl>
                                        <p:attrNameLst>
                                          <p:attrName>style.visibility</p:attrName>
                                        </p:attrNameLst>
                                      </p:cBhvr>
                                      <p:to>
                                        <p:strVal val="visible"/>
                                      </p:to>
                                    </p:set>
                                    <p:anim calcmode="lin" valueType="num">
                                      <p:cBhvr additive="base">
                                        <p:cTn id="79" dur="500" fill="hold"/>
                                        <p:tgtEl>
                                          <p:spTgt spid="7180"/>
                                        </p:tgtEl>
                                        <p:attrNameLst>
                                          <p:attrName>ppt_x</p:attrName>
                                        </p:attrNameLst>
                                      </p:cBhvr>
                                      <p:tavLst>
                                        <p:tav tm="0">
                                          <p:val>
                                            <p:strVal val="#ppt_x"/>
                                          </p:val>
                                        </p:tav>
                                        <p:tav tm="100000">
                                          <p:val>
                                            <p:strVal val="#ppt_x"/>
                                          </p:val>
                                        </p:tav>
                                      </p:tavLst>
                                    </p:anim>
                                    <p:anim calcmode="lin" valueType="num">
                                      <p:cBhvr additive="base">
                                        <p:cTn id="80"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7182"/>
                                        </p:tgtEl>
                                        <p:attrNameLst>
                                          <p:attrName>style.visibility</p:attrName>
                                        </p:attrNameLst>
                                      </p:cBhvr>
                                      <p:to>
                                        <p:strVal val="visible"/>
                                      </p:to>
                                    </p:set>
                                    <p:anim calcmode="lin" valueType="num">
                                      <p:cBhvr additive="base">
                                        <p:cTn id="85" dur="500" fill="hold"/>
                                        <p:tgtEl>
                                          <p:spTgt spid="7182"/>
                                        </p:tgtEl>
                                        <p:attrNameLst>
                                          <p:attrName>ppt_x</p:attrName>
                                        </p:attrNameLst>
                                      </p:cBhvr>
                                      <p:tavLst>
                                        <p:tav tm="0">
                                          <p:val>
                                            <p:strVal val="#ppt_x"/>
                                          </p:val>
                                        </p:tav>
                                        <p:tav tm="100000">
                                          <p:val>
                                            <p:strVal val="#ppt_x"/>
                                          </p:val>
                                        </p:tav>
                                      </p:tavLst>
                                    </p:anim>
                                    <p:anim calcmode="lin" valueType="num">
                                      <p:cBhvr additive="base">
                                        <p:cTn id="86"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183"/>
                                        </p:tgtEl>
                                        <p:attrNameLst>
                                          <p:attrName>style.visibility</p:attrName>
                                        </p:attrNameLst>
                                      </p:cBhvr>
                                      <p:to>
                                        <p:strVal val="visible"/>
                                      </p:to>
                                    </p:set>
                                    <p:anim calcmode="lin" valueType="num">
                                      <p:cBhvr additive="base">
                                        <p:cTn id="91" dur="500" fill="hold"/>
                                        <p:tgtEl>
                                          <p:spTgt spid="7183"/>
                                        </p:tgtEl>
                                        <p:attrNameLst>
                                          <p:attrName>ppt_x</p:attrName>
                                        </p:attrNameLst>
                                      </p:cBhvr>
                                      <p:tavLst>
                                        <p:tav tm="0">
                                          <p:val>
                                            <p:strVal val="#ppt_x"/>
                                          </p:val>
                                        </p:tav>
                                        <p:tav tm="100000">
                                          <p:val>
                                            <p:strVal val="#ppt_x"/>
                                          </p:val>
                                        </p:tav>
                                      </p:tavLst>
                                    </p:anim>
                                    <p:anim calcmode="lin" valueType="num">
                                      <p:cBhvr additive="base">
                                        <p:cTn id="92" dur="500" fill="hold"/>
                                        <p:tgtEl>
                                          <p:spTgt spid="7183"/>
                                        </p:tgtEl>
                                        <p:attrNameLst>
                                          <p:attrName>ppt_y</p:attrName>
                                        </p:attrNameLst>
                                      </p:cBhvr>
                                      <p:tavLst>
                                        <p:tav tm="0">
                                          <p:val>
                                            <p:strVal val="1+#ppt_h/2"/>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7184"/>
                                        </p:tgtEl>
                                        <p:attrNameLst>
                                          <p:attrName>style.visibility</p:attrName>
                                        </p:attrNameLst>
                                      </p:cBhvr>
                                      <p:to>
                                        <p:strVal val="visible"/>
                                      </p:to>
                                    </p:set>
                                    <p:anim calcmode="lin" valueType="num">
                                      <p:cBhvr additive="base">
                                        <p:cTn id="97" dur="500" fill="hold"/>
                                        <p:tgtEl>
                                          <p:spTgt spid="7184"/>
                                        </p:tgtEl>
                                        <p:attrNameLst>
                                          <p:attrName>ppt_x</p:attrName>
                                        </p:attrNameLst>
                                      </p:cBhvr>
                                      <p:tavLst>
                                        <p:tav tm="0">
                                          <p:val>
                                            <p:strVal val="#ppt_x"/>
                                          </p:val>
                                        </p:tav>
                                        <p:tav tm="100000">
                                          <p:val>
                                            <p:strVal val="#ppt_x"/>
                                          </p:val>
                                        </p:tav>
                                      </p:tavLst>
                                    </p:anim>
                                    <p:anim calcmode="lin" valueType="num">
                                      <p:cBhvr additive="base">
                                        <p:cTn id="98" dur="500" fill="hold"/>
                                        <p:tgtEl>
                                          <p:spTgt spid="7184"/>
                                        </p:tgtEl>
                                        <p:attrNameLst>
                                          <p:attrName>ppt_y</p:attrName>
                                        </p:attrNameLst>
                                      </p:cBhvr>
                                      <p:tavLst>
                                        <p:tav tm="0">
                                          <p:val>
                                            <p:strVal val="1+#ppt_h/2"/>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7188"/>
                                        </p:tgtEl>
                                        <p:attrNameLst>
                                          <p:attrName>style.visibility</p:attrName>
                                        </p:attrNameLst>
                                      </p:cBhvr>
                                      <p:to>
                                        <p:strVal val="visible"/>
                                      </p:to>
                                    </p:set>
                                    <p:anim calcmode="lin" valueType="num">
                                      <p:cBhvr additive="base">
                                        <p:cTn id="103" dur="500" fill="hold"/>
                                        <p:tgtEl>
                                          <p:spTgt spid="7188"/>
                                        </p:tgtEl>
                                        <p:attrNameLst>
                                          <p:attrName>ppt_x</p:attrName>
                                        </p:attrNameLst>
                                      </p:cBhvr>
                                      <p:tavLst>
                                        <p:tav tm="0">
                                          <p:val>
                                            <p:strVal val="#ppt_x"/>
                                          </p:val>
                                        </p:tav>
                                        <p:tav tm="100000">
                                          <p:val>
                                            <p:strVal val="#ppt_x"/>
                                          </p:val>
                                        </p:tav>
                                      </p:tavLst>
                                    </p:anim>
                                    <p:anim calcmode="lin" valueType="num">
                                      <p:cBhvr additive="base">
                                        <p:cTn id="104" dur="500" fill="hold"/>
                                        <p:tgtEl>
                                          <p:spTgt spid="7188"/>
                                        </p:tgtEl>
                                        <p:attrNameLst>
                                          <p:attrName>ppt_y</p:attrName>
                                        </p:attrNameLst>
                                      </p:cBhvr>
                                      <p:tavLst>
                                        <p:tav tm="0">
                                          <p:val>
                                            <p:strVal val="1+#ppt_h/2"/>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7187"/>
                                        </p:tgtEl>
                                        <p:attrNameLst>
                                          <p:attrName>style.visibility</p:attrName>
                                        </p:attrNameLst>
                                      </p:cBhvr>
                                      <p:to>
                                        <p:strVal val="visible"/>
                                      </p:to>
                                    </p:set>
                                    <p:anim calcmode="lin" valueType="num">
                                      <p:cBhvr additive="base">
                                        <p:cTn id="109" dur="500" fill="hold"/>
                                        <p:tgtEl>
                                          <p:spTgt spid="7187"/>
                                        </p:tgtEl>
                                        <p:attrNameLst>
                                          <p:attrName>ppt_x</p:attrName>
                                        </p:attrNameLst>
                                      </p:cBhvr>
                                      <p:tavLst>
                                        <p:tav tm="0">
                                          <p:val>
                                            <p:strVal val="#ppt_x"/>
                                          </p:val>
                                        </p:tav>
                                        <p:tav tm="100000">
                                          <p:val>
                                            <p:strVal val="#ppt_x"/>
                                          </p:val>
                                        </p:tav>
                                      </p:tavLst>
                                    </p:anim>
                                    <p:anim calcmode="lin" valueType="num">
                                      <p:cBhvr additive="base">
                                        <p:cTn id="110" dur="500" fill="hold"/>
                                        <p:tgtEl>
                                          <p:spTgt spid="71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2" grpId="0" animBg="1"/>
      <p:bldP spid="7173" grpId="0" animBg="1"/>
      <p:bldP spid="7174" grpId="0" animBg="1"/>
      <p:bldP spid="7175" grpId="0" animBg="1"/>
      <p:bldP spid="7176" grpId="0" animBg="1"/>
      <p:bldP spid="7177" grpId="0" animBg="1"/>
      <p:bldP spid="7178" grpId="0" animBg="1"/>
      <p:bldP spid="7179" grpId="0" animBg="1"/>
      <p:bldP spid="7180" grpId="0" animBg="1"/>
      <p:bldP spid="7181" grpId="0" animBg="1"/>
      <p:bldP spid="7182" grpId="0" animBg="1"/>
      <p:bldP spid="7183" grpId="0" animBg="1"/>
      <p:bldP spid="7184" grpId="0" animBg="1"/>
      <p:bldP spid="7185" grpId="0" animBg="1"/>
      <p:bldP spid="7186" grpId="0" animBg="1"/>
      <p:bldP spid="7187" grpId="0" animBg="1"/>
      <p:bldP spid="718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859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Never mind, just send the pisar. I borrow money from my Ah Mah. How long-ah?</a:t>
            </a:r>
          </a:p>
        </p:txBody>
      </p:sp>
      <p:sp>
        <p:nvSpPr>
          <p:cNvPr id="165893"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dirty="0"/>
              <a:t>45 minutes, sir. But if you can</a:t>
            </a:r>
            <a:r>
              <a:rPr lang="fr-FR" altLang="ja-JP" sz="4000" dirty="0"/>
              <a:t>'</a:t>
            </a:r>
            <a:r>
              <a:rPr lang="en-US" sz="4000" dirty="0"/>
              <a:t>t wait you can collect it with your motorcycle. You are only 5 minutes away.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5892"/>
                                        </p:tgtEl>
                                        <p:attrNameLst>
                                          <p:attrName>style.visibility</p:attrName>
                                        </p:attrNameLst>
                                      </p:cBhvr>
                                      <p:to>
                                        <p:strVal val="visible"/>
                                      </p:to>
                                    </p:set>
                                    <p:animEffect transition="in" filter="wipe(left)">
                                      <p:cBhvr>
                                        <p:cTn id="7" dur="500"/>
                                        <p:tgtEl>
                                          <p:spTgt spid="1658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wipe(right)">
                                      <p:cBhvr>
                                        <p:cTn id="12"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2" grpId="0" animBg="1"/>
      <p:bldP spid="16589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0642"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Where got transport?</a:t>
            </a:r>
          </a:p>
        </p:txBody>
      </p:sp>
      <p:sp>
        <p:nvSpPr>
          <p:cNvPr id="167941"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According to your Future Card, you own a Honda scooter, registration number FE 3288…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7940"/>
                                        </p:tgtEl>
                                        <p:attrNameLst>
                                          <p:attrName>style.visibility</p:attrName>
                                        </p:attrNameLst>
                                      </p:cBhvr>
                                      <p:to>
                                        <p:strVal val="visible"/>
                                      </p:to>
                                    </p:set>
                                    <p:animEffect transition="in" filter="wipe(left)">
                                      <p:cBhvr>
                                        <p:cTn id="7" dur="500"/>
                                        <p:tgtEl>
                                          <p:spTgt spid="1679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7941"/>
                                        </p:tgtEl>
                                        <p:attrNameLst>
                                          <p:attrName>style.visibility</p:attrName>
                                        </p:attrNameLst>
                                      </p:cBhvr>
                                      <p:to>
                                        <p:strVal val="visible"/>
                                      </p:to>
                                    </p:set>
                                    <p:animEffect transition="in" filter="wipe(right)">
                                      <p:cBhvr>
                                        <p:cTn id="12"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0" grpId="0" animBg="1"/>
      <p:bldP spid="16794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0"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8"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Ka-nee-nah!</a:t>
            </a:r>
          </a:p>
        </p:txBody>
      </p:sp>
      <p:sp>
        <p:nvSpPr>
          <p:cNvPr id="169989"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Better watch your language,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9988"/>
                                        </p:tgtEl>
                                        <p:attrNameLst>
                                          <p:attrName>style.visibility</p:attrName>
                                        </p:attrNameLst>
                                      </p:cBhvr>
                                      <p:to>
                                        <p:strVal val="visible"/>
                                      </p:to>
                                    </p:set>
                                    <p:animEffect transition="in" filter="wipe(left)">
                                      <p:cBhvr>
                                        <p:cTn id="7" dur="500"/>
                                        <p:tgtEl>
                                          <p:spTgt spid="1699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9989"/>
                                        </p:tgtEl>
                                        <p:attrNameLst>
                                          <p:attrName>style.visibility</p:attrName>
                                        </p:attrNameLst>
                                      </p:cBhvr>
                                      <p:to>
                                        <p:strVal val="visible"/>
                                      </p:to>
                                    </p:set>
                                    <p:animEffect transition="in" filter="wipe(right)">
                                      <p:cBhvr>
                                        <p:cTn id="12" dur="500"/>
                                        <p:tgtEl>
                                          <p:spTgt spid="169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p:bldP spid="16998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4738"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2036"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Why should I?</a:t>
            </a:r>
          </a:p>
        </p:txBody>
      </p:sp>
      <p:sp>
        <p:nvSpPr>
          <p:cNvPr id="172037"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Remember on 15</a:t>
            </a:r>
            <a:r>
              <a:rPr lang="en-US" sz="4000" baseline="30000"/>
              <a:t>th</a:t>
            </a:r>
            <a:r>
              <a:rPr lang="en-US" sz="4000"/>
              <a:t> July 1987 you were convicted of using abusive language on a policeman…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2036"/>
                                        </p:tgtEl>
                                        <p:attrNameLst>
                                          <p:attrName>style.visibility</p:attrName>
                                        </p:attrNameLst>
                                      </p:cBhvr>
                                      <p:to>
                                        <p:strVal val="visible"/>
                                      </p:to>
                                    </p:set>
                                    <p:animEffect transition="in" filter="wipe(left)">
                                      <p:cBhvr>
                                        <p:cTn id="7" dur="500"/>
                                        <p:tgtEl>
                                          <p:spTgt spid="1720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2037"/>
                                        </p:tgtEl>
                                        <p:attrNameLst>
                                          <p:attrName>style.visibility</p:attrName>
                                        </p:attrNameLst>
                                      </p:cBhvr>
                                      <p:to>
                                        <p:strVal val="visible"/>
                                      </p:to>
                                    </p:set>
                                    <p:animEffect transition="in" filter="wipe(right)">
                                      <p:cBhvr>
                                        <p:cTn id="12" dur="500"/>
                                        <p:tgtEl>
                                          <p:spTgt spid="1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6" grpId="0" animBg="1"/>
      <p:bldP spid="17203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6786"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4"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*[ugh}*</a:t>
            </a:r>
          </a:p>
        </p:txBody>
      </p:sp>
      <p:sp>
        <p:nvSpPr>
          <p:cNvPr id="174085"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Is there anything else, sir?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4084"/>
                                        </p:tgtEl>
                                        <p:attrNameLst>
                                          <p:attrName>style.visibility</p:attrName>
                                        </p:attrNameLst>
                                      </p:cBhvr>
                                      <p:to>
                                        <p:strVal val="visible"/>
                                      </p:to>
                                    </p:set>
                                    <p:animEffect transition="in" filter="wipe(left)">
                                      <p:cBhvr>
                                        <p:cTn id="7" dur="500"/>
                                        <p:tgtEl>
                                          <p:spTgt spid="1740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4085"/>
                                        </p:tgtEl>
                                        <p:attrNameLst>
                                          <p:attrName>style.visibility</p:attrName>
                                        </p:attrNameLst>
                                      </p:cBhvr>
                                      <p:to>
                                        <p:strVal val="visible"/>
                                      </p:to>
                                    </p:set>
                                    <p:animEffect transition="in" filter="wipe(right)">
                                      <p:cBhvr>
                                        <p:cTn id="12" dur="500"/>
                                        <p:tgtEl>
                                          <p:spTgt spid="174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animBg="1"/>
      <p:bldP spid="17408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3" name="Picture 2" descr="j040438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24600" y="4343400"/>
            <a:ext cx="2743200" cy="247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8834" name="Picture 3" descr="j039668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250" y="76200"/>
            <a:ext cx="272415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6132" name="AutoShape 4"/>
          <p:cNvSpPr>
            <a:spLocks noChangeArrowheads="1"/>
          </p:cNvSpPr>
          <p:nvPr/>
        </p:nvSpPr>
        <p:spPr bwMode="auto">
          <a:xfrm>
            <a:off x="3048000" y="152400"/>
            <a:ext cx="5943600" cy="3124200"/>
          </a:xfrm>
          <a:prstGeom prst="wedgeRectCallout">
            <a:avLst>
              <a:gd name="adj1" fmla="val -66398"/>
              <a:gd name="adj2" fmla="val -1218"/>
            </a:avLst>
          </a:prstGeom>
          <a:solidFill>
            <a:schemeClr val="bg1"/>
          </a:solidFill>
          <a:ln w="9525">
            <a:solidFill>
              <a:schemeClr val="tx1"/>
            </a:solidFill>
            <a:miter lim="800000"/>
            <a:headEnd/>
            <a:tailEnd/>
          </a:ln>
        </p:spPr>
        <p:txBody>
          <a:bodyPr/>
          <a:lstStyle/>
          <a:p>
            <a:pPr algn="ctr" eaLnBrk="1" hangingPunct="1"/>
            <a:r>
              <a:rPr lang="en-US" sz="3600"/>
              <a:t>Nothing. By the way, please remember to give me the 3 bottles of free Coke as advertised?</a:t>
            </a:r>
          </a:p>
        </p:txBody>
      </p:sp>
      <p:sp>
        <p:nvSpPr>
          <p:cNvPr id="176133" name="AutoShape 5"/>
          <p:cNvSpPr>
            <a:spLocks noChangeArrowheads="1"/>
          </p:cNvSpPr>
          <p:nvPr/>
        </p:nvSpPr>
        <p:spPr bwMode="auto">
          <a:xfrm>
            <a:off x="152400" y="3581400"/>
            <a:ext cx="5943600" cy="3124200"/>
          </a:xfrm>
          <a:prstGeom prst="wedgeRectCallout">
            <a:avLst>
              <a:gd name="adj1" fmla="val 78231"/>
              <a:gd name="adj2" fmla="val 2236"/>
            </a:avLst>
          </a:prstGeom>
          <a:solidFill>
            <a:schemeClr val="bg1"/>
          </a:solidFill>
          <a:ln w="9525">
            <a:solidFill>
              <a:schemeClr val="tx1"/>
            </a:solidFill>
            <a:miter lim="800000"/>
            <a:headEnd/>
            <a:tailEnd/>
          </a:ln>
        </p:spPr>
        <p:txBody>
          <a:bodyPr/>
          <a:lstStyle/>
          <a:p>
            <a:pPr algn="ctr" eaLnBrk="1" hangingPunct="1"/>
            <a:r>
              <a:rPr lang="en-US" sz="4000"/>
              <a:t>We would, sir. But based on the records, you are also diabetic…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6132"/>
                                        </p:tgtEl>
                                        <p:attrNameLst>
                                          <p:attrName>style.visibility</p:attrName>
                                        </p:attrNameLst>
                                      </p:cBhvr>
                                      <p:to>
                                        <p:strVal val="visible"/>
                                      </p:to>
                                    </p:set>
                                    <p:animEffect transition="in" filter="wipe(left)">
                                      <p:cBhvr>
                                        <p:cTn id="7" dur="500"/>
                                        <p:tgtEl>
                                          <p:spTgt spid="176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76133"/>
                                        </p:tgtEl>
                                        <p:attrNameLst>
                                          <p:attrName>style.visibility</p:attrName>
                                        </p:attrNameLst>
                                      </p:cBhvr>
                                      <p:to>
                                        <p:strVal val="visible"/>
                                      </p:to>
                                    </p:set>
                                    <p:animEffect transition="in" filter="wipe(right)">
                                      <p:cBhvr>
                                        <p:cTn id="12" dur="500"/>
                                        <p:tgtEl>
                                          <p:spTgt spid="176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2" grpId="0" animBg="1"/>
      <p:bldP spid="1761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p:cNvSpPr>
            <a:spLocks noChangeArrowheads="1"/>
          </p:cNvSpPr>
          <p:nvPr/>
        </p:nvSpPr>
        <p:spPr bwMode="auto">
          <a:xfrm>
            <a:off x="3028950" y="152400"/>
            <a:ext cx="5943600" cy="2362200"/>
          </a:xfrm>
          <a:prstGeom prst="wedgeRectCallout">
            <a:avLst>
              <a:gd name="adj1" fmla="val -63597"/>
              <a:gd name="adj2" fmla="val 68079"/>
            </a:avLst>
          </a:prstGeom>
          <a:solidFill>
            <a:schemeClr val="bg1"/>
          </a:solidFill>
          <a:ln w="9525">
            <a:solidFill>
              <a:schemeClr val="tx1"/>
            </a:solidFill>
            <a:miter lim="800000"/>
            <a:headEnd/>
            <a:tailEnd/>
          </a:ln>
        </p:spPr>
        <p:txBody>
          <a:bodyPr/>
          <a:lstStyle/>
          <a:p>
            <a:pPr algn="ctr" eaLnBrk="1" hangingPunct="1"/>
            <a:r>
              <a:rPr lang="en-US" sz="3600" dirty="0"/>
              <a:t>I</a:t>
            </a:r>
            <a:r>
              <a:rPr lang="fr-FR" altLang="ja-JP" sz="3600" dirty="0"/>
              <a:t>'</a:t>
            </a:r>
            <a:r>
              <a:rPr lang="en-US" sz="3600" dirty="0"/>
              <a:t>m going to the hawker centre to </a:t>
            </a:r>
            <a:r>
              <a:rPr lang="en-US" sz="3600" dirty="0" err="1"/>
              <a:t>tah-pao</a:t>
            </a:r>
            <a:r>
              <a:rPr lang="en-US" sz="3600" dirty="0"/>
              <a:t>. </a:t>
            </a:r>
            <a:r>
              <a:rPr lang="en-US" sz="3600" dirty="0" err="1"/>
              <a:t>Pisar</a:t>
            </a:r>
            <a:r>
              <a:rPr lang="en-US" sz="3600" dirty="0"/>
              <a:t> no stock.</a:t>
            </a:r>
          </a:p>
        </p:txBody>
      </p:sp>
      <p:sp>
        <p:nvSpPr>
          <p:cNvPr id="250882" name="Freeform 3"/>
          <p:cNvSpPr>
            <a:spLocks/>
          </p:cNvSpPr>
          <p:nvPr/>
        </p:nvSpPr>
        <p:spPr bwMode="auto">
          <a:xfrm flipH="1">
            <a:off x="604838" y="2992438"/>
            <a:ext cx="885825" cy="3995737"/>
          </a:xfrm>
          <a:custGeom>
            <a:avLst/>
            <a:gdLst>
              <a:gd name="T0" fmla="*/ 2147483647 w 623"/>
              <a:gd name="T1" fmla="*/ 2147483647 h 2490"/>
              <a:gd name="T2" fmla="*/ 2147483647 w 623"/>
              <a:gd name="T3" fmla="*/ 2147483647 h 2490"/>
              <a:gd name="T4" fmla="*/ 2147483647 w 623"/>
              <a:gd name="T5" fmla="*/ 2147483647 h 2490"/>
              <a:gd name="T6" fmla="*/ 2147483647 w 623"/>
              <a:gd name="T7" fmla="*/ 2147483647 h 2490"/>
              <a:gd name="T8" fmla="*/ 2147483647 w 623"/>
              <a:gd name="T9" fmla="*/ 2147483647 h 2490"/>
              <a:gd name="T10" fmla="*/ 2147483647 w 623"/>
              <a:gd name="T11" fmla="*/ 2147483647 h 2490"/>
              <a:gd name="T12" fmla="*/ 2147483647 w 623"/>
              <a:gd name="T13" fmla="*/ 2147483647 h 2490"/>
              <a:gd name="T14" fmla="*/ 2147483647 w 623"/>
              <a:gd name="T15" fmla="*/ 2147483647 h 2490"/>
              <a:gd name="T16" fmla="*/ 2147483647 w 623"/>
              <a:gd name="T17" fmla="*/ 2147483647 h 2490"/>
              <a:gd name="T18" fmla="*/ 2147483647 w 623"/>
              <a:gd name="T19" fmla="*/ 2147483647 h 2490"/>
              <a:gd name="T20" fmla="*/ 2147483647 w 623"/>
              <a:gd name="T21" fmla="*/ 2147483647 h 2490"/>
              <a:gd name="T22" fmla="*/ 2147483647 w 623"/>
              <a:gd name="T23" fmla="*/ 2147483647 h 2490"/>
              <a:gd name="T24" fmla="*/ 2147483647 w 623"/>
              <a:gd name="T25" fmla="*/ 2147483647 h 2490"/>
              <a:gd name="T26" fmla="*/ 2147483647 w 623"/>
              <a:gd name="T27" fmla="*/ 2147483647 h 2490"/>
              <a:gd name="T28" fmla="*/ 2147483647 w 623"/>
              <a:gd name="T29" fmla="*/ 2147483647 h 2490"/>
              <a:gd name="T30" fmla="*/ 2147483647 w 623"/>
              <a:gd name="T31" fmla="*/ 2147483647 h 2490"/>
              <a:gd name="T32" fmla="*/ 2147483647 w 623"/>
              <a:gd name="T33" fmla="*/ 0 h 2490"/>
              <a:gd name="T34" fmla="*/ 2147483647 w 623"/>
              <a:gd name="T35" fmla="*/ 0 h 2490"/>
              <a:gd name="T36" fmla="*/ 2147483647 w 623"/>
              <a:gd name="T37" fmla="*/ 2147483647 h 2490"/>
              <a:gd name="T38" fmla="*/ 2147483647 w 623"/>
              <a:gd name="T39" fmla="*/ 2147483647 h 2490"/>
              <a:gd name="T40" fmla="*/ 2147483647 w 623"/>
              <a:gd name="T41" fmla="*/ 2147483647 h 2490"/>
              <a:gd name="T42" fmla="*/ 2147483647 w 623"/>
              <a:gd name="T43" fmla="*/ 2147483647 h 2490"/>
              <a:gd name="T44" fmla="*/ 2147483647 w 623"/>
              <a:gd name="T45" fmla="*/ 2147483647 h 2490"/>
              <a:gd name="T46" fmla="*/ 2147483647 w 623"/>
              <a:gd name="T47" fmla="*/ 2147483647 h 2490"/>
              <a:gd name="T48" fmla="*/ 2147483647 w 623"/>
              <a:gd name="T49" fmla="*/ 2147483647 h 2490"/>
              <a:gd name="T50" fmla="*/ 2147483647 w 623"/>
              <a:gd name="T51" fmla="*/ 2147483647 h 2490"/>
              <a:gd name="T52" fmla="*/ 2147483647 w 623"/>
              <a:gd name="T53" fmla="*/ 2147483647 h 2490"/>
              <a:gd name="T54" fmla="*/ 2147483647 w 623"/>
              <a:gd name="T55" fmla="*/ 2147483647 h 2490"/>
              <a:gd name="T56" fmla="*/ 2147483647 w 623"/>
              <a:gd name="T57" fmla="*/ 2147483647 h 2490"/>
              <a:gd name="T58" fmla="*/ 2147483647 w 623"/>
              <a:gd name="T59" fmla="*/ 2147483647 h 2490"/>
              <a:gd name="T60" fmla="*/ 0 w 623"/>
              <a:gd name="T61" fmla="*/ 2147483647 h 2490"/>
              <a:gd name="T62" fmla="*/ 0 w 623"/>
              <a:gd name="T63" fmla="*/ 2147483647 h 2490"/>
              <a:gd name="T64" fmla="*/ 0 w 623"/>
              <a:gd name="T65" fmla="*/ 2147483647 h 2490"/>
              <a:gd name="T66" fmla="*/ 2147483647 w 623"/>
              <a:gd name="T67" fmla="*/ 2147483647 h 2490"/>
              <a:gd name="T68" fmla="*/ 2147483647 w 623"/>
              <a:gd name="T69" fmla="*/ 2147483647 h 2490"/>
              <a:gd name="T70" fmla="*/ 2147483647 w 623"/>
              <a:gd name="T71" fmla="*/ 2147483647 h 2490"/>
              <a:gd name="T72" fmla="*/ 2147483647 w 623"/>
              <a:gd name="T73" fmla="*/ 2147483647 h 2490"/>
              <a:gd name="T74" fmla="*/ 2147483647 w 623"/>
              <a:gd name="T75" fmla="*/ 2147483647 h 2490"/>
              <a:gd name="T76" fmla="*/ 2147483647 w 623"/>
              <a:gd name="T77" fmla="*/ 2147483647 h 2490"/>
              <a:gd name="T78" fmla="*/ 2147483647 w 623"/>
              <a:gd name="T79" fmla="*/ 2147483647 h 2490"/>
              <a:gd name="T80" fmla="*/ 2147483647 w 623"/>
              <a:gd name="T81" fmla="*/ 2147483647 h 2490"/>
              <a:gd name="T82" fmla="*/ 2147483647 w 623"/>
              <a:gd name="T83" fmla="*/ 2147483647 h 2490"/>
              <a:gd name="T84" fmla="*/ 2147483647 w 623"/>
              <a:gd name="T85" fmla="*/ 2147483647 h 2490"/>
              <a:gd name="T86" fmla="*/ 2147483647 w 623"/>
              <a:gd name="T87" fmla="*/ 2147483647 h 2490"/>
              <a:gd name="T88" fmla="*/ 2147483647 w 623"/>
              <a:gd name="T89" fmla="*/ 2147483647 h 2490"/>
              <a:gd name="T90" fmla="*/ 2147483647 w 623"/>
              <a:gd name="T91" fmla="*/ 2147483647 h 2490"/>
              <a:gd name="T92" fmla="*/ 2147483647 w 623"/>
              <a:gd name="T93" fmla="*/ 2147483647 h 2490"/>
              <a:gd name="T94" fmla="*/ 2147483647 w 623"/>
              <a:gd name="T95" fmla="*/ 2147483647 h 2490"/>
              <a:gd name="T96" fmla="*/ 2147483647 w 623"/>
              <a:gd name="T97" fmla="*/ 2147483647 h 2490"/>
              <a:gd name="T98" fmla="*/ 2147483647 w 623"/>
              <a:gd name="T99" fmla="*/ 2147483647 h 249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23"/>
              <a:gd name="T151" fmla="*/ 0 h 2490"/>
              <a:gd name="T152" fmla="*/ 623 w 623"/>
              <a:gd name="T153" fmla="*/ 2490 h 249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23" h="2490">
                <a:moveTo>
                  <a:pt x="581" y="2441"/>
                </a:moveTo>
                <a:lnTo>
                  <a:pt x="573" y="2419"/>
                </a:lnTo>
                <a:lnTo>
                  <a:pt x="548" y="2355"/>
                </a:lnTo>
                <a:lnTo>
                  <a:pt x="519" y="2253"/>
                </a:lnTo>
                <a:lnTo>
                  <a:pt x="488" y="2118"/>
                </a:lnTo>
                <a:lnTo>
                  <a:pt x="465" y="1950"/>
                </a:lnTo>
                <a:lnTo>
                  <a:pt x="457" y="1758"/>
                </a:lnTo>
                <a:lnTo>
                  <a:pt x="469" y="1542"/>
                </a:lnTo>
                <a:lnTo>
                  <a:pt x="510" y="1307"/>
                </a:lnTo>
                <a:lnTo>
                  <a:pt x="566" y="1037"/>
                </a:lnTo>
                <a:lnTo>
                  <a:pt x="600" y="789"/>
                </a:lnTo>
                <a:lnTo>
                  <a:pt x="617" y="567"/>
                </a:lnTo>
                <a:lnTo>
                  <a:pt x="623" y="375"/>
                </a:lnTo>
                <a:lnTo>
                  <a:pt x="619" y="218"/>
                </a:lnTo>
                <a:lnTo>
                  <a:pt x="612" y="100"/>
                </a:lnTo>
                <a:lnTo>
                  <a:pt x="605" y="26"/>
                </a:lnTo>
                <a:lnTo>
                  <a:pt x="602" y="0"/>
                </a:lnTo>
                <a:lnTo>
                  <a:pt x="194" y="0"/>
                </a:lnTo>
                <a:lnTo>
                  <a:pt x="223" y="232"/>
                </a:lnTo>
                <a:lnTo>
                  <a:pt x="234" y="451"/>
                </a:lnTo>
                <a:lnTo>
                  <a:pt x="225" y="654"/>
                </a:lnTo>
                <a:lnTo>
                  <a:pt x="208" y="830"/>
                </a:lnTo>
                <a:lnTo>
                  <a:pt x="184" y="979"/>
                </a:lnTo>
                <a:lnTo>
                  <a:pt x="161" y="1093"/>
                </a:lnTo>
                <a:lnTo>
                  <a:pt x="142" y="1164"/>
                </a:lnTo>
                <a:lnTo>
                  <a:pt x="135" y="1190"/>
                </a:lnTo>
                <a:lnTo>
                  <a:pt x="82" y="1420"/>
                </a:lnTo>
                <a:lnTo>
                  <a:pt x="45" y="1648"/>
                </a:lnTo>
                <a:lnTo>
                  <a:pt x="21" y="1866"/>
                </a:lnTo>
                <a:lnTo>
                  <a:pt x="7" y="2066"/>
                </a:lnTo>
                <a:lnTo>
                  <a:pt x="0" y="2237"/>
                </a:lnTo>
                <a:lnTo>
                  <a:pt x="0" y="2372"/>
                </a:lnTo>
                <a:lnTo>
                  <a:pt x="0" y="2459"/>
                </a:lnTo>
                <a:lnTo>
                  <a:pt x="2" y="2490"/>
                </a:lnTo>
                <a:lnTo>
                  <a:pt x="7" y="2490"/>
                </a:lnTo>
                <a:lnTo>
                  <a:pt x="21" y="2490"/>
                </a:lnTo>
                <a:lnTo>
                  <a:pt x="43" y="2488"/>
                </a:lnTo>
                <a:lnTo>
                  <a:pt x="73" y="2488"/>
                </a:lnTo>
                <a:lnTo>
                  <a:pt x="109" y="2486"/>
                </a:lnTo>
                <a:lnTo>
                  <a:pt x="149" y="2485"/>
                </a:lnTo>
                <a:lnTo>
                  <a:pt x="194" y="2483"/>
                </a:lnTo>
                <a:lnTo>
                  <a:pt x="241" y="2481"/>
                </a:lnTo>
                <a:lnTo>
                  <a:pt x="289" y="2478"/>
                </a:lnTo>
                <a:lnTo>
                  <a:pt x="339" y="2474"/>
                </a:lnTo>
                <a:lnTo>
                  <a:pt x="388" y="2471"/>
                </a:lnTo>
                <a:lnTo>
                  <a:pt x="434" y="2466"/>
                </a:lnTo>
                <a:lnTo>
                  <a:pt x="477" y="2460"/>
                </a:lnTo>
                <a:lnTo>
                  <a:pt x="517" y="2455"/>
                </a:lnTo>
                <a:lnTo>
                  <a:pt x="552" y="2448"/>
                </a:lnTo>
                <a:lnTo>
                  <a:pt x="581" y="2441"/>
                </a:lnTo>
                <a:close/>
              </a:path>
            </a:pathLst>
          </a:custGeom>
          <a:solidFill>
            <a:srgbClr val="C1A58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3" name="Freeform 4"/>
          <p:cNvSpPr>
            <a:spLocks/>
          </p:cNvSpPr>
          <p:nvPr/>
        </p:nvSpPr>
        <p:spPr bwMode="auto">
          <a:xfrm flipH="1">
            <a:off x="568325" y="2949575"/>
            <a:ext cx="958850" cy="4041775"/>
          </a:xfrm>
          <a:custGeom>
            <a:avLst/>
            <a:gdLst>
              <a:gd name="T0" fmla="*/ 2147483647 w 675"/>
              <a:gd name="T1" fmla="*/ 0 h 2517"/>
              <a:gd name="T2" fmla="*/ 2147483647 w 675"/>
              <a:gd name="T3" fmla="*/ 2147483647 h 2517"/>
              <a:gd name="T4" fmla="*/ 2147483647 w 675"/>
              <a:gd name="T5" fmla="*/ 2147483647 h 2517"/>
              <a:gd name="T6" fmla="*/ 2147483647 w 675"/>
              <a:gd name="T7" fmla="*/ 2147483647 h 2517"/>
              <a:gd name="T8" fmla="*/ 2147483647 w 675"/>
              <a:gd name="T9" fmla="*/ 2147483647 h 2517"/>
              <a:gd name="T10" fmla="*/ 2147483647 w 675"/>
              <a:gd name="T11" fmla="*/ 2147483647 h 2517"/>
              <a:gd name="T12" fmla="*/ 2147483647 w 675"/>
              <a:gd name="T13" fmla="*/ 2147483647 h 2517"/>
              <a:gd name="T14" fmla="*/ 2147483647 w 675"/>
              <a:gd name="T15" fmla="*/ 2147483647 h 2517"/>
              <a:gd name="T16" fmla="*/ 2147483647 w 675"/>
              <a:gd name="T17" fmla="*/ 2147483647 h 2517"/>
              <a:gd name="T18" fmla="*/ 2147483647 w 675"/>
              <a:gd name="T19" fmla="*/ 2147483647 h 2517"/>
              <a:gd name="T20" fmla="*/ 2147483647 w 675"/>
              <a:gd name="T21" fmla="*/ 2147483647 h 2517"/>
              <a:gd name="T22" fmla="*/ 2147483647 w 675"/>
              <a:gd name="T23" fmla="*/ 2147483647 h 2517"/>
              <a:gd name="T24" fmla="*/ 2147483647 w 675"/>
              <a:gd name="T25" fmla="*/ 2147483647 h 2517"/>
              <a:gd name="T26" fmla="*/ 2147483647 w 675"/>
              <a:gd name="T27" fmla="*/ 2147483647 h 2517"/>
              <a:gd name="T28" fmla="*/ 2147483647 w 675"/>
              <a:gd name="T29" fmla="*/ 2147483647 h 2517"/>
              <a:gd name="T30" fmla="*/ 2147483647 w 675"/>
              <a:gd name="T31" fmla="*/ 2147483647 h 2517"/>
              <a:gd name="T32" fmla="*/ 2147483647 w 675"/>
              <a:gd name="T33" fmla="*/ 2147483647 h 2517"/>
              <a:gd name="T34" fmla="*/ 2147483647 w 675"/>
              <a:gd name="T35" fmla="*/ 2147483647 h 2517"/>
              <a:gd name="T36" fmla="*/ 2147483647 w 675"/>
              <a:gd name="T37" fmla="*/ 2147483647 h 2517"/>
              <a:gd name="T38" fmla="*/ 2147483647 w 675"/>
              <a:gd name="T39" fmla="*/ 2147483647 h 2517"/>
              <a:gd name="T40" fmla="*/ 2147483647 w 675"/>
              <a:gd name="T41" fmla="*/ 2147483647 h 2517"/>
              <a:gd name="T42" fmla="*/ 2147483647 w 675"/>
              <a:gd name="T43" fmla="*/ 2147483647 h 2517"/>
              <a:gd name="T44" fmla="*/ 2147483647 w 675"/>
              <a:gd name="T45" fmla="*/ 2147483647 h 2517"/>
              <a:gd name="T46" fmla="*/ 2147483647 w 675"/>
              <a:gd name="T47" fmla="*/ 2147483647 h 2517"/>
              <a:gd name="T48" fmla="*/ 2147483647 w 675"/>
              <a:gd name="T49" fmla="*/ 2147483647 h 2517"/>
              <a:gd name="T50" fmla="*/ 2147483647 w 675"/>
              <a:gd name="T51" fmla="*/ 2147483647 h 2517"/>
              <a:gd name="T52" fmla="*/ 2147483647 w 675"/>
              <a:gd name="T53" fmla="*/ 2147483647 h 2517"/>
              <a:gd name="T54" fmla="*/ 2147483647 w 675"/>
              <a:gd name="T55" fmla="*/ 2147483647 h 2517"/>
              <a:gd name="T56" fmla="*/ 2147483647 w 675"/>
              <a:gd name="T57" fmla="*/ 2147483647 h 2517"/>
              <a:gd name="T58" fmla="*/ 2147483647 w 675"/>
              <a:gd name="T59" fmla="*/ 2147483647 h 2517"/>
              <a:gd name="T60" fmla="*/ 2147483647 w 675"/>
              <a:gd name="T61" fmla="*/ 2147483647 h 2517"/>
              <a:gd name="T62" fmla="*/ 2147483647 w 675"/>
              <a:gd name="T63" fmla="*/ 2147483647 h 2517"/>
              <a:gd name="T64" fmla="*/ 2147483647 w 675"/>
              <a:gd name="T65" fmla="*/ 2147483647 h 2517"/>
              <a:gd name="T66" fmla="*/ 2147483647 w 675"/>
              <a:gd name="T67" fmla="*/ 2147483647 h 2517"/>
              <a:gd name="T68" fmla="*/ 2147483647 w 675"/>
              <a:gd name="T69" fmla="*/ 2147483647 h 2517"/>
              <a:gd name="T70" fmla="*/ 2147483647 w 675"/>
              <a:gd name="T71" fmla="*/ 2147483647 h 2517"/>
              <a:gd name="T72" fmla="*/ 2147483647 w 675"/>
              <a:gd name="T73" fmla="*/ 2147483647 h 2517"/>
              <a:gd name="T74" fmla="*/ 2147483647 w 675"/>
              <a:gd name="T75" fmla="*/ 2147483647 h 2517"/>
              <a:gd name="T76" fmla="*/ 2147483647 w 675"/>
              <a:gd name="T77" fmla="*/ 2147483647 h 2517"/>
              <a:gd name="T78" fmla="*/ 2147483647 w 675"/>
              <a:gd name="T79" fmla="*/ 2147483647 h 2517"/>
              <a:gd name="T80" fmla="*/ 2147483647 w 675"/>
              <a:gd name="T81" fmla="*/ 2147483647 h 2517"/>
              <a:gd name="T82" fmla="*/ 2147483647 w 675"/>
              <a:gd name="T83" fmla="*/ 2147483647 h 2517"/>
              <a:gd name="T84" fmla="*/ 2147483647 w 675"/>
              <a:gd name="T85" fmla="*/ 2147483647 h 2517"/>
              <a:gd name="T86" fmla="*/ 2147483647 w 675"/>
              <a:gd name="T87" fmla="*/ 2147483647 h 2517"/>
              <a:gd name="T88" fmla="*/ 2147483647 w 675"/>
              <a:gd name="T89" fmla="*/ 2147483647 h 2517"/>
              <a:gd name="T90" fmla="*/ 2147483647 w 675"/>
              <a:gd name="T91" fmla="*/ 2147483647 h 2517"/>
              <a:gd name="T92" fmla="*/ 2147483647 w 675"/>
              <a:gd name="T93" fmla="*/ 2147483647 h 2517"/>
              <a:gd name="T94" fmla="*/ 2147483647 w 675"/>
              <a:gd name="T95" fmla="*/ 2147483647 h 2517"/>
              <a:gd name="T96" fmla="*/ 2147483647 w 675"/>
              <a:gd name="T97" fmla="*/ 2147483647 h 2517"/>
              <a:gd name="T98" fmla="*/ 2147483647 w 675"/>
              <a:gd name="T99" fmla="*/ 2147483647 h 2517"/>
              <a:gd name="T100" fmla="*/ 2147483647 w 675"/>
              <a:gd name="T101" fmla="*/ 2147483647 h 2517"/>
              <a:gd name="T102" fmla="*/ 2147483647 w 675"/>
              <a:gd name="T103" fmla="*/ 2147483647 h 2517"/>
              <a:gd name="T104" fmla="*/ 2147483647 w 675"/>
              <a:gd name="T105" fmla="*/ 0 h 251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5"/>
              <a:gd name="T160" fmla="*/ 0 h 2517"/>
              <a:gd name="T161" fmla="*/ 675 w 675"/>
              <a:gd name="T162" fmla="*/ 2517 h 251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5" h="2517">
                <a:moveTo>
                  <a:pt x="628" y="0"/>
                </a:moveTo>
                <a:lnTo>
                  <a:pt x="191" y="0"/>
                </a:lnTo>
                <a:lnTo>
                  <a:pt x="196" y="31"/>
                </a:lnTo>
                <a:lnTo>
                  <a:pt x="225" y="258"/>
                </a:lnTo>
                <a:lnTo>
                  <a:pt x="234" y="474"/>
                </a:lnTo>
                <a:lnTo>
                  <a:pt x="227" y="673"/>
                </a:lnTo>
                <a:lnTo>
                  <a:pt x="208" y="847"/>
                </a:lnTo>
                <a:lnTo>
                  <a:pt x="185" y="996"/>
                </a:lnTo>
                <a:lnTo>
                  <a:pt x="163" y="1108"/>
                </a:lnTo>
                <a:lnTo>
                  <a:pt x="144" y="1181"/>
                </a:lnTo>
                <a:lnTo>
                  <a:pt x="137" y="1209"/>
                </a:lnTo>
                <a:lnTo>
                  <a:pt x="83" y="1437"/>
                </a:lnTo>
                <a:lnTo>
                  <a:pt x="47" y="1665"/>
                </a:lnTo>
                <a:lnTo>
                  <a:pt x="23" y="1885"/>
                </a:lnTo>
                <a:lnTo>
                  <a:pt x="9" y="2085"/>
                </a:lnTo>
                <a:lnTo>
                  <a:pt x="2" y="2258"/>
                </a:lnTo>
                <a:lnTo>
                  <a:pt x="0" y="2395"/>
                </a:lnTo>
                <a:lnTo>
                  <a:pt x="2" y="2485"/>
                </a:lnTo>
                <a:lnTo>
                  <a:pt x="4" y="2517"/>
                </a:lnTo>
                <a:lnTo>
                  <a:pt x="52" y="2516"/>
                </a:lnTo>
                <a:lnTo>
                  <a:pt x="52" y="2504"/>
                </a:lnTo>
                <a:lnTo>
                  <a:pt x="52" y="2476"/>
                </a:lnTo>
                <a:lnTo>
                  <a:pt x="50" y="2433"/>
                </a:lnTo>
                <a:lnTo>
                  <a:pt x="50" y="2376"/>
                </a:lnTo>
                <a:lnTo>
                  <a:pt x="52" y="2277"/>
                </a:lnTo>
                <a:lnTo>
                  <a:pt x="56" y="2158"/>
                </a:lnTo>
                <a:lnTo>
                  <a:pt x="63" y="2021"/>
                </a:lnTo>
                <a:lnTo>
                  <a:pt x="75" y="1873"/>
                </a:lnTo>
                <a:lnTo>
                  <a:pt x="92" y="1715"/>
                </a:lnTo>
                <a:lnTo>
                  <a:pt x="116" y="1553"/>
                </a:lnTo>
                <a:lnTo>
                  <a:pt x="147" y="1387"/>
                </a:lnTo>
                <a:lnTo>
                  <a:pt x="187" y="1223"/>
                </a:lnTo>
                <a:lnTo>
                  <a:pt x="191" y="1207"/>
                </a:lnTo>
                <a:lnTo>
                  <a:pt x="203" y="1164"/>
                </a:lnTo>
                <a:lnTo>
                  <a:pt x="218" y="1095"/>
                </a:lnTo>
                <a:lnTo>
                  <a:pt x="235" y="1005"/>
                </a:lnTo>
                <a:lnTo>
                  <a:pt x="253" y="894"/>
                </a:lnTo>
                <a:lnTo>
                  <a:pt x="268" y="766"/>
                </a:lnTo>
                <a:lnTo>
                  <a:pt x="280" y="624"/>
                </a:lnTo>
                <a:lnTo>
                  <a:pt x="284" y="470"/>
                </a:lnTo>
                <a:lnTo>
                  <a:pt x="282" y="370"/>
                </a:lnTo>
                <a:lnTo>
                  <a:pt x="277" y="266"/>
                </a:lnTo>
                <a:lnTo>
                  <a:pt x="267" y="159"/>
                </a:lnTo>
                <a:lnTo>
                  <a:pt x="251" y="52"/>
                </a:lnTo>
                <a:lnTo>
                  <a:pt x="263" y="52"/>
                </a:lnTo>
                <a:lnTo>
                  <a:pt x="279" y="52"/>
                </a:lnTo>
                <a:lnTo>
                  <a:pt x="299" y="52"/>
                </a:lnTo>
                <a:lnTo>
                  <a:pt x="322" y="52"/>
                </a:lnTo>
                <a:lnTo>
                  <a:pt x="348" y="52"/>
                </a:lnTo>
                <a:lnTo>
                  <a:pt x="376" y="52"/>
                </a:lnTo>
                <a:lnTo>
                  <a:pt x="403" y="52"/>
                </a:lnTo>
                <a:lnTo>
                  <a:pt x="433" y="52"/>
                </a:lnTo>
                <a:lnTo>
                  <a:pt x="462" y="52"/>
                </a:lnTo>
                <a:lnTo>
                  <a:pt x="490" y="52"/>
                </a:lnTo>
                <a:lnTo>
                  <a:pt x="517" y="52"/>
                </a:lnTo>
                <a:lnTo>
                  <a:pt x="541" y="52"/>
                </a:lnTo>
                <a:lnTo>
                  <a:pt x="564" y="52"/>
                </a:lnTo>
                <a:lnTo>
                  <a:pt x="581" y="52"/>
                </a:lnTo>
                <a:lnTo>
                  <a:pt x="597" y="52"/>
                </a:lnTo>
                <a:lnTo>
                  <a:pt x="605" y="52"/>
                </a:lnTo>
                <a:lnTo>
                  <a:pt x="611" y="99"/>
                </a:lnTo>
                <a:lnTo>
                  <a:pt x="616" y="173"/>
                </a:lnTo>
                <a:lnTo>
                  <a:pt x="621" y="270"/>
                </a:lnTo>
                <a:lnTo>
                  <a:pt x="623" y="389"/>
                </a:lnTo>
                <a:lnTo>
                  <a:pt x="621" y="481"/>
                </a:lnTo>
                <a:lnTo>
                  <a:pt x="618" y="581"/>
                </a:lnTo>
                <a:lnTo>
                  <a:pt x="611" y="690"/>
                </a:lnTo>
                <a:lnTo>
                  <a:pt x="602" y="806"/>
                </a:lnTo>
                <a:lnTo>
                  <a:pt x="586" y="927"/>
                </a:lnTo>
                <a:lnTo>
                  <a:pt x="567" y="1057"/>
                </a:lnTo>
                <a:lnTo>
                  <a:pt x="543" y="1190"/>
                </a:lnTo>
                <a:lnTo>
                  <a:pt x="512" y="1328"/>
                </a:lnTo>
                <a:lnTo>
                  <a:pt x="498" y="1390"/>
                </a:lnTo>
                <a:lnTo>
                  <a:pt x="486" y="1451"/>
                </a:lnTo>
                <a:lnTo>
                  <a:pt x="478" y="1510"/>
                </a:lnTo>
                <a:lnTo>
                  <a:pt x="471" y="1568"/>
                </a:lnTo>
                <a:lnTo>
                  <a:pt x="465" y="1625"/>
                </a:lnTo>
                <a:lnTo>
                  <a:pt x="462" y="1682"/>
                </a:lnTo>
                <a:lnTo>
                  <a:pt x="458" y="1736"/>
                </a:lnTo>
                <a:lnTo>
                  <a:pt x="458" y="1790"/>
                </a:lnTo>
                <a:lnTo>
                  <a:pt x="464" y="1937"/>
                </a:lnTo>
                <a:lnTo>
                  <a:pt x="478" y="2070"/>
                </a:lnTo>
                <a:lnTo>
                  <a:pt x="498" y="2187"/>
                </a:lnTo>
                <a:lnTo>
                  <a:pt x="521" y="2286"/>
                </a:lnTo>
                <a:lnTo>
                  <a:pt x="543" y="2367"/>
                </a:lnTo>
                <a:lnTo>
                  <a:pt x="564" y="2426"/>
                </a:lnTo>
                <a:lnTo>
                  <a:pt x="580" y="2464"/>
                </a:lnTo>
                <a:lnTo>
                  <a:pt x="585" y="2478"/>
                </a:lnTo>
                <a:lnTo>
                  <a:pt x="631" y="2457"/>
                </a:lnTo>
                <a:lnTo>
                  <a:pt x="621" y="2433"/>
                </a:lnTo>
                <a:lnTo>
                  <a:pt x="599" y="2369"/>
                </a:lnTo>
                <a:lnTo>
                  <a:pt x="569" y="2268"/>
                </a:lnTo>
                <a:lnTo>
                  <a:pt x="540" y="2134"/>
                </a:lnTo>
                <a:lnTo>
                  <a:pt x="517" y="1969"/>
                </a:lnTo>
                <a:lnTo>
                  <a:pt x="509" y="1779"/>
                </a:lnTo>
                <a:lnTo>
                  <a:pt x="522" y="1568"/>
                </a:lnTo>
                <a:lnTo>
                  <a:pt x="562" y="1340"/>
                </a:lnTo>
                <a:lnTo>
                  <a:pt x="618" y="1070"/>
                </a:lnTo>
                <a:lnTo>
                  <a:pt x="650" y="821"/>
                </a:lnTo>
                <a:lnTo>
                  <a:pt x="669" y="598"/>
                </a:lnTo>
                <a:lnTo>
                  <a:pt x="675" y="405"/>
                </a:lnTo>
                <a:lnTo>
                  <a:pt x="671" y="246"/>
                </a:lnTo>
                <a:lnTo>
                  <a:pt x="664" y="126"/>
                </a:lnTo>
                <a:lnTo>
                  <a:pt x="657" y="50"/>
                </a:lnTo>
                <a:lnTo>
                  <a:pt x="654" y="23"/>
                </a:lnTo>
                <a:lnTo>
                  <a:pt x="650" y="0"/>
                </a:lnTo>
                <a:lnTo>
                  <a:pt x="6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4" name="Freeform 5"/>
          <p:cNvSpPr>
            <a:spLocks/>
          </p:cNvSpPr>
          <p:nvPr/>
        </p:nvSpPr>
        <p:spPr bwMode="auto">
          <a:xfrm flipH="1">
            <a:off x="588963" y="1524000"/>
            <a:ext cx="1697037" cy="1471613"/>
          </a:xfrm>
          <a:custGeom>
            <a:avLst/>
            <a:gdLst>
              <a:gd name="T0" fmla="*/ 2147483647 w 1193"/>
              <a:gd name="T1" fmla="*/ 2147483647 h 917"/>
              <a:gd name="T2" fmla="*/ 2147483647 w 1193"/>
              <a:gd name="T3" fmla="*/ 2147483647 h 917"/>
              <a:gd name="T4" fmla="*/ 2147483647 w 1193"/>
              <a:gd name="T5" fmla="*/ 2147483647 h 917"/>
              <a:gd name="T6" fmla="*/ 2147483647 w 1193"/>
              <a:gd name="T7" fmla="*/ 2147483647 h 917"/>
              <a:gd name="T8" fmla="*/ 2147483647 w 1193"/>
              <a:gd name="T9" fmla="*/ 2147483647 h 917"/>
              <a:gd name="T10" fmla="*/ 2147483647 w 1193"/>
              <a:gd name="T11" fmla="*/ 2147483647 h 917"/>
              <a:gd name="T12" fmla="*/ 2147483647 w 1193"/>
              <a:gd name="T13" fmla="*/ 2147483647 h 917"/>
              <a:gd name="T14" fmla="*/ 2147483647 w 1193"/>
              <a:gd name="T15" fmla="*/ 2147483647 h 917"/>
              <a:gd name="T16" fmla="*/ 2147483647 w 1193"/>
              <a:gd name="T17" fmla="*/ 2147483647 h 917"/>
              <a:gd name="T18" fmla="*/ 2147483647 w 1193"/>
              <a:gd name="T19" fmla="*/ 2147483647 h 917"/>
              <a:gd name="T20" fmla="*/ 2147483647 w 1193"/>
              <a:gd name="T21" fmla="*/ 2147483647 h 917"/>
              <a:gd name="T22" fmla="*/ 0 w 1193"/>
              <a:gd name="T23" fmla="*/ 2147483647 h 917"/>
              <a:gd name="T24" fmla="*/ 2147483647 w 1193"/>
              <a:gd name="T25" fmla="*/ 2147483647 h 917"/>
              <a:gd name="T26" fmla="*/ 2147483647 w 1193"/>
              <a:gd name="T27" fmla="*/ 2147483647 h 917"/>
              <a:gd name="T28" fmla="*/ 2147483647 w 1193"/>
              <a:gd name="T29" fmla="*/ 2147483647 h 917"/>
              <a:gd name="T30" fmla="*/ 2147483647 w 1193"/>
              <a:gd name="T31" fmla="*/ 2147483647 h 917"/>
              <a:gd name="T32" fmla="*/ 2147483647 w 1193"/>
              <a:gd name="T33" fmla="*/ 2147483647 h 917"/>
              <a:gd name="T34" fmla="*/ 2147483647 w 1193"/>
              <a:gd name="T35" fmla="*/ 2147483647 h 917"/>
              <a:gd name="T36" fmla="*/ 2147483647 w 1193"/>
              <a:gd name="T37" fmla="*/ 2147483647 h 917"/>
              <a:gd name="T38" fmla="*/ 2147483647 w 1193"/>
              <a:gd name="T39" fmla="*/ 2147483647 h 917"/>
              <a:gd name="T40" fmla="*/ 2147483647 w 1193"/>
              <a:gd name="T41" fmla="*/ 2147483647 h 917"/>
              <a:gd name="T42" fmla="*/ 2147483647 w 1193"/>
              <a:gd name="T43" fmla="*/ 2147483647 h 917"/>
              <a:gd name="T44" fmla="*/ 2147483647 w 1193"/>
              <a:gd name="T45" fmla="*/ 2147483647 h 917"/>
              <a:gd name="T46" fmla="*/ 2147483647 w 1193"/>
              <a:gd name="T47" fmla="*/ 2147483647 h 917"/>
              <a:gd name="T48" fmla="*/ 2147483647 w 1193"/>
              <a:gd name="T49" fmla="*/ 2147483647 h 917"/>
              <a:gd name="T50" fmla="*/ 2147483647 w 1193"/>
              <a:gd name="T51" fmla="*/ 2147483647 h 917"/>
              <a:gd name="T52" fmla="*/ 2147483647 w 1193"/>
              <a:gd name="T53" fmla="*/ 2147483647 h 917"/>
              <a:gd name="T54" fmla="*/ 2147483647 w 1193"/>
              <a:gd name="T55" fmla="*/ 2147483647 h 917"/>
              <a:gd name="T56" fmla="*/ 2147483647 w 1193"/>
              <a:gd name="T57" fmla="*/ 2147483647 h 917"/>
              <a:gd name="T58" fmla="*/ 2147483647 w 1193"/>
              <a:gd name="T59" fmla="*/ 2147483647 h 917"/>
              <a:gd name="T60" fmla="*/ 2147483647 w 1193"/>
              <a:gd name="T61" fmla="*/ 2147483647 h 917"/>
              <a:gd name="T62" fmla="*/ 2147483647 w 1193"/>
              <a:gd name="T63" fmla="*/ 2147483647 h 917"/>
              <a:gd name="T64" fmla="*/ 2147483647 w 1193"/>
              <a:gd name="T65" fmla="*/ 2147483647 h 917"/>
              <a:gd name="T66" fmla="*/ 2147483647 w 1193"/>
              <a:gd name="T67" fmla="*/ 2147483647 h 917"/>
              <a:gd name="T68" fmla="*/ 2147483647 w 1193"/>
              <a:gd name="T69" fmla="*/ 2147483647 h 917"/>
              <a:gd name="T70" fmla="*/ 2147483647 w 1193"/>
              <a:gd name="T71" fmla="*/ 2147483647 h 917"/>
              <a:gd name="T72" fmla="*/ 2147483647 w 1193"/>
              <a:gd name="T73" fmla="*/ 2147483647 h 917"/>
              <a:gd name="T74" fmla="*/ 2147483647 w 1193"/>
              <a:gd name="T75" fmla="*/ 2147483647 h 917"/>
              <a:gd name="T76" fmla="*/ 2147483647 w 1193"/>
              <a:gd name="T77" fmla="*/ 2147483647 h 917"/>
              <a:gd name="T78" fmla="*/ 2147483647 w 1193"/>
              <a:gd name="T79" fmla="*/ 2147483647 h 917"/>
              <a:gd name="T80" fmla="*/ 2147483647 w 1193"/>
              <a:gd name="T81" fmla="*/ 2147483647 h 917"/>
              <a:gd name="T82" fmla="*/ 2147483647 w 1193"/>
              <a:gd name="T83" fmla="*/ 2147483647 h 917"/>
              <a:gd name="T84" fmla="*/ 2147483647 w 1193"/>
              <a:gd name="T85" fmla="*/ 2147483647 h 917"/>
              <a:gd name="T86" fmla="*/ 2147483647 w 1193"/>
              <a:gd name="T87" fmla="*/ 2147483647 h 917"/>
              <a:gd name="T88" fmla="*/ 2147483647 w 1193"/>
              <a:gd name="T89" fmla="*/ 2147483647 h 917"/>
              <a:gd name="T90" fmla="*/ 2147483647 w 1193"/>
              <a:gd name="T91" fmla="*/ 2147483647 h 917"/>
              <a:gd name="T92" fmla="*/ 2147483647 w 1193"/>
              <a:gd name="T93" fmla="*/ 2147483647 h 917"/>
              <a:gd name="T94" fmla="*/ 2147483647 w 1193"/>
              <a:gd name="T95" fmla="*/ 2147483647 h 917"/>
              <a:gd name="T96" fmla="*/ 2147483647 w 1193"/>
              <a:gd name="T97" fmla="*/ 2147483647 h 917"/>
              <a:gd name="T98" fmla="*/ 2147483647 w 1193"/>
              <a:gd name="T99" fmla="*/ 2147483647 h 917"/>
              <a:gd name="T100" fmla="*/ 2147483647 w 1193"/>
              <a:gd name="T101" fmla="*/ 2147483647 h 917"/>
              <a:gd name="T102" fmla="*/ 2147483647 w 1193"/>
              <a:gd name="T103" fmla="*/ 2147483647 h 917"/>
              <a:gd name="T104" fmla="*/ 2147483647 w 1193"/>
              <a:gd name="T105" fmla="*/ 2147483647 h 917"/>
              <a:gd name="T106" fmla="*/ 2147483647 w 1193"/>
              <a:gd name="T107" fmla="*/ 2147483647 h 917"/>
              <a:gd name="T108" fmla="*/ 2147483647 w 1193"/>
              <a:gd name="T109" fmla="*/ 2147483647 h 917"/>
              <a:gd name="T110" fmla="*/ 2147483647 w 1193"/>
              <a:gd name="T111" fmla="*/ 2147483647 h 917"/>
              <a:gd name="T112" fmla="*/ 2147483647 w 1193"/>
              <a:gd name="T113" fmla="*/ 2147483647 h 917"/>
              <a:gd name="T114" fmla="*/ 2147483647 w 1193"/>
              <a:gd name="T115" fmla="*/ 2147483647 h 917"/>
              <a:gd name="T116" fmla="*/ 2147483647 w 1193"/>
              <a:gd name="T117" fmla="*/ 2147483647 h 917"/>
              <a:gd name="T118" fmla="*/ 2147483647 w 1193"/>
              <a:gd name="T119" fmla="*/ 2147483647 h 917"/>
              <a:gd name="T120" fmla="*/ 2147483647 w 1193"/>
              <a:gd name="T121" fmla="*/ 2147483647 h 91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193"/>
              <a:gd name="T184" fmla="*/ 0 h 917"/>
              <a:gd name="T185" fmla="*/ 1193 w 1193"/>
              <a:gd name="T186" fmla="*/ 917 h 91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193" h="917">
                <a:moveTo>
                  <a:pt x="735" y="64"/>
                </a:moveTo>
                <a:lnTo>
                  <a:pt x="731" y="69"/>
                </a:lnTo>
                <a:lnTo>
                  <a:pt x="724" y="82"/>
                </a:lnTo>
                <a:lnTo>
                  <a:pt x="714" y="97"/>
                </a:lnTo>
                <a:lnTo>
                  <a:pt x="703" y="114"/>
                </a:lnTo>
                <a:lnTo>
                  <a:pt x="684" y="101"/>
                </a:lnTo>
                <a:lnTo>
                  <a:pt x="660" y="87"/>
                </a:lnTo>
                <a:lnTo>
                  <a:pt x="633" y="71"/>
                </a:lnTo>
                <a:lnTo>
                  <a:pt x="601" y="59"/>
                </a:lnTo>
                <a:lnTo>
                  <a:pt x="569" y="49"/>
                </a:lnTo>
                <a:lnTo>
                  <a:pt x="534" y="44"/>
                </a:lnTo>
                <a:lnTo>
                  <a:pt x="498" y="44"/>
                </a:lnTo>
                <a:lnTo>
                  <a:pt x="463" y="52"/>
                </a:lnTo>
                <a:lnTo>
                  <a:pt x="397" y="75"/>
                </a:lnTo>
                <a:lnTo>
                  <a:pt x="461" y="101"/>
                </a:lnTo>
                <a:lnTo>
                  <a:pt x="470" y="104"/>
                </a:lnTo>
                <a:lnTo>
                  <a:pt x="482" y="109"/>
                </a:lnTo>
                <a:lnTo>
                  <a:pt x="494" y="116"/>
                </a:lnTo>
                <a:lnTo>
                  <a:pt x="508" y="125"/>
                </a:lnTo>
                <a:lnTo>
                  <a:pt x="487" y="128"/>
                </a:lnTo>
                <a:lnTo>
                  <a:pt x="463" y="132"/>
                </a:lnTo>
                <a:lnTo>
                  <a:pt x="436" y="139"/>
                </a:lnTo>
                <a:lnTo>
                  <a:pt x="408" y="146"/>
                </a:lnTo>
                <a:lnTo>
                  <a:pt x="378" y="158"/>
                </a:lnTo>
                <a:lnTo>
                  <a:pt x="346" y="170"/>
                </a:lnTo>
                <a:lnTo>
                  <a:pt x="314" y="185"/>
                </a:lnTo>
                <a:lnTo>
                  <a:pt x="282" y="204"/>
                </a:lnTo>
                <a:lnTo>
                  <a:pt x="247" y="227"/>
                </a:lnTo>
                <a:lnTo>
                  <a:pt x="214" y="254"/>
                </a:lnTo>
                <a:lnTo>
                  <a:pt x="181" y="284"/>
                </a:lnTo>
                <a:lnTo>
                  <a:pt x="148" y="318"/>
                </a:lnTo>
                <a:lnTo>
                  <a:pt x="116" y="358"/>
                </a:lnTo>
                <a:lnTo>
                  <a:pt x="86" y="403"/>
                </a:lnTo>
                <a:lnTo>
                  <a:pt x="57" y="452"/>
                </a:lnTo>
                <a:lnTo>
                  <a:pt x="29" y="507"/>
                </a:lnTo>
                <a:lnTo>
                  <a:pt x="0" y="571"/>
                </a:lnTo>
                <a:lnTo>
                  <a:pt x="3" y="569"/>
                </a:lnTo>
                <a:lnTo>
                  <a:pt x="12" y="564"/>
                </a:lnTo>
                <a:lnTo>
                  <a:pt x="26" y="559"/>
                </a:lnTo>
                <a:lnTo>
                  <a:pt x="43" y="550"/>
                </a:lnTo>
                <a:lnTo>
                  <a:pt x="59" y="541"/>
                </a:lnTo>
                <a:lnTo>
                  <a:pt x="74" y="535"/>
                </a:lnTo>
                <a:lnTo>
                  <a:pt x="88" y="528"/>
                </a:lnTo>
                <a:lnTo>
                  <a:pt x="97" y="524"/>
                </a:lnTo>
                <a:lnTo>
                  <a:pt x="86" y="557"/>
                </a:lnTo>
                <a:lnTo>
                  <a:pt x="78" y="592"/>
                </a:lnTo>
                <a:lnTo>
                  <a:pt x="71" y="626"/>
                </a:lnTo>
                <a:lnTo>
                  <a:pt x="69" y="664"/>
                </a:lnTo>
                <a:lnTo>
                  <a:pt x="71" y="694"/>
                </a:lnTo>
                <a:lnTo>
                  <a:pt x="74" y="723"/>
                </a:lnTo>
                <a:lnTo>
                  <a:pt x="83" y="752"/>
                </a:lnTo>
                <a:lnTo>
                  <a:pt x="93" y="782"/>
                </a:lnTo>
                <a:lnTo>
                  <a:pt x="109" y="809"/>
                </a:lnTo>
                <a:lnTo>
                  <a:pt x="128" y="834"/>
                </a:lnTo>
                <a:lnTo>
                  <a:pt x="152" y="858"/>
                </a:lnTo>
                <a:lnTo>
                  <a:pt x="181" y="880"/>
                </a:lnTo>
                <a:lnTo>
                  <a:pt x="237" y="917"/>
                </a:lnTo>
                <a:lnTo>
                  <a:pt x="221" y="853"/>
                </a:lnTo>
                <a:lnTo>
                  <a:pt x="219" y="846"/>
                </a:lnTo>
                <a:lnTo>
                  <a:pt x="218" y="835"/>
                </a:lnTo>
                <a:lnTo>
                  <a:pt x="218" y="822"/>
                </a:lnTo>
                <a:lnTo>
                  <a:pt x="218" y="804"/>
                </a:lnTo>
                <a:lnTo>
                  <a:pt x="223" y="787"/>
                </a:lnTo>
                <a:lnTo>
                  <a:pt x="231" y="770"/>
                </a:lnTo>
                <a:lnTo>
                  <a:pt x="245" y="756"/>
                </a:lnTo>
                <a:lnTo>
                  <a:pt x="266" y="745"/>
                </a:lnTo>
                <a:lnTo>
                  <a:pt x="273" y="747"/>
                </a:lnTo>
                <a:lnTo>
                  <a:pt x="280" y="754"/>
                </a:lnTo>
                <a:lnTo>
                  <a:pt x="289" y="766"/>
                </a:lnTo>
                <a:lnTo>
                  <a:pt x="297" y="780"/>
                </a:lnTo>
                <a:lnTo>
                  <a:pt x="309" y="797"/>
                </a:lnTo>
                <a:lnTo>
                  <a:pt x="323" y="815"/>
                </a:lnTo>
                <a:lnTo>
                  <a:pt x="339" y="832"/>
                </a:lnTo>
                <a:lnTo>
                  <a:pt x="358" y="846"/>
                </a:lnTo>
                <a:lnTo>
                  <a:pt x="380" y="856"/>
                </a:lnTo>
                <a:lnTo>
                  <a:pt x="406" y="860"/>
                </a:lnTo>
                <a:lnTo>
                  <a:pt x="437" y="856"/>
                </a:lnTo>
                <a:lnTo>
                  <a:pt x="472" y="842"/>
                </a:lnTo>
                <a:lnTo>
                  <a:pt x="499" y="827"/>
                </a:lnTo>
                <a:lnTo>
                  <a:pt x="522" y="813"/>
                </a:lnTo>
                <a:lnTo>
                  <a:pt x="539" y="799"/>
                </a:lnTo>
                <a:lnTo>
                  <a:pt x="555" y="783"/>
                </a:lnTo>
                <a:lnTo>
                  <a:pt x="565" y="770"/>
                </a:lnTo>
                <a:lnTo>
                  <a:pt x="574" y="756"/>
                </a:lnTo>
                <a:lnTo>
                  <a:pt x="581" y="744"/>
                </a:lnTo>
                <a:lnTo>
                  <a:pt x="586" y="730"/>
                </a:lnTo>
                <a:lnTo>
                  <a:pt x="595" y="714"/>
                </a:lnTo>
                <a:lnTo>
                  <a:pt x="605" y="697"/>
                </a:lnTo>
                <a:lnTo>
                  <a:pt x="621" y="680"/>
                </a:lnTo>
                <a:lnTo>
                  <a:pt x="643" y="661"/>
                </a:lnTo>
                <a:lnTo>
                  <a:pt x="676" y="640"/>
                </a:lnTo>
                <a:lnTo>
                  <a:pt x="721" y="619"/>
                </a:lnTo>
                <a:lnTo>
                  <a:pt x="780" y="597"/>
                </a:lnTo>
                <a:lnTo>
                  <a:pt x="854" y="573"/>
                </a:lnTo>
                <a:lnTo>
                  <a:pt x="859" y="574"/>
                </a:lnTo>
                <a:lnTo>
                  <a:pt x="868" y="578"/>
                </a:lnTo>
                <a:lnTo>
                  <a:pt x="876" y="581"/>
                </a:lnTo>
                <a:lnTo>
                  <a:pt x="885" y="586"/>
                </a:lnTo>
                <a:lnTo>
                  <a:pt x="892" y="590"/>
                </a:lnTo>
                <a:lnTo>
                  <a:pt x="899" y="592"/>
                </a:lnTo>
                <a:lnTo>
                  <a:pt x="904" y="595"/>
                </a:lnTo>
                <a:lnTo>
                  <a:pt x="906" y="595"/>
                </a:lnTo>
                <a:lnTo>
                  <a:pt x="909" y="597"/>
                </a:lnTo>
                <a:lnTo>
                  <a:pt x="913" y="598"/>
                </a:lnTo>
                <a:lnTo>
                  <a:pt x="923" y="607"/>
                </a:lnTo>
                <a:lnTo>
                  <a:pt x="935" y="623"/>
                </a:lnTo>
                <a:lnTo>
                  <a:pt x="946" y="650"/>
                </a:lnTo>
                <a:lnTo>
                  <a:pt x="956" y="685"/>
                </a:lnTo>
                <a:lnTo>
                  <a:pt x="985" y="664"/>
                </a:lnTo>
                <a:lnTo>
                  <a:pt x="992" y="659"/>
                </a:lnTo>
                <a:lnTo>
                  <a:pt x="1004" y="643"/>
                </a:lnTo>
                <a:lnTo>
                  <a:pt x="1016" y="618"/>
                </a:lnTo>
                <a:lnTo>
                  <a:pt x="1022" y="578"/>
                </a:lnTo>
                <a:lnTo>
                  <a:pt x="1022" y="576"/>
                </a:lnTo>
                <a:lnTo>
                  <a:pt x="1020" y="576"/>
                </a:lnTo>
                <a:lnTo>
                  <a:pt x="1029" y="578"/>
                </a:lnTo>
                <a:lnTo>
                  <a:pt x="1037" y="579"/>
                </a:lnTo>
                <a:lnTo>
                  <a:pt x="1046" y="583"/>
                </a:lnTo>
                <a:lnTo>
                  <a:pt x="1056" y="588"/>
                </a:lnTo>
                <a:lnTo>
                  <a:pt x="1065" y="595"/>
                </a:lnTo>
                <a:lnTo>
                  <a:pt x="1073" y="604"/>
                </a:lnTo>
                <a:lnTo>
                  <a:pt x="1082" y="614"/>
                </a:lnTo>
                <a:lnTo>
                  <a:pt x="1091" y="628"/>
                </a:lnTo>
                <a:lnTo>
                  <a:pt x="1122" y="687"/>
                </a:lnTo>
                <a:lnTo>
                  <a:pt x="1139" y="623"/>
                </a:lnTo>
                <a:lnTo>
                  <a:pt x="1141" y="616"/>
                </a:lnTo>
                <a:lnTo>
                  <a:pt x="1143" y="600"/>
                </a:lnTo>
                <a:lnTo>
                  <a:pt x="1144" y="579"/>
                </a:lnTo>
                <a:lnTo>
                  <a:pt x="1146" y="552"/>
                </a:lnTo>
                <a:lnTo>
                  <a:pt x="1144" y="524"/>
                </a:lnTo>
                <a:lnTo>
                  <a:pt x="1141" y="493"/>
                </a:lnTo>
                <a:lnTo>
                  <a:pt x="1132" y="462"/>
                </a:lnTo>
                <a:lnTo>
                  <a:pt x="1120" y="429"/>
                </a:lnTo>
                <a:lnTo>
                  <a:pt x="1124" y="431"/>
                </a:lnTo>
                <a:lnTo>
                  <a:pt x="1127" y="431"/>
                </a:lnTo>
                <a:lnTo>
                  <a:pt x="1131" y="433"/>
                </a:lnTo>
                <a:lnTo>
                  <a:pt x="1132" y="434"/>
                </a:lnTo>
                <a:lnTo>
                  <a:pt x="1136" y="438"/>
                </a:lnTo>
                <a:lnTo>
                  <a:pt x="1143" y="445"/>
                </a:lnTo>
                <a:lnTo>
                  <a:pt x="1153" y="457"/>
                </a:lnTo>
                <a:lnTo>
                  <a:pt x="1163" y="469"/>
                </a:lnTo>
                <a:lnTo>
                  <a:pt x="1174" y="481"/>
                </a:lnTo>
                <a:lnTo>
                  <a:pt x="1184" y="493"/>
                </a:lnTo>
                <a:lnTo>
                  <a:pt x="1191" y="500"/>
                </a:lnTo>
                <a:lnTo>
                  <a:pt x="1193" y="503"/>
                </a:lnTo>
                <a:lnTo>
                  <a:pt x="1177" y="414"/>
                </a:lnTo>
                <a:lnTo>
                  <a:pt x="1175" y="403"/>
                </a:lnTo>
                <a:lnTo>
                  <a:pt x="1169" y="379"/>
                </a:lnTo>
                <a:lnTo>
                  <a:pt x="1160" y="344"/>
                </a:lnTo>
                <a:lnTo>
                  <a:pt x="1146" y="305"/>
                </a:lnTo>
                <a:lnTo>
                  <a:pt x="1125" y="261"/>
                </a:lnTo>
                <a:lnTo>
                  <a:pt x="1101" y="220"/>
                </a:lnTo>
                <a:lnTo>
                  <a:pt x="1070" y="184"/>
                </a:lnTo>
                <a:lnTo>
                  <a:pt x="1032" y="154"/>
                </a:lnTo>
                <a:lnTo>
                  <a:pt x="1042" y="152"/>
                </a:lnTo>
                <a:lnTo>
                  <a:pt x="1053" y="149"/>
                </a:lnTo>
                <a:lnTo>
                  <a:pt x="1065" y="147"/>
                </a:lnTo>
                <a:lnTo>
                  <a:pt x="1077" y="146"/>
                </a:lnTo>
                <a:lnTo>
                  <a:pt x="1165" y="139"/>
                </a:lnTo>
                <a:lnTo>
                  <a:pt x="1087" y="97"/>
                </a:lnTo>
                <a:lnTo>
                  <a:pt x="1086" y="97"/>
                </a:lnTo>
                <a:lnTo>
                  <a:pt x="1080" y="94"/>
                </a:lnTo>
                <a:lnTo>
                  <a:pt x="1072" y="90"/>
                </a:lnTo>
                <a:lnTo>
                  <a:pt x="1060" y="87"/>
                </a:lnTo>
                <a:lnTo>
                  <a:pt x="1046" y="82"/>
                </a:lnTo>
                <a:lnTo>
                  <a:pt x="1030" y="78"/>
                </a:lnTo>
                <a:lnTo>
                  <a:pt x="1011" y="75"/>
                </a:lnTo>
                <a:lnTo>
                  <a:pt x="990" y="71"/>
                </a:lnTo>
                <a:lnTo>
                  <a:pt x="970" y="69"/>
                </a:lnTo>
                <a:lnTo>
                  <a:pt x="946" y="69"/>
                </a:lnTo>
                <a:lnTo>
                  <a:pt x="921" y="73"/>
                </a:lnTo>
                <a:lnTo>
                  <a:pt x="895" y="76"/>
                </a:lnTo>
                <a:lnTo>
                  <a:pt x="869" y="83"/>
                </a:lnTo>
                <a:lnTo>
                  <a:pt x="844" y="94"/>
                </a:lnTo>
                <a:lnTo>
                  <a:pt x="816" y="109"/>
                </a:lnTo>
                <a:lnTo>
                  <a:pt x="790" y="127"/>
                </a:lnTo>
                <a:lnTo>
                  <a:pt x="785" y="95"/>
                </a:lnTo>
                <a:lnTo>
                  <a:pt x="778" y="54"/>
                </a:lnTo>
                <a:lnTo>
                  <a:pt x="773" y="16"/>
                </a:lnTo>
                <a:lnTo>
                  <a:pt x="769" y="0"/>
                </a:lnTo>
                <a:lnTo>
                  <a:pt x="735" y="6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5" name="Freeform 6"/>
          <p:cNvSpPr>
            <a:spLocks/>
          </p:cNvSpPr>
          <p:nvPr/>
        </p:nvSpPr>
        <p:spPr bwMode="auto">
          <a:xfrm flipH="1">
            <a:off x="696913" y="1681163"/>
            <a:ext cx="1430337" cy="1139825"/>
          </a:xfrm>
          <a:custGeom>
            <a:avLst/>
            <a:gdLst>
              <a:gd name="T0" fmla="*/ 2147483647 w 1007"/>
              <a:gd name="T1" fmla="*/ 2147483647 h 709"/>
              <a:gd name="T2" fmla="*/ 2147483647 w 1007"/>
              <a:gd name="T3" fmla="*/ 2147483647 h 709"/>
              <a:gd name="T4" fmla="*/ 2147483647 w 1007"/>
              <a:gd name="T5" fmla="*/ 2147483647 h 709"/>
              <a:gd name="T6" fmla="*/ 2147483647 w 1007"/>
              <a:gd name="T7" fmla="*/ 2147483647 h 709"/>
              <a:gd name="T8" fmla="*/ 2147483647 w 1007"/>
              <a:gd name="T9" fmla="*/ 2147483647 h 709"/>
              <a:gd name="T10" fmla="*/ 2147483647 w 1007"/>
              <a:gd name="T11" fmla="*/ 2147483647 h 709"/>
              <a:gd name="T12" fmla="*/ 2147483647 w 1007"/>
              <a:gd name="T13" fmla="*/ 2147483647 h 709"/>
              <a:gd name="T14" fmla="*/ 2147483647 w 1007"/>
              <a:gd name="T15" fmla="*/ 2147483647 h 709"/>
              <a:gd name="T16" fmla="*/ 2147483647 w 1007"/>
              <a:gd name="T17" fmla="*/ 2147483647 h 709"/>
              <a:gd name="T18" fmla="*/ 2147483647 w 1007"/>
              <a:gd name="T19" fmla="*/ 2147483647 h 709"/>
              <a:gd name="T20" fmla="*/ 2147483647 w 1007"/>
              <a:gd name="T21" fmla="*/ 2147483647 h 709"/>
              <a:gd name="T22" fmla="*/ 2147483647 w 1007"/>
              <a:gd name="T23" fmla="*/ 2147483647 h 709"/>
              <a:gd name="T24" fmla="*/ 2147483647 w 1007"/>
              <a:gd name="T25" fmla="*/ 2147483647 h 709"/>
              <a:gd name="T26" fmla="*/ 2147483647 w 1007"/>
              <a:gd name="T27" fmla="*/ 2147483647 h 709"/>
              <a:gd name="T28" fmla="*/ 2147483647 w 1007"/>
              <a:gd name="T29" fmla="*/ 2147483647 h 709"/>
              <a:gd name="T30" fmla="*/ 2147483647 w 1007"/>
              <a:gd name="T31" fmla="*/ 2147483647 h 709"/>
              <a:gd name="T32" fmla="*/ 2147483647 w 1007"/>
              <a:gd name="T33" fmla="*/ 2147483647 h 709"/>
              <a:gd name="T34" fmla="*/ 2147483647 w 1007"/>
              <a:gd name="T35" fmla="*/ 2147483647 h 709"/>
              <a:gd name="T36" fmla="*/ 2147483647 w 1007"/>
              <a:gd name="T37" fmla="*/ 2147483647 h 709"/>
              <a:gd name="T38" fmla="*/ 2147483647 w 1007"/>
              <a:gd name="T39" fmla="*/ 2147483647 h 709"/>
              <a:gd name="T40" fmla="*/ 2147483647 w 1007"/>
              <a:gd name="T41" fmla="*/ 2147483647 h 709"/>
              <a:gd name="T42" fmla="*/ 2147483647 w 1007"/>
              <a:gd name="T43" fmla="*/ 2147483647 h 709"/>
              <a:gd name="T44" fmla="*/ 2147483647 w 1007"/>
              <a:gd name="T45" fmla="*/ 2147483647 h 709"/>
              <a:gd name="T46" fmla="*/ 2147483647 w 1007"/>
              <a:gd name="T47" fmla="*/ 2147483647 h 709"/>
              <a:gd name="T48" fmla="*/ 2147483647 w 1007"/>
              <a:gd name="T49" fmla="*/ 2147483647 h 709"/>
              <a:gd name="T50" fmla="*/ 2147483647 w 1007"/>
              <a:gd name="T51" fmla="*/ 2147483647 h 709"/>
              <a:gd name="T52" fmla="*/ 2147483647 w 1007"/>
              <a:gd name="T53" fmla="*/ 2147483647 h 709"/>
              <a:gd name="T54" fmla="*/ 2147483647 w 1007"/>
              <a:gd name="T55" fmla="*/ 2147483647 h 709"/>
              <a:gd name="T56" fmla="*/ 2147483647 w 1007"/>
              <a:gd name="T57" fmla="*/ 2147483647 h 709"/>
              <a:gd name="T58" fmla="*/ 2147483647 w 1007"/>
              <a:gd name="T59" fmla="*/ 2147483647 h 709"/>
              <a:gd name="T60" fmla="*/ 2147483647 w 1007"/>
              <a:gd name="T61" fmla="*/ 2147483647 h 709"/>
              <a:gd name="T62" fmla="*/ 2147483647 w 1007"/>
              <a:gd name="T63" fmla="*/ 2147483647 h 709"/>
              <a:gd name="T64" fmla="*/ 2147483647 w 1007"/>
              <a:gd name="T65" fmla="*/ 2147483647 h 709"/>
              <a:gd name="T66" fmla="*/ 2147483647 w 1007"/>
              <a:gd name="T67" fmla="*/ 2147483647 h 709"/>
              <a:gd name="T68" fmla="*/ 2147483647 w 1007"/>
              <a:gd name="T69" fmla="*/ 2147483647 h 709"/>
              <a:gd name="T70" fmla="*/ 2147483647 w 1007"/>
              <a:gd name="T71" fmla="*/ 2147483647 h 709"/>
              <a:gd name="T72" fmla="*/ 2147483647 w 1007"/>
              <a:gd name="T73" fmla="*/ 2147483647 h 709"/>
              <a:gd name="T74" fmla="*/ 2147483647 w 1007"/>
              <a:gd name="T75" fmla="*/ 2147483647 h 709"/>
              <a:gd name="T76" fmla="*/ 2147483647 w 1007"/>
              <a:gd name="T77" fmla="*/ 2147483647 h 709"/>
              <a:gd name="T78" fmla="*/ 2147483647 w 1007"/>
              <a:gd name="T79" fmla="*/ 2147483647 h 709"/>
              <a:gd name="T80" fmla="*/ 2147483647 w 1007"/>
              <a:gd name="T81" fmla="*/ 2147483647 h 709"/>
              <a:gd name="T82" fmla="*/ 2147483647 w 1007"/>
              <a:gd name="T83" fmla="*/ 2147483647 h 709"/>
              <a:gd name="T84" fmla="*/ 2147483647 w 1007"/>
              <a:gd name="T85" fmla="*/ 2147483647 h 709"/>
              <a:gd name="T86" fmla="*/ 2147483647 w 1007"/>
              <a:gd name="T87" fmla="*/ 2147483647 h 709"/>
              <a:gd name="T88" fmla="*/ 2147483647 w 1007"/>
              <a:gd name="T89" fmla="*/ 2147483647 h 709"/>
              <a:gd name="T90" fmla="*/ 2147483647 w 1007"/>
              <a:gd name="T91" fmla="*/ 2147483647 h 709"/>
              <a:gd name="T92" fmla="*/ 2147483647 w 1007"/>
              <a:gd name="T93" fmla="*/ 2147483647 h 709"/>
              <a:gd name="T94" fmla="*/ 2147483647 w 1007"/>
              <a:gd name="T95" fmla="*/ 2147483647 h 709"/>
              <a:gd name="T96" fmla="*/ 2147483647 w 1007"/>
              <a:gd name="T97" fmla="*/ 2147483647 h 709"/>
              <a:gd name="T98" fmla="*/ 2147483647 w 1007"/>
              <a:gd name="T99" fmla="*/ 2147483647 h 709"/>
              <a:gd name="T100" fmla="*/ 2147483647 w 1007"/>
              <a:gd name="T101" fmla="*/ 2147483647 h 709"/>
              <a:gd name="T102" fmla="*/ 2147483647 w 1007"/>
              <a:gd name="T103" fmla="*/ 2147483647 h 709"/>
              <a:gd name="T104" fmla="*/ 2147483647 w 1007"/>
              <a:gd name="T105" fmla="*/ 2147483647 h 709"/>
              <a:gd name="T106" fmla="*/ 2147483647 w 1007"/>
              <a:gd name="T107" fmla="*/ 2147483647 h 709"/>
              <a:gd name="T108" fmla="*/ 2147483647 w 1007"/>
              <a:gd name="T109" fmla="*/ 2147483647 h 70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7"/>
              <a:gd name="T166" fmla="*/ 0 h 709"/>
              <a:gd name="T167" fmla="*/ 1007 w 1007"/>
              <a:gd name="T168" fmla="*/ 709 h 70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7" h="709">
                <a:moveTo>
                  <a:pt x="476" y="38"/>
                </a:moveTo>
                <a:lnTo>
                  <a:pt x="471" y="28"/>
                </a:lnTo>
                <a:lnTo>
                  <a:pt x="466" y="17"/>
                </a:lnTo>
                <a:lnTo>
                  <a:pt x="457" y="8"/>
                </a:lnTo>
                <a:lnTo>
                  <a:pt x="448" y="0"/>
                </a:lnTo>
                <a:lnTo>
                  <a:pt x="474" y="8"/>
                </a:lnTo>
                <a:lnTo>
                  <a:pt x="498" y="19"/>
                </a:lnTo>
                <a:lnTo>
                  <a:pt x="523" y="31"/>
                </a:lnTo>
                <a:lnTo>
                  <a:pt x="543" y="43"/>
                </a:lnTo>
                <a:lnTo>
                  <a:pt x="561" y="55"/>
                </a:lnTo>
                <a:lnTo>
                  <a:pt x="573" y="64"/>
                </a:lnTo>
                <a:lnTo>
                  <a:pt x="581" y="71"/>
                </a:lnTo>
                <a:lnTo>
                  <a:pt x="585" y="74"/>
                </a:lnTo>
                <a:lnTo>
                  <a:pt x="609" y="95"/>
                </a:lnTo>
                <a:lnTo>
                  <a:pt x="613" y="90"/>
                </a:lnTo>
                <a:lnTo>
                  <a:pt x="619" y="76"/>
                </a:lnTo>
                <a:lnTo>
                  <a:pt x="628" y="60"/>
                </a:lnTo>
                <a:lnTo>
                  <a:pt x="633" y="52"/>
                </a:lnTo>
                <a:lnTo>
                  <a:pt x="637" y="69"/>
                </a:lnTo>
                <a:lnTo>
                  <a:pt x="640" y="97"/>
                </a:lnTo>
                <a:lnTo>
                  <a:pt x="644" y="121"/>
                </a:lnTo>
                <a:lnTo>
                  <a:pt x="645" y="131"/>
                </a:lnTo>
                <a:lnTo>
                  <a:pt x="682" y="95"/>
                </a:lnTo>
                <a:lnTo>
                  <a:pt x="706" y="72"/>
                </a:lnTo>
                <a:lnTo>
                  <a:pt x="730" y="55"/>
                </a:lnTo>
                <a:lnTo>
                  <a:pt x="754" y="41"/>
                </a:lnTo>
                <a:lnTo>
                  <a:pt x="777" y="31"/>
                </a:lnTo>
                <a:lnTo>
                  <a:pt x="801" y="26"/>
                </a:lnTo>
                <a:lnTo>
                  <a:pt x="823" y="22"/>
                </a:lnTo>
                <a:lnTo>
                  <a:pt x="846" y="21"/>
                </a:lnTo>
                <a:lnTo>
                  <a:pt x="867" y="22"/>
                </a:lnTo>
                <a:lnTo>
                  <a:pt x="855" y="29"/>
                </a:lnTo>
                <a:lnTo>
                  <a:pt x="844" y="33"/>
                </a:lnTo>
                <a:lnTo>
                  <a:pt x="837" y="38"/>
                </a:lnTo>
                <a:lnTo>
                  <a:pt x="834" y="40"/>
                </a:lnTo>
                <a:lnTo>
                  <a:pt x="777" y="83"/>
                </a:lnTo>
                <a:lnTo>
                  <a:pt x="849" y="86"/>
                </a:lnTo>
                <a:lnTo>
                  <a:pt x="882" y="91"/>
                </a:lnTo>
                <a:lnTo>
                  <a:pt x="910" y="107"/>
                </a:lnTo>
                <a:lnTo>
                  <a:pt x="934" y="130"/>
                </a:lnTo>
                <a:lnTo>
                  <a:pt x="955" y="157"/>
                </a:lnTo>
                <a:lnTo>
                  <a:pt x="972" y="188"/>
                </a:lnTo>
                <a:lnTo>
                  <a:pt x="988" y="219"/>
                </a:lnTo>
                <a:lnTo>
                  <a:pt x="998" y="251"/>
                </a:lnTo>
                <a:lnTo>
                  <a:pt x="1007" y="278"/>
                </a:lnTo>
                <a:lnTo>
                  <a:pt x="993" y="276"/>
                </a:lnTo>
                <a:lnTo>
                  <a:pt x="979" y="276"/>
                </a:lnTo>
                <a:lnTo>
                  <a:pt x="967" y="276"/>
                </a:lnTo>
                <a:lnTo>
                  <a:pt x="958" y="276"/>
                </a:lnTo>
                <a:lnTo>
                  <a:pt x="906" y="282"/>
                </a:lnTo>
                <a:lnTo>
                  <a:pt x="941" y="320"/>
                </a:lnTo>
                <a:lnTo>
                  <a:pt x="963" y="353"/>
                </a:lnTo>
                <a:lnTo>
                  <a:pt x="977" y="387"/>
                </a:lnTo>
                <a:lnTo>
                  <a:pt x="984" y="422"/>
                </a:lnTo>
                <a:lnTo>
                  <a:pt x="986" y="453"/>
                </a:lnTo>
                <a:lnTo>
                  <a:pt x="986" y="455"/>
                </a:lnTo>
                <a:lnTo>
                  <a:pt x="986" y="456"/>
                </a:lnTo>
                <a:lnTo>
                  <a:pt x="970" y="446"/>
                </a:lnTo>
                <a:lnTo>
                  <a:pt x="955" y="437"/>
                </a:lnTo>
                <a:lnTo>
                  <a:pt x="941" y="432"/>
                </a:lnTo>
                <a:lnTo>
                  <a:pt x="925" y="427"/>
                </a:lnTo>
                <a:lnTo>
                  <a:pt x="912" y="425"/>
                </a:lnTo>
                <a:lnTo>
                  <a:pt x="900" y="423"/>
                </a:lnTo>
                <a:lnTo>
                  <a:pt x="887" y="423"/>
                </a:lnTo>
                <a:lnTo>
                  <a:pt x="877" y="425"/>
                </a:lnTo>
                <a:lnTo>
                  <a:pt x="855" y="430"/>
                </a:lnTo>
                <a:lnTo>
                  <a:pt x="858" y="455"/>
                </a:lnTo>
                <a:lnTo>
                  <a:pt x="858" y="461"/>
                </a:lnTo>
                <a:lnTo>
                  <a:pt x="860" y="467"/>
                </a:lnTo>
                <a:lnTo>
                  <a:pt x="860" y="474"/>
                </a:lnTo>
                <a:lnTo>
                  <a:pt x="860" y="479"/>
                </a:lnTo>
                <a:lnTo>
                  <a:pt x="860" y="480"/>
                </a:lnTo>
                <a:lnTo>
                  <a:pt x="860" y="482"/>
                </a:lnTo>
                <a:lnTo>
                  <a:pt x="858" y="484"/>
                </a:lnTo>
                <a:lnTo>
                  <a:pt x="844" y="468"/>
                </a:lnTo>
                <a:lnTo>
                  <a:pt x="830" y="456"/>
                </a:lnTo>
                <a:lnTo>
                  <a:pt x="818" y="451"/>
                </a:lnTo>
                <a:lnTo>
                  <a:pt x="813" y="448"/>
                </a:lnTo>
                <a:lnTo>
                  <a:pt x="817" y="449"/>
                </a:lnTo>
                <a:lnTo>
                  <a:pt x="747" y="418"/>
                </a:lnTo>
                <a:lnTo>
                  <a:pt x="737" y="422"/>
                </a:lnTo>
                <a:lnTo>
                  <a:pt x="692" y="436"/>
                </a:lnTo>
                <a:lnTo>
                  <a:pt x="652" y="449"/>
                </a:lnTo>
                <a:lnTo>
                  <a:pt x="616" y="463"/>
                </a:lnTo>
                <a:lnTo>
                  <a:pt x="585" y="475"/>
                </a:lnTo>
                <a:lnTo>
                  <a:pt x="559" y="487"/>
                </a:lnTo>
                <a:lnTo>
                  <a:pt x="535" y="499"/>
                </a:lnTo>
                <a:lnTo>
                  <a:pt x="516" y="512"/>
                </a:lnTo>
                <a:lnTo>
                  <a:pt x="498" y="524"/>
                </a:lnTo>
                <a:lnTo>
                  <a:pt x="485" y="534"/>
                </a:lnTo>
                <a:lnTo>
                  <a:pt x="472" y="546"/>
                </a:lnTo>
                <a:lnTo>
                  <a:pt x="462" y="557"/>
                </a:lnTo>
                <a:lnTo>
                  <a:pt x="453" y="567"/>
                </a:lnTo>
                <a:lnTo>
                  <a:pt x="447" y="577"/>
                </a:lnTo>
                <a:lnTo>
                  <a:pt x="441" y="588"/>
                </a:lnTo>
                <a:lnTo>
                  <a:pt x="436" y="598"/>
                </a:lnTo>
                <a:lnTo>
                  <a:pt x="431" y="608"/>
                </a:lnTo>
                <a:lnTo>
                  <a:pt x="426" y="621"/>
                </a:lnTo>
                <a:lnTo>
                  <a:pt x="421" y="631"/>
                </a:lnTo>
                <a:lnTo>
                  <a:pt x="414" y="641"/>
                </a:lnTo>
                <a:lnTo>
                  <a:pt x="405" y="653"/>
                </a:lnTo>
                <a:lnTo>
                  <a:pt x="393" y="664"/>
                </a:lnTo>
                <a:lnTo>
                  <a:pt x="379" y="674"/>
                </a:lnTo>
                <a:lnTo>
                  <a:pt x="362" y="686"/>
                </a:lnTo>
                <a:lnTo>
                  <a:pt x="339" y="698"/>
                </a:lnTo>
                <a:lnTo>
                  <a:pt x="320" y="707"/>
                </a:lnTo>
                <a:lnTo>
                  <a:pt x="303" y="709"/>
                </a:lnTo>
                <a:lnTo>
                  <a:pt x="287" y="709"/>
                </a:lnTo>
                <a:lnTo>
                  <a:pt x="275" y="703"/>
                </a:lnTo>
                <a:lnTo>
                  <a:pt x="263" y="695"/>
                </a:lnTo>
                <a:lnTo>
                  <a:pt x="251" y="683"/>
                </a:lnTo>
                <a:lnTo>
                  <a:pt x="241" y="669"/>
                </a:lnTo>
                <a:lnTo>
                  <a:pt x="229" y="652"/>
                </a:lnTo>
                <a:lnTo>
                  <a:pt x="222" y="640"/>
                </a:lnTo>
                <a:lnTo>
                  <a:pt x="213" y="629"/>
                </a:lnTo>
                <a:lnTo>
                  <a:pt x="203" y="617"/>
                </a:lnTo>
                <a:lnTo>
                  <a:pt x="192" y="607"/>
                </a:lnTo>
                <a:lnTo>
                  <a:pt x="180" y="600"/>
                </a:lnTo>
                <a:lnTo>
                  <a:pt x="168" y="595"/>
                </a:lnTo>
                <a:lnTo>
                  <a:pt x="153" y="595"/>
                </a:lnTo>
                <a:lnTo>
                  <a:pt x="137" y="598"/>
                </a:lnTo>
                <a:lnTo>
                  <a:pt x="118" y="607"/>
                </a:lnTo>
                <a:lnTo>
                  <a:pt x="102" y="617"/>
                </a:lnTo>
                <a:lnTo>
                  <a:pt x="90" y="629"/>
                </a:lnTo>
                <a:lnTo>
                  <a:pt x="80" y="643"/>
                </a:lnTo>
                <a:lnTo>
                  <a:pt x="71" y="657"/>
                </a:lnTo>
                <a:lnTo>
                  <a:pt x="64" y="672"/>
                </a:lnTo>
                <a:lnTo>
                  <a:pt x="61" y="686"/>
                </a:lnTo>
                <a:lnTo>
                  <a:pt x="58" y="702"/>
                </a:lnTo>
                <a:lnTo>
                  <a:pt x="35" y="671"/>
                </a:lnTo>
                <a:lnTo>
                  <a:pt x="21" y="636"/>
                </a:lnTo>
                <a:lnTo>
                  <a:pt x="13" y="601"/>
                </a:lnTo>
                <a:lnTo>
                  <a:pt x="11" y="567"/>
                </a:lnTo>
                <a:lnTo>
                  <a:pt x="18" y="501"/>
                </a:lnTo>
                <a:lnTo>
                  <a:pt x="33" y="444"/>
                </a:lnTo>
                <a:lnTo>
                  <a:pt x="51" y="404"/>
                </a:lnTo>
                <a:lnTo>
                  <a:pt x="59" y="387"/>
                </a:lnTo>
                <a:lnTo>
                  <a:pt x="97" y="318"/>
                </a:lnTo>
                <a:lnTo>
                  <a:pt x="94" y="320"/>
                </a:lnTo>
                <a:lnTo>
                  <a:pt x="83" y="325"/>
                </a:lnTo>
                <a:lnTo>
                  <a:pt x="70" y="330"/>
                </a:lnTo>
                <a:lnTo>
                  <a:pt x="52" y="339"/>
                </a:lnTo>
                <a:lnTo>
                  <a:pt x="35" y="346"/>
                </a:lnTo>
                <a:lnTo>
                  <a:pt x="19" y="354"/>
                </a:lnTo>
                <a:lnTo>
                  <a:pt x="7" y="359"/>
                </a:lnTo>
                <a:lnTo>
                  <a:pt x="0" y="363"/>
                </a:lnTo>
                <a:lnTo>
                  <a:pt x="35" y="309"/>
                </a:lnTo>
                <a:lnTo>
                  <a:pt x="70" y="263"/>
                </a:lnTo>
                <a:lnTo>
                  <a:pt x="106" y="223"/>
                </a:lnTo>
                <a:lnTo>
                  <a:pt x="144" y="188"/>
                </a:lnTo>
                <a:lnTo>
                  <a:pt x="180" y="161"/>
                </a:lnTo>
                <a:lnTo>
                  <a:pt x="217" y="136"/>
                </a:lnTo>
                <a:lnTo>
                  <a:pt x="253" y="119"/>
                </a:lnTo>
                <a:lnTo>
                  <a:pt x="287" y="104"/>
                </a:lnTo>
                <a:lnTo>
                  <a:pt x="320" y="93"/>
                </a:lnTo>
                <a:lnTo>
                  <a:pt x="351" y="85"/>
                </a:lnTo>
                <a:lnTo>
                  <a:pt x="377" y="79"/>
                </a:lnTo>
                <a:lnTo>
                  <a:pt x="402" y="76"/>
                </a:lnTo>
                <a:lnTo>
                  <a:pt x="422" y="74"/>
                </a:lnTo>
                <a:lnTo>
                  <a:pt x="438" y="74"/>
                </a:lnTo>
                <a:lnTo>
                  <a:pt x="448" y="74"/>
                </a:lnTo>
                <a:lnTo>
                  <a:pt x="453" y="74"/>
                </a:lnTo>
                <a:lnTo>
                  <a:pt x="497" y="78"/>
                </a:lnTo>
                <a:lnTo>
                  <a:pt x="476" y="38"/>
                </a:lnTo>
                <a:close/>
              </a:path>
            </a:pathLst>
          </a:custGeom>
          <a:solidFill>
            <a:srgbClr val="F2BF4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6" name="Freeform 7"/>
          <p:cNvSpPr>
            <a:spLocks/>
          </p:cNvSpPr>
          <p:nvPr/>
        </p:nvSpPr>
        <p:spPr bwMode="auto">
          <a:xfrm flipH="1">
            <a:off x="730250" y="2051050"/>
            <a:ext cx="1257300" cy="1111250"/>
          </a:xfrm>
          <a:custGeom>
            <a:avLst/>
            <a:gdLst>
              <a:gd name="T0" fmla="*/ 2147483647 w 884"/>
              <a:gd name="T1" fmla="*/ 2147483647 h 691"/>
              <a:gd name="T2" fmla="*/ 2147483647 w 884"/>
              <a:gd name="T3" fmla="*/ 2147483647 h 691"/>
              <a:gd name="T4" fmla="*/ 2147483647 w 884"/>
              <a:gd name="T5" fmla="*/ 2147483647 h 691"/>
              <a:gd name="T6" fmla="*/ 2147483647 w 884"/>
              <a:gd name="T7" fmla="*/ 2147483647 h 691"/>
              <a:gd name="T8" fmla="*/ 2147483647 w 884"/>
              <a:gd name="T9" fmla="*/ 2147483647 h 691"/>
              <a:gd name="T10" fmla="*/ 2147483647 w 884"/>
              <a:gd name="T11" fmla="*/ 2147483647 h 691"/>
              <a:gd name="T12" fmla="*/ 2147483647 w 884"/>
              <a:gd name="T13" fmla="*/ 2147483647 h 691"/>
              <a:gd name="T14" fmla="*/ 2147483647 w 884"/>
              <a:gd name="T15" fmla="*/ 2147483647 h 691"/>
              <a:gd name="T16" fmla="*/ 2147483647 w 884"/>
              <a:gd name="T17" fmla="*/ 2147483647 h 691"/>
              <a:gd name="T18" fmla="*/ 2147483647 w 884"/>
              <a:gd name="T19" fmla="*/ 2147483647 h 691"/>
              <a:gd name="T20" fmla="*/ 2147483647 w 884"/>
              <a:gd name="T21" fmla="*/ 2147483647 h 691"/>
              <a:gd name="T22" fmla="*/ 2147483647 w 884"/>
              <a:gd name="T23" fmla="*/ 2147483647 h 691"/>
              <a:gd name="T24" fmla="*/ 2147483647 w 884"/>
              <a:gd name="T25" fmla="*/ 2147483647 h 691"/>
              <a:gd name="T26" fmla="*/ 2147483647 w 884"/>
              <a:gd name="T27" fmla="*/ 2147483647 h 691"/>
              <a:gd name="T28" fmla="*/ 2147483647 w 884"/>
              <a:gd name="T29" fmla="*/ 2147483647 h 691"/>
              <a:gd name="T30" fmla="*/ 2147483647 w 884"/>
              <a:gd name="T31" fmla="*/ 2147483647 h 691"/>
              <a:gd name="T32" fmla="*/ 2147483647 w 884"/>
              <a:gd name="T33" fmla="*/ 2147483647 h 691"/>
              <a:gd name="T34" fmla="*/ 2147483647 w 884"/>
              <a:gd name="T35" fmla="*/ 2147483647 h 691"/>
              <a:gd name="T36" fmla="*/ 2147483647 w 884"/>
              <a:gd name="T37" fmla="*/ 2147483647 h 691"/>
              <a:gd name="T38" fmla="*/ 2147483647 w 884"/>
              <a:gd name="T39" fmla="*/ 2147483647 h 691"/>
              <a:gd name="T40" fmla="*/ 2147483647 w 884"/>
              <a:gd name="T41" fmla="*/ 2147483647 h 691"/>
              <a:gd name="T42" fmla="*/ 2147483647 w 884"/>
              <a:gd name="T43" fmla="*/ 2147483647 h 691"/>
              <a:gd name="T44" fmla="*/ 2147483647 w 884"/>
              <a:gd name="T45" fmla="*/ 2147483647 h 691"/>
              <a:gd name="T46" fmla="*/ 2147483647 w 884"/>
              <a:gd name="T47" fmla="*/ 2147483647 h 691"/>
              <a:gd name="T48" fmla="*/ 2147483647 w 884"/>
              <a:gd name="T49" fmla="*/ 2147483647 h 691"/>
              <a:gd name="T50" fmla="*/ 2147483647 w 884"/>
              <a:gd name="T51" fmla="*/ 2147483647 h 691"/>
              <a:gd name="T52" fmla="*/ 2147483647 w 884"/>
              <a:gd name="T53" fmla="*/ 2147483647 h 691"/>
              <a:gd name="T54" fmla="*/ 0 w 884"/>
              <a:gd name="T55" fmla="*/ 2147483647 h 691"/>
              <a:gd name="T56" fmla="*/ 2147483647 w 884"/>
              <a:gd name="T57" fmla="*/ 2147483647 h 691"/>
              <a:gd name="T58" fmla="*/ 2147483647 w 884"/>
              <a:gd name="T59" fmla="*/ 2147483647 h 691"/>
              <a:gd name="T60" fmla="*/ 2147483647 w 884"/>
              <a:gd name="T61" fmla="*/ 2147483647 h 691"/>
              <a:gd name="T62" fmla="*/ 2147483647 w 884"/>
              <a:gd name="T63" fmla="*/ 2147483647 h 691"/>
              <a:gd name="T64" fmla="*/ 2147483647 w 884"/>
              <a:gd name="T65" fmla="*/ 2147483647 h 691"/>
              <a:gd name="T66" fmla="*/ 2147483647 w 884"/>
              <a:gd name="T67" fmla="*/ 2147483647 h 691"/>
              <a:gd name="T68" fmla="*/ 2147483647 w 884"/>
              <a:gd name="T69" fmla="*/ 2147483647 h 691"/>
              <a:gd name="T70" fmla="*/ 2147483647 w 884"/>
              <a:gd name="T71" fmla="*/ 2147483647 h 691"/>
              <a:gd name="T72" fmla="*/ 2147483647 w 884"/>
              <a:gd name="T73" fmla="*/ 2147483647 h 691"/>
              <a:gd name="T74" fmla="*/ 2147483647 w 884"/>
              <a:gd name="T75" fmla="*/ 2147483647 h 691"/>
              <a:gd name="T76" fmla="*/ 2147483647 w 884"/>
              <a:gd name="T77" fmla="*/ 2147483647 h 691"/>
              <a:gd name="T78" fmla="*/ 2147483647 w 884"/>
              <a:gd name="T79" fmla="*/ 2147483647 h 691"/>
              <a:gd name="T80" fmla="*/ 2147483647 w 884"/>
              <a:gd name="T81" fmla="*/ 2147483647 h 691"/>
              <a:gd name="T82" fmla="*/ 2147483647 w 884"/>
              <a:gd name="T83" fmla="*/ 2147483647 h 691"/>
              <a:gd name="T84" fmla="*/ 2147483647 w 884"/>
              <a:gd name="T85" fmla="*/ 2147483647 h 691"/>
              <a:gd name="T86" fmla="*/ 2147483647 w 884"/>
              <a:gd name="T87" fmla="*/ 2147483647 h 691"/>
              <a:gd name="T88" fmla="*/ 2147483647 w 884"/>
              <a:gd name="T89" fmla="*/ 2147483647 h 691"/>
              <a:gd name="T90" fmla="*/ 2147483647 w 884"/>
              <a:gd name="T91" fmla="*/ 2147483647 h 691"/>
              <a:gd name="T92" fmla="*/ 2147483647 w 884"/>
              <a:gd name="T93" fmla="*/ 2147483647 h 691"/>
              <a:gd name="T94" fmla="*/ 2147483647 w 884"/>
              <a:gd name="T95" fmla="*/ 0 h 691"/>
              <a:gd name="T96" fmla="*/ 2147483647 w 884"/>
              <a:gd name="T97" fmla="*/ 2147483647 h 6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4"/>
              <a:gd name="T148" fmla="*/ 0 h 691"/>
              <a:gd name="T149" fmla="*/ 884 w 884"/>
              <a:gd name="T150" fmla="*/ 691 h 69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4" h="691">
                <a:moveTo>
                  <a:pt x="754" y="12"/>
                </a:moveTo>
                <a:lnTo>
                  <a:pt x="749" y="15"/>
                </a:lnTo>
                <a:lnTo>
                  <a:pt x="735" y="24"/>
                </a:lnTo>
                <a:lnTo>
                  <a:pt x="716" y="38"/>
                </a:lnTo>
                <a:lnTo>
                  <a:pt x="693" y="52"/>
                </a:lnTo>
                <a:lnTo>
                  <a:pt x="673" y="65"/>
                </a:lnTo>
                <a:lnTo>
                  <a:pt x="654" y="78"/>
                </a:lnTo>
                <a:lnTo>
                  <a:pt x="640" y="86"/>
                </a:lnTo>
                <a:lnTo>
                  <a:pt x="635" y="90"/>
                </a:lnTo>
                <a:lnTo>
                  <a:pt x="621" y="98"/>
                </a:lnTo>
                <a:lnTo>
                  <a:pt x="622" y="109"/>
                </a:lnTo>
                <a:lnTo>
                  <a:pt x="626" y="135"/>
                </a:lnTo>
                <a:lnTo>
                  <a:pt x="629" y="164"/>
                </a:lnTo>
                <a:lnTo>
                  <a:pt x="631" y="185"/>
                </a:lnTo>
                <a:lnTo>
                  <a:pt x="626" y="188"/>
                </a:lnTo>
                <a:lnTo>
                  <a:pt x="621" y="193"/>
                </a:lnTo>
                <a:lnTo>
                  <a:pt x="616" y="199"/>
                </a:lnTo>
                <a:lnTo>
                  <a:pt x="609" y="207"/>
                </a:lnTo>
                <a:lnTo>
                  <a:pt x="600" y="193"/>
                </a:lnTo>
                <a:lnTo>
                  <a:pt x="591" y="178"/>
                </a:lnTo>
                <a:lnTo>
                  <a:pt x="583" y="162"/>
                </a:lnTo>
                <a:lnTo>
                  <a:pt x="572" y="145"/>
                </a:lnTo>
                <a:lnTo>
                  <a:pt x="565" y="131"/>
                </a:lnTo>
                <a:lnTo>
                  <a:pt x="558" y="119"/>
                </a:lnTo>
                <a:lnTo>
                  <a:pt x="553" y="112"/>
                </a:lnTo>
                <a:lnTo>
                  <a:pt x="552" y="109"/>
                </a:lnTo>
                <a:lnTo>
                  <a:pt x="348" y="90"/>
                </a:lnTo>
                <a:lnTo>
                  <a:pt x="353" y="95"/>
                </a:lnTo>
                <a:lnTo>
                  <a:pt x="363" y="105"/>
                </a:lnTo>
                <a:lnTo>
                  <a:pt x="377" y="119"/>
                </a:lnTo>
                <a:lnTo>
                  <a:pt x="389" y="131"/>
                </a:lnTo>
                <a:lnTo>
                  <a:pt x="384" y="138"/>
                </a:lnTo>
                <a:lnTo>
                  <a:pt x="373" y="147"/>
                </a:lnTo>
                <a:lnTo>
                  <a:pt x="363" y="157"/>
                </a:lnTo>
                <a:lnTo>
                  <a:pt x="349" y="167"/>
                </a:lnTo>
                <a:lnTo>
                  <a:pt x="334" y="180"/>
                </a:lnTo>
                <a:lnTo>
                  <a:pt x="316" y="193"/>
                </a:lnTo>
                <a:lnTo>
                  <a:pt x="297" y="206"/>
                </a:lnTo>
                <a:lnTo>
                  <a:pt x="277" y="219"/>
                </a:lnTo>
                <a:lnTo>
                  <a:pt x="254" y="235"/>
                </a:lnTo>
                <a:lnTo>
                  <a:pt x="230" y="249"/>
                </a:lnTo>
                <a:lnTo>
                  <a:pt x="206" y="264"/>
                </a:lnTo>
                <a:lnTo>
                  <a:pt x="182" y="278"/>
                </a:lnTo>
                <a:lnTo>
                  <a:pt x="156" y="294"/>
                </a:lnTo>
                <a:lnTo>
                  <a:pt x="131" y="308"/>
                </a:lnTo>
                <a:lnTo>
                  <a:pt x="105" y="323"/>
                </a:lnTo>
                <a:lnTo>
                  <a:pt x="80" y="337"/>
                </a:lnTo>
                <a:lnTo>
                  <a:pt x="61" y="347"/>
                </a:lnTo>
                <a:lnTo>
                  <a:pt x="47" y="358"/>
                </a:lnTo>
                <a:lnTo>
                  <a:pt x="35" y="368"/>
                </a:lnTo>
                <a:lnTo>
                  <a:pt x="24" y="377"/>
                </a:lnTo>
                <a:lnTo>
                  <a:pt x="17" y="384"/>
                </a:lnTo>
                <a:lnTo>
                  <a:pt x="12" y="391"/>
                </a:lnTo>
                <a:lnTo>
                  <a:pt x="10" y="394"/>
                </a:lnTo>
                <a:lnTo>
                  <a:pt x="9" y="397"/>
                </a:lnTo>
                <a:lnTo>
                  <a:pt x="0" y="411"/>
                </a:lnTo>
                <a:lnTo>
                  <a:pt x="214" y="691"/>
                </a:lnTo>
                <a:lnTo>
                  <a:pt x="232" y="686"/>
                </a:lnTo>
                <a:lnTo>
                  <a:pt x="239" y="683"/>
                </a:lnTo>
                <a:lnTo>
                  <a:pt x="254" y="678"/>
                </a:lnTo>
                <a:lnTo>
                  <a:pt x="277" y="667"/>
                </a:lnTo>
                <a:lnTo>
                  <a:pt x="304" y="655"/>
                </a:lnTo>
                <a:lnTo>
                  <a:pt x="337" y="639"/>
                </a:lnTo>
                <a:lnTo>
                  <a:pt x="375" y="619"/>
                </a:lnTo>
                <a:lnTo>
                  <a:pt x="415" y="596"/>
                </a:lnTo>
                <a:lnTo>
                  <a:pt x="456" y="570"/>
                </a:lnTo>
                <a:lnTo>
                  <a:pt x="498" y="539"/>
                </a:lnTo>
                <a:lnTo>
                  <a:pt x="541" y="506"/>
                </a:lnTo>
                <a:lnTo>
                  <a:pt x="583" y="468"/>
                </a:lnTo>
                <a:lnTo>
                  <a:pt x="622" y="427"/>
                </a:lnTo>
                <a:lnTo>
                  <a:pt x="659" y="382"/>
                </a:lnTo>
                <a:lnTo>
                  <a:pt x="692" y="333"/>
                </a:lnTo>
                <a:lnTo>
                  <a:pt x="719" y="280"/>
                </a:lnTo>
                <a:lnTo>
                  <a:pt x="740" y="223"/>
                </a:lnTo>
                <a:lnTo>
                  <a:pt x="747" y="218"/>
                </a:lnTo>
                <a:lnTo>
                  <a:pt x="761" y="209"/>
                </a:lnTo>
                <a:lnTo>
                  <a:pt x="776" y="197"/>
                </a:lnTo>
                <a:lnTo>
                  <a:pt x="794" y="185"/>
                </a:lnTo>
                <a:lnTo>
                  <a:pt x="809" y="173"/>
                </a:lnTo>
                <a:lnTo>
                  <a:pt x="823" y="162"/>
                </a:lnTo>
                <a:lnTo>
                  <a:pt x="833" y="155"/>
                </a:lnTo>
                <a:lnTo>
                  <a:pt x="837" y="152"/>
                </a:lnTo>
                <a:lnTo>
                  <a:pt x="852" y="138"/>
                </a:lnTo>
                <a:lnTo>
                  <a:pt x="868" y="119"/>
                </a:lnTo>
                <a:lnTo>
                  <a:pt x="878" y="97"/>
                </a:lnTo>
                <a:lnTo>
                  <a:pt x="884" y="72"/>
                </a:lnTo>
                <a:lnTo>
                  <a:pt x="884" y="62"/>
                </a:lnTo>
                <a:lnTo>
                  <a:pt x="880" y="52"/>
                </a:lnTo>
                <a:lnTo>
                  <a:pt x="877" y="43"/>
                </a:lnTo>
                <a:lnTo>
                  <a:pt x="871" y="33"/>
                </a:lnTo>
                <a:lnTo>
                  <a:pt x="864" y="24"/>
                </a:lnTo>
                <a:lnTo>
                  <a:pt x="856" y="17"/>
                </a:lnTo>
                <a:lnTo>
                  <a:pt x="844" y="8"/>
                </a:lnTo>
                <a:lnTo>
                  <a:pt x="830" y="3"/>
                </a:lnTo>
                <a:lnTo>
                  <a:pt x="814" y="0"/>
                </a:lnTo>
                <a:lnTo>
                  <a:pt x="795" y="0"/>
                </a:lnTo>
                <a:lnTo>
                  <a:pt x="776" y="3"/>
                </a:lnTo>
                <a:lnTo>
                  <a:pt x="754"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7" name="Freeform 8"/>
          <p:cNvSpPr>
            <a:spLocks/>
          </p:cNvSpPr>
          <p:nvPr/>
        </p:nvSpPr>
        <p:spPr bwMode="auto">
          <a:xfrm flipH="1">
            <a:off x="808038" y="2130425"/>
            <a:ext cx="1089025" cy="935038"/>
          </a:xfrm>
          <a:custGeom>
            <a:avLst/>
            <a:gdLst>
              <a:gd name="T0" fmla="*/ 2147483647 w 766"/>
              <a:gd name="T1" fmla="*/ 0 h 581"/>
              <a:gd name="T2" fmla="*/ 2147483647 w 766"/>
              <a:gd name="T3" fmla="*/ 2147483647 h 581"/>
              <a:gd name="T4" fmla="*/ 2147483647 w 766"/>
              <a:gd name="T5" fmla="*/ 2147483647 h 581"/>
              <a:gd name="T6" fmla="*/ 2147483647 w 766"/>
              <a:gd name="T7" fmla="*/ 2147483647 h 581"/>
              <a:gd name="T8" fmla="*/ 2147483647 w 766"/>
              <a:gd name="T9" fmla="*/ 2147483647 h 581"/>
              <a:gd name="T10" fmla="*/ 2147483647 w 766"/>
              <a:gd name="T11" fmla="*/ 2147483647 h 581"/>
              <a:gd name="T12" fmla="*/ 2147483647 w 766"/>
              <a:gd name="T13" fmla="*/ 2147483647 h 581"/>
              <a:gd name="T14" fmla="*/ 2147483647 w 766"/>
              <a:gd name="T15" fmla="*/ 2147483647 h 581"/>
              <a:gd name="T16" fmla="*/ 2147483647 w 766"/>
              <a:gd name="T17" fmla="*/ 2147483647 h 581"/>
              <a:gd name="T18" fmla="*/ 2147483647 w 766"/>
              <a:gd name="T19" fmla="*/ 2147483647 h 581"/>
              <a:gd name="T20" fmla="*/ 2147483647 w 766"/>
              <a:gd name="T21" fmla="*/ 2147483647 h 581"/>
              <a:gd name="T22" fmla="*/ 2147483647 w 766"/>
              <a:gd name="T23" fmla="*/ 2147483647 h 581"/>
              <a:gd name="T24" fmla="*/ 2147483647 w 766"/>
              <a:gd name="T25" fmla="*/ 2147483647 h 581"/>
              <a:gd name="T26" fmla="*/ 2147483647 w 766"/>
              <a:gd name="T27" fmla="*/ 2147483647 h 581"/>
              <a:gd name="T28" fmla="*/ 2147483647 w 766"/>
              <a:gd name="T29" fmla="*/ 2147483647 h 581"/>
              <a:gd name="T30" fmla="*/ 2147483647 w 766"/>
              <a:gd name="T31" fmla="*/ 2147483647 h 581"/>
              <a:gd name="T32" fmla="*/ 2147483647 w 766"/>
              <a:gd name="T33" fmla="*/ 2147483647 h 581"/>
              <a:gd name="T34" fmla="*/ 2147483647 w 766"/>
              <a:gd name="T35" fmla="*/ 2147483647 h 581"/>
              <a:gd name="T36" fmla="*/ 2147483647 w 766"/>
              <a:gd name="T37" fmla="*/ 2147483647 h 581"/>
              <a:gd name="T38" fmla="*/ 2147483647 w 766"/>
              <a:gd name="T39" fmla="*/ 2147483647 h 581"/>
              <a:gd name="T40" fmla="*/ 2147483647 w 766"/>
              <a:gd name="T41" fmla="*/ 2147483647 h 581"/>
              <a:gd name="T42" fmla="*/ 2147483647 w 766"/>
              <a:gd name="T43" fmla="*/ 2147483647 h 581"/>
              <a:gd name="T44" fmla="*/ 2147483647 w 766"/>
              <a:gd name="T45" fmla="*/ 2147483647 h 581"/>
              <a:gd name="T46" fmla="*/ 2147483647 w 766"/>
              <a:gd name="T47" fmla="*/ 2147483647 h 581"/>
              <a:gd name="T48" fmla="*/ 2147483647 w 766"/>
              <a:gd name="T49" fmla="*/ 2147483647 h 581"/>
              <a:gd name="T50" fmla="*/ 2147483647 w 766"/>
              <a:gd name="T51" fmla="*/ 2147483647 h 581"/>
              <a:gd name="T52" fmla="*/ 2147483647 w 766"/>
              <a:gd name="T53" fmla="*/ 2147483647 h 581"/>
              <a:gd name="T54" fmla="*/ 2147483647 w 766"/>
              <a:gd name="T55" fmla="*/ 2147483647 h 581"/>
              <a:gd name="T56" fmla="*/ 2147483647 w 766"/>
              <a:gd name="T57" fmla="*/ 2147483647 h 581"/>
              <a:gd name="T58" fmla="*/ 2147483647 w 766"/>
              <a:gd name="T59" fmla="*/ 2147483647 h 581"/>
              <a:gd name="T60" fmla="*/ 2147483647 w 766"/>
              <a:gd name="T61" fmla="*/ 2147483647 h 581"/>
              <a:gd name="T62" fmla="*/ 2147483647 w 766"/>
              <a:gd name="T63" fmla="*/ 2147483647 h 581"/>
              <a:gd name="T64" fmla="*/ 2147483647 w 766"/>
              <a:gd name="T65" fmla="*/ 2147483647 h 581"/>
              <a:gd name="T66" fmla="*/ 2147483647 w 766"/>
              <a:gd name="T67" fmla="*/ 2147483647 h 581"/>
              <a:gd name="T68" fmla="*/ 2147483647 w 766"/>
              <a:gd name="T69" fmla="*/ 2147483647 h 581"/>
              <a:gd name="T70" fmla="*/ 2147483647 w 766"/>
              <a:gd name="T71" fmla="*/ 2147483647 h 581"/>
              <a:gd name="T72" fmla="*/ 2147483647 w 766"/>
              <a:gd name="T73" fmla="*/ 2147483647 h 581"/>
              <a:gd name="T74" fmla="*/ 2147483647 w 766"/>
              <a:gd name="T75" fmla="*/ 2147483647 h 581"/>
              <a:gd name="T76" fmla="*/ 2147483647 w 766"/>
              <a:gd name="T77" fmla="*/ 2147483647 h 581"/>
              <a:gd name="T78" fmla="*/ 2147483647 w 766"/>
              <a:gd name="T79" fmla="*/ 2147483647 h 581"/>
              <a:gd name="T80" fmla="*/ 2147483647 w 766"/>
              <a:gd name="T81" fmla="*/ 2147483647 h 581"/>
              <a:gd name="T82" fmla="*/ 2147483647 w 766"/>
              <a:gd name="T83" fmla="*/ 2147483647 h 581"/>
              <a:gd name="T84" fmla="*/ 2147483647 w 766"/>
              <a:gd name="T85" fmla="*/ 2147483647 h 581"/>
              <a:gd name="T86" fmla="*/ 2147483647 w 766"/>
              <a:gd name="T87" fmla="*/ 2147483647 h 581"/>
              <a:gd name="T88" fmla="*/ 2147483647 w 766"/>
              <a:gd name="T89" fmla="*/ 2147483647 h 581"/>
              <a:gd name="T90" fmla="*/ 2147483647 w 766"/>
              <a:gd name="T91" fmla="*/ 2147483647 h 58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66"/>
              <a:gd name="T139" fmla="*/ 0 h 581"/>
              <a:gd name="T140" fmla="*/ 766 w 766"/>
              <a:gd name="T141" fmla="*/ 581 h 58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66" h="581">
                <a:moveTo>
                  <a:pt x="716" y="7"/>
                </a:moveTo>
                <a:lnTo>
                  <a:pt x="735" y="0"/>
                </a:lnTo>
                <a:lnTo>
                  <a:pt x="750" y="2"/>
                </a:lnTo>
                <a:lnTo>
                  <a:pt x="759" y="7"/>
                </a:lnTo>
                <a:lnTo>
                  <a:pt x="764" y="12"/>
                </a:lnTo>
                <a:lnTo>
                  <a:pt x="766" y="28"/>
                </a:lnTo>
                <a:lnTo>
                  <a:pt x="759" y="43"/>
                </a:lnTo>
                <a:lnTo>
                  <a:pt x="749" y="55"/>
                </a:lnTo>
                <a:lnTo>
                  <a:pt x="742" y="60"/>
                </a:lnTo>
                <a:lnTo>
                  <a:pt x="738" y="64"/>
                </a:lnTo>
                <a:lnTo>
                  <a:pt x="726" y="73"/>
                </a:lnTo>
                <a:lnTo>
                  <a:pt x="711" y="85"/>
                </a:lnTo>
                <a:lnTo>
                  <a:pt x="692" y="98"/>
                </a:lnTo>
                <a:lnTo>
                  <a:pt x="673" y="112"/>
                </a:lnTo>
                <a:lnTo>
                  <a:pt x="655" y="124"/>
                </a:lnTo>
                <a:lnTo>
                  <a:pt x="645" y="133"/>
                </a:lnTo>
                <a:lnTo>
                  <a:pt x="640" y="137"/>
                </a:lnTo>
                <a:lnTo>
                  <a:pt x="633" y="142"/>
                </a:lnTo>
                <a:lnTo>
                  <a:pt x="629" y="150"/>
                </a:lnTo>
                <a:lnTo>
                  <a:pt x="612" y="197"/>
                </a:lnTo>
                <a:lnTo>
                  <a:pt x="591" y="242"/>
                </a:lnTo>
                <a:lnTo>
                  <a:pt x="565" y="283"/>
                </a:lnTo>
                <a:lnTo>
                  <a:pt x="536" y="323"/>
                </a:lnTo>
                <a:lnTo>
                  <a:pt x="505" y="360"/>
                </a:lnTo>
                <a:lnTo>
                  <a:pt x="470" y="392"/>
                </a:lnTo>
                <a:lnTo>
                  <a:pt x="436" y="423"/>
                </a:lnTo>
                <a:lnTo>
                  <a:pt x="399" y="451"/>
                </a:lnTo>
                <a:lnTo>
                  <a:pt x="363" y="477"/>
                </a:lnTo>
                <a:lnTo>
                  <a:pt x="328" y="500"/>
                </a:lnTo>
                <a:lnTo>
                  <a:pt x="294" y="519"/>
                </a:lnTo>
                <a:lnTo>
                  <a:pt x="263" y="538"/>
                </a:lnTo>
                <a:lnTo>
                  <a:pt x="233" y="551"/>
                </a:lnTo>
                <a:lnTo>
                  <a:pt x="207" y="564"/>
                </a:lnTo>
                <a:lnTo>
                  <a:pt x="185" y="574"/>
                </a:lnTo>
                <a:lnTo>
                  <a:pt x="168" y="581"/>
                </a:lnTo>
                <a:lnTo>
                  <a:pt x="156" y="565"/>
                </a:lnTo>
                <a:lnTo>
                  <a:pt x="137" y="539"/>
                </a:lnTo>
                <a:lnTo>
                  <a:pt x="112" y="506"/>
                </a:lnTo>
                <a:lnTo>
                  <a:pt x="85" y="470"/>
                </a:lnTo>
                <a:lnTo>
                  <a:pt x="57" y="434"/>
                </a:lnTo>
                <a:lnTo>
                  <a:pt x="33" y="401"/>
                </a:lnTo>
                <a:lnTo>
                  <a:pt x="12" y="375"/>
                </a:lnTo>
                <a:lnTo>
                  <a:pt x="0" y="360"/>
                </a:lnTo>
                <a:lnTo>
                  <a:pt x="7" y="354"/>
                </a:lnTo>
                <a:lnTo>
                  <a:pt x="16" y="347"/>
                </a:lnTo>
                <a:lnTo>
                  <a:pt x="26" y="339"/>
                </a:lnTo>
                <a:lnTo>
                  <a:pt x="40" y="332"/>
                </a:lnTo>
                <a:lnTo>
                  <a:pt x="66" y="318"/>
                </a:lnTo>
                <a:lnTo>
                  <a:pt x="92" y="302"/>
                </a:lnTo>
                <a:lnTo>
                  <a:pt x="119" y="287"/>
                </a:lnTo>
                <a:lnTo>
                  <a:pt x="145" y="271"/>
                </a:lnTo>
                <a:lnTo>
                  <a:pt x="171" y="256"/>
                </a:lnTo>
                <a:lnTo>
                  <a:pt x="197" y="240"/>
                </a:lnTo>
                <a:lnTo>
                  <a:pt x="223" y="225"/>
                </a:lnTo>
                <a:lnTo>
                  <a:pt x="245" y="209"/>
                </a:lnTo>
                <a:lnTo>
                  <a:pt x="268" y="194"/>
                </a:lnTo>
                <a:lnTo>
                  <a:pt x="289" y="178"/>
                </a:lnTo>
                <a:lnTo>
                  <a:pt x="309" y="164"/>
                </a:lnTo>
                <a:lnTo>
                  <a:pt x="327" y="150"/>
                </a:lnTo>
                <a:lnTo>
                  <a:pt x="341" y="137"/>
                </a:lnTo>
                <a:lnTo>
                  <a:pt x="354" y="123"/>
                </a:lnTo>
                <a:lnTo>
                  <a:pt x="365" y="111"/>
                </a:lnTo>
                <a:lnTo>
                  <a:pt x="372" y="100"/>
                </a:lnTo>
                <a:lnTo>
                  <a:pt x="382" y="100"/>
                </a:lnTo>
                <a:lnTo>
                  <a:pt x="394" y="102"/>
                </a:lnTo>
                <a:lnTo>
                  <a:pt x="406" y="102"/>
                </a:lnTo>
                <a:lnTo>
                  <a:pt x="418" y="104"/>
                </a:lnTo>
                <a:lnTo>
                  <a:pt x="429" y="105"/>
                </a:lnTo>
                <a:lnTo>
                  <a:pt x="441" y="105"/>
                </a:lnTo>
                <a:lnTo>
                  <a:pt x="450" y="107"/>
                </a:lnTo>
                <a:lnTo>
                  <a:pt x="456" y="107"/>
                </a:lnTo>
                <a:lnTo>
                  <a:pt x="463" y="117"/>
                </a:lnTo>
                <a:lnTo>
                  <a:pt x="472" y="137"/>
                </a:lnTo>
                <a:lnTo>
                  <a:pt x="486" y="157"/>
                </a:lnTo>
                <a:lnTo>
                  <a:pt x="498" y="181"/>
                </a:lnTo>
                <a:lnTo>
                  <a:pt x="512" y="204"/>
                </a:lnTo>
                <a:lnTo>
                  <a:pt x="522" y="223"/>
                </a:lnTo>
                <a:lnTo>
                  <a:pt x="529" y="235"/>
                </a:lnTo>
                <a:lnTo>
                  <a:pt x="532" y="240"/>
                </a:lnTo>
                <a:lnTo>
                  <a:pt x="621" y="154"/>
                </a:lnTo>
                <a:lnTo>
                  <a:pt x="619" y="143"/>
                </a:lnTo>
                <a:lnTo>
                  <a:pt x="617" y="121"/>
                </a:lnTo>
                <a:lnTo>
                  <a:pt x="614" y="95"/>
                </a:lnTo>
                <a:lnTo>
                  <a:pt x="612" y="74"/>
                </a:lnTo>
                <a:lnTo>
                  <a:pt x="622" y="67"/>
                </a:lnTo>
                <a:lnTo>
                  <a:pt x="636" y="59"/>
                </a:lnTo>
                <a:lnTo>
                  <a:pt x="654" y="47"/>
                </a:lnTo>
                <a:lnTo>
                  <a:pt x="673" y="35"/>
                </a:lnTo>
                <a:lnTo>
                  <a:pt x="688" y="24"/>
                </a:lnTo>
                <a:lnTo>
                  <a:pt x="702" y="15"/>
                </a:lnTo>
                <a:lnTo>
                  <a:pt x="712" y="9"/>
                </a:lnTo>
                <a:lnTo>
                  <a:pt x="716" y="7"/>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8" name="Freeform 9"/>
          <p:cNvSpPr>
            <a:spLocks/>
          </p:cNvSpPr>
          <p:nvPr/>
        </p:nvSpPr>
        <p:spPr bwMode="auto">
          <a:xfrm flipH="1">
            <a:off x="881063" y="2179638"/>
            <a:ext cx="117475" cy="112712"/>
          </a:xfrm>
          <a:custGeom>
            <a:avLst/>
            <a:gdLst>
              <a:gd name="T0" fmla="*/ 2147483647 w 81"/>
              <a:gd name="T1" fmla="*/ 2147483647 h 69"/>
              <a:gd name="T2" fmla="*/ 2147483647 w 81"/>
              <a:gd name="T3" fmla="*/ 2147483647 h 69"/>
              <a:gd name="T4" fmla="*/ 2147483647 w 81"/>
              <a:gd name="T5" fmla="*/ 2147483647 h 69"/>
              <a:gd name="T6" fmla="*/ 2147483647 w 81"/>
              <a:gd name="T7" fmla="*/ 2147483647 h 69"/>
              <a:gd name="T8" fmla="*/ 0 w 81"/>
              <a:gd name="T9" fmla="*/ 2147483647 h 69"/>
              <a:gd name="T10" fmla="*/ 0 w 81"/>
              <a:gd name="T11" fmla="*/ 2147483647 h 69"/>
              <a:gd name="T12" fmla="*/ 2147483647 w 81"/>
              <a:gd name="T13" fmla="*/ 2147483647 h 69"/>
              <a:gd name="T14" fmla="*/ 2147483647 w 81"/>
              <a:gd name="T15" fmla="*/ 2147483647 h 69"/>
              <a:gd name="T16" fmla="*/ 2147483647 w 81"/>
              <a:gd name="T17" fmla="*/ 2147483647 h 69"/>
              <a:gd name="T18" fmla="*/ 2147483647 w 81"/>
              <a:gd name="T19" fmla="*/ 2147483647 h 69"/>
              <a:gd name="T20" fmla="*/ 2147483647 w 81"/>
              <a:gd name="T21" fmla="*/ 2147483647 h 69"/>
              <a:gd name="T22" fmla="*/ 2147483647 w 81"/>
              <a:gd name="T23" fmla="*/ 2147483647 h 69"/>
              <a:gd name="T24" fmla="*/ 2147483647 w 81"/>
              <a:gd name="T25" fmla="*/ 2147483647 h 69"/>
              <a:gd name="T26" fmla="*/ 2147483647 w 81"/>
              <a:gd name="T27" fmla="*/ 2147483647 h 69"/>
              <a:gd name="T28" fmla="*/ 2147483647 w 81"/>
              <a:gd name="T29" fmla="*/ 2147483647 h 69"/>
              <a:gd name="T30" fmla="*/ 2147483647 w 81"/>
              <a:gd name="T31" fmla="*/ 2147483647 h 69"/>
              <a:gd name="T32" fmla="*/ 2147483647 w 81"/>
              <a:gd name="T33" fmla="*/ 2147483647 h 69"/>
              <a:gd name="T34" fmla="*/ 2147483647 w 81"/>
              <a:gd name="T35" fmla="*/ 2147483647 h 69"/>
              <a:gd name="T36" fmla="*/ 2147483647 w 81"/>
              <a:gd name="T37" fmla="*/ 2147483647 h 69"/>
              <a:gd name="T38" fmla="*/ 2147483647 w 81"/>
              <a:gd name="T39" fmla="*/ 2147483647 h 69"/>
              <a:gd name="T40" fmla="*/ 2147483647 w 81"/>
              <a:gd name="T41" fmla="*/ 2147483647 h 69"/>
              <a:gd name="T42" fmla="*/ 2147483647 w 81"/>
              <a:gd name="T43" fmla="*/ 2147483647 h 69"/>
              <a:gd name="T44" fmla="*/ 2147483647 w 81"/>
              <a:gd name="T45" fmla="*/ 2147483647 h 69"/>
              <a:gd name="T46" fmla="*/ 2147483647 w 81"/>
              <a:gd name="T47" fmla="*/ 2147483647 h 69"/>
              <a:gd name="T48" fmla="*/ 2147483647 w 81"/>
              <a:gd name="T49" fmla="*/ 2147483647 h 69"/>
              <a:gd name="T50" fmla="*/ 2147483647 w 81"/>
              <a:gd name="T51" fmla="*/ 2147483647 h 69"/>
              <a:gd name="T52" fmla="*/ 2147483647 w 81"/>
              <a:gd name="T53" fmla="*/ 2147483647 h 69"/>
              <a:gd name="T54" fmla="*/ 2147483647 w 81"/>
              <a:gd name="T55" fmla="*/ 2147483647 h 69"/>
              <a:gd name="T56" fmla="*/ 2147483647 w 81"/>
              <a:gd name="T57" fmla="*/ 2147483647 h 69"/>
              <a:gd name="T58" fmla="*/ 2147483647 w 81"/>
              <a:gd name="T59" fmla="*/ 2147483647 h 69"/>
              <a:gd name="T60" fmla="*/ 2147483647 w 81"/>
              <a:gd name="T61" fmla="*/ 2147483647 h 69"/>
              <a:gd name="T62" fmla="*/ 2147483647 w 81"/>
              <a:gd name="T63" fmla="*/ 2147483647 h 69"/>
              <a:gd name="T64" fmla="*/ 2147483647 w 81"/>
              <a:gd name="T65" fmla="*/ 2147483647 h 69"/>
              <a:gd name="T66" fmla="*/ 2147483647 w 81"/>
              <a:gd name="T67" fmla="*/ 2147483647 h 69"/>
              <a:gd name="T68" fmla="*/ 2147483647 w 81"/>
              <a:gd name="T69" fmla="*/ 2147483647 h 69"/>
              <a:gd name="T70" fmla="*/ 2147483647 w 81"/>
              <a:gd name="T71" fmla="*/ 2147483647 h 69"/>
              <a:gd name="T72" fmla="*/ 2147483647 w 81"/>
              <a:gd name="T73" fmla="*/ 2147483647 h 69"/>
              <a:gd name="T74" fmla="*/ 2147483647 w 81"/>
              <a:gd name="T75" fmla="*/ 2147483647 h 69"/>
              <a:gd name="T76" fmla="*/ 2147483647 w 81"/>
              <a:gd name="T77" fmla="*/ 2147483647 h 69"/>
              <a:gd name="T78" fmla="*/ 2147483647 w 81"/>
              <a:gd name="T79" fmla="*/ 2147483647 h 69"/>
              <a:gd name="T80" fmla="*/ 2147483647 w 81"/>
              <a:gd name="T81" fmla="*/ 0 h 69"/>
              <a:gd name="T82" fmla="*/ 2147483647 w 81"/>
              <a:gd name="T83" fmla="*/ 0 h 69"/>
              <a:gd name="T84" fmla="*/ 2147483647 w 81"/>
              <a:gd name="T85" fmla="*/ 2147483647 h 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1"/>
              <a:gd name="T130" fmla="*/ 0 h 69"/>
              <a:gd name="T131" fmla="*/ 81 w 81"/>
              <a:gd name="T132" fmla="*/ 69 h 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1" h="69">
                <a:moveTo>
                  <a:pt x="64" y="2"/>
                </a:moveTo>
                <a:lnTo>
                  <a:pt x="5" y="45"/>
                </a:lnTo>
                <a:lnTo>
                  <a:pt x="3" y="47"/>
                </a:lnTo>
                <a:lnTo>
                  <a:pt x="2" y="50"/>
                </a:lnTo>
                <a:lnTo>
                  <a:pt x="0" y="52"/>
                </a:lnTo>
                <a:lnTo>
                  <a:pt x="0" y="56"/>
                </a:lnTo>
                <a:lnTo>
                  <a:pt x="2" y="59"/>
                </a:lnTo>
                <a:lnTo>
                  <a:pt x="3" y="61"/>
                </a:lnTo>
                <a:lnTo>
                  <a:pt x="7" y="63"/>
                </a:lnTo>
                <a:lnTo>
                  <a:pt x="8" y="64"/>
                </a:lnTo>
                <a:lnTo>
                  <a:pt x="53" y="69"/>
                </a:lnTo>
                <a:lnTo>
                  <a:pt x="57" y="69"/>
                </a:lnTo>
                <a:lnTo>
                  <a:pt x="60" y="68"/>
                </a:lnTo>
                <a:lnTo>
                  <a:pt x="62" y="64"/>
                </a:lnTo>
                <a:lnTo>
                  <a:pt x="64" y="61"/>
                </a:lnTo>
                <a:lnTo>
                  <a:pt x="64" y="59"/>
                </a:lnTo>
                <a:lnTo>
                  <a:pt x="64" y="56"/>
                </a:lnTo>
                <a:lnTo>
                  <a:pt x="62" y="52"/>
                </a:lnTo>
                <a:lnTo>
                  <a:pt x="59" y="50"/>
                </a:lnTo>
                <a:lnTo>
                  <a:pt x="55" y="50"/>
                </a:lnTo>
                <a:lnTo>
                  <a:pt x="53" y="50"/>
                </a:lnTo>
                <a:lnTo>
                  <a:pt x="48" y="49"/>
                </a:lnTo>
                <a:lnTo>
                  <a:pt x="43" y="49"/>
                </a:lnTo>
                <a:lnTo>
                  <a:pt x="36" y="47"/>
                </a:lnTo>
                <a:lnTo>
                  <a:pt x="50" y="37"/>
                </a:lnTo>
                <a:lnTo>
                  <a:pt x="62" y="28"/>
                </a:lnTo>
                <a:lnTo>
                  <a:pt x="72" y="21"/>
                </a:lnTo>
                <a:lnTo>
                  <a:pt x="76" y="18"/>
                </a:lnTo>
                <a:lnTo>
                  <a:pt x="78" y="16"/>
                </a:lnTo>
                <a:lnTo>
                  <a:pt x="79" y="14"/>
                </a:lnTo>
                <a:lnTo>
                  <a:pt x="81" y="11"/>
                </a:lnTo>
                <a:lnTo>
                  <a:pt x="81" y="9"/>
                </a:lnTo>
                <a:lnTo>
                  <a:pt x="81" y="7"/>
                </a:lnTo>
                <a:lnTo>
                  <a:pt x="81" y="6"/>
                </a:lnTo>
                <a:lnTo>
                  <a:pt x="79" y="6"/>
                </a:lnTo>
                <a:lnTo>
                  <a:pt x="79" y="4"/>
                </a:lnTo>
                <a:lnTo>
                  <a:pt x="76" y="2"/>
                </a:lnTo>
                <a:lnTo>
                  <a:pt x="72" y="0"/>
                </a:lnTo>
                <a:lnTo>
                  <a:pt x="67" y="0"/>
                </a:lnTo>
                <a:lnTo>
                  <a:pt x="64"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89" name="Freeform 10"/>
          <p:cNvSpPr>
            <a:spLocks/>
          </p:cNvSpPr>
          <p:nvPr/>
        </p:nvSpPr>
        <p:spPr bwMode="auto">
          <a:xfrm flipH="1">
            <a:off x="944563" y="2644775"/>
            <a:ext cx="147637" cy="322263"/>
          </a:xfrm>
          <a:custGeom>
            <a:avLst/>
            <a:gdLst>
              <a:gd name="T0" fmla="*/ 0 w 106"/>
              <a:gd name="T1" fmla="*/ 0 h 199"/>
              <a:gd name="T2" fmla="*/ 2147483647 w 106"/>
              <a:gd name="T3" fmla="*/ 2147483647 h 199"/>
              <a:gd name="T4" fmla="*/ 2147483647 w 106"/>
              <a:gd name="T5" fmla="*/ 2147483647 h 199"/>
              <a:gd name="T6" fmla="*/ 2147483647 w 106"/>
              <a:gd name="T7" fmla="*/ 2147483647 h 199"/>
              <a:gd name="T8" fmla="*/ 2147483647 w 106"/>
              <a:gd name="T9" fmla="*/ 2147483647 h 199"/>
              <a:gd name="T10" fmla="*/ 2147483647 w 106"/>
              <a:gd name="T11" fmla="*/ 2147483647 h 199"/>
              <a:gd name="T12" fmla="*/ 2147483647 w 106"/>
              <a:gd name="T13" fmla="*/ 2147483647 h 199"/>
              <a:gd name="T14" fmla="*/ 2147483647 w 106"/>
              <a:gd name="T15" fmla="*/ 2147483647 h 199"/>
              <a:gd name="T16" fmla="*/ 2147483647 w 106"/>
              <a:gd name="T17" fmla="*/ 2147483647 h 199"/>
              <a:gd name="T18" fmla="*/ 0 w 106"/>
              <a:gd name="T19" fmla="*/ 0 h 1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6"/>
              <a:gd name="T31" fmla="*/ 0 h 199"/>
              <a:gd name="T32" fmla="*/ 106 w 106"/>
              <a:gd name="T33" fmla="*/ 199 h 19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6" h="199">
                <a:moveTo>
                  <a:pt x="0" y="0"/>
                </a:moveTo>
                <a:lnTo>
                  <a:pt x="4" y="5"/>
                </a:lnTo>
                <a:lnTo>
                  <a:pt x="16" y="17"/>
                </a:lnTo>
                <a:lnTo>
                  <a:pt x="33" y="36"/>
                </a:lnTo>
                <a:lnTo>
                  <a:pt x="50" y="62"/>
                </a:lnTo>
                <a:lnTo>
                  <a:pt x="70" y="91"/>
                </a:lnTo>
                <a:lnTo>
                  <a:pt x="87" y="126"/>
                </a:lnTo>
                <a:lnTo>
                  <a:pt x="101" y="161"/>
                </a:lnTo>
                <a:lnTo>
                  <a:pt x="106" y="199"/>
                </a:lnTo>
                <a:lnTo>
                  <a:pt x="0" y="0"/>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0" name="Freeform 11"/>
          <p:cNvSpPr>
            <a:spLocks/>
          </p:cNvSpPr>
          <p:nvPr/>
        </p:nvSpPr>
        <p:spPr bwMode="auto">
          <a:xfrm flipH="1">
            <a:off x="906463" y="2619375"/>
            <a:ext cx="211137" cy="350838"/>
          </a:xfrm>
          <a:custGeom>
            <a:avLst/>
            <a:gdLst>
              <a:gd name="T0" fmla="*/ 0 w 147"/>
              <a:gd name="T1" fmla="*/ 2147483647 h 218"/>
              <a:gd name="T2" fmla="*/ 2147483647 w 147"/>
              <a:gd name="T3" fmla="*/ 2147483647 h 218"/>
              <a:gd name="T4" fmla="*/ 2147483647 w 147"/>
              <a:gd name="T5" fmla="*/ 2147483647 h 218"/>
              <a:gd name="T6" fmla="*/ 2147483647 w 147"/>
              <a:gd name="T7" fmla="*/ 2147483647 h 218"/>
              <a:gd name="T8" fmla="*/ 2147483647 w 147"/>
              <a:gd name="T9" fmla="*/ 2147483647 h 218"/>
              <a:gd name="T10" fmla="*/ 2147483647 w 147"/>
              <a:gd name="T11" fmla="*/ 2147483647 h 218"/>
              <a:gd name="T12" fmla="*/ 2147483647 w 147"/>
              <a:gd name="T13" fmla="*/ 2147483647 h 218"/>
              <a:gd name="T14" fmla="*/ 2147483647 w 147"/>
              <a:gd name="T15" fmla="*/ 2147483647 h 218"/>
              <a:gd name="T16" fmla="*/ 2147483647 w 147"/>
              <a:gd name="T17" fmla="*/ 2147483647 h 218"/>
              <a:gd name="T18" fmla="*/ 2147483647 w 147"/>
              <a:gd name="T19" fmla="*/ 2147483647 h 218"/>
              <a:gd name="T20" fmla="*/ 2147483647 w 147"/>
              <a:gd name="T21" fmla="*/ 2147483647 h 218"/>
              <a:gd name="T22" fmla="*/ 2147483647 w 147"/>
              <a:gd name="T23" fmla="*/ 2147483647 h 218"/>
              <a:gd name="T24" fmla="*/ 2147483647 w 147"/>
              <a:gd name="T25" fmla="*/ 2147483647 h 218"/>
              <a:gd name="T26" fmla="*/ 2147483647 w 147"/>
              <a:gd name="T27" fmla="*/ 2147483647 h 218"/>
              <a:gd name="T28" fmla="*/ 2147483647 w 147"/>
              <a:gd name="T29" fmla="*/ 2147483647 h 218"/>
              <a:gd name="T30" fmla="*/ 2147483647 w 147"/>
              <a:gd name="T31" fmla="*/ 2147483647 h 218"/>
              <a:gd name="T32" fmla="*/ 2147483647 w 147"/>
              <a:gd name="T33" fmla="*/ 2147483647 h 218"/>
              <a:gd name="T34" fmla="*/ 2147483647 w 147"/>
              <a:gd name="T35" fmla="*/ 0 h 218"/>
              <a:gd name="T36" fmla="*/ 0 w 147"/>
              <a:gd name="T37" fmla="*/ 2147483647 h 21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7"/>
              <a:gd name="T58" fmla="*/ 0 h 218"/>
              <a:gd name="T59" fmla="*/ 147 w 147"/>
              <a:gd name="T60" fmla="*/ 218 h 21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7" h="218">
                <a:moveTo>
                  <a:pt x="0" y="35"/>
                </a:moveTo>
                <a:lnTo>
                  <a:pt x="4" y="40"/>
                </a:lnTo>
                <a:lnTo>
                  <a:pt x="14" y="52"/>
                </a:lnTo>
                <a:lnTo>
                  <a:pt x="29" y="71"/>
                </a:lnTo>
                <a:lnTo>
                  <a:pt x="47" y="94"/>
                </a:lnTo>
                <a:lnTo>
                  <a:pt x="64" y="121"/>
                </a:lnTo>
                <a:lnTo>
                  <a:pt x="80" y="153"/>
                </a:lnTo>
                <a:lnTo>
                  <a:pt x="92" y="185"/>
                </a:lnTo>
                <a:lnTo>
                  <a:pt x="97" y="218"/>
                </a:lnTo>
                <a:lnTo>
                  <a:pt x="147" y="215"/>
                </a:lnTo>
                <a:lnTo>
                  <a:pt x="140" y="175"/>
                </a:lnTo>
                <a:lnTo>
                  <a:pt x="128" y="137"/>
                </a:lnTo>
                <a:lnTo>
                  <a:pt x="111" y="101"/>
                </a:lnTo>
                <a:lnTo>
                  <a:pt x="92" y="68"/>
                </a:lnTo>
                <a:lnTo>
                  <a:pt x="71" y="42"/>
                </a:lnTo>
                <a:lnTo>
                  <a:pt x="54" y="19"/>
                </a:lnTo>
                <a:lnTo>
                  <a:pt x="42" y="6"/>
                </a:lnTo>
                <a:lnTo>
                  <a:pt x="36" y="0"/>
                </a:lnTo>
                <a:lnTo>
                  <a:pt x="0"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1" name="Freeform 12"/>
          <p:cNvSpPr>
            <a:spLocks/>
          </p:cNvSpPr>
          <p:nvPr/>
        </p:nvSpPr>
        <p:spPr bwMode="auto">
          <a:xfrm flipH="1">
            <a:off x="574675" y="2933700"/>
            <a:ext cx="733425" cy="1808163"/>
          </a:xfrm>
          <a:custGeom>
            <a:avLst/>
            <a:gdLst>
              <a:gd name="T0" fmla="*/ 2147483647 w 515"/>
              <a:gd name="T1" fmla="*/ 0 h 1125"/>
              <a:gd name="T2" fmla="*/ 2147483647 w 515"/>
              <a:gd name="T3" fmla="*/ 0 h 1125"/>
              <a:gd name="T4" fmla="*/ 2147483647 w 515"/>
              <a:gd name="T5" fmla="*/ 2147483647 h 1125"/>
              <a:gd name="T6" fmla="*/ 2147483647 w 515"/>
              <a:gd name="T7" fmla="*/ 2147483647 h 1125"/>
              <a:gd name="T8" fmla="*/ 2147483647 w 515"/>
              <a:gd name="T9" fmla="*/ 2147483647 h 1125"/>
              <a:gd name="T10" fmla="*/ 2147483647 w 515"/>
              <a:gd name="T11" fmla="*/ 2147483647 h 1125"/>
              <a:gd name="T12" fmla="*/ 2147483647 w 515"/>
              <a:gd name="T13" fmla="*/ 2147483647 h 1125"/>
              <a:gd name="T14" fmla="*/ 2147483647 w 515"/>
              <a:gd name="T15" fmla="*/ 2147483647 h 1125"/>
              <a:gd name="T16" fmla="*/ 2147483647 w 515"/>
              <a:gd name="T17" fmla="*/ 2147483647 h 1125"/>
              <a:gd name="T18" fmla="*/ 2147483647 w 515"/>
              <a:gd name="T19" fmla="*/ 2147483647 h 1125"/>
              <a:gd name="T20" fmla="*/ 2147483647 w 515"/>
              <a:gd name="T21" fmla="*/ 2147483647 h 1125"/>
              <a:gd name="T22" fmla="*/ 0 w 515"/>
              <a:gd name="T23" fmla="*/ 2147483647 h 1125"/>
              <a:gd name="T24" fmla="*/ 2147483647 w 515"/>
              <a:gd name="T25" fmla="*/ 2147483647 h 1125"/>
              <a:gd name="T26" fmla="*/ 2147483647 w 515"/>
              <a:gd name="T27" fmla="*/ 2147483647 h 1125"/>
              <a:gd name="T28" fmla="*/ 2147483647 w 515"/>
              <a:gd name="T29" fmla="*/ 2147483647 h 1125"/>
              <a:gd name="T30" fmla="*/ 2147483647 w 515"/>
              <a:gd name="T31" fmla="*/ 2147483647 h 1125"/>
              <a:gd name="T32" fmla="*/ 2147483647 w 515"/>
              <a:gd name="T33" fmla="*/ 2147483647 h 1125"/>
              <a:gd name="T34" fmla="*/ 2147483647 w 515"/>
              <a:gd name="T35" fmla="*/ 2147483647 h 1125"/>
              <a:gd name="T36" fmla="*/ 2147483647 w 515"/>
              <a:gd name="T37" fmla="*/ 2147483647 h 1125"/>
              <a:gd name="T38" fmla="*/ 2147483647 w 515"/>
              <a:gd name="T39" fmla="*/ 2147483647 h 1125"/>
              <a:gd name="T40" fmla="*/ 2147483647 w 515"/>
              <a:gd name="T41" fmla="*/ 2147483647 h 1125"/>
              <a:gd name="T42" fmla="*/ 2147483647 w 515"/>
              <a:gd name="T43" fmla="*/ 2147483647 h 1125"/>
              <a:gd name="T44" fmla="*/ 2147483647 w 515"/>
              <a:gd name="T45" fmla="*/ 0 h 1125"/>
              <a:gd name="T46" fmla="*/ 2147483647 w 515"/>
              <a:gd name="T47" fmla="*/ 0 h 11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15"/>
              <a:gd name="T73" fmla="*/ 0 h 1125"/>
              <a:gd name="T74" fmla="*/ 515 w 515"/>
              <a:gd name="T75" fmla="*/ 1125 h 11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15" h="1125">
                <a:moveTo>
                  <a:pt x="468" y="0"/>
                </a:moveTo>
                <a:lnTo>
                  <a:pt x="31" y="0"/>
                </a:lnTo>
                <a:lnTo>
                  <a:pt x="36" y="29"/>
                </a:lnTo>
                <a:lnTo>
                  <a:pt x="60" y="195"/>
                </a:lnTo>
                <a:lnTo>
                  <a:pt x="71" y="356"/>
                </a:lnTo>
                <a:lnTo>
                  <a:pt x="74" y="508"/>
                </a:lnTo>
                <a:lnTo>
                  <a:pt x="69" y="651"/>
                </a:lnTo>
                <a:lnTo>
                  <a:pt x="57" y="784"/>
                </a:lnTo>
                <a:lnTo>
                  <a:pt x="41" y="904"/>
                </a:lnTo>
                <a:lnTo>
                  <a:pt x="24" y="1007"/>
                </a:lnTo>
                <a:lnTo>
                  <a:pt x="7" y="1094"/>
                </a:lnTo>
                <a:lnTo>
                  <a:pt x="0" y="1125"/>
                </a:lnTo>
                <a:lnTo>
                  <a:pt x="448" y="1125"/>
                </a:lnTo>
                <a:lnTo>
                  <a:pt x="451" y="1104"/>
                </a:lnTo>
                <a:lnTo>
                  <a:pt x="484" y="880"/>
                </a:lnTo>
                <a:lnTo>
                  <a:pt x="505" y="674"/>
                </a:lnTo>
                <a:lnTo>
                  <a:pt x="513" y="489"/>
                </a:lnTo>
                <a:lnTo>
                  <a:pt x="515" y="332"/>
                </a:lnTo>
                <a:lnTo>
                  <a:pt x="510" y="202"/>
                </a:lnTo>
                <a:lnTo>
                  <a:pt x="503" y="105"/>
                </a:lnTo>
                <a:lnTo>
                  <a:pt x="498" y="45"/>
                </a:lnTo>
                <a:lnTo>
                  <a:pt x="494" y="22"/>
                </a:lnTo>
                <a:lnTo>
                  <a:pt x="491" y="0"/>
                </a:lnTo>
                <a:lnTo>
                  <a:pt x="46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2" name="Freeform 13"/>
          <p:cNvSpPr>
            <a:spLocks/>
          </p:cNvSpPr>
          <p:nvPr/>
        </p:nvSpPr>
        <p:spPr bwMode="auto">
          <a:xfrm flipH="1">
            <a:off x="647700" y="3017838"/>
            <a:ext cx="569913" cy="1641475"/>
          </a:xfrm>
          <a:custGeom>
            <a:avLst/>
            <a:gdLst>
              <a:gd name="T0" fmla="*/ 2147483647 w 401"/>
              <a:gd name="T1" fmla="*/ 0 h 1022"/>
              <a:gd name="T2" fmla="*/ 2147483647 w 401"/>
              <a:gd name="T3" fmla="*/ 2147483647 h 1022"/>
              <a:gd name="T4" fmla="*/ 2147483647 w 401"/>
              <a:gd name="T5" fmla="*/ 2147483647 h 1022"/>
              <a:gd name="T6" fmla="*/ 2147483647 w 401"/>
              <a:gd name="T7" fmla="*/ 2147483647 h 1022"/>
              <a:gd name="T8" fmla="*/ 2147483647 w 401"/>
              <a:gd name="T9" fmla="*/ 2147483647 h 1022"/>
              <a:gd name="T10" fmla="*/ 2147483647 w 401"/>
              <a:gd name="T11" fmla="*/ 2147483647 h 1022"/>
              <a:gd name="T12" fmla="*/ 2147483647 w 401"/>
              <a:gd name="T13" fmla="*/ 2147483647 h 1022"/>
              <a:gd name="T14" fmla="*/ 2147483647 w 401"/>
              <a:gd name="T15" fmla="*/ 2147483647 h 1022"/>
              <a:gd name="T16" fmla="*/ 2147483647 w 401"/>
              <a:gd name="T17" fmla="*/ 2147483647 h 1022"/>
              <a:gd name="T18" fmla="*/ 2147483647 w 401"/>
              <a:gd name="T19" fmla="*/ 2147483647 h 1022"/>
              <a:gd name="T20" fmla="*/ 2147483647 w 401"/>
              <a:gd name="T21" fmla="*/ 2147483647 h 1022"/>
              <a:gd name="T22" fmla="*/ 2147483647 w 401"/>
              <a:gd name="T23" fmla="*/ 2147483647 h 1022"/>
              <a:gd name="T24" fmla="*/ 2147483647 w 401"/>
              <a:gd name="T25" fmla="*/ 2147483647 h 1022"/>
              <a:gd name="T26" fmla="*/ 2147483647 w 401"/>
              <a:gd name="T27" fmla="*/ 2147483647 h 1022"/>
              <a:gd name="T28" fmla="*/ 2147483647 w 401"/>
              <a:gd name="T29" fmla="*/ 2147483647 h 1022"/>
              <a:gd name="T30" fmla="*/ 2147483647 w 401"/>
              <a:gd name="T31" fmla="*/ 2147483647 h 1022"/>
              <a:gd name="T32" fmla="*/ 2147483647 w 401"/>
              <a:gd name="T33" fmla="*/ 2147483647 h 1022"/>
              <a:gd name="T34" fmla="*/ 2147483647 w 401"/>
              <a:gd name="T35" fmla="*/ 2147483647 h 1022"/>
              <a:gd name="T36" fmla="*/ 2147483647 w 401"/>
              <a:gd name="T37" fmla="*/ 2147483647 h 1022"/>
              <a:gd name="T38" fmla="*/ 2147483647 w 401"/>
              <a:gd name="T39" fmla="*/ 2147483647 h 1022"/>
              <a:gd name="T40" fmla="*/ 2147483647 w 401"/>
              <a:gd name="T41" fmla="*/ 2147483647 h 1022"/>
              <a:gd name="T42" fmla="*/ 2147483647 w 401"/>
              <a:gd name="T43" fmla="*/ 2147483647 h 1022"/>
              <a:gd name="T44" fmla="*/ 2147483647 w 401"/>
              <a:gd name="T45" fmla="*/ 2147483647 h 1022"/>
              <a:gd name="T46" fmla="*/ 2147483647 w 401"/>
              <a:gd name="T47" fmla="*/ 2147483647 h 1022"/>
              <a:gd name="T48" fmla="*/ 2147483647 w 401"/>
              <a:gd name="T49" fmla="*/ 2147483647 h 1022"/>
              <a:gd name="T50" fmla="*/ 2147483647 w 401"/>
              <a:gd name="T51" fmla="*/ 2147483647 h 1022"/>
              <a:gd name="T52" fmla="*/ 2147483647 w 401"/>
              <a:gd name="T53" fmla="*/ 2147483647 h 1022"/>
              <a:gd name="T54" fmla="*/ 2147483647 w 401"/>
              <a:gd name="T55" fmla="*/ 2147483647 h 1022"/>
              <a:gd name="T56" fmla="*/ 0 w 401"/>
              <a:gd name="T57" fmla="*/ 2147483647 h 1022"/>
              <a:gd name="T58" fmla="*/ 2147483647 w 401"/>
              <a:gd name="T59" fmla="*/ 2147483647 h 1022"/>
              <a:gd name="T60" fmla="*/ 2147483647 w 401"/>
              <a:gd name="T61" fmla="*/ 2147483647 h 1022"/>
              <a:gd name="T62" fmla="*/ 2147483647 w 401"/>
              <a:gd name="T63" fmla="*/ 2147483647 h 1022"/>
              <a:gd name="T64" fmla="*/ 2147483647 w 401"/>
              <a:gd name="T65" fmla="*/ 2147483647 h 1022"/>
              <a:gd name="T66" fmla="*/ 2147483647 w 401"/>
              <a:gd name="T67" fmla="*/ 2147483647 h 1022"/>
              <a:gd name="T68" fmla="*/ 2147483647 w 401"/>
              <a:gd name="T69" fmla="*/ 2147483647 h 1022"/>
              <a:gd name="T70" fmla="*/ 2147483647 w 401"/>
              <a:gd name="T71" fmla="*/ 2147483647 h 1022"/>
              <a:gd name="T72" fmla="*/ 2147483647 w 401"/>
              <a:gd name="T73" fmla="*/ 2147483647 h 1022"/>
              <a:gd name="T74" fmla="*/ 2147483647 w 401"/>
              <a:gd name="T75" fmla="*/ 2147483647 h 1022"/>
              <a:gd name="T76" fmla="*/ 2147483647 w 401"/>
              <a:gd name="T77" fmla="*/ 2147483647 h 1022"/>
              <a:gd name="T78" fmla="*/ 2147483647 w 401"/>
              <a:gd name="T79" fmla="*/ 2147483647 h 1022"/>
              <a:gd name="T80" fmla="*/ 2147483647 w 401"/>
              <a:gd name="T81" fmla="*/ 0 h 1022"/>
              <a:gd name="T82" fmla="*/ 2147483647 w 401"/>
              <a:gd name="T83" fmla="*/ 0 h 1022"/>
              <a:gd name="T84" fmla="*/ 2147483647 w 401"/>
              <a:gd name="T85" fmla="*/ 0 h 1022"/>
              <a:gd name="T86" fmla="*/ 2147483647 w 401"/>
              <a:gd name="T87" fmla="*/ 0 h 1022"/>
              <a:gd name="T88" fmla="*/ 2147483647 w 401"/>
              <a:gd name="T89" fmla="*/ 0 h 1022"/>
              <a:gd name="T90" fmla="*/ 2147483647 w 401"/>
              <a:gd name="T91" fmla="*/ 0 h 1022"/>
              <a:gd name="T92" fmla="*/ 2147483647 w 401"/>
              <a:gd name="T93" fmla="*/ 0 h 1022"/>
              <a:gd name="T94" fmla="*/ 2147483647 w 401"/>
              <a:gd name="T95" fmla="*/ 0 h 1022"/>
              <a:gd name="T96" fmla="*/ 2147483647 w 401"/>
              <a:gd name="T97" fmla="*/ 0 h 1022"/>
              <a:gd name="T98" fmla="*/ 2147483647 w 401"/>
              <a:gd name="T99" fmla="*/ 0 h 1022"/>
              <a:gd name="T100" fmla="*/ 2147483647 w 401"/>
              <a:gd name="T101" fmla="*/ 0 h 1022"/>
              <a:gd name="T102" fmla="*/ 2147483647 w 401"/>
              <a:gd name="T103" fmla="*/ 0 h 1022"/>
              <a:gd name="T104" fmla="*/ 2147483647 w 401"/>
              <a:gd name="T105" fmla="*/ 0 h 1022"/>
              <a:gd name="T106" fmla="*/ 2147483647 w 401"/>
              <a:gd name="T107" fmla="*/ 0 h 1022"/>
              <a:gd name="T108" fmla="*/ 2147483647 w 401"/>
              <a:gd name="T109" fmla="*/ 0 h 1022"/>
              <a:gd name="T110" fmla="*/ 2147483647 w 401"/>
              <a:gd name="T111" fmla="*/ 0 h 1022"/>
              <a:gd name="T112" fmla="*/ 2147483647 w 401"/>
              <a:gd name="T113" fmla="*/ 0 h 10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1"/>
              <a:gd name="T172" fmla="*/ 0 h 1022"/>
              <a:gd name="T173" fmla="*/ 401 w 401"/>
              <a:gd name="T174" fmla="*/ 1022 h 102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1" h="1022">
                <a:moveTo>
                  <a:pt x="384" y="0"/>
                </a:moveTo>
                <a:lnTo>
                  <a:pt x="389" y="47"/>
                </a:lnTo>
                <a:lnTo>
                  <a:pt x="394" y="121"/>
                </a:lnTo>
                <a:lnTo>
                  <a:pt x="400" y="218"/>
                </a:lnTo>
                <a:lnTo>
                  <a:pt x="401" y="338"/>
                </a:lnTo>
                <a:lnTo>
                  <a:pt x="401" y="407"/>
                </a:lnTo>
                <a:lnTo>
                  <a:pt x="398" y="483"/>
                </a:lnTo>
                <a:lnTo>
                  <a:pt x="394" y="562"/>
                </a:lnTo>
                <a:lnTo>
                  <a:pt x="389" y="645"/>
                </a:lnTo>
                <a:lnTo>
                  <a:pt x="382" y="735"/>
                </a:lnTo>
                <a:lnTo>
                  <a:pt x="372" y="827"/>
                </a:lnTo>
                <a:lnTo>
                  <a:pt x="358" y="922"/>
                </a:lnTo>
                <a:lnTo>
                  <a:pt x="343" y="1022"/>
                </a:lnTo>
                <a:lnTo>
                  <a:pt x="334" y="1022"/>
                </a:lnTo>
                <a:lnTo>
                  <a:pt x="320" y="1022"/>
                </a:lnTo>
                <a:lnTo>
                  <a:pt x="301" y="1022"/>
                </a:lnTo>
                <a:lnTo>
                  <a:pt x="280" y="1022"/>
                </a:lnTo>
                <a:lnTo>
                  <a:pt x="258" y="1022"/>
                </a:lnTo>
                <a:lnTo>
                  <a:pt x="232" y="1022"/>
                </a:lnTo>
                <a:lnTo>
                  <a:pt x="204" y="1022"/>
                </a:lnTo>
                <a:lnTo>
                  <a:pt x="177" y="1022"/>
                </a:lnTo>
                <a:lnTo>
                  <a:pt x="149" y="1022"/>
                </a:lnTo>
                <a:lnTo>
                  <a:pt x="121" y="1022"/>
                </a:lnTo>
                <a:lnTo>
                  <a:pt x="95" y="1022"/>
                </a:lnTo>
                <a:lnTo>
                  <a:pt x="69" y="1022"/>
                </a:lnTo>
                <a:lnTo>
                  <a:pt x="47" y="1022"/>
                </a:lnTo>
                <a:lnTo>
                  <a:pt x="28" y="1022"/>
                </a:lnTo>
                <a:lnTo>
                  <a:pt x="12" y="1022"/>
                </a:lnTo>
                <a:lnTo>
                  <a:pt x="0" y="1022"/>
                </a:lnTo>
                <a:lnTo>
                  <a:pt x="11" y="967"/>
                </a:lnTo>
                <a:lnTo>
                  <a:pt x="23" y="905"/>
                </a:lnTo>
                <a:lnTo>
                  <a:pt x="33" y="837"/>
                </a:lnTo>
                <a:lnTo>
                  <a:pt x="43" y="763"/>
                </a:lnTo>
                <a:lnTo>
                  <a:pt x="52" y="683"/>
                </a:lnTo>
                <a:lnTo>
                  <a:pt x="59" y="600"/>
                </a:lnTo>
                <a:lnTo>
                  <a:pt x="62" y="512"/>
                </a:lnTo>
                <a:lnTo>
                  <a:pt x="64" y="421"/>
                </a:lnTo>
                <a:lnTo>
                  <a:pt x="62" y="320"/>
                </a:lnTo>
                <a:lnTo>
                  <a:pt x="55" y="215"/>
                </a:lnTo>
                <a:lnTo>
                  <a:pt x="43" y="109"/>
                </a:lnTo>
                <a:lnTo>
                  <a:pt x="28" y="0"/>
                </a:lnTo>
                <a:lnTo>
                  <a:pt x="40" y="0"/>
                </a:lnTo>
                <a:lnTo>
                  <a:pt x="55" y="0"/>
                </a:lnTo>
                <a:lnTo>
                  <a:pt x="76" y="0"/>
                </a:lnTo>
                <a:lnTo>
                  <a:pt x="99" y="0"/>
                </a:lnTo>
                <a:lnTo>
                  <a:pt x="125" y="0"/>
                </a:lnTo>
                <a:lnTo>
                  <a:pt x="152" y="0"/>
                </a:lnTo>
                <a:lnTo>
                  <a:pt x="182" y="0"/>
                </a:lnTo>
                <a:lnTo>
                  <a:pt x="211" y="0"/>
                </a:lnTo>
                <a:lnTo>
                  <a:pt x="240" y="0"/>
                </a:lnTo>
                <a:lnTo>
                  <a:pt x="268" y="0"/>
                </a:lnTo>
                <a:lnTo>
                  <a:pt x="296" y="0"/>
                </a:lnTo>
                <a:lnTo>
                  <a:pt x="320" y="0"/>
                </a:lnTo>
                <a:lnTo>
                  <a:pt x="343" y="0"/>
                </a:lnTo>
                <a:lnTo>
                  <a:pt x="360" y="0"/>
                </a:lnTo>
                <a:lnTo>
                  <a:pt x="375" y="0"/>
                </a:lnTo>
                <a:lnTo>
                  <a:pt x="384"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3" name="Freeform 14"/>
          <p:cNvSpPr>
            <a:spLocks/>
          </p:cNvSpPr>
          <p:nvPr/>
        </p:nvSpPr>
        <p:spPr bwMode="auto">
          <a:xfrm flipH="1">
            <a:off x="1174750" y="3030538"/>
            <a:ext cx="190500" cy="495300"/>
          </a:xfrm>
          <a:custGeom>
            <a:avLst/>
            <a:gdLst>
              <a:gd name="T0" fmla="*/ 2147483647 w 135"/>
              <a:gd name="T1" fmla="*/ 0 h 308"/>
              <a:gd name="T2" fmla="*/ 0 w 135"/>
              <a:gd name="T3" fmla="*/ 2147483647 h 308"/>
              <a:gd name="T4" fmla="*/ 2147483647 w 135"/>
              <a:gd name="T5" fmla="*/ 2147483647 h 308"/>
              <a:gd name="T6" fmla="*/ 2147483647 w 135"/>
              <a:gd name="T7" fmla="*/ 2147483647 h 308"/>
              <a:gd name="T8" fmla="*/ 2147483647 w 135"/>
              <a:gd name="T9" fmla="*/ 2147483647 h 308"/>
              <a:gd name="T10" fmla="*/ 2147483647 w 135"/>
              <a:gd name="T11" fmla="*/ 2147483647 h 308"/>
              <a:gd name="T12" fmla="*/ 2147483647 w 135"/>
              <a:gd name="T13" fmla="*/ 0 h 308"/>
              <a:gd name="T14" fmla="*/ 0 60000 65536"/>
              <a:gd name="T15" fmla="*/ 0 60000 65536"/>
              <a:gd name="T16" fmla="*/ 0 60000 65536"/>
              <a:gd name="T17" fmla="*/ 0 60000 65536"/>
              <a:gd name="T18" fmla="*/ 0 60000 65536"/>
              <a:gd name="T19" fmla="*/ 0 60000 65536"/>
              <a:gd name="T20" fmla="*/ 0 60000 65536"/>
              <a:gd name="T21" fmla="*/ 0 w 135"/>
              <a:gd name="T22" fmla="*/ 0 h 308"/>
              <a:gd name="T23" fmla="*/ 135 w 135"/>
              <a:gd name="T24" fmla="*/ 308 h 30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5" h="308">
                <a:moveTo>
                  <a:pt x="101" y="0"/>
                </a:moveTo>
                <a:lnTo>
                  <a:pt x="0" y="232"/>
                </a:lnTo>
                <a:lnTo>
                  <a:pt x="135" y="308"/>
                </a:lnTo>
                <a:lnTo>
                  <a:pt x="135" y="274"/>
                </a:lnTo>
                <a:lnTo>
                  <a:pt x="132" y="191"/>
                </a:lnTo>
                <a:lnTo>
                  <a:pt x="121" y="90"/>
                </a:lnTo>
                <a:lnTo>
                  <a:pt x="10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4" name="Freeform 15"/>
          <p:cNvSpPr>
            <a:spLocks/>
          </p:cNvSpPr>
          <p:nvPr/>
        </p:nvSpPr>
        <p:spPr bwMode="auto">
          <a:xfrm flipH="1">
            <a:off x="1136650" y="2936875"/>
            <a:ext cx="273050" cy="655638"/>
          </a:xfrm>
          <a:custGeom>
            <a:avLst/>
            <a:gdLst>
              <a:gd name="T0" fmla="*/ 2147483647 w 192"/>
              <a:gd name="T1" fmla="*/ 0 h 408"/>
              <a:gd name="T2" fmla="*/ 0 w 192"/>
              <a:gd name="T3" fmla="*/ 2147483647 h 408"/>
              <a:gd name="T4" fmla="*/ 2147483647 w 192"/>
              <a:gd name="T5" fmla="*/ 2147483647 h 408"/>
              <a:gd name="T6" fmla="*/ 2147483647 w 192"/>
              <a:gd name="T7" fmla="*/ 2147483647 h 408"/>
              <a:gd name="T8" fmla="*/ 2147483647 w 192"/>
              <a:gd name="T9" fmla="*/ 2147483647 h 408"/>
              <a:gd name="T10" fmla="*/ 2147483647 w 192"/>
              <a:gd name="T11" fmla="*/ 2147483647 h 408"/>
              <a:gd name="T12" fmla="*/ 2147483647 w 192"/>
              <a:gd name="T13" fmla="*/ 2147483647 h 408"/>
              <a:gd name="T14" fmla="*/ 2147483647 w 192"/>
              <a:gd name="T15" fmla="*/ 2147483647 h 408"/>
              <a:gd name="T16" fmla="*/ 2147483647 w 192"/>
              <a:gd name="T17" fmla="*/ 2147483647 h 408"/>
              <a:gd name="T18" fmla="*/ 2147483647 w 192"/>
              <a:gd name="T19" fmla="*/ 0 h 4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2"/>
              <a:gd name="T31" fmla="*/ 0 h 408"/>
              <a:gd name="T32" fmla="*/ 192 w 192"/>
              <a:gd name="T33" fmla="*/ 408 h 40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2" h="408">
                <a:moveTo>
                  <a:pt x="108" y="0"/>
                </a:moveTo>
                <a:lnTo>
                  <a:pt x="0" y="301"/>
                </a:lnTo>
                <a:lnTo>
                  <a:pt x="192" y="408"/>
                </a:lnTo>
                <a:lnTo>
                  <a:pt x="192" y="365"/>
                </a:lnTo>
                <a:lnTo>
                  <a:pt x="192" y="327"/>
                </a:lnTo>
                <a:lnTo>
                  <a:pt x="189" y="242"/>
                </a:lnTo>
                <a:lnTo>
                  <a:pt x="178" y="140"/>
                </a:lnTo>
                <a:lnTo>
                  <a:pt x="156" y="49"/>
                </a:lnTo>
                <a:lnTo>
                  <a:pt x="135" y="5"/>
                </a:lnTo>
                <a:lnTo>
                  <a:pt x="10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5" name="Freeform 16"/>
          <p:cNvSpPr>
            <a:spLocks/>
          </p:cNvSpPr>
          <p:nvPr/>
        </p:nvSpPr>
        <p:spPr bwMode="auto">
          <a:xfrm flipH="1">
            <a:off x="1185863" y="3390900"/>
            <a:ext cx="876300" cy="782638"/>
          </a:xfrm>
          <a:custGeom>
            <a:avLst/>
            <a:gdLst>
              <a:gd name="T0" fmla="*/ 0 w 616"/>
              <a:gd name="T1" fmla="*/ 2147483647 h 488"/>
              <a:gd name="T2" fmla="*/ 2147483647 w 616"/>
              <a:gd name="T3" fmla="*/ 2147483647 h 488"/>
              <a:gd name="T4" fmla="*/ 2147483647 w 616"/>
              <a:gd name="T5" fmla="*/ 2147483647 h 488"/>
              <a:gd name="T6" fmla="*/ 2147483647 w 616"/>
              <a:gd name="T7" fmla="*/ 2147483647 h 488"/>
              <a:gd name="T8" fmla="*/ 2147483647 w 616"/>
              <a:gd name="T9" fmla="*/ 2147483647 h 488"/>
              <a:gd name="T10" fmla="*/ 2147483647 w 616"/>
              <a:gd name="T11" fmla="*/ 2147483647 h 488"/>
              <a:gd name="T12" fmla="*/ 2147483647 w 616"/>
              <a:gd name="T13" fmla="*/ 2147483647 h 488"/>
              <a:gd name="T14" fmla="*/ 2147483647 w 616"/>
              <a:gd name="T15" fmla="*/ 2147483647 h 488"/>
              <a:gd name="T16" fmla="*/ 2147483647 w 616"/>
              <a:gd name="T17" fmla="*/ 2147483647 h 488"/>
              <a:gd name="T18" fmla="*/ 2147483647 w 616"/>
              <a:gd name="T19" fmla="*/ 2147483647 h 488"/>
              <a:gd name="T20" fmla="*/ 2147483647 w 616"/>
              <a:gd name="T21" fmla="*/ 2147483647 h 488"/>
              <a:gd name="T22" fmla="*/ 2147483647 w 616"/>
              <a:gd name="T23" fmla="*/ 2147483647 h 488"/>
              <a:gd name="T24" fmla="*/ 2147483647 w 616"/>
              <a:gd name="T25" fmla="*/ 2147483647 h 488"/>
              <a:gd name="T26" fmla="*/ 2147483647 w 616"/>
              <a:gd name="T27" fmla="*/ 2147483647 h 488"/>
              <a:gd name="T28" fmla="*/ 2147483647 w 616"/>
              <a:gd name="T29" fmla="*/ 2147483647 h 488"/>
              <a:gd name="T30" fmla="*/ 2147483647 w 616"/>
              <a:gd name="T31" fmla="*/ 2147483647 h 488"/>
              <a:gd name="T32" fmla="*/ 2147483647 w 616"/>
              <a:gd name="T33" fmla="*/ 2147483647 h 488"/>
              <a:gd name="T34" fmla="*/ 2147483647 w 616"/>
              <a:gd name="T35" fmla="*/ 2147483647 h 488"/>
              <a:gd name="T36" fmla="*/ 2147483647 w 616"/>
              <a:gd name="T37" fmla="*/ 2147483647 h 488"/>
              <a:gd name="T38" fmla="*/ 2147483647 w 616"/>
              <a:gd name="T39" fmla="*/ 2147483647 h 488"/>
              <a:gd name="T40" fmla="*/ 2147483647 w 616"/>
              <a:gd name="T41" fmla="*/ 2147483647 h 488"/>
              <a:gd name="T42" fmla="*/ 2147483647 w 616"/>
              <a:gd name="T43" fmla="*/ 2147483647 h 488"/>
              <a:gd name="T44" fmla="*/ 2147483647 w 616"/>
              <a:gd name="T45" fmla="*/ 2147483647 h 488"/>
              <a:gd name="T46" fmla="*/ 2147483647 w 616"/>
              <a:gd name="T47" fmla="*/ 2147483647 h 488"/>
              <a:gd name="T48" fmla="*/ 2147483647 w 616"/>
              <a:gd name="T49" fmla="*/ 2147483647 h 488"/>
              <a:gd name="T50" fmla="*/ 2147483647 w 616"/>
              <a:gd name="T51" fmla="*/ 2147483647 h 488"/>
              <a:gd name="T52" fmla="*/ 2147483647 w 616"/>
              <a:gd name="T53" fmla="*/ 2147483647 h 488"/>
              <a:gd name="T54" fmla="*/ 2147483647 w 616"/>
              <a:gd name="T55" fmla="*/ 2147483647 h 488"/>
              <a:gd name="T56" fmla="*/ 2147483647 w 616"/>
              <a:gd name="T57" fmla="*/ 2147483647 h 488"/>
              <a:gd name="T58" fmla="*/ 2147483647 w 616"/>
              <a:gd name="T59" fmla="*/ 2147483647 h 488"/>
              <a:gd name="T60" fmla="*/ 2147483647 w 616"/>
              <a:gd name="T61" fmla="*/ 2147483647 h 488"/>
              <a:gd name="T62" fmla="*/ 2147483647 w 616"/>
              <a:gd name="T63" fmla="*/ 2147483647 h 488"/>
              <a:gd name="T64" fmla="*/ 2147483647 w 616"/>
              <a:gd name="T65" fmla="*/ 2147483647 h 488"/>
              <a:gd name="T66" fmla="*/ 2147483647 w 616"/>
              <a:gd name="T67" fmla="*/ 2147483647 h 488"/>
              <a:gd name="T68" fmla="*/ 2147483647 w 616"/>
              <a:gd name="T69" fmla="*/ 2147483647 h 488"/>
              <a:gd name="T70" fmla="*/ 2147483647 w 616"/>
              <a:gd name="T71" fmla="*/ 2147483647 h 488"/>
              <a:gd name="T72" fmla="*/ 2147483647 w 616"/>
              <a:gd name="T73" fmla="*/ 2147483647 h 488"/>
              <a:gd name="T74" fmla="*/ 2147483647 w 616"/>
              <a:gd name="T75" fmla="*/ 2147483647 h 488"/>
              <a:gd name="T76" fmla="*/ 2147483647 w 616"/>
              <a:gd name="T77" fmla="*/ 2147483647 h 488"/>
              <a:gd name="T78" fmla="*/ 2147483647 w 616"/>
              <a:gd name="T79" fmla="*/ 2147483647 h 488"/>
              <a:gd name="T80" fmla="*/ 2147483647 w 616"/>
              <a:gd name="T81" fmla="*/ 2147483647 h 488"/>
              <a:gd name="T82" fmla="*/ 2147483647 w 616"/>
              <a:gd name="T83" fmla="*/ 2147483647 h 488"/>
              <a:gd name="T84" fmla="*/ 2147483647 w 616"/>
              <a:gd name="T85" fmla="*/ 2147483647 h 488"/>
              <a:gd name="T86" fmla="*/ 2147483647 w 616"/>
              <a:gd name="T87" fmla="*/ 2147483647 h 488"/>
              <a:gd name="T88" fmla="*/ 2147483647 w 616"/>
              <a:gd name="T89" fmla="*/ 2147483647 h 488"/>
              <a:gd name="T90" fmla="*/ 2147483647 w 616"/>
              <a:gd name="T91" fmla="*/ 2147483647 h 488"/>
              <a:gd name="T92" fmla="*/ 2147483647 w 616"/>
              <a:gd name="T93" fmla="*/ 2147483647 h 488"/>
              <a:gd name="T94" fmla="*/ 2147483647 w 616"/>
              <a:gd name="T95" fmla="*/ 2147483647 h 488"/>
              <a:gd name="T96" fmla="*/ 2147483647 w 616"/>
              <a:gd name="T97" fmla="*/ 2147483647 h 488"/>
              <a:gd name="T98" fmla="*/ 2147483647 w 616"/>
              <a:gd name="T99" fmla="*/ 2147483647 h 488"/>
              <a:gd name="T100" fmla="*/ 2147483647 w 616"/>
              <a:gd name="T101" fmla="*/ 0 h 488"/>
              <a:gd name="T102" fmla="*/ 2147483647 w 616"/>
              <a:gd name="T103" fmla="*/ 2147483647 h 488"/>
              <a:gd name="T104" fmla="*/ 2147483647 w 616"/>
              <a:gd name="T105" fmla="*/ 2147483647 h 488"/>
              <a:gd name="T106" fmla="*/ 0 w 616"/>
              <a:gd name="T107" fmla="*/ 2147483647 h 488"/>
              <a:gd name="T108" fmla="*/ 0 w 616"/>
              <a:gd name="T109" fmla="*/ 2147483647 h 48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16"/>
              <a:gd name="T166" fmla="*/ 0 h 488"/>
              <a:gd name="T167" fmla="*/ 616 w 616"/>
              <a:gd name="T168" fmla="*/ 488 h 48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16" h="488">
                <a:moveTo>
                  <a:pt x="0" y="90"/>
                </a:moveTo>
                <a:lnTo>
                  <a:pt x="4" y="151"/>
                </a:lnTo>
                <a:lnTo>
                  <a:pt x="11" y="213"/>
                </a:lnTo>
                <a:lnTo>
                  <a:pt x="28" y="275"/>
                </a:lnTo>
                <a:lnTo>
                  <a:pt x="50" y="334"/>
                </a:lnTo>
                <a:lnTo>
                  <a:pt x="83" y="387"/>
                </a:lnTo>
                <a:lnTo>
                  <a:pt x="126" y="431"/>
                </a:lnTo>
                <a:lnTo>
                  <a:pt x="182" y="465"/>
                </a:lnTo>
                <a:lnTo>
                  <a:pt x="249" y="484"/>
                </a:lnTo>
                <a:lnTo>
                  <a:pt x="256" y="486"/>
                </a:lnTo>
                <a:lnTo>
                  <a:pt x="268" y="488"/>
                </a:lnTo>
                <a:lnTo>
                  <a:pt x="284" y="488"/>
                </a:lnTo>
                <a:lnTo>
                  <a:pt x="306" y="488"/>
                </a:lnTo>
                <a:lnTo>
                  <a:pt x="330" y="484"/>
                </a:lnTo>
                <a:lnTo>
                  <a:pt x="358" y="477"/>
                </a:lnTo>
                <a:lnTo>
                  <a:pt x="387" y="467"/>
                </a:lnTo>
                <a:lnTo>
                  <a:pt x="419" y="450"/>
                </a:lnTo>
                <a:lnTo>
                  <a:pt x="453" y="424"/>
                </a:lnTo>
                <a:lnTo>
                  <a:pt x="484" y="391"/>
                </a:lnTo>
                <a:lnTo>
                  <a:pt x="514" y="353"/>
                </a:lnTo>
                <a:lnTo>
                  <a:pt x="540" y="310"/>
                </a:lnTo>
                <a:lnTo>
                  <a:pt x="564" y="258"/>
                </a:lnTo>
                <a:lnTo>
                  <a:pt x="583" y="202"/>
                </a:lnTo>
                <a:lnTo>
                  <a:pt x="602" y="140"/>
                </a:lnTo>
                <a:lnTo>
                  <a:pt x="616" y="71"/>
                </a:lnTo>
                <a:lnTo>
                  <a:pt x="564" y="62"/>
                </a:lnTo>
                <a:lnTo>
                  <a:pt x="552" y="125"/>
                </a:lnTo>
                <a:lnTo>
                  <a:pt x="536" y="180"/>
                </a:lnTo>
                <a:lnTo>
                  <a:pt x="517" y="232"/>
                </a:lnTo>
                <a:lnTo>
                  <a:pt x="496" y="278"/>
                </a:lnTo>
                <a:lnTo>
                  <a:pt x="474" y="320"/>
                </a:lnTo>
                <a:lnTo>
                  <a:pt x="448" y="355"/>
                </a:lnTo>
                <a:lnTo>
                  <a:pt x="422" y="384"/>
                </a:lnTo>
                <a:lnTo>
                  <a:pt x="393" y="406"/>
                </a:lnTo>
                <a:lnTo>
                  <a:pt x="367" y="420"/>
                </a:lnTo>
                <a:lnTo>
                  <a:pt x="342" y="429"/>
                </a:lnTo>
                <a:lnTo>
                  <a:pt x="320" y="434"/>
                </a:lnTo>
                <a:lnTo>
                  <a:pt x="301" y="436"/>
                </a:lnTo>
                <a:lnTo>
                  <a:pt x="284" y="438"/>
                </a:lnTo>
                <a:lnTo>
                  <a:pt x="272" y="436"/>
                </a:lnTo>
                <a:lnTo>
                  <a:pt x="263" y="434"/>
                </a:lnTo>
                <a:lnTo>
                  <a:pt x="259" y="434"/>
                </a:lnTo>
                <a:lnTo>
                  <a:pt x="178" y="405"/>
                </a:lnTo>
                <a:lnTo>
                  <a:pt x="123" y="353"/>
                </a:lnTo>
                <a:lnTo>
                  <a:pt x="85" y="284"/>
                </a:lnTo>
                <a:lnTo>
                  <a:pt x="64" y="208"/>
                </a:lnTo>
                <a:lnTo>
                  <a:pt x="55" y="133"/>
                </a:lnTo>
                <a:lnTo>
                  <a:pt x="54" y="69"/>
                </a:lnTo>
                <a:lnTo>
                  <a:pt x="55" y="24"/>
                </a:lnTo>
                <a:lnTo>
                  <a:pt x="57" y="7"/>
                </a:lnTo>
                <a:lnTo>
                  <a:pt x="7" y="0"/>
                </a:lnTo>
                <a:lnTo>
                  <a:pt x="5" y="21"/>
                </a:lnTo>
                <a:lnTo>
                  <a:pt x="2" y="42"/>
                </a:lnTo>
                <a:lnTo>
                  <a:pt x="0" y="66"/>
                </a:lnTo>
                <a:lnTo>
                  <a:pt x="0" y="9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6" name="Freeform 17"/>
          <p:cNvSpPr>
            <a:spLocks/>
          </p:cNvSpPr>
          <p:nvPr/>
        </p:nvSpPr>
        <p:spPr bwMode="auto">
          <a:xfrm flipH="1">
            <a:off x="1706563" y="4164013"/>
            <a:ext cx="4762" cy="3175"/>
          </a:xfrm>
          <a:custGeom>
            <a:avLst/>
            <a:gdLst>
              <a:gd name="T0" fmla="*/ 2147483647 w 3"/>
              <a:gd name="T1" fmla="*/ 2147483647 h 2"/>
              <a:gd name="T2" fmla="*/ 2147483647 w 3"/>
              <a:gd name="T3" fmla="*/ 2147483647 h 2"/>
              <a:gd name="T4" fmla="*/ 2147483647 w 3"/>
              <a:gd name="T5" fmla="*/ 2147483647 h 2"/>
              <a:gd name="T6" fmla="*/ 2147483647 w 3"/>
              <a:gd name="T7" fmla="*/ 2147483647 h 2"/>
              <a:gd name="T8" fmla="*/ 2147483647 w 3"/>
              <a:gd name="T9" fmla="*/ 2147483647 h 2"/>
              <a:gd name="T10" fmla="*/ 2147483647 w 3"/>
              <a:gd name="T11" fmla="*/ 2147483647 h 2"/>
              <a:gd name="T12" fmla="*/ 2147483647 w 3"/>
              <a:gd name="T13" fmla="*/ 0 h 2"/>
              <a:gd name="T14" fmla="*/ 0 w 3"/>
              <a:gd name="T15" fmla="*/ 0 h 2"/>
              <a:gd name="T16" fmla="*/ 0 w 3"/>
              <a:gd name="T17" fmla="*/ 0 h 2"/>
              <a:gd name="T18" fmla="*/ 2147483647 w 3"/>
              <a:gd name="T19" fmla="*/ 2147483647 h 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
              <a:gd name="T31" fmla="*/ 0 h 2"/>
              <a:gd name="T32" fmla="*/ 3 w 3"/>
              <a:gd name="T33" fmla="*/ 2 h 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 h="2">
                <a:moveTo>
                  <a:pt x="3" y="2"/>
                </a:moveTo>
                <a:lnTo>
                  <a:pt x="3" y="2"/>
                </a:lnTo>
                <a:lnTo>
                  <a:pt x="1" y="2"/>
                </a:lnTo>
                <a:lnTo>
                  <a:pt x="1" y="0"/>
                </a:lnTo>
                <a:lnTo>
                  <a:pt x="0" y="0"/>
                </a:lnTo>
                <a:lnTo>
                  <a:pt x="3"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7" name="Freeform 18"/>
          <p:cNvSpPr>
            <a:spLocks/>
          </p:cNvSpPr>
          <p:nvPr/>
        </p:nvSpPr>
        <p:spPr bwMode="auto">
          <a:xfrm flipH="1">
            <a:off x="1871663" y="3087688"/>
            <a:ext cx="414337" cy="479425"/>
          </a:xfrm>
          <a:custGeom>
            <a:avLst/>
            <a:gdLst>
              <a:gd name="T0" fmla="*/ 2147483647 w 292"/>
              <a:gd name="T1" fmla="*/ 2147483647 h 297"/>
              <a:gd name="T2" fmla="*/ 2147483647 w 292"/>
              <a:gd name="T3" fmla="*/ 2147483647 h 297"/>
              <a:gd name="T4" fmla="*/ 2147483647 w 292"/>
              <a:gd name="T5" fmla="*/ 2147483647 h 297"/>
              <a:gd name="T6" fmla="*/ 2147483647 w 292"/>
              <a:gd name="T7" fmla="*/ 2147483647 h 297"/>
              <a:gd name="T8" fmla="*/ 2147483647 w 292"/>
              <a:gd name="T9" fmla="*/ 2147483647 h 297"/>
              <a:gd name="T10" fmla="*/ 2147483647 w 292"/>
              <a:gd name="T11" fmla="*/ 2147483647 h 297"/>
              <a:gd name="T12" fmla="*/ 2147483647 w 292"/>
              <a:gd name="T13" fmla="*/ 2147483647 h 297"/>
              <a:gd name="T14" fmla="*/ 2147483647 w 292"/>
              <a:gd name="T15" fmla="*/ 2147483647 h 297"/>
              <a:gd name="T16" fmla="*/ 0 w 292"/>
              <a:gd name="T17" fmla="*/ 2147483647 h 297"/>
              <a:gd name="T18" fmla="*/ 0 w 292"/>
              <a:gd name="T19" fmla="*/ 2147483647 h 297"/>
              <a:gd name="T20" fmla="*/ 0 w 292"/>
              <a:gd name="T21" fmla="*/ 2147483647 h 297"/>
              <a:gd name="T22" fmla="*/ 0 w 292"/>
              <a:gd name="T23" fmla="*/ 2147483647 h 297"/>
              <a:gd name="T24" fmla="*/ 2147483647 w 292"/>
              <a:gd name="T25" fmla="*/ 2147483647 h 297"/>
              <a:gd name="T26" fmla="*/ 2147483647 w 292"/>
              <a:gd name="T27" fmla="*/ 2147483647 h 297"/>
              <a:gd name="T28" fmla="*/ 2147483647 w 292"/>
              <a:gd name="T29" fmla="*/ 2147483647 h 297"/>
              <a:gd name="T30" fmla="*/ 2147483647 w 292"/>
              <a:gd name="T31" fmla="*/ 2147483647 h 297"/>
              <a:gd name="T32" fmla="*/ 2147483647 w 292"/>
              <a:gd name="T33" fmla="*/ 2147483647 h 297"/>
              <a:gd name="T34" fmla="*/ 2147483647 w 292"/>
              <a:gd name="T35" fmla="*/ 2147483647 h 297"/>
              <a:gd name="T36" fmla="*/ 2147483647 w 292"/>
              <a:gd name="T37" fmla="*/ 2147483647 h 297"/>
              <a:gd name="T38" fmla="*/ 2147483647 w 292"/>
              <a:gd name="T39" fmla="*/ 2147483647 h 297"/>
              <a:gd name="T40" fmla="*/ 2147483647 w 292"/>
              <a:gd name="T41" fmla="*/ 2147483647 h 297"/>
              <a:gd name="T42" fmla="*/ 2147483647 w 292"/>
              <a:gd name="T43" fmla="*/ 2147483647 h 297"/>
              <a:gd name="T44" fmla="*/ 2147483647 w 292"/>
              <a:gd name="T45" fmla="*/ 2147483647 h 297"/>
              <a:gd name="T46" fmla="*/ 2147483647 w 292"/>
              <a:gd name="T47" fmla="*/ 2147483647 h 297"/>
              <a:gd name="T48" fmla="*/ 2147483647 w 292"/>
              <a:gd name="T49" fmla="*/ 2147483647 h 297"/>
              <a:gd name="T50" fmla="*/ 2147483647 w 292"/>
              <a:gd name="T51" fmla="*/ 2147483647 h 297"/>
              <a:gd name="T52" fmla="*/ 2147483647 w 292"/>
              <a:gd name="T53" fmla="*/ 2147483647 h 297"/>
              <a:gd name="T54" fmla="*/ 2147483647 w 292"/>
              <a:gd name="T55" fmla="*/ 2147483647 h 297"/>
              <a:gd name="T56" fmla="*/ 2147483647 w 292"/>
              <a:gd name="T57" fmla="*/ 2147483647 h 297"/>
              <a:gd name="T58" fmla="*/ 2147483647 w 292"/>
              <a:gd name="T59" fmla="*/ 2147483647 h 297"/>
              <a:gd name="T60" fmla="*/ 2147483647 w 292"/>
              <a:gd name="T61" fmla="*/ 2147483647 h 297"/>
              <a:gd name="T62" fmla="*/ 2147483647 w 292"/>
              <a:gd name="T63" fmla="*/ 2147483647 h 297"/>
              <a:gd name="T64" fmla="*/ 2147483647 w 292"/>
              <a:gd name="T65" fmla="*/ 2147483647 h 297"/>
              <a:gd name="T66" fmla="*/ 2147483647 w 292"/>
              <a:gd name="T67" fmla="*/ 2147483647 h 297"/>
              <a:gd name="T68" fmla="*/ 2147483647 w 292"/>
              <a:gd name="T69" fmla="*/ 2147483647 h 297"/>
              <a:gd name="T70" fmla="*/ 2147483647 w 292"/>
              <a:gd name="T71" fmla="*/ 2147483647 h 297"/>
              <a:gd name="T72" fmla="*/ 2147483647 w 292"/>
              <a:gd name="T73" fmla="*/ 2147483647 h 297"/>
              <a:gd name="T74" fmla="*/ 2147483647 w 292"/>
              <a:gd name="T75" fmla="*/ 2147483647 h 297"/>
              <a:gd name="T76" fmla="*/ 2147483647 w 292"/>
              <a:gd name="T77" fmla="*/ 2147483647 h 297"/>
              <a:gd name="T78" fmla="*/ 2147483647 w 292"/>
              <a:gd name="T79" fmla="*/ 2147483647 h 297"/>
              <a:gd name="T80" fmla="*/ 2147483647 w 292"/>
              <a:gd name="T81" fmla="*/ 2147483647 h 297"/>
              <a:gd name="T82" fmla="*/ 2147483647 w 292"/>
              <a:gd name="T83" fmla="*/ 2147483647 h 297"/>
              <a:gd name="T84" fmla="*/ 2147483647 w 292"/>
              <a:gd name="T85" fmla="*/ 2147483647 h 297"/>
              <a:gd name="T86" fmla="*/ 2147483647 w 292"/>
              <a:gd name="T87" fmla="*/ 2147483647 h 297"/>
              <a:gd name="T88" fmla="*/ 2147483647 w 292"/>
              <a:gd name="T89" fmla="*/ 2147483647 h 297"/>
              <a:gd name="T90" fmla="*/ 2147483647 w 292"/>
              <a:gd name="T91" fmla="*/ 2147483647 h 297"/>
              <a:gd name="T92" fmla="*/ 2147483647 w 292"/>
              <a:gd name="T93" fmla="*/ 2147483647 h 297"/>
              <a:gd name="T94" fmla="*/ 2147483647 w 292"/>
              <a:gd name="T95" fmla="*/ 2147483647 h 297"/>
              <a:gd name="T96" fmla="*/ 2147483647 w 292"/>
              <a:gd name="T97" fmla="*/ 2147483647 h 297"/>
              <a:gd name="T98" fmla="*/ 2147483647 w 292"/>
              <a:gd name="T99" fmla="*/ 2147483647 h 297"/>
              <a:gd name="T100" fmla="*/ 2147483647 w 292"/>
              <a:gd name="T101" fmla="*/ 2147483647 h 297"/>
              <a:gd name="T102" fmla="*/ 2147483647 w 292"/>
              <a:gd name="T103" fmla="*/ 0 h 297"/>
              <a:gd name="T104" fmla="*/ 2147483647 w 292"/>
              <a:gd name="T105" fmla="*/ 2147483647 h 297"/>
              <a:gd name="T106" fmla="*/ 2147483647 w 292"/>
              <a:gd name="T107" fmla="*/ 2147483647 h 29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92"/>
              <a:gd name="T163" fmla="*/ 0 h 297"/>
              <a:gd name="T164" fmla="*/ 292 w 292"/>
              <a:gd name="T165" fmla="*/ 297 h 29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92" h="297">
                <a:moveTo>
                  <a:pt x="64" y="12"/>
                </a:moveTo>
                <a:lnTo>
                  <a:pt x="53" y="17"/>
                </a:lnTo>
                <a:lnTo>
                  <a:pt x="43" y="24"/>
                </a:lnTo>
                <a:lnTo>
                  <a:pt x="33" y="34"/>
                </a:lnTo>
                <a:lnTo>
                  <a:pt x="22" y="45"/>
                </a:lnTo>
                <a:lnTo>
                  <a:pt x="14" y="57"/>
                </a:lnTo>
                <a:lnTo>
                  <a:pt x="7" y="71"/>
                </a:lnTo>
                <a:lnTo>
                  <a:pt x="2" y="86"/>
                </a:lnTo>
                <a:lnTo>
                  <a:pt x="0" y="102"/>
                </a:lnTo>
                <a:lnTo>
                  <a:pt x="0" y="105"/>
                </a:lnTo>
                <a:lnTo>
                  <a:pt x="0" y="109"/>
                </a:lnTo>
                <a:lnTo>
                  <a:pt x="0" y="114"/>
                </a:lnTo>
                <a:lnTo>
                  <a:pt x="2" y="117"/>
                </a:lnTo>
                <a:lnTo>
                  <a:pt x="10" y="148"/>
                </a:lnTo>
                <a:lnTo>
                  <a:pt x="22" y="183"/>
                </a:lnTo>
                <a:lnTo>
                  <a:pt x="41" y="216"/>
                </a:lnTo>
                <a:lnTo>
                  <a:pt x="64" y="245"/>
                </a:lnTo>
                <a:lnTo>
                  <a:pt x="91" y="271"/>
                </a:lnTo>
                <a:lnTo>
                  <a:pt x="123" y="288"/>
                </a:lnTo>
                <a:lnTo>
                  <a:pt x="159" y="297"/>
                </a:lnTo>
                <a:lnTo>
                  <a:pt x="199" y="295"/>
                </a:lnTo>
                <a:lnTo>
                  <a:pt x="207" y="292"/>
                </a:lnTo>
                <a:lnTo>
                  <a:pt x="219" y="287"/>
                </a:lnTo>
                <a:lnTo>
                  <a:pt x="235" y="276"/>
                </a:lnTo>
                <a:lnTo>
                  <a:pt x="251" y="264"/>
                </a:lnTo>
                <a:lnTo>
                  <a:pt x="266" y="249"/>
                </a:lnTo>
                <a:lnTo>
                  <a:pt x="280" y="230"/>
                </a:lnTo>
                <a:lnTo>
                  <a:pt x="289" y="209"/>
                </a:lnTo>
                <a:lnTo>
                  <a:pt x="292" y="185"/>
                </a:lnTo>
                <a:lnTo>
                  <a:pt x="290" y="169"/>
                </a:lnTo>
                <a:lnTo>
                  <a:pt x="287" y="155"/>
                </a:lnTo>
                <a:lnTo>
                  <a:pt x="282" y="141"/>
                </a:lnTo>
                <a:lnTo>
                  <a:pt x="275" y="129"/>
                </a:lnTo>
                <a:lnTo>
                  <a:pt x="268" y="121"/>
                </a:lnTo>
                <a:lnTo>
                  <a:pt x="259" y="112"/>
                </a:lnTo>
                <a:lnTo>
                  <a:pt x="249" y="105"/>
                </a:lnTo>
                <a:lnTo>
                  <a:pt x="240" y="100"/>
                </a:lnTo>
                <a:lnTo>
                  <a:pt x="231" y="96"/>
                </a:lnTo>
                <a:lnTo>
                  <a:pt x="223" y="96"/>
                </a:lnTo>
                <a:lnTo>
                  <a:pt x="212" y="96"/>
                </a:lnTo>
                <a:lnTo>
                  <a:pt x="204" y="98"/>
                </a:lnTo>
                <a:lnTo>
                  <a:pt x="200" y="90"/>
                </a:lnTo>
                <a:lnTo>
                  <a:pt x="197" y="81"/>
                </a:lnTo>
                <a:lnTo>
                  <a:pt x="190" y="74"/>
                </a:lnTo>
                <a:lnTo>
                  <a:pt x="183" y="65"/>
                </a:lnTo>
                <a:lnTo>
                  <a:pt x="166" y="43"/>
                </a:lnTo>
                <a:lnTo>
                  <a:pt x="159" y="34"/>
                </a:lnTo>
                <a:lnTo>
                  <a:pt x="150" y="24"/>
                </a:lnTo>
                <a:lnTo>
                  <a:pt x="140" y="15"/>
                </a:lnTo>
                <a:lnTo>
                  <a:pt x="129" y="7"/>
                </a:lnTo>
                <a:lnTo>
                  <a:pt x="116" y="1"/>
                </a:lnTo>
                <a:lnTo>
                  <a:pt x="100" y="0"/>
                </a:lnTo>
                <a:lnTo>
                  <a:pt x="83" y="3"/>
                </a:lnTo>
                <a:lnTo>
                  <a:pt x="64" y="1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8" name="Freeform 19"/>
          <p:cNvSpPr>
            <a:spLocks/>
          </p:cNvSpPr>
          <p:nvPr/>
        </p:nvSpPr>
        <p:spPr bwMode="auto">
          <a:xfrm flipH="1">
            <a:off x="1941513" y="3168650"/>
            <a:ext cx="269875" cy="314325"/>
          </a:xfrm>
          <a:custGeom>
            <a:avLst/>
            <a:gdLst>
              <a:gd name="T0" fmla="*/ 0 w 190"/>
              <a:gd name="T1" fmla="*/ 2147483647 h 195"/>
              <a:gd name="T2" fmla="*/ 2147483647 w 190"/>
              <a:gd name="T3" fmla="*/ 2147483647 h 195"/>
              <a:gd name="T4" fmla="*/ 2147483647 w 190"/>
              <a:gd name="T5" fmla="*/ 2147483647 h 195"/>
              <a:gd name="T6" fmla="*/ 2147483647 w 190"/>
              <a:gd name="T7" fmla="*/ 2147483647 h 195"/>
              <a:gd name="T8" fmla="*/ 2147483647 w 190"/>
              <a:gd name="T9" fmla="*/ 2147483647 h 195"/>
              <a:gd name="T10" fmla="*/ 2147483647 w 190"/>
              <a:gd name="T11" fmla="*/ 2147483647 h 195"/>
              <a:gd name="T12" fmla="*/ 2147483647 w 190"/>
              <a:gd name="T13" fmla="*/ 0 h 195"/>
              <a:gd name="T14" fmla="*/ 2147483647 w 190"/>
              <a:gd name="T15" fmla="*/ 0 h 195"/>
              <a:gd name="T16" fmla="*/ 2147483647 w 190"/>
              <a:gd name="T17" fmla="*/ 2147483647 h 195"/>
              <a:gd name="T18" fmla="*/ 2147483647 w 190"/>
              <a:gd name="T19" fmla="*/ 2147483647 h 195"/>
              <a:gd name="T20" fmla="*/ 2147483647 w 190"/>
              <a:gd name="T21" fmla="*/ 2147483647 h 195"/>
              <a:gd name="T22" fmla="*/ 2147483647 w 190"/>
              <a:gd name="T23" fmla="*/ 2147483647 h 195"/>
              <a:gd name="T24" fmla="*/ 2147483647 w 190"/>
              <a:gd name="T25" fmla="*/ 2147483647 h 195"/>
              <a:gd name="T26" fmla="*/ 2147483647 w 190"/>
              <a:gd name="T27" fmla="*/ 2147483647 h 195"/>
              <a:gd name="T28" fmla="*/ 2147483647 w 190"/>
              <a:gd name="T29" fmla="*/ 2147483647 h 195"/>
              <a:gd name="T30" fmla="*/ 2147483647 w 190"/>
              <a:gd name="T31" fmla="*/ 2147483647 h 195"/>
              <a:gd name="T32" fmla="*/ 2147483647 w 190"/>
              <a:gd name="T33" fmla="*/ 2147483647 h 195"/>
              <a:gd name="T34" fmla="*/ 2147483647 w 190"/>
              <a:gd name="T35" fmla="*/ 2147483647 h 195"/>
              <a:gd name="T36" fmla="*/ 2147483647 w 190"/>
              <a:gd name="T37" fmla="*/ 2147483647 h 195"/>
              <a:gd name="T38" fmla="*/ 2147483647 w 190"/>
              <a:gd name="T39" fmla="*/ 2147483647 h 195"/>
              <a:gd name="T40" fmla="*/ 2147483647 w 190"/>
              <a:gd name="T41" fmla="*/ 2147483647 h 195"/>
              <a:gd name="T42" fmla="*/ 2147483647 w 190"/>
              <a:gd name="T43" fmla="*/ 2147483647 h 195"/>
              <a:gd name="T44" fmla="*/ 2147483647 w 190"/>
              <a:gd name="T45" fmla="*/ 2147483647 h 195"/>
              <a:gd name="T46" fmla="*/ 2147483647 w 190"/>
              <a:gd name="T47" fmla="*/ 2147483647 h 195"/>
              <a:gd name="T48" fmla="*/ 2147483647 w 190"/>
              <a:gd name="T49" fmla="*/ 2147483647 h 195"/>
              <a:gd name="T50" fmla="*/ 2147483647 w 190"/>
              <a:gd name="T51" fmla="*/ 2147483647 h 195"/>
              <a:gd name="T52" fmla="*/ 2147483647 w 190"/>
              <a:gd name="T53" fmla="*/ 2147483647 h 195"/>
              <a:gd name="T54" fmla="*/ 2147483647 w 190"/>
              <a:gd name="T55" fmla="*/ 2147483647 h 195"/>
              <a:gd name="T56" fmla="*/ 2147483647 w 190"/>
              <a:gd name="T57" fmla="*/ 2147483647 h 195"/>
              <a:gd name="T58" fmla="*/ 2147483647 w 190"/>
              <a:gd name="T59" fmla="*/ 2147483647 h 195"/>
              <a:gd name="T60" fmla="*/ 2147483647 w 190"/>
              <a:gd name="T61" fmla="*/ 2147483647 h 195"/>
              <a:gd name="T62" fmla="*/ 2147483647 w 190"/>
              <a:gd name="T63" fmla="*/ 2147483647 h 195"/>
              <a:gd name="T64" fmla="*/ 2147483647 w 190"/>
              <a:gd name="T65" fmla="*/ 2147483647 h 195"/>
              <a:gd name="T66" fmla="*/ 2147483647 w 190"/>
              <a:gd name="T67" fmla="*/ 2147483647 h 195"/>
              <a:gd name="T68" fmla="*/ 2147483647 w 190"/>
              <a:gd name="T69" fmla="*/ 2147483647 h 195"/>
              <a:gd name="T70" fmla="*/ 2147483647 w 190"/>
              <a:gd name="T71" fmla="*/ 2147483647 h 195"/>
              <a:gd name="T72" fmla="*/ 2147483647 w 190"/>
              <a:gd name="T73" fmla="*/ 2147483647 h 195"/>
              <a:gd name="T74" fmla="*/ 2147483647 w 190"/>
              <a:gd name="T75" fmla="*/ 2147483647 h 195"/>
              <a:gd name="T76" fmla="*/ 2147483647 w 190"/>
              <a:gd name="T77" fmla="*/ 2147483647 h 195"/>
              <a:gd name="T78" fmla="*/ 2147483647 w 190"/>
              <a:gd name="T79" fmla="*/ 2147483647 h 195"/>
              <a:gd name="T80" fmla="*/ 2147483647 w 190"/>
              <a:gd name="T81" fmla="*/ 2147483647 h 195"/>
              <a:gd name="T82" fmla="*/ 2147483647 w 190"/>
              <a:gd name="T83" fmla="*/ 2147483647 h 195"/>
              <a:gd name="T84" fmla="*/ 0 w 190"/>
              <a:gd name="T85" fmla="*/ 2147483647 h 19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0"/>
              <a:gd name="T130" fmla="*/ 0 h 195"/>
              <a:gd name="T131" fmla="*/ 190 w 190"/>
              <a:gd name="T132" fmla="*/ 195 h 19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0" h="195">
                <a:moveTo>
                  <a:pt x="0" y="57"/>
                </a:moveTo>
                <a:lnTo>
                  <a:pt x="3" y="36"/>
                </a:lnTo>
                <a:lnTo>
                  <a:pt x="15" y="21"/>
                </a:lnTo>
                <a:lnTo>
                  <a:pt x="29" y="10"/>
                </a:lnTo>
                <a:lnTo>
                  <a:pt x="36" y="7"/>
                </a:lnTo>
                <a:lnTo>
                  <a:pt x="38" y="5"/>
                </a:lnTo>
                <a:lnTo>
                  <a:pt x="46" y="0"/>
                </a:lnTo>
                <a:lnTo>
                  <a:pt x="53" y="0"/>
                </a:lnTo>
                <a:lnTo>
                  <a:pt x="60" y="7"/>
                </a:lnTo>
                <a:lnTo>
                  <a:pt x="71" y="22"/>
                </a:lnTo>
                <a:lnTo>
                  <a:pt x="95" y="52"/>
                </a:lnTo>
                <a:lnTo>
                  <a:pt x="100" y="59"/>
                </a:lnTo>
                <a:lnTo>
                  <a:pt x="105" y="65"/>
                </a:lnTo>
                <a:lnTo>
                  <a:pt x="107" y="72"/>
                </a:lnTo>
                <a:lnTo>
                  <a:pt x="110" y="79"/>
                </a:lnTo>
                <a:lnTo>
                  <a:pt x="114" y="88"/>
                </a:lnTo>
                <a:lnTo>
                  <a:pt x="117" y="97"/>
                </a:lnTo>
                <a:lnTo>
                  <a:pt x="124" y="104"/>
                </a:lnTo>
                <a:lnTo>
                  <a:pt x="135" y="109"/>
                </a:lnTo>
                <a:lnTo>
                  <a:pt x="145" y="109"/>
                </a:lnTo>
                <a:lnTo>
                  <a:pt x="155" y="107"/>
                </a:lnTo>
                <a:lnTo>
                  <a:pt x="162" y="102"/>
                </a:lnTo>
                <a:lnTo>
                  <a:pt x="167" y="97"/>
                </a:lnTo>
                <a:lnTo>
                  <a:pt x="173" y="100"/>
                </a:lnTo>
                <a:lnTo>
                  <a:pt x="181" y="107"/>
                </a:lnTo>
                <a:lnTo>
                  <a:pt x="186" y="119"/>
                </a:lnTo>
                <a:lnTo>
                  <a:pt x="190" y="135"/>
                </a:lnTo>
                <a:lnTo>
                  <a:pt x="188" y="147"/>
                </a:lnTo>
                <a:lnTo>
                  <a:pt x="183" y="157"/>
                </a:lnTo>
                <a:lnTo>
                  <a:pt x="176" y="166"/>
                </a:lnTo>
                <a:lnTo>
                  <a:pt x="166" y="174"/>
                </a:lnTo>
                <a:lnTo>
                  <a:pt x="157" y="183"/>
                </a:lnTo>
                <a:lnTo>
                  <a:pt x="148" y="188"/>
                </a:lnTo>
                <a:lnTo>
                  <a:pt x="141" y="193"/>
                </a:lnTo>
                <a:lnTo>
                  <a:pt x="136" y="195"/>
                </a:lnTo>
                <a:lnTo>
                  <a:pt x="102" y="195"/>
                </a:lnTo>
                <a:lnTo>
                  <a:pt x="72" y="181"/>
                </a:lnTo>
                <a:lnTo>
                  <a:pt x="50" y="161"/>
                </a:lnTo>
                <a:lnTo>
                  <a:pt x="31" y="133"/>
                </a:lnTo>
                <a:lnTo>
                  <a:pt x="17" y="107"/>
                </a:lnTo>
                <a:lnTo>
                  <a:pt x="7" y="81"/>
                </a:lnTo>
                <a:lnTo>
                  <a:pt x="1" y="64"/>
                </a:lnTo>
                <a:lnTo>
                  <a:pt x="0" y="57"/>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899" name="Freeform 20"/>
          <p:cNvSpPr>
            <a:spLocks/>
          </p:cNvSpPr>
          <p:nvPr/>
        </p:nvSpPr>
        <p:spPr bwMode="auto">
          <a:xfrm flipH="1">
            <a:off x="377825" y="3021013"/>
            <a:ext cx="255588" cy="508000"/>
          </a:xfrm>
          <a:custGeom>
            <a:avLst/>
            <a:gdLst>
              <a:gd name="T0" fmla="*/ 2147483647 w 179"/>
              <a:gd name="T1" fmla="*/ 0 h 317"/>
              <a:gd name="T2" fmla="*/ 2147483647 w 179"/>
              <a:gd name="T3" fmla="*/ 2147483647 h 317"/>
              <a:gd name="T4" fmla="*/ 2147483647 w 179"/>
              <a:gd name="T5" fmla="*/ 2147483647 h 317"/>
              <a:gd name="T6" fmla="*/ 0 w 179"/>
              <a:gd name="T7" fmla="*/ 2147483647 h 317"/>
              <a:gd name="T8" fmla="*/ 2147483647 w 179"/>
              <a:gd name="T9" fmla="*/ 0 h 317"/>
              <a:gd name="T10" fmla="*/ 0 60000 65536"/>
              <a:gd name="T11" fmla="*/ 0 60000 65536"/>
              <a:gd name="T12" fmla="*/ 0 60000 65536"/>
              <a:gd name="T13" fmla="*/ 0 60000 65536"/>
              <a:gd name="T14" fmla="*/ 0 60000 65536"/>
              <a:gd name="T15" fmla="*/ 0 w 179"/>
              <a:gd name="T16" fmla="*/ 0 h 317"/>
              <a:gd name="T17" fmla="*/ 179 w 179"/>
              <a:gd name="T18" fmla="*/ 317 h 317"/>
            </a:gdLst>
            <a:ahLst/>
            <a:cxnLst>
              <a:cxn ang="T10">
                <a:pos x="T0" y="T1"/>
              </a:cxn>
              <a:cxn ang="T11">
                <a:pos x="T2" y="T3"/>
              </a:cxn>
              <a:cxn ang="T12">
                <a:pos x="T4" y="T5"/>
              </a:cxn>
              <a:cxn ang="T13">
                <a:pos x="T6" y="T7"/>
              </a:cxn>
              <a:cxn ang="T14">
                <a:pos x="T8" y="T9"/>
              </a:cxn>
            </a:cxnLst>
            <a:rect l="T15" t="T16" r="T17" b="T18"/>
            <a:pathLst>
              <a:path w="179" h="317">
                <a:moveTo>
                  <a:pt x="1" y="0"/>
                </a:moveTo>
                <a:lnTo>
                  <a:pt x="179" y="206"/>
                </a:lnTo>
                <a:lnTo>
                  <a:pt x="76" y="317"/>
                </a:lnTo>
                <a:lnTo>
                  <a:pt x="0" y="254"/>
                </a:lnTo>
                <a:lnTo>
                  <a:pt x="1"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0" name="Freeform 21"/>
          <p:cNvSpPr>
            <a:spLocks/>
          </p:cNvSpPr>
          <p:nvPr/>
        </p:nvSpPr>
        <p:spPr bwMode="auto">
          <a:xfrm flipH="1">
            <a:off x="334963" y="2936875"/>
            <a:ext cx="330200" cy="668338"/>
          </a:xfrm>
          <a:custGeom>
            <a:avLst/>
            <a:gdLst>
              <a:gd name="T0" fmla="*/ 0 w 232"/>
              <a:gd name="T1" fmla="*/ 2147483647 h 415"/>
              <a:gd name="T2" fmla="*/ 2147483647 w 232"/>
              <a:gd name="T3" fmla="*/ 2147483647 h 415"/>
              <a:gd name="T4" fmla="*/ 2147483647 w 232"/>
              <a:gd name="T5" fmla="*/ 2147483647 h 415"/>
              <a:gd name="T6" fmla="*/ 2147483647 w 232"/>
              <a:gd name="T7" fmla="*/ 2147483647 h 415"/>
              <a:gd name="T8" fmla="*/ 2147483647 w 232"/>
              <a:gd name="T9" fmla="*/ 0 h 415"/>
              <a:gd name="T10" fmla="*/ 0 w 232"/>
              <a:gd name="T11" fmla="*/ 2147483647 h 415"/>
              <a:gd name="T12" fmla="*/ 0 60000 65536"/>
              <a:gd name="T13" fmla="*/ 0 60000 65536"/>
              <a:gd name="T14" fmla="*/ 0 60000 65536"/>
              <a:gd name="T15" fmla="*/ 0 60000 65536"/>
              <a:gd name="T16" fmla="*/ 0 60000 65536"/>
              <a:gd name="T17" fmla="*/ 0 60000 65536"/>
              <a:gd name="T18" fmla="*/ 0 w 232"/>
              <a:gd name="T19" fmla="*/ 0 h 415"/>
              <a:gd name="T20" fmla="*/ 232 w 232"/>
              <a:gd name="T21" fmla="*/ 415 h 415"/>
            </a:gdLst>
            <a:ahLst/>
            <a:cxnLst>
              <a:cxn ang="T12">
                <a:pos x="T0" y="T1"/>
              </a:cxn>
              <a:cxn ang="T13">
                <a:pos x="T2" y="T3"/>
              </a:cxn>
              <a:cxn ang="T14">
                <a:pos x="T4" y="T5"/>
              </a:cxn>
              <a:cxn ang="T15">
                <a:pos x="T6" y="T7"/>
              </a:cxn>
              <a:cxn ang="T16">
                <a:pos x="T8" y="T9"/>
              </a:cxn>
              <a:cxn ang="T17">
                <a:pos x="T10" y="T11"/>
              </a:cxn>
            </a:cxnLst>
            <a:rect l="T18" t="T19" r="T20" b="T21"/>
            <a:pathLst>
              <a:path w="232" h="415">
                <a:moveTo>
                  <a:pt x="0" y="49"/>
                </a:moveTo>
                <a:lnTo>
                  <a:pt x="23" y="331"/>
                </a:lnTo>
                <a:lnTo>
                  <a:pt x="94" y="415"/>
                </a:lnTo>
                <a:lnTo>
                  <a:pt x="232" y="263"/>
                </a:lnTo>
                <a:lnTo>
                  <a:pt x="40" y="0"/>
                </a:lnTo>
                <a:lnTo>
                  <a:pt x="0" y="4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1" name="Freeform 22"/>
          <p:cNvSpPr>
            <a:spLocks/>
          </p:cNvSpPr>
          <p:nvPr/>
        </p:nvSpPr>
        <p:spPr bwMode="auto">
          <a:xfrm flipH="1">
            <a:off x="1211263" y="3071813"/>
            <a:ext cx="107950" cy="382587"/>
          </a:xfrm>
          <a:custGeom>
            <a:avLst/>
            <a:gdLst>
              <a:gd name="T0" fmla="*/ 2147483647 w 76"/>
              <a:gd name="T1" fmla="*/ 0 h 239"/>
              <a:gd name="T2" fmla="*/ 2147483647 w 76"/>
              <a:gd name="T3" fmla="*/ 2147483647 h 239"/>
              <a:gd name="T4" fmla="*/ 2147483647 w 76"/>
              <a:gd name="T5" fmla="*/ 2147483647 h 239"/>
              <a:gd name="T6" fmla="*/ 2147483647 w 76"/>
              <a:gd name="T7" fmla="*/ 2147483647 h 239"/>
              <a:gd name="T8" fmla="*/ 2147483647 w 76"/>
              <a:gd name="T9" fmla="*/ 2147483647 h 239"/>
              <a:gd name="T10" fmla="*/ 2147483647 w 76"/>
              <a:gd name="T11" fmla="*/ 2147483647 h 239"/>
              <a:gd name="T12" fmla="*/ 2147483647 w 76"/>
              <a:gd name="T13" fmla="*/ 2147483647 h 239"/>
              <a:gd name="T14" fmla="*/ 2147483647 w 76"/>
              <a:gd name="T15" fmla="*/ 2147483647 h 239"/>
              <a:gd name="T16" fmla="*/ 2147483647 w 76"/>
              <a:gd name="T17" fmla="*/ 2147483647 h 239"/>
              <a:gd name="T18" fmla="*/ 2147483647 w 76"/>
              <a:gd name="T19" fmla="*/ 2147483647 h 239"/>
              <a:gd name="T20" fmla="*/ 2147483647 w 76"/>
              <a:gd name="T21" fmla="*/ 2147483647 h 239"/>
              <a:gd name="T22" fmla="*/ 2147483647 w 76"/>
              <a:gd name="T23" fmla="*/ 2147483647 h 239"/>
              <a:gd name="T24" fmla="*/ 0 w 76"/>
              <a:gd name="T25" fmla="*/ 2147483647 h 239"/>
              <a:gd name="T26" fmla="*/ 2147483647 w 76"/>
              <a:gd name="T27" fmla="*/ 2147483647 h 239"/>
              <a:gd name="T28" fmla="*/ 2147483647 w 76"/>
              <a:gd name="T29" fmla="*/ 2147483647 h 239"/>
              <a:gd name="T30" fmla="*/ 2147483647 w 76"/>
              <a:gd name="T31" fmla="*/ 2147483647 h 239"/>
              <a:gd name="T32" fmla="*/ 2147483647 w 76"/>
              <a:gd name="T33" fmla="*/ 2147483647 h 239"/>
              <a:gd name="T34" fmla="*/ 2147483647 w 76"/>
              <a:gd name="T35" fmla="*/ 2147483647 h 239"/>
              <a:gd name="T36" fmla="*/ 2147483647 w 76"/>
              <a:gd name="T37" fmla="*/ 2147483647 h 239"/>
              <a:gd name="T38" fmla="*/ 2147483647 w 76"/>
              <a:gd name="T39" fmla="*/ 2147483647 h 239"/>
              <a:gd name="T40" fmla="*/ 2147483647 w 76"/>
              <a:gd name="T41" fmla="*/ 0 h 2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239"/>
              <a:gd name="T65" fmla="*/ 76 w 76"/>
              <a:gd name="T66" fmla="*/ 239 h 2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239">
                <a:moveTo>
                  <a:pt x="57" y="0"/>
                </a:moveTo>
                <a:lnTo>
                  <a:pt x="64" y="57"/>
                </a:lnTo>
                <a:lnTo>
                  <a:pt x="69" y="125"/>
                </a:lnTo>
                <a:lnTo>
                  <a:pt x="75" y="190"/>
                </a:lnTo>
                <a:lnTo>
                  <a:pt x="76" y="239"/>
                </a:lnTo>
                <a:lnTo>
                  <a:pt x="64" y="232"/>
                </a:lnTo>
                <a:lnTo>
                  <a:pt x="54" y="225"/>
                </a:lnTo>
                <a:lnTo>
                  <a:pt x="44" y="220"/>
                </a:lnTo>
                <a:lnTo>
                  <a:pt x="33" y="215"/>
                </a:lnTo>
                <a:lnTo>
                  <a:pt x="24" y="209"/>
                </a:lnTo>
                <a:lnTo>
                  <a:pt x="16" y="204"/>
                </a:lnTo>
                <a:lnTo>
                  <a:pt x="7" y="199"/>
                </a:lnTo>
                <a:lnTo>
                  <a:pt x="0" y="196"/>
                </a:lnTo>
                <a:lnTo>
                  <a:pt x="5" y="184"/>
                </a:lnTo>
                <a:lnTo>
                  <a:pt x="11" y="165"/>
                </a:lnTo>
                <a:lnTo>
                  <a:pt x="18" y="140"/>
                </a:lnTo>
                <a:lnTo>
                  <a:pt x="26" y="113"/>
                </a:lnTo>
                <a:lnTo>
                  <a:pt x="33" y="85"/>
                </a:lnTo>
                <a:lnTo>
                  <a:pt x="42" y="56"/>
                </a:lnTo>
                <a:lnTo>
                  <a:pt x="50" y="26"/>
                </a:lnTo>
                <a:lnTo>
                  <a:pt x="5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2" name="Freeform 23"/>
          <p:cNvSpPr>
            <a:spLocks/>
          </p:cNvSpPr>
          <p:nvPr/>
        </p:nvSpPr>
        <p:spPr bwMode="auto">
          <a:xfrm flipH="1">
            <a:off x="414338" y="3017838"/>
            <a:ext cx="257175" cy="484187"/>
          </a:xfrm>
          <a:custGeom>
            <a:avLst/>
            <a:gdLst>
              <a:gd name="T0" fmla="*/ 0 w 182"/>
              <a:gd name="T1" fmla="*/ 0 h 301"/>
              <a:gd name="T2" fmla="*/ 2147483647 w 182"/>
              <a:gd name="T3" fmla="*/ 2147483647 h 301"/>
              <a:gd name="T4" fmla="*/ 2147483647 w 182"/>
              <a:gd name="T5" fmla="*/ 2147483647 h 301"/>
              <a:gd name="T6" fmla="*/ 2147483647 w 182"/>
              <a:gd name="T7" fmla="*/ 2147483647 h 301"/>
              <a:gd name="T8" fmla="*/ 2147483647 w 182"/>
              <a:gd name="T9" fmla="*/ 2147483647 h 301"/>
              <a:gd name="T10" fmla="*/ 2147483647 w 182"/>
              <a:gd name="T11" fmla="*/ 2147483647 h 301"/>
              <a:gd name="T12" fmla="*/ 2147483647 w 182"/>
              <a:gd name="T13" fmla="*/ 2147483647 h 301"/>
              <a:gd name="T14" fmla="*/ 2147483647 w 182"/>
              <a:gd name="T15" fmla="*/ 2147483647 h 301"/>
              <a:gd name="T16" fmla="*/ 2147483647 w 182"/>
              <a:gd name="T17" fmla="*/ 2147483647 h 301"/>
              <a:gd name="T18" fmla="*/ 2147483647 w 182"/>
              <a:gd name="T19" fmla="*/ 2147483647 h 301"/>
              <a:gd name="T20" fmla="*/ 2147483647 w 182"/>
              <a:gd name="T21" fmla="*/ 2147483647 h 301"/>
              <a:gd name="T22" fmla="*/ 2147483647 w 182"/>
              <a:gd name="T23" fmla="*/ 2147483647 h 301"/>
              <a:gd name="T24" fmla="*/ 2147483647 w 182"/>
              <a:gd name="T25" fmla="*/ 2147483647 h 301"/>
              <a:gd name="T26" fmla="*/ 2147483647 w 182"/>
              <a:gd name="T27" fmla="*/ 2147483647 h 301"/>
              <a:gd name="T28" fmla="*/ 2147483647 w 182"/>
              <a:gd name="T29" fmla="*/ 2147483647 h 301"/>
              <a:gd name="T30" fmla="*/ 2147483647 w 182"/>
              <a:gd name="T31" fmla="*/ 2147483647 h 301"/>
              <a:gd name="T32" fmla="*/ 2147483647 w 182"/>
              <a:gd name="T33" fmla="*/ 2147483647 h 301"/>
              <a:gd name="T34" fmla="*/ 2147483647 w 182"/>
              <a:gd name="T35" fmla="*/ 2147483647 h 301"/>
              <a:gd name="T36" fmla="*/ 2147483647 w 182"/>
              <a:gd name="T37" fmla="*/ 2147483647 h 301"/>
              <a:gd name="T38" fmla="*/ 2147483647 w 182"/>
              <a:gd name="T39" fmla="*/ 2147483647 h 301"/>
              <a:gd name="T40" fmla="*/ 2147483647 w 182"/>
              <a:gd name="T41" fmla="*/ 2147483647 h 301"/>
              <a:gd name="T42" fmla="*/ 2147483647 w 182"/>
              <a:gd name="T43" fmla="*/ 2147483647 h 301"/>
              <a:gd name="T44" fmla="*/ 2147483647 w 182"/>
              <a:gd name="T45" fmla="*/ 2147483647 h 301"/>
              <a:gd name="T46" fmla="*/ 2147483647 w 182"/>
              <a:gd name="T47" fmla="*/ 2147483647 h 301"/>
              <a:gd name="T48" fmla="*/ 2147483647 w 182"/>
              <a:gd name="T49" fmla="*/ 2147483647 h 301"/>
              <a:gd name="T50" fmla="*/ 2147483647 w 182"/>
              <a:gd name="T51" fmla="*/ 2147483647 h 301"/>
              <a:gd name="T52" fmla="*/ 2147483647 w 182"/>
              <a:gd name="T53" fmla="*/ 2147483647 h 301"/>
              <a:gd name="T54" fmla="*/ 2147483647 w 182"/>
              <a:gd name="T55" fmla="*/ 2147483647 h 301"/>
              <a:gd name="T56" fmla="*/ 0 w 182"/>
              <a:gd name="T57" fmla="*/ 0 h 30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2"/>
              <a:gd name="T88" fmla="*/ 0 h 301"/>
              <a:gd name="T89" fmla="*/ 182 w 182"/>
              <a:gd name="T90" fmla="*/ 301 h 30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2" h="301">
                <a:moveTo>
                  <a:pt x="0" y="0"/>
                </a:moveTo>
                <a:lnTo>
                  <a:pt x="19" y="21"/>
                </a:lnTo>
                <a:lnTo>
                  <a:pt x="43" y="51"/>
                </a:lnTo>
                <a:lnTo>
                  <a:pt x="71" y="82"/>
                </a:lnTo>
                <a:lnTo>
                  <a:pt x="100" y="115"/>
                </a:lnTo>
                <a:lnTo>
                  <a:pt x="128" y="146"/>
                </a:lnTo>
                <a:lnTo>
                  <a:pt x="152" y="173"/>
                </a:lnTo>
                <a:lnTo>
                  <a:pt x="171" y="196"/>
                </a:lnTo>
                <a:lnTo>
                  <a:pt x="182" y="208"/>
                </a:lnTo>
                <a:lnTo>
                  <a:pt x="173" y="217"/>
                </a:lnTo>
                <a:lnTo>
                  <a:pt x="164" y="227"/>
                </a:lnTo>
                <a:lnTo>
                  <a:pt x="152" y="241"/>
                </a:lnTo>
                <a:lnTo>
                  <a:pt x="140" y="255"/>
                </a:lnTo>
                <a:lnTo>
                  <a:pt x="126" y="268"/>
                </a:lnTo>
                <a:lnTo>
                  <a:pt x="114" y="282"/>
                </a:lnTo>
                <a:lnTo>
                  <a:pt x="105" y="293"/>
                </a:lnTo>
                <a:lnTo>
                  <a:pt x="97" y="301"/>
                </a:lnTo>
                <a:lnTo>
                  <a:pt x="88" y="293"/>
                </a:lnTo>
                <a:lnTo>
                  <a:pt x="76" y="281"/>
                </a:lnTo>
                <a:lnTo>
                  <a:pt x="62" y="267"/>
                </a:lnTo>
                <a:lnTo>
                  <a:pt x="48" y="249"/>
                </a:lnTo>
                <a:lnTo>
                  <a:pt x="35" y="234"/>
                </a:lnTo>
                <a:lnTo>
                  <a:pt x="22" y="220"/>
                </a:lnTo>
                <a:lnTo>
                  <a:pt x="12" y="210"/>
                </a:lnTo>
                <a:lnTo>
                  <a:pt x="7" y="203"/>
                </a:lnTo>
                <a:lnTo>
                  <a:pt x="5" y="173"/>
                </a:lnTo>
                <a:lnTo>
                  <a:pt x="3" y="120"/>
                </a:lnTo>
                <a:lnTo>
                  <a:pt x="2" y="56"/>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3" name="Freeform 24"/>
          <p:cNvSpPr>
            <a:spLocks/>
          </p:cNvSpPr>
          <p:nvPr/>
        </p:nvSpPr>
        <p:spPr bwMode="auto">
          <a:xfrm flipH="1">
            <a:off x="327025" y="3406775"/>
            <a:ext cx="506413" cy="1535113"/>
          </a:xfrm>
          <a:custGeom>
            <a:avLst/>
            <a:gdLst>
              <a:gd name="T0" fmla="*/ 2147483647 w 356"/>
              <a:gd name="T1" fmla="*/ 2147483647 h 957"/>
              <a:gd name="T2" fmla="*/ 2147483647 w 356"/>
              <a:gd name="T3" fmla="*/ 2147483647 h 957"/>
              <a:gd name="T4" fmla="*/ 2147483647 w 356"/>
              <a:gd name="T5" fmla="*/ 2147483647 h 957"/>
              <a:gd name="T6" fmla="*/ 2147483647 w 356"/>
              <a:gd name="T7" fmla="*/ 2147483647 h 957"/>
              <a:gd name="T8" fmla="*/ 2147483647 w 356"/>
              <a:gd name="T9" fmla="*/ 2147483647 h 957"/>
              <a:gd name="T10" fmla="*/ 2147483647 w 356"/>
              <a:gd name="T11" fmla="*/ 2147483647 h 957"/>
              <a:gd name="T12" fmla="*/ 2147483647 w 356"/>
              <a:gd name="T13" fmla="*/ 2147483647 h 957"/>
              <a:gd name="T14" fmla="*/ 2147483647 w 356"/>
              <a:gd name="T15" fmla="*/ 2147483647 h 957"/>
              <a:gd name="T16" fmla="*/ 2147483647 w 356"/>
              <a:gd name="T17" fmla="*/ 2147483647 h 957"/>
              <a:gd name="T18" fmla="*/ 2147483647 w 356"/>
              <a:gd name="T19" fmla="*/ 2147483647 h 957"/>
              <a:gd name="T20" fmla="*/ 2147483647 w 356"/>
              <a:gd name="T21" fmla="*/ 2147483647 h 957"/>
              <a:gd name="T22" fmla="*/ 2147483647 w 356"/>
              <a:gd name="T23" fmla="*/ 2147483647 h 957"/>
              <a:gd name="T24" fmla="*/ 2147483647 w 356"/>
              <a:gd name="T25" fmla="*/ 2147483647 h 957"/>
              <a:gd name="T26" fmla="*/ 2147483647 w 356"/>
              <a:gd name="T27" fmla="*/ 2147483647 h 957"/>
              <a:gd name="T28" fmla="*/ 2147483647 w 356"/>
              <a:gd name="T29" fmla="*/ 2147483647 h 957"/>
              <a:gd name="T30" fmla="*/ 2147483647 w 356"/>
              <a:gd name="T31" fmla="*/ 2147483647 h 957"/>
              <a:gd name="T32" fmla="*/ 2147483647 w 356"/>
              <a:gd name="T33" fmla="*/ 2147483647 h 957"/>
              <a:gd name="T34" fmla="*/ 2147483647 w 356"/>
              <a:gd name="T35" fmla="*/ 2147483647 h 957"/>
              <a:gd name="T36" fmla="*/ 2147483647 w 356"/>
              <a:gd name="T37" fmla="*/ 2147483647 h 957"/>
              <a:gd name="T38" fmla="*/ 2147483647 w 356"/>
              <a:gd name="T39" fmla="*/ 2147483647 h 957"/>
              <a:gd name="T40" fmla="*/ 2147483647 w 356"/>
              <a:gd name="T41" fmla="*/ 2147483647 h 957"/>
              <a:gd name="T42" fmla="*/ 2147483647 w 356"/>
              <a:gd name="T43" fmla="*/ 2147483647 h 957"/>
              <a:gd name="T44" fmla="*/ 2147483647 w 356"/>
              <a:gd name="T45" fmla="*/ 2147483647 h 957"/>
              <a:gd name="T46" fmla="*/ 2147483647 w 356"/>
              <a:gd name="T47" fmla="*/ 2147483647 h 957"/>
              <a:gd name="T48" fmla="*/ 0 w 356"/>
              <a:gd name="T49" fmla="*/ 2147483647 h 957"/>
              <a:gd name="T50" fmla="*/ 2147483647 w 356"/>
              <a:gd name="T51" fmla="*/ 2147483647 h 957"/>
              <a:gd name="T52" fmla="*/ 2147483647 w 356"/>
              <a:gd name="T53" fmla="*/ 2147483647 h 957"/>
              <a:gd name="T54" fmla="*/ 2147483647 w 356"/>
              <a:gd name="T55" fmla="*/ 2147483647 h 957"/>
              <a:gd name="T56" fmla="*/ 2147483647 w 356"/>
              <a:gd name="T57" fmla="*/ 2147483647 h 957"/>
              <a:gd name="T58" fmla="*/ 2147483647 w 356"/>
              <a:gd name="T59" fmla="*/ 2147483647 h 957"/>
              <a:gd name="T60" fmla="*/ 2147483647 w 356"/>
              <a:gd name="T61" fmla="*/ 2147483647 h 957"/>
              <a:gd name="T62" fmla="*/ 2147483647 w 356"/>
              <a:gd name="T63" fmla="*/ 2147483647 h 957"/>
              <a:gd name="T64" fmla="*/ 2147483647 w 356"/>
              <a:gd name="T65" fmla="*/ 2147483647 h 957"/>
              <a:gd name="T66" fmla="*/ 2147483647 w 356"/>
              <a:gd name="T67" fmla="*/ 2147483647 h 957"/>
              <a:gd name="T68" fmla="*/ 2147483647 w 356"/>
              <a:gd name="T69" fmla="*/ 2147483647 h 957"/>
              <a:gd name="T70" fmla="*/ 2147483647 w 356"/>
              <a:gd name="T71" fmla="*/ 2147483647 h 957"/>
              <a:gd name="T72" fmla="*/ 2147483647 w 356"/>
              <a:gd name="T73" fmla="*/ 2147483647 h 957"/>
              <a:gd name="T74" fmla="*/ 2147483647 w 356"/>
              <a:gd name="T75" fmla="*/ 2147483647 h 957"/>
              <a:gd name="T76" fmla="*/ 2147483647 w 356"/>
              <a:gd name="T77" fmla="*/ 2147483647 h 957"/>
              <a:gd name="T78" fmla="*/ 2147483647 w 356"/>
              <a:gd name="T79" fmla="*/ 2147483647 h 957"/>
              <a:gd name="T80" fmla="*/ 2147483647 w 356"/>
              <a:gd name="T81" fmla="*/ 2147483647 h 957"/>
              <a:gd name="T82" fmla="*/ 2147483647 w 356"/>
              <a:gd name="T83" fmla="*/ 2147483647 h 957"/>
              <a:gd name="T84" fmla="*/ 2147483647 w 356"/>
              <a:gd name="T85" fmla="*/ 2147483647 h 957"/>
              <a:gd name="T86" fmla="*/ 2147483647 w 356"/>
              <a:gd name="T87" fmla="*/ 2147483647 h 957"/>
              <a:gd name="T88" fmla="*/ 2147483647 w 356"/>
              <a:gd name="T89" fmla="*/ 2147483647 h 957"/>
              <a:gd name="T90" fmla="*/ 2147483647 w 356"/>
              <a:gd name="T91" fmla="*/ 2147483647 h 957"/>
              <a:gd name="T92" fmla="*/ 2147483647 w 356"/>
              <a:gd name="T93" fmla="*/ 2147483647 h 957"/>
              <a:gd name="T94" fmla="*/ 2147483647 w 356"/>
              <a:gd name="T95" fmla="*/ 2147483647 h 957"/>
              <a:gd name="T96" fmla="*/ 2147483647 w 356"/>
              <a:gd name="T97" fmla="*/ 2147483647 h 957"/>
              <a:gd name="T98" fmla="*/ 2147483647 w 356"/>
              <a:gd name="T99" fmla="*/ 0 h 957"/>
              <a:gd name="T100" fmla="*/ 2147483647 w 356"/>
              <a:gd name="T101" fmla="*/ 2147483647 h 9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56"/>
              <a:gd name="T154" fmla="*/ 0 h 957"/>
              <a:gd name="T155" fmla="*/ 356 w 356"/>
              <a:gd name="T156" fmla="*/ 957 h 9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56" h="957">
                <a:moveTo>
                  <a:pt x="243" y="30"/>
                </a:moveTo>
                <a:lnTo>
                  <a:pt x="247" y="37"/>
                </a:lnTo>
                <a:lnTo>
                  <a:pt x="257" y="58"/>
                </a:lnTo>
                <a:lnTo>
                  <a:pt x="271" y="94"/>
                </a:lnTo>
                <a:lnTo>
                  <a:pt x="287" y="142"/>
                </a:lnTo>
                <a:lnTo>
                  <a:pt x="299" y="208"/>
                </a:lnTo>
                <a:lnTo>
                  <a:pt x="306" y="289"/>
                </a:lnTo>
                <a:lnTo>
                  <a:pt x="306" y="386"/>
                </a:lnTo>
                <a:lnTo>
                  <a:pt x="294" y="500"/>
                </a:lnTo>
                <a:lnTo>
                  <a:pt x="283" y="559"/>
                </a:lnTo>
                <a:lnTo>
                  <a:pt x="268" y="611"/>
                </a:lnTo>
                <a:lnTo>
                  <a:pt x="250" y="657"/>
                </a:lnTo>
                <a:lnTo>
                  <a:pt x="230" y="701"/>
                </a:lnTo>
                <a:lnTo>
                  <a:pt x="207" y="739"/>
                </a:lnTo>
                <a:lnTo>
                  <a:pt x="183" y="772"/>
                </a:lnTo>
                <a:lnTo>
                  <a:pt x="159" y="799"/>
                </a:lnTo>
                <a:lnTo>
                  <a:pt x="134" y="825"/>
                </a:lnTo>
                <a:lnTo>
                  <a:pt x="109" y="846"/>
                </a:lnTo>
                <a:lnTo>
                  <a:pt x="86" y="863"/>
                </a:lnTo>
                <a:lnTo>
                  <a:pt x="64" y="877"/>
                </a:lnTo>
                <a:lnTo>
                  <a:pt x="43" y="889"/>
                </a:lnTo>
                <a:lnTo>
                  <a:pt x="27" y="898"/>
                </a:lnTo>
                <a:lnTo>
                  <a:pt x="13" y="903"/>
                </a:lnTo>
                <a:lnTo>
                  <a:pt x="5" y="906"/>
                </a:lnTo>
                <a:lnTo>
                  <a:pt x="0" y="908"/>
                </a:lnTo>
                <a:lnTo>
                  <a:pt x="15" y="957"/>
                </a:lnTo>
                <a:lnTo>
                  <a:pt x="20" y="955"/>
                </a:lnTo>
                <a:lnTo>
                  <a:pt x="31" y="951"/>
                </a:lnTo>
                <a:lnTo>
                  <a:pt x="46" y="944"/>
                </a:lnTo>
                <a:lnTo>
                  <a:pt x="65" y="936"/>
                </a:lnTo>
                <a:lnTo>
                  <a:pt x="86" y="924"/>
                </a:lnTo>
                <a:lnTo>
                  <a:pt x="112" y="906"/>
                </a:lnTo>
                <a:lnTo>
                  <a:pt x="138" y="887"/>
                </a:lnTo>
                <a:lnTo>
                  <a:pt x="166" y="865"/>
                </a:lnTo>
                <a:lnTo>
                  <a:pt x="193" y="837"/>
                </a:lnTo>
                <a:lnTo>
                  <a:pt x="221" y="806"/>
                </a:lnTo>
                <a:lnTo>
                  <a:pt x="247" y="770"/>
                </a:lnTo>
                <a:lnTo>
                  <a:pt x="273" y="728"/>
                </a:lnTo>
                <a:lnTo>
                  <a:pt x="295" y="682"/>
                </a:lnTo>
                <a:lnTo>
                  <a:pt x="316" y="630"/>
                </a:lnTo>
                <a:lnTo>
                  <a:pt x="332" y="573"/>
                </a:lnTo>
                <a:lnTo>
                  <a:pt x="344" y="509"/>
                </a:lnTo>
                <a:lnTo>
                  <a:pt x="356" y="386"/>
                </a:lnTo>
                <a:lnTo>
                  <a:pt x="356" y="282"/>
                </a:lnTo>
                <a:lnTo>
                  <a:pt x="349" y="196"/>
                </a:lnTo>
                <a:lnTo>
                  <a:pt x="335" y="125"/>
                </a:lnTo>
                <a:lnTo>
                  <a:pt x="318" y="71"/>
                </a:lnTo>
                <a:lnTo>
                  <a:pt x="302" y="33"/>
                </a:lnTo>
                <a:lnTo>
                  <a:pt x="290" y="9"/>
                </a:lnTo>
                <a:lnTo>
                  <a:pt x="285" y="0"/>
                </a:lnTo>
                <a:lnTo>
                  <a:pt x="243" y="3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4" name="Freeform 25"/>
          <p:cNvSpPr>
            <a:spLocks/>
          </p:cNvSpPr>
          <p:nvPr/>
        </p:nvSpPr>
        <p:spPr bwMode="auto">
          <a:xfrm flipH="1">
            <a:off x="733425" y="4752975"/>
            <a:ext cx="173038" cy="314325"/>
          </a:xfrm>
          <a:custGeom>
            <a:avLst/>
            <a:gdLst>
              <a:gd name="T0" fmla="*/ 2147483647 w 121"/>
              <a:gd name="T1" fmla="*/ 2147483647 h 197"/>
              <a:gd name="T2" fmla="*/ 2147483647 w 121"/>
              <a:gd name="T3" fmla="*/ 2147483647 h 197"/>
              <a:gd name="T4" fmla="*/ 2147483647 w 121"/>
              <a:gd name="T5" fmla="*/ 2147483647 h 197"/>
              <a:gd name="T6" fmla="*/ 0 w 121"/>
              <a:gd name="T7" fmla="*/ 2147483647 h 197"/>
              <a:gd name="T8" fmla="*/ 2147483647 w 121"/>
              <a:gd name="T9" fmla="*/ 2147483647 h 197"/>
              <a:gd name="T10" fmla="*/ 2147483647 w 121"/>
              <a:gd name="T11" fmla="*/ 2147483647 h 197"/>
              <a:gd name="T12" fmla="*/ 2147483647 w 121"/>
              <a:gd name="T13" fmla="*/ 2147483647 h 197"/>
              <a:gd name="T14" fmla="*/ 2147483647 w 121"/>
              <a:gd name="T15" fmla="*/ 2147483647 h 197"/>
              <a:gd name="T16" fmla="*/ 2147483647 w 121"/>
              <a:gd name="T17" fmla="*/ 2147483647 h 197"/>
              <a:gd name="T18" fmla="*/ 2147483647 w 121"/>
              <a:gd name="T19" fmla="*/ 2147483647 h 197"/>
              <a:gd name="T20" fmla="*/ 2147483647 w 121"/>
              <a:gd name="T21" fmla="*/ 2147483647 h 197"/>
              <a:gd name="T22" fmla="*/ 2147483647 w 121"/>
              <a:gd name="T23" fmla="*/ 2147483647 h 197"/>
              <a:gd name="T24" fmla="*/ 2147483647 w 121"/>
              <a:gd name="T25" fmla="*/ 2147483647 h 197"/>
              <a:gd name="T26" fmla="*/ 2147483647 w 121"/>
              <a:gd name="T27" fmla="*/ 2147483647 h 197"/>
              <a:gd name="T28" fmla="*/ 2147483647 w 121"/>
              <a:gd name="T29" fmla="*/ 2147483647 h 197"/>
              <a:gd name="T30" fmla="*/ 2147483647 w 121"/>
              <a:gd name="T31" fmla="*/ 2147483647 h 197"/>
              <a:gd name="T32" fmla="*/ 2147483647 w 121"/>
              <a:gd name="T33" fmla="*/ 2147483647 h 197"/>
              <a:gd name="T34" fmla="*/ 2147483647 w 121"/>
              <a:gd name="T35" fmla="*/ 2147483647 h 197"/>
              <a:gd name="T36" fmla="*/ 2147483647 w 121"/>
              <a:gd name="T37" fmla="*/ 2147483647 h 197"/>
              <a:gd name="T38" fmla="*/ 2147483647 w 121"/>
              <a:gd name="T39" fmla="*/ 2147483647 h 197"/>
              <a:gd name="T40" fmla="*/ 2147483647 w 121"/>
              <a:gd name="T41" fmla="*/ 2147483647 h 197"/>
              <a:gd name="T42" fmla="*/ 2147483647 w 121"/>
              <a:gd name="T43" fmla="*/ 2147483647 h 197"/>
              <a:gd name="T44" fmla="*/ 2147483647 w 121"/>
              <a:gd name="T45" fmla="*/ 2147483647 h 197"/>
              <a:gd name="T46" fmla="*/ 2147483647 w 121"/>
              <a:gd name="T47" fmla="*/ 2147483647 h 197"/>
              <a:gd name="T48" fmla="*/ 2147483647 w 121"/>
              <a:gd name="T49" fmla="*/ 2147483647 h 197"/>
              <a:gd name="T50" fmla="*/ 2147483647 w 121"/>
              <a:gd name="T51" fmla="*/ 2147483647 h 197"/>
              <a:gd name="T52" fmla="*/ 2147483647 w 121"/>
              <a:gd name="T53" fmla="*/ 2147483647 h 197"/>
              <a:gd name="T54" fmla="*/ 2147483647 w 121"/>
              <a:gd name="T55" fmla="*/ 2147483647 h 197"/>
              <a:gd name="T56" fmla="*/ 2147483647 w 121"/>
              <a:gd name="T57" fmla="*/ 2147483647 h 197"/>
              <a:gd name="T58" fmla="*/ 2147483647 w 121"/>
              <a:gd name="T59" fmla="*/ 2147483647 h 197"/>
              <a:gd name="T60" fmla="*/ 2147483647 w 121"/>
              <a:gd name="T61" fmla="*/ 2147483647 h 197"/>
              <a:gd name="T62" fmla="*/ 2147483647 w 121"/>
              <a:gd name="T63" fmla="*/ 0 h 197"/>
              <a:gd name="T64" fmla="*/ 2147483647 w 121"/>
              <a:gd name="T65" fmla="*/ 2147483647 h 19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1"/>
              <a:gd name="T100" fmla="*/ 0 h 197"/>
              <a:gd name="T101" fmla="*/ 121 w 121"/>
              <a:gd name="T102" fmla="*/ 197 h 19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1" h="197">
                <a:moveTo>
                  <a:pt x="15" y="2"/>
                </a:moveTo>
                <a:lnTo>
                  <a:pt x="7" y="7"/>
                </a:lnTo>
                <a:lnTo>
                  <a:pt x="1" y="16"/>
                </a:lnTo>
                <a:lnTo>
                  <a:pt x="0" y="26"/>
                </a:lnTo>
                <a:lnTo>
                  <a:pt x="1" y="37"/>
                </a:lnTo>
                <a:lnTo>
                  <a:pt x="5" y="45"/>
                </a:lnTo>
                <a:lnTo>
                  <a:pt x="12" y="61"/>
                </a:lnTo>
                <a:lnTo>
                  <a:pt x="20" y="82"/>
                </a:lnTo>
                <a:lnTo>
                  <a:pt x="31" y="106"/>
                </a:lnTo>
                <a:lnTo>
                  <a:pt x="43" y="130"/>
                </a:lnTo>
                <a:lnTo>
                  <a:pt x="53" y="152"/>
                </a:lnTo>
                <a:lnTo>
                  <a:pt x="65" y="173"/>
                </a:lnTo>
                <a:lnTo>
                  <a:pt x="74" y="187"/>
                </a:lnTo>
                <a:lnTo>
                  <a:pt x="81" y="194"/>
                </a:lnTo>
                <a:lnTo>
                  <a:pt x="91" y="197"/>
                </a:lnTo>
                <a:lnTo>
                  <a:pt x="100" y="196"/>
                </a:lnTo>
                <a:lnTo>
                  <a:pt x="110" y="192"/>
                </a:lnTo>
                <a:lnTo>
                  <a:pt x="117" y="185"/>
                </a:lnTo>
                <a:lnTo>
                  <a:pt x="121" y="175"/>
                </a:lnTo>
                <a:lnTo>
                  <a:pt x="119" y="166"/>
                </a:lnTo>
                <a:lnTo>
                  <a:pt x="116" y="156"/>
                </a:lnTo>
                <a:lnTo>
                  <a:pt x="109" y="145"/>
                </a:lnTo>
                <a:lnTo>
                  <a:pt x="102" y="132"/>
                </a:lnTo>
                <a:lnTo>
                  <a:pt x="93" y="114"/>
                </a:lnTo>
                <a:lnTo>
                  <a:pt x="84" y="95"/>
                </a:lnTo>
                <a:lnTo>
                  <a:pt x="74" y="75"/>
                </a:lnTo>
                <a:lnTo>
                  <a:pt x="65" y="54"/>
                </a:lnTo>
                <a:lnTo>
                  <a:pt x="57" y="33"/>
                </a:lnTo>
                <a:lnTo>
                  <a:pt x="50" y="16"/>
                </a:lnTo>
                <a:lnTo>
                  <a:pt x="43" y="7"/>
                </a:lnTo>
                <a:lnTo>
                  <a:pt x="36" y="2"/>
                </a:lnTo>
                <a:lnTo>
                  <a:pt x="26" y="0"/>
                </a:lnTo>
                <a:lnTo>
                  <a:pt x="15"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5" name="Freeform 26"/>
          <p:cNvSpPr>
            <a:spLocks/>
          </p:cNvSpPr>
          <p:nvPr/>
        </p:nvSpPr>
        <p:spPr bwMode="auto">
          <a:xfrm flipH="1">
            <a:off x="1577975" y="2076450"/>
            <a:ext cx="446088" cy="388938"/>
          </a:xfrm>
          <a:custGeom>
            <a:avLst/>
            <a:gdLst>
              <a:gd name="T0" fmla="*/ 2147483647 w 313"/>
              <a:gd name="T1" fmla="*/ 0 h 242"/>
              <a:gd name="T2" fmla="*/ 2147483647 w 313"/>
              <a:gd name="T3" fmla="*/ 0 h 242"/>
              <a:gd name="T4" fmla="*/ 2147483647 w 313"/>
              <a:gd name="T5" fmla="*/ 2147483647 h 242"/>
              <a:gd name="T6" fmla="*/ 2147483647 w 313"/>
              <a:gd name="T7" fmla="*/ 2147483647 h 242"/>
              <a:gd name="T8" fmla="*/ 2147483647 w 313"/>
              <a:gd name="T9" fmla="*/ 2147483647 h 242"/>
              <a:gd name="T10" fmla="*/ 2147483647 w 313"/>
              <a:gd name="T11" fmla="*/ 2147483647 h 242"/>
              <a:gd name="T12" fmla="*/ 2147483647 w 313"/>
              <a:gd name="T13" fmla="*/ 2147483647 h 242"/>
              <a:gd name="T14" fmla="*/ 2147483647 w 313"/>
              <a:gd name="T15" fmla="*/ 2147483647 h 242"/>
              <a:gd name="T16" fmla="*/ 2147483647 w 313"/>
              <a:gd name="T17" fmla="*/ 2147483647 h 242"/>
              <a:gd name="T18" fmla="*/ 2147483647 w 313"/>
              <a:gd name="T19" fmla="*/ 2147483647 h 242"/>
              <a:gd name="T20" fmla="*/ 2147483647 w 313"/>
              <a:gd name="T21" fmla="*/ 2147483647 h 242"/>
              <a:gd name="T22" fmla="*/ 2147483647 w 313"/>
              <a:gd name="T23" fmla="*/ 2147483647 h 242"/>
              <a:gd name="T24" fmla="*/ 2147483647 w 313"/>
              <a:gd name="T25" fmla="*/ 2147483647 h 242"/>
              <a:gd name="T26" fmla="*/ 2147483647 w 313"/>
              <a:gd name="T27" fmla="*/ 2147483647 h 242"/>
              <a:gd name="T28" fmla="*/ 2147483647 w 313"/>
              <a:gd name="T29" fmla="*/ 2147483647 h 242"/>
              <a:gd name="T30" fmla="*/ 2147483647 w 313"/>
              <a:gd name="T31" fmla="*/ 2147483647 h 242"/>
              <a:gd name="T32" fmla="*/ 2147483647 w 313"/>
              <a:gd name="T33" fmla="*/ 2147483647 h 242"/>
              <a:gd name="T34" fmla="*/ 0 w 313"/>
              <a:gd name="T35" fmla="*/ 2147483647 h 242"/>
              <a:gd name="T36" fmla="*/ 2147483647 w 313"/>
              <a:gd name="T37" fmla="*/ 2147483647 h 242"/>
              <a:gd name="T38" fmla="*/ 2147483647 w 313"/>
              <a:gd name="T39" fmla="*/ 2147483647 h 242"/>
              <a:gd name="T40" fmla="*/ 2147483647 w 313"/>
              <a:gd name="T41" fmla="*/ 2147483647 h 242"/>
              <a:gd name="T42" fmla="*/ 2147483647 w 313"/>
              <a:gd name="T43" fmla="*/ 2147483647 h 242"/>
              <a:gd name="T44" fmla="*/ 2147483647 w 313"/>
              <a:gd name="T45" fmla="*/ 2147483647 h 242"/>
              <a:gd name="T46" fmla="*/ 2147483647 w 313"/>
              <a:gd name="T47" fmla="*/ 2147483647 h 242"/>
              <a:gd name="T48" fmla="*/ 2147483647 w 313"/>
              <a:gd name="T49" fmla="*/ 2147483647 h 242"/>
              <a:gd name="T50" fmla="*/ 2147483647 w 313"/>
              <a:gd name="T51" fmla="*/ 2147483647 h 242"/>
              <a:gd name="T52" fmla="*/ 2147483647 w 313"/>
              <a:gd name="T53" fmla="*/ 2147483647 h 242"/>
              <a:gd name="T54" fmla="*/ 2147483647 w 313"/>
              <a:gd name="T55" fmla="*/ 2147483647 h 242"/>
              <a:gd name="T56" fmla="*/ 2147483647 w 313"/>
              <a:gd name="T57" fmla="*/ 2147483647 h 242"/>
              <a:gd name="T58" fmla="*/ 2147483647 w 313"/>
              <a:gd name="T59" fmla="*/ 2147483647 h 242"/>
              <a:gd name="T60" fmla="*/ 2147483647 w 313"/>
              <a:gd name="T61" fmla="*/ 2147483647 h 242"/>
              <a:gd name="T62" fmla="*/ 2147483647 w 313"/>
              <a:gd name="T63" fmla="*/ 2147483647 h 242"/>
              <a:gd name="T64" fmla="*/ 2147483647 w 313"/>
              <a:gd name="T65" fmla="*/ 2147483647 h 242"/>
              <a:gd name="T66" fmla="*/ 2147483647 w 313"/>
              <a:gd name="T67" fmla="*/ 2147483647 h 242"/>
              <a:gd name="T68" fmla="*/ 2147483647 w 313"/>
              <a:gd name="T69" fmla="*/ 2147483647 h 242"/>
              <a:gd name="T70" fmla="*/ 2147483647 w 313"/>
              <a:gd name="T71" fmla="*/ 2147483647 h 242"/>
              <a:gd name="T72" fmla="*/ 2147483647 w 313"/>
              <a:gd name="T73" fmla="*/ 2147483647 h 242"/>
              <a:gd name="T74" fmla="*/ 2147483647 w 313"/>
              <a:gd name="T75" fmla="*/ 2147483647 h 242"/>
              <a:gd name="T76" fmla="*/ 2147483647 w 313"/>
              <a:gd name="T77" fmla="*/ 2147483647 h 242"/>
              <a:gd name="T78" fmla="*/ 2147483647 w 313"/>
              <a:gd name="T79" fmla="*/ 0 h 242"/>
              <a:gd name="T80" fmla="*/ 2147483647 w 313"/>
              <a:gd name="T81" fmla="*/ 0 h 2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13"/>
              <a:gd name="T124" fmla="*/ 0 h 242"/>
              <a:gd name="T125" fmla="*/ 313 w 313"/>
              <a:gd name="T126" fmla="*/ 242 h 2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13" h="242">
                <a:moveTo>
                  <a:pt x="284" y="0"/>
                </a:moveTo>
                <a:lnTo>
                  <a:pt x="280" y="0"/>
                </a:lnTo>
                <a:lnTo>
                  <a:pt x="272" y="2"/>
                </a:lnTo>
                <a:lnTo>
                  <a:pt x="261" y="6"/>
                </a:lnTo>
                <a:lnTo>
                  <a:pt x="247" y="11"/>
                </a:lnTo>
                <a:lnTo>
                  <a:pt x="230" y="16"/>
                </a:lnTo>
                <a:lnTo>
                  <a:pt x="211" y="23"/>
                </a:lnTo>
                <a:lnTo>
                  <a:pt x="190" y="31"/>
                </a:lnTo>
                <a:lnTo>
                  <a:pt x="170" y="42"/>
                </a:lnTo>
                <a:lnTo>
                  <a:pt x="145" y="54"/>
                </a:lnTo>
                <a:lnTo>
                  <a:pt x="123" y="68"/>
                </a:lnTo>
                <a:lnTo>
                  <a:pt x="100" y="85"/>
                </a:lnTo>
                <a:lnTo>
                  <a:pt x="78" y="104"/>
                </a:lnTo>
                <a:lnTo>
                  <a:pt x="55" y="125"/>
                </a:lnTo>
                <a:lnTo>
                  <a:pt x="36" y="149"/>
                </a:lnTo>
                <a:lnTo>
                  <a:pt x="17" y="177"/>
                </a:lnTo>
                <a:lnTo>
                  <a:pt x="2" y="206"/>
                </a:lnTo>
                <a:lnTo>
                  <a:pt x="0" y="215"/>
                </a:lnTo>
                <a:lnTo>
                  <a:pt x="2" y="225"/>
                </a:lnTo>
                <a:lnTo>
                  <a:pt x="7" y="234"/>
                </a:lnTo>
                <a:lnTo>
                  <a:pt x="14" y="239"/>
                </a:lnTo>
                <a:lnTo>
                  <a:pt x="24" y="242"/>
                </a:lnTo>
                <a:lnTo>
                  <a:pt x="35" y="241"/>
                </a:lnTo>
                <a:lnTo>
                  <a:pt x="43" y="235"/>
                </a:lnTo>
                <a:lnTo>
                  <a:pt x="48" y="227"/>
                </a:lnTo>
                <a:lnTo>
                  <a:pt x="78" y="178"/>
                </a:lnTo>
                <a:lnTo>
                  <a:pt x="114" y="140"/>
                </a:lnTo>
                <a:lnTo>
                  <a:pt x="154" y="109"/>
                </a:lnTo>
                <a:lnTo>
                  <a:pt x="195" y="87"/>
                </a:lnTo>
                <a:lnTo>
                  <a:pt x="233" y="70"/>
                </a:lnTo>
                <a:lnTo>
                  <a:pt x="265" y="59"/>
                </a:lnTo>
                <a:lnTo>
                  <a:pt x="285" y="54"/>
                </a:lnTo>
                <a:lnTo>
                  <a:pt x="294" y="52"/>
                </a:lnTo>
                <a:lnTo>
                  <a:pt x="303" y="47"/>
                </a:lnTo>
                <a:lnTo>
                  <a:pt x="310" y="40"/>
                </a:lnTo>
                <a:lnTo>
                  <a:pt x="313" y="31"/>
                </a:lnTo>
                <a:lnTo>
                  <a:pt x="313" y="21"/>
                </a:lnTo>
                <a:lnTo>
                  <a:pt x="310" y="12"/>
                </a:lnTo>
                <a:lnTo>
                  <a:pt x="303" y="6"/>
                </a:lnTo>
                <a:lnTo>
                  <a:pt x="294" y="0"/>
                </a:lnTo>
                <a:lnTo>
                  <a:pt x="28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6" name="Freeform 27"/>
          <p:cNvSpPr>
            <a:spLocks/>
          </p:cNvSpPr>
          <p:nvPr/>
        </p:nvSpPr>
        <p:spPr bwMode="auto">
          <a:xfrm flipH="1">
            <a:off x="1379538" y="1871663"/>
            <a:ext cx="388937" cy="130175"/>
          </a:xfrm>
          <a:custGeom>
            <a:avLst/>
            <a:gdLst>
              <a:gd name="T0" fmla="*/ 2147483647 w 275"/>
              <a:gd name="T1" fmla="*/ 2147483647 h 82"/>
              <a:gd name="T2" fmla="*/ 2147483647 w 275"/>
              <a:gd name="T3" fmla="*/ 2147483647 h 82"/>
              <a:gd name="T4" fmla="*/ 2147483647 w 275"/>
              <a:gd name="T5" fmla="*/ 2147483647 h 82"/>
              <a:gd name="T6" fmla="*/ 0 w 275"/>
              <a:gd name="T7" fmla="*/ 2147483647 h 82"/>
              <a:gd name="T8" fmla="*/ 2147483647 w 275"/>
              <a:gd name="T9" fmla="*/ 2147483647 h 82"/>
              <a:gd name="T10" fmla="*/ 2147483647 w 275"/>
              <a:gd name="T11" fmla="*/ 2147483647 h 82"/>
              <a:gd name="T12" fmla="*/ 2147483647 w 275"/>
              <a:gd name="T13" fmla="*/ 2147483647 h 82"/>
              <a:gd name="T14" fmla="*/ 2147483647 w 275"/>
              <a:gd name="T15" fmla="*/ 2147483647 h 82"/>
              <a:gd name="T16" fmla="*/ 2147483647 w 275"/>
              <a:gd name="T17" fmla="*/ 2147483647 h 82"/>
              <a:gd name="T18" fmla="*/ 2147483647 w 275"/>
              <a:gd name="T19" fmla="*/ 2147483647 h 82"/>
              <a:gd name="T20" fmla="*/ 2147483647 w 275"/>
              <a:gd name="T21" fmla="*/ 2147483647 h 82"/>
              <a:gd name="T22" fmla="*/ 2147483647 w 275"/>
              <a:gd name="T23" fmla="*/ 2147483647 h 82"/>
              <a:gd name="T24" fmla="*/ 2147483647 w 275"/>
              <a:gd name="T25" fmla="*/ 2147483647 h 82"/>
              <a:gd name="T26" fmla="*/ 2147483647 w 275"/>
              <a:gd name="T27" fmla="*/ 2147483647 h 82"/>
              <a:gd name="T28" fmla="*/ 2147483647 w 275"/>
              <a:gd name="T29" fmla="*/ 2147483647 h 82"/>
              <a:gd name="T30" fmla="*/ 2147483647 w 275"/>
              <a:gd name="T31" fmla="*/ 2147483647 h 82"/>
              <a:gd name="T32" fmla="*/ 2147483647 w 275"/>
              <a:gd name="T33" fmla="*/ 2147483647 h 82"/>
              <a:gd name="T34" fmla="*/ 2147483647 w 275"/>
              <a:gd name="T35" fmla="*/ 2147483647 h 82"/>
              <a:gd name="T36" fmla="*/ 2147483647 w 275"/>
              <a:gd name="T37" fmla="*/ 2147483647 h 82"/>
              <a:gd name="T38" fmla="*/ 2147483647 w 275"/>
              <a:gd name="T39" fmla="*/ 2147483647 h 82"/>
              <a:gd name="T40" fmla="*/ 2147483647 w 275"/>
              <a:gd name="T41" fmla="*/ 2147483647 h 82"/>
              <a:gd name="T42" fmla="*/ 2147483647 w 275"/>
              <a:gd name="T43" fmla="*/ 2147483647 h 82"/>
              <a:gd name="T44" fmla="*/ 2147483647 w 275"/>
              <a:gd name="T45" fmla="*/ 2147483647 h 82"/>
              <a:gd name="T46" fmla="*/ 2147483647 w 275"/>
              <a:gd name="T47" fmla="*/ 2147483647 h 82"/>
              <a:gd name="T48" fmla="*/ 2147483647 w 275"/>
              <a:gd name="T49" fmla="*/ 2147483647 h 82"/>
              <a:gd name="T50" fmla="*/ 2147483647 w 275"/>
              <a:gd name="T51" fmla="*/ 2147483647 h 82"/>
              <a:gd name="T52" fmla="*/ 2147483647 w 275"/>
              <a:gd name="T53" fmla="*/ 2147483647 h 82"/>
              <a:gd name="T54" fmla="*/ 2147483647 w 275"/>
              <a:gd name="T55" fmla="*/ 2147483647 h 82"/>
              <a:gd name="T56" fmla="*/ 2147483647 w 275"/>
              <a:gd name="T57" fmla="*/ 2147483647 h 82"/>
              <a:gd name="T58" fmla="*/ 2147483647 w 275"/>
              <a:gd name="T59" fmla="*/ 2147483647 h 82"/>
              <a:gd name="T60" fmla="*/ 2147483647 w 275"/>
              <a:gd name="T61" fmla="*/ 0 h 82"/>
              <a:gd name="T62" fmla="*/ 2147483647 w 275"/>
              <a:gd name="T63" fmla="*/ 2147483647 h 82"/>
              <a:gd name="T64" fmla="*/ 2147483647 w 275"/>
              <a:gd name="T65" fmla="*/ 2147483647 h 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5"/>
              <a:gd name="T100" fmla="*/ 0 h 82"/>
              <a:gd name="T101" fmla="*/ 275 w 275"/>
              <a:gd name="T102" fmla="*/ 82 h 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5" h="82">
                <a:moveTo>
                  <a:pt x="17" y="13"/>
                </a:moveTo>
                <a:lnTo>
                  <a:pt x="9" y="18"/>
                </a:lnTo>
                <a:lnTo>
                  <a:pt x="3" y="26"/>
                </a:lnTo>
                <a:lnTo>
                  <a:pt x="0" y="35"/>
                </a:lnTo>
                <a:lnTo>
                  <a:pt x="2" y="45"/>
                </a:lnTo>
                <a:lnTo>
                  <a:pt x="7" y="54"/>
                </a:lnTo>
                <a:lnTo>
                  <a:pt x="14" y="61"/>
                </a:lnTo>
                <a:lnTo>
                  <a:pt x="24" y="63"/>
                </a:lnTo>
                <a:lnTo>
                  <a:pt x="33" y="61"/>
                </a:lnTo>
                <a:lnTo>
                  <a:pt x="69" y="54"/>
                </a:lnTo>
                <a:lnTo>
                  <a:pt x="105" y="52"/>
                </a:lnTo>
                <a:lnTo>
                  <a:pt x="140" y="54"/>
                </a:lnTo>
                <a:lnTo>
                  <a:pt x="171" y="59"/>
                </a:lnTo>
                <a:lnTo>
                  <a:pt x="197" y="66"/>
                </a:lnTo>
                <a:lnTo>
                  <a:pt x="218" y="73"/>
                </a:lnTo>
                <a:lnTo>
                  <a:pt x="232" y="78"/>
                </a:lnTo>
                <a:lnTo>
                  <a:pt x="237" y="80"/>
                </a:lnTo>
                <a:lnTo>
                  <a:pt x="247" y="82"/>
                </a:lnTo>
                <a:lnTo>
                  <a:pt x="258" y="80"/>
                </a:lnTo>
                <a:lnTo>
                  <a:pt x="264" y="75"/>
                </a:lnTo>
                <a:lnTo>
                  <a:pt x="271" y="68"/>
                </a:lnTo>
                <a:lnTo>
                  <a:pt x="275" y="57"/>
                </a:lnTo>
                <a:lnTo>
                  <a:pt x="273" y="47"/>
                </a:lnTo>
                <a:lnTo>
                  <a:pt x="268" y="40"/>
                </a:lnTo>
                <a:lnTo>
                  <a:pt x="259" y="33"/>
                </a:lnTo>
                <a:lnTo>
                  <a:pt x="252" y="30"/>
                </a:lnTo>
                <a:lnTo>
                  <a:pt x="235" y="25"/>
                </a:lnTo>
                <a:lnTo>
                  <a:pt x="211" y="16"/>
                </a:lnTo>
                <a:lnTo>
                  <a:pt x="180" y="9"/>
                </a:lnTo>
                <a:lnTo>
                  <a:pt x="143" y="2"/>
                </a:lnTo>
                <a:lnTo>
                  <a:pt x="104" y="0"/>
                </a:lnTo>
                <a:lnTo>
                  <a:pt x="60" y="2"/>
                </a:lnTo>
                <a:lnTo>
                  <a:pt x="17" y="1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7" name="Freeform 28"/>
          <p:cNvSpPr>
            <a:spLocks/>
          </p:cNvSpPr>
          <p:nvPr/>
        </p:nvSpPr>
        <p:spPr bwMode="auto">
          <a:xfrm flipH="1">
            <a:off x="1082675" y="5362575"/>
            <a:ext cx="139700" cy="1647825"/>
          </a:xfrm>
          <a:custGeom>
            <a:avLst/>
            <a:gdLst>
              <a:gd name="T0" fmla="*/ 2147483647 w 98"/>
              <a:gd name="T1" fmla="*/ 2147483647 h 1027"/>
              <a:gd name="T2" fmla="*/ 2147483647 w 98"/>
              <a:gd name="T3" fmla="*/ 2147483647 h 1027"/>
              <a:gd name="T4" fmla="*/ 2147483647 w 98"/>
              <a:gd name="T5" fmla="*/ 2147483647 h 1027"/>
              <a:gd name="T6" fmla="*/ 2147483647 w 98"/>
              <a:gd name="T7" fmla="*/ 2147483647 h 1027"/>
              <a:gd name="T8" fmla="*/ 2147483647 w 98"/>
              <a:gd name="T9" fmla="*/ 2147483647 h 1027"/>
              <a:gd name="T10" fmla="*/ 0 w 98"/>
              <a:gd name="T11" fmla="*/ 2147483647 h 1027"/>
              <a:gd name="T12" fmla="*/ 2147483647 w 98"/>
              <a:gd name="T13" fmla="*/ 2147483647 h 1027"/>
              <a:gd name="T14" fmla="*/ 2147483647 w 98"/>
              <a:gd name="T15" fmla="*/ 2147483647 h 1027"/>
              <a:gd name="T16" fmla="*/ 2147483647 w 98"/>
              <a:gd name="T17" fmla="*/ 2147483647 h 1027"/>
              <a:gd name="T18" fmla="*/ 2147483647 w 98"/>
              <a:gd name="T19" fmla="*/ 2147483647 h 1027"/>
              <a:gd name="T20" fmla="*/ 2147483647 w 98"/>
              <a:gd name="T21" fmla="*/ 2147483647 h 1027"/>
              <a:gd name="T22" fmla="*/ 2147483647 w 98"/>
              <a:gd name="T23" fmla="*/ 2147483647 h 1027"/>
              <a:gd name="T24" fmla="*/ 2147483647 w 98"/>
              <a:gd name="T25" fmla="*/ 2147483647 h 1027"/>
              <a:gd name="T26" fmla="*/ 2147483647 w 98"/>
              <a:gd name="T27" fmla="*/ 2147483647 h 1027"/>
              <a:gd name="T28" fmla="*/ 2147483647 w 98"/>
              <a:gd name="T29" fmla="*/ 2147483647 h 1027"/>
              <a:gd name="T30" fmla="*/ 2147483647 w 98"/>
              <a:gd name="T31" fmla="*/ 2147483647 h 1027"/>
              <a:gd name="T32" fmla="*/ 2147483647 w 98"/>
              <a:gd name="T33" fmla="*/ 2147483647 h 1027"/>
              <a:gd name="T34" fmla="*/ 2147483647 w 98"/>
              <a:gd name="T35" fmla="*/ 2147483647 h 1027"/>
              <a:gd name="T36" fmla="*/ 2147483647 w 98"/>
              <a:gd name="T37" fmla="*/ 2147483647 h 1027"/>
              <a:gd name="T38" fmla="*/ 2147483647 w 98"/>
              <a:gd name="T39" fmla="*/ 2147483647 h 1027"/>
              <a:gd name="T40" fmla="*/ 2147483647 w 98"/>
              <a:gd name="T41" fmla="*/ 2147483647 h 1027"/>
              <a:gd name="T42" fmla="*/ 2147483647 w 98"/>
              <a:gd name="T43" fmla="*/ 2147483647 h 1027"/>
              <a:gd name="T44" fmla="*/ 2147483647 w 98"/>
              <a:gd name="T45" fmla="*/ 2147483647 h 1027"/>
              <a:gd name="T46" fmla="*/ 2147483647 w 98"/>
              <a:gd name="T47" fmla="*/ 2147483647 h 1027"/>
              <a:gd name="T48" fmla="*/ 2147483647 w 98"/>
              <a:gd name="T49" fmla="*/ 2147483647 h 1027"/>
              <a:gd name="T50" fmla="*/ 2147483647 w 98"/>
              <a:gd name="T51" fmla="*/ 2147483647 h 1027"/>
              <a:gd name="T52" fmla="*/ 2147483647 w 98"/>
              <a:gd name="T53" fmla="*/ 2147483647 h 1027"/>
              <a:gd name="T54" fmla="*/ 2147483647 w 98"/>
              <a:gd name="T55" fmla="*/ 2147483647 h 1027"/>
              <a:gd name="T56" fmla="*/ 2147483647 w 98"/>
              <a:gd name="T57" fmla="*/ 0 h 1027"/>
              <a:gd name="T58" fmla="*/ 2147483647 w 98"/>
              <a:gd name="T59" fmla="*/ 0 h 1027"/>
              <a:gd name="T60" fmla="*/ 2147483647 w 98"/>
              <a:gd name="T61" fmla="*/ 2147483647 h 1027"/>
              <a:gd name="T62" fmla="*/ 2147483647 w 98"/>
              <a:gd name="T63" fmla="*/ 2147483647 h 1027"/>
              <a:gd name="T64" fmla="*/ 2147483647 w 98"/>
              <a:gd name="T65" fmla="*/ 2147483647 h 10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8"/>
              <a:gd name="T100" fmla="*/ 0 h 1027"/>
              <a:gd name="T101" fmla="*/ 98 w 98"/>
              <a:gd name="T102" fmla="*/ 1027 h 10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8" h="1027">
                <a:moveTo>
                  <a:pt x="48" y="20"/>
                </a:moveTo>
                <a:lnTo>
                  <a:pt x="43" y="51"/>
                </a:lnTo>
                <a:lnTo>
                  <a:pt x="31" y="126"/>
                </a:lnTo>
                <a:lnTo>
                  <a:pt x="19" y="233"/>
                </a:lnTo>
                <a:lnTo>
                  <a:pt x="7" y="366"/>
                </a:lnTo>
                <a:lnTo>
                  <a:pt x="0" y="517"/>
                </a:lnTo>
                <a:lnTo>
                  <a:pt x="3" y="681"/>
                </a:lnTo>
                <a:lnTo>
                  <a:pt x="17" y="847"/>
                </a:lnTo>
                <a:lnTo>
                  <a:pt x="48" y="1008"/>
                </a:lnTo>
                <a:lnTo>
                  <a:pt x="53" y="1016"/>
                </a:lnTo>
                <a:lnTo>
                  <a:pt x="60" y="1023"/>
                </a:lnTo>
                <a:lnTo>
                  <a:pt x="69" y="1027"/>
                </a:lnTo>
                <a:lnTo>
                  <a:pt x="79" y="1027"/>
                </a:lnTo>
                <a:lnTo>
                  <a:pt x="88" y="1021"/>
                </a:lnTo>
                <a:lnTo>
                  <a:pt x="95" y="1014"/>
                </a:lnTo>
                <a:lnTo>
                  <a:pt x="98" y="1006"/>
                </a:lnTo>
                <a:lnTo>
                  <a:pt x="98" y="995"/>
                </a:lnTo>
                <a:lnTo>
                  <a:pt x="69" y="836"/>
                </a:lnTo>
                <a:lnTo>
                  <a:pt x="55" y="674"/>
                </a:lnTo>
                <a:lnTo>
                  <a:pt x="53" y="511"/>
                </a:lnTo>
                <a:lnTo>
                  <a:pt x="60" y="361"/>
                </a:lnTo>
                <a:lnTo>
                  <a:pt x="71" y="230"/>
                </a:lnTo>
                <a:lnTo>
                  <a:pt x="83" y="126"/>
                </a:lnTo>
                <a:lnTo>
                  <a:pt x="93" y="55"/>
                </a:lnTo>
                <a:lnTo>
                  <a:pt x="98" y="29"/>
                </a:lnTo>
                <a:lnTo>
                  <a:pt x="98" y="19"/>
                </a:lnTo>
                <a:lnTo>
                  <a:pt x="93" y="10"/>
                </a:lnTo>
                <a:lnTo>
                  <a:pt x="86" y="3"/>
                </a:lnTo>
                <a:lnTo>
                  <a:pt x="78" y="0"/>
                </a:lnTo>
                <a:lnTo>
                  <a:pt x="67" y="0"/>
                </a:lnTo>
                <a:lnTo>
                  <a:pt x="58" y="5"/>
                </a:lnTo>
                <a:lnTo>
                  <a:pt x="52" y="12"/>
                </a:lnTo>
                <a:lnTo>
                  <a:pt x="48" y="2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8" name="Freeform 29"/>
          <p:cNvSpPr>
            <a:spLocks/>
          </p:cNvSpPr>
          <p:nvPr/>
        </p:nvSpPr>
        <p:spPr bwMode="auto">
          <a:xfrm flipH="1">
            <a:off x="0" y="2770188"/>
            <a:ext cx="136525" cy="157162"/>
          </a:xfrm>
          <a:custGeom>
            <a:avLst/>
            <a:gdLst>
              <a:gd name="T0" fmla="*/ 2147483647 w 97"/>
              <a:gd name="T1" fmla="*/ 2147483647 h 96"/>
              <a:gd name="T2" fmla="*/ 2147483647 w 97"/>
              <a:gd name="T3" fmla="*/ 2147483647 h 96"/>
              <a:gd name="T4" fmla="*/ 2147483647 w 97"/>
              <a:gd name="T5" fmla="*/ 2147483647 h 96"/>
              <a:gd name="T6" fmla="*/ 2147483647 w 97"/>
              <a:gd name="T7" fmla="*/ 2147483647 h 96"/>
              <a:gd name="T8" fmla="*/ 2147483647 w 97"/>
              <a:gd name="T9" fmla="*/ 2147483647 h 96"/>
              <a:gd name="T10" fmla="*/ 2147483647 w 97"/>
              <a:gd name="T11" fmla="*/ 2147483647 h 96"/>
              <a:gd name="T12" fmla="*/ 2147483647 w 97"/>
              <a:gd name="T13" fmla="*/ 2147483647 h 96"/>
              <a:gd name="T14" fmla="*/ 2147483647 w 97"/>
              <a:gd name="T15" fmla="*/ 2147483647 h 96"/>
              <a:gd name="T16" fmla="*/ 2147483647 w 97"/>
              <a:gd name="T17" fmla="*/ 2147483647 h 96"/>
              <a:gd name="T18" fmla="*/ 2147483647 w 97"/>
              <a:gd name="T19" fmla="*/ 2147483647 h 96"/>
              <a:gd name="T20" fmla="*/ 0 w 97"/>
              <a:gd name="T21" fmla="*/ 2147483647 h 96"/>
              <a:gd name="T22" fmla="*/ 0 w 97"/>
              <a:gd name="T23" fmla="*/ 2147483647 h 96"/>
              <a:gd name="T24" fmla="*/ 2147483647 w 97"/>
              <a:gd name="T25" fmla="*/ 2147483647 h 96"/>
              <a:gd name="T26" fmla="*/ 2147483647 w 97"/>
              <a:gd name="T27" fmla="*/ 2147483647 h 96"/>
              <a:gd name="T28" fmla="*/ 2147483647 w 97"/>
              <a:gd name="T29" fmla="*/ 2147483647 h 96"/>
              <a:gd name="T30" fmla="*/ 2147483647 w 97"/>
              <a:gd name="T31" fmla="*/ 2147483647 h 96"/>
              <a:gd name="T32" fmla="*/ 2147483647 w 97"/>
              <a:gd name="T33" fmla="*/ 0 h 96"/>
              <a:gd name="T34" fmla="*/ 2147483647 w 97"/>
              <a:gd name="T35" fmla="*/ 0 h 96"/>
              <a:gd name="T36" fmla="*/ 2147483647 w 97"/>
              <a:gd name="T37" fmla="*/ 0 h 96"/>
              <a:gd name="T38" fmla="*/ 2147483647 w 97"/>
              <a:gd name="T39" fmla="*/ 2147483647 h 96"/>
              <a:gd name="T40" fmla="*/ 2147483647 w 97"/>
              <a:gd name="T41" fmla="*/ 2147483647 h 96"/>
              <a:gd name="T42" fmla="*/ 2147483647 w 97"/>
              <a:gd name="T43" fmla="*/ 2147483647 h 96"/>
              <a:gd name="T44" fmla="*/ 2147483647 w 97"/>
              <a:gd name="T45" fmla="*/ 2147483647 h 96"/>
              <a:gd name="T46" fmla="*/ 2147483647 w 97"/>
              <a:gd name="T47" fmla="*/ 2147483647 h 96"/>
              <a:gd name="T48" fmla="*/ 2147483647 w 97"/>
              <a:gd name="T49" fmla="*/ 2147483647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6"/>
              <a:gd name="T77" fmla="*/ 97 w 97"/>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6">
                <a:moveTo>
                  <a:pt x="90" y="76"/>
                </a:moveTo>
                <a:lnTo>
                  <a:pt x="83" y="83"/>
                </a:lnTo>
                <a:lnTo>
                  <a:pt x="76" y="89"/>
                </a:lnTo>
                <a:lnTo>
                  <a:pt x="67" y="93"/>
                </a:lnTo>
                <a:lnTo>
                  <a:pt x="59" y="96"/>
                </a:lnTo>
                <a:lnTo>
                  <a:pt x="48" y="96"/>
                </a:lnTo>
                <a:lnTo>
                  <a:pt x="38" y="96"/>
                </a:lnTo>
                <a:lnTo>
                  <a:pt x="29" y="93"/>
                </a:lnTo>
                <a:lnTo>
                  <a:pt x="21" y="89"/>
                </a:lnTo>
                <a:lnTo>
                  <a:pt x="7" y="76"/>
                </a:lnTo>
                <a:lnTo>
                  <a:pt x="0" y="58"/>
                </a:lnTo>
                <a:lnTo>
                  <a:pt x="0" y="39"/>
                </a:lnTo>
                <a:lnTo>
                  <a:pt x="7" y="22"/>
                </a:lnTo>
                <a:lnTo>
                  <a:pt x="14" y="13"/>
                </a:lnTo>
                <a:lnTo>
                  <a:pt x="21" y="8"/>
                </a:lnTo>
                <a:lnTo>
                  <a:pt x="29" y="3"/>
                </a:lnTo>
                <a:lnTo>
                  <a:pt x="38" y="0"/>
                </a:lnTo>
                <a:lnTo>
                  <a:pt x="47" y="0"/>
                </a:lnTo>
                <a:lnTo>
                  <a:pt x="57" y="0"/>
                </a:lnTo>
                <a:lnTo>
                  <a:pt x="66" y="3"/>
                </a:lnTo>
                <a:lnTo>
                  <a:pt x="74" y="6"/>
                </a:lnTo>
                <a:lnTo>
                  <a:pt x="88" y="20"/>
                </a:lnTo>
                <a:lnTo>
                  <a:pt x="95" y="38"/>
                </a:lnTo>
                <a:lnTo>
                  <a:pt x="97" y="57"/>
                </a:lnTo>
                <a:lnTo>
                  <a:pt x="90" y="76"/>
                </a:lnTo>
                <a:close/>
              </a:path>
            </a:pathLst>
          </a:custGeom>
          <a:solidFill>
            <a:srgbClr val="AAFF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09" name="Freeform 30"/>
          <p:cNvSpPr>
            <a:spLocks/>
          </p:cNvSpPr>
          <p:nvPr/>
        </p:nvSpPr>
        <p:spPr bwMode="auto">
          <a:xfrm flipH="1">
            <a:off x="201613" y="2722563"/>
            <a:ext cx="85725" cy="95250"/>
          </a:xfrm>
          <a:custGeom>
            <a:avLst/>
            <a:gdLst>
              <a:gd name="T0" fmla="*/ 2147483647 w 61"/>
              <a:gd name="T1" fmla="*/ 2147483647 h 61"/>
              <a:gd name="T2" fmla="*/ 2147483647 w 61"/>
              <a:gd name="T3" fmla="*/ 2147483647 h 61"/>
              <a:gd name="T4" fmla="*/ 2147483647 w 61"/>
              <a:gd name="T5" fmla="*/ 2147483647 h 61"/>
              <a:gd name="T6" fmla="*/ 2147483647 w 61"/>
              <a:gd name="T7" fmla="*/ 2147483647 h 61"/>
              <a:gd name="T8" fmla="*/ 2147483647 w 61"/>
              <a:gd name="T9" fmla="*/ 2147483647 h 61"/>
              <a:gd name="T10" fmla="*/ 2147483647 w 61"/>
              <a:gd name="T11" fmla="*/ 2147483647 h 61"/>
              <a:gd name="T12" fmla="*/ 0 w 61"/>
              <a:gd name="T13" fmla="*/ 2147483647 h 61"/>
              <a:gd name="T14" fmla="*/ 0 w 61"/>
              <a:gd name="T15" fmla="*/ 2147483647 h 61"/>
              <a:gd name="T16" fmla="*/ 2147483647 w 61"/>
              <a:gd name="T17" fmla="*/ 2147483647 h 61"/>
              <a:gd name="T18" fmla="*/ 2147483647 w 61"/>
              <a:gd name="T19" fmla="*/ 2147483647 h 61"/>
              <a:gd name="T20" fmla="*/ 2147483647 w 61"/>
              <a:gd name="T21" fmla="*/ 0 h 61"/>
              <a:gd name="T22" fmla="*/ 2147483647 w 61"/>
              <a:gd name="T23" fmla="*/ 0 h 61"/>
              <a:gd name="T24" fmla="*/ 2147483647 w 61"/>
              <a:gd name="T25" fmla="*/ 2147483647 h 61"/>
              <a:gd name="T26" fmla="*/ 2147483647 w 61"/>
              <a:gd name="T27" fmla="*/ 2147483647 h 61"/>
              <a:gd name="T28" fmla="*/ 2147483647 w 61"/>
              <a:gd name="T29" fmla="*/ 2147483647 h 61"/>
              <a:gd name="T30" fmla="*/ 2147483647 w 61"/>
              <a:gd name="T31" fmla="*/ 2147483647 h 61"/>
              <a:gd name="T32" fmla="*/ 2147483647 w 61"/>
              <a:gd name="T33" fmla="*/ 214748364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1"/>
              <a:gd name="T53" fmla="*/ 61 w 61"/>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1">
                <a:moveTo>
                  <a:pt x="56" y="47"/>
                </a:moveTo>
                <a:lnTo>
                  <a:pt x="47" y="56"/>
                </a:lnTo>
                <a:lnTo>
                  <a:pt x="37" y="61"/>
                </a:lnTo>
                <a:lnTo>
                  <a:pt x="25" y="61"/>
                </a:lnTo>
                <a:lnTo>
                  <a:pt x="14" y="56"/>
                </a:lnTo>
                <a:lnTo>
                  <a:pt x="6" y="47"/>
                </a:lnTo>
                <a:lnTo>
                  <a:pt x="0" y="37"/>
                </a:lnTo>
                <a:lnTo>
                  <a:pt x="0" y="25"/>
                </a:lnTo>
                <a:lnTo>
                  <a:pt x="4" y="14"/>
                </a:lnTo>
                <a:lnTo>
                  <a:pt x="13" y="6"/>
                </a:lnTo>
                <a:lnTo>
                  <a:pt x="25" y="0"/>
                </a:lnTo>
                <a:lnTo>
                  <a:pt x="37" y="0"/>
                </a:lnTo>
                <a:lnTo>
                  <a:pt x="47" y="4"/>
                </a:lnTo>
                <a:lnTo>
                  <a:pt x="56" y="13"/>
                </a:lnTo>
                <a:lnTo>
                  <a:pt x="61" y="25"/>
                </a:lnTo>
                <a:lnTo>
                  <a:pt x="61" y="37"/>
                </a:lnTo>
                <a:lnTo>
                  <a:pt x="56" y="47"/>
                </a:lnTo>
                <a:close/>
              </a:path>
            </a:pathLst>
          </a:custGeom>
          <a:solidFill>
            <a:srgbClr val="AAFF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0" name="Freeform 31"/>
          <p:cNvSpPr>
            <a:spLocks/>
          </p:cNvSpPr>
          <p:nvPr/>
        </p:nvSpPr>
        <p:spPr bwMode="auto">
          <a:xfrm flipH="1">
            <a:off x="355600" y="2673350"/>
            <a:ext cx="57150" cy="65088"/>
          </a:xfrm>
          <a:custGeom>
            <a:avLst/>
            <a:gdLst>
              <a:gd name="T0" fmla="*/ 2147483647 w 40"/>
              <a:gd name="T1" fmla="*/ 2147483647 h 40"/>
              <a:gd name="T2" fmla="*/ 2147483647 w 40"/>
              <a:gd name="T3" fmla="*/ 2147483647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w 40"/>
              <a:gd name="T15" fmla="*/ 2147483647 h 40"/>
              <a:gd name="T16" fmla="*/ 2147483647 w 40"/>
              <a:gd name="T17" fmla="*/ 2147483647 h 40"/>
              <a:gd name="T18" fmla="*/ 2147483647 w 40"/>
              <a:gd name="T19" fmla="*/ 2147483647 h 40"/>
              <a:gd name="T20" fmla="*/ 2147483647 w 40"/>
              <a:gd name="T21" fmla="*/ 0 h 40"/>
              <a:gd name="T22" fmla="*/ 2147483647 w 40"/>
              <a:gd name="T23" fmla="*/ 0 h 40"/>
              <a:gd name="T24" fmla="*/ 2147483647 w 40"/>
              <a:gd name="T25" fmla="*/ 2147483647 h 40"/>
              <a:gd name="T26" fmla="*/ 2147483647 w 40"/>
              <a:gd name="T27" fmla="*/ 2147483647 h 40"/>
              <a:gd name="T28" fmla="*/ 2147483647 w 40"/>
              <a:gd name="T29" fmla="*/ 2147483647 h 40"/>
              <a:gd name="T30" fmla="*/ 2147483647 w 40"/>
              <a:gd name="T31" fmla="*/ 2147483647 h 40"/>
              <a:gd name="T32" fmla="*/ 2147483647 w 40"/>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37" y="31"/>
                </a:moveTo>
                <a:lnTo>
                  <a:pt x="31" y="36"/>
                </a:lnTo>
                <a:lnTo>
                  <a:pt x="24" y="40"/>
                </a:lnTo>
                <a:lnTo>
                  <a:pt x="18" y="40"/>
                </a:lnTo>
                <a:lnTo>
                  <a:pt x="9" y="36"/>
                </a:lnTo>
                <a:lnTo>
                  <a:pt x="4" y="31"/>
                </a:lnTo>
                <a:lnTo>
                  <a:pt x="0" y="24"/>
                </a:lnTo>
                <a:lnTo>
                  <a:pt x="0" y="17"/>
                </a:lnTo>
                <a:lnTo>
                  <a:pt x="4" y="9"/>
                </a:lnTo>
                <a:lnTo>
                  <a:pt x="9" y="4"/>
                </a:lnTo>
                <a:lnTo>
                  <a:pt x="16" y="0"/>
                </a:lnTo>
                <a:lnTo>
                  <a:pt x="24" y="0"/>
                </a:lnTo>
                <a:lnTo>
                  <a:pt x="31" y="4"/>
                </a:lnTo>
                <a:lnTo>
                  <a:pt x="37" y="9"/>
                </a:lnTo>
                <a:lnTo>
                  <a:pt x="40" y="16"/>
                </a:lnTo>
                <a:lnTo>
                  <a:pt x="40" y="23"/>
                </a:lnTo>
                <a:lnTo>
                  <a:pt x="37" y="31"/>
                </a:lnTo>
                <a:close/>
              </a:path>
            </a:pathLst>
          </a:custGeom>
          <a:solidFill>
            <a:srgbClr val="AAFF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1" name="Freeform 32"/>
          <p:cNvSpPr>
            <a:spLocks/>
          </p:cNvSpPr>
          <p:nvPr/>
        </p:nvSpPr>
        <p:spPr bwMode="auto">
          <a:xfrm flipH="1">
            <a:off x="0" y="2770188"/>
            <a:ext cx="136525" cy="157162"/>
          </a:xfrm>
          <a:custGeom>
            <a:avLst/>
            <a:gdLst>
              <a:gd name="T0" fmla="*/ 2147483647 w 97"/>
              <a:gd name="T1" fmla="*/ 2147483647 h 96"/>
              <a:gd name="T2" fmla="*/ 2147483647 w 97"/>
              <a:gd name="T3" fmla="*/ 2147483647 h 96"/>
              <a:gd name="T4" fmla="*/ 2147483647 w 97"/>
              <a:gd name="T5" fmla="*/ 2147483647 h 96"/>
              <a:gd name="T6" fmla="*/ 2147483647 w 97"/>
              <a:gd name="T7" fmla="*/ 2147483647 h 96"/>
              <a:gd name="T8" fmla="*/ 2147483647 w 97"/>
              <a:gd name="T9" fmla="*/ 2147483647 h 96"/>
              <a:gd name="T10" fmla="*/ 2147483647 w 97"/>
              <a:gd name="T11" fmla="*/ 2147483647 h 96"/>
              <a:gd name="T12" fmla="*/ 2147483647 w 97"/>
              <a:gd name="T13" fmla="*/ 2147483647 h 96"/>
              <a:gd name="T14" fmla="*/ 2147483647 w 97"/>
              <a:gd name="T15" fmla="*/ 2147483647 h 96"/>
              <a:gd name="T16" fmla="*/ 2147483647 w 97"/>
              <a:gd name="T17" fmla="*/ 2147483647 h 96"/>
              <a:gd name="T18" fmla="*/ 2147483647 w 97"/>
              <a:gd name="T19" fmla="*/ 2147483647 h 96"/>
              <a:gd name="T20" fmla="*/ 0 w 97"/>
              <a:gd name="T21" fmla="*/ 2147483647 h 96"/>
              <a:gd name="T22" fmla="*/ 0 w 97"/>
              <a:gd name="T23" fmla="*/ 2147483647 h 96"/>
              <a:gd name="T24" fmla="*/ 2147483647 w 97"/>
              <a:gd name="T25" fmla="*/ 2147483647 h 96"/>
              <a:gd name="T26" fmla="*/ 2147483647 w 97"/>
              <a:gd name="T27" fmla="*/ 2147483647 h 96"/>
              <a:gd name="T28" fmla="*/ 2147483647 w 97"/>
              <a:gd name="T29" fmla="*/ 2147483647 h 96"/>
              <a:gd name="T30" fmla="*/ 2147483647 w 97"/>
              <a:gd name="T31" fmla="*/ 2147483647 h 96"/>
              <a:gd name="T32" fmla="*/ 2147483647 w 97"/>
              <a:gd name="T33" fmla="*/ 0 h 96"/>
              <a:gd name="T34" fmla="*/ 2147483647 w 97"/>
              <a:gd name="T35" fmla="*/ 0 h 96"/>
              <a:gd name="T36" fmla="*/ 2147483647 w 97"/>
              <a:gd name="T37" fmla="*/ 0 h 96"/>
              <a:gd name="T38" fmla="*/ 2147483647 w 97"/>
              <a:gd name="T39" fmla="*/ 2147483647 h 96"/>
              <a:gd name="T40" fmla="*/ 2147483647 w 97"/>
              <a:gd name="T41" fmla="*/ 2147483647 h 96"/>
              <a:gd name="T42" fmla="*/ 2147483647 w 97"/>
              <a:gd name="T43" fmla="*/ 2147483647 h 96"/>
              <a:gd name="T44" fmla="*/ 2147483647 w 97"/>
              <a:gd name="T45" fmla="*/ 2147483647 h 96"/>
              <a:gd name="T46" fmla="*/ 2147483647 w 97"/>
              <a:gd name="T47" fmla="*/ 2147483647 h 96"/>
              <a:gd name="T48" fmla="*/ 2147483647 w 97"/>
              <a:gd name="T49" fmla="*/ 2147483647 h 9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6"/>
              <a:gd name="T77" fmla="*/ 97 w 97"/>
              <a:gd name="T78" fmla="*/ 96 h 9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6">
                <a:moveTo>
                  <a:pt x="90" y="76"/>
                </a:moveTo>
                <a:lnTo>
                  <a:pt x="83" y="83"/>
                </a:lnTo>
                <a:lnTo>
                  <a:pt x="76" y="89"/>
                </a:lnTo>
                <a:lnTo>
                  <a:pt x="67" y="93"/>
                </a:lnTo>
                <a:lnTo>
                  <a:pt x="59" y="96"/>
                </a:lnTo>
                <a:lnTo>
                  <a:pt x="48" y="96"/>
                </a:lnTo>
                <a:lnTo>
                  <a:pt x="38" y="96"/>
                </a:lnTo>
                <a:lnTo>
                  <a:pt x="29" y="93"/>
                </a:lnTo>
                <a:lnTo>
                  <a:pt x="21" y="89"/>
                </a:lnTo>
                <a:lnTo>
                  <a:pt x="7" y="76"/>
                </a:lnTo>
                <a:lnTo>
                  <a:pt x="0" y="58"/>
                </a:lnTo>
                <a:lnTo>
                  <a:pt x="0" y="39"/>
                </a:lnTo>
                <a:lnTo>
                  <a:pt x="7" y="22"/>
                </a:lnTo>
                <a:lnTo>
                  <a:pt x="14" y="13"/>
                </a:lnTo>
                <a:lnTo>
                  <a:pt x="21" y="8"/>
                </a:lnTo>
                <a:lnTo>
                  <a:pt x="29" y="3"/>
                </a:lnTo>
                <a:lnTo>
                  <a:pt x="38" y="0"/>
                </a:lnTo>
                <a:lnTo>
                  <a:pt x="47" y="0"/>
                </a:lnTo>
                <a:lnTo>
                  <a:pt x="57" y="0"/>
                </a:lnTo>
                <a:lnTo>
                  <a:pt x="66" y="3"/>
                </a:lnTo>
                <a:lnTo>
                  <a:pt x="74" y="6"/>
                </a:lnTo>
                <a:lnTo>
                  <a:pt x="88" y="20"/>
                </a:lnTo>
                <a:lnTo>
                  <a:pt x="95" y="38"/>
                </a:lnTo>
                <a:lnTo>
                  <a:pt x="97" y="57"/>
                </a:lnTo>
                <a:lnTo>
                  <a:pt x="90" y="7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2" name="Freeform 33"/>
          <p:cNvSpPr>
            <a:spLocks/>
          </p:cNvSpPr>
          <p:nvPr/>
        </p:nvSpPr>
        <p:spPr bwMode="auto">
          <a:xfrm flipH="1">
            <a:off x="201613" y="2722563"/>
            <a:ext cx="85725" cy="95250"/>
          </a:xfrm>
          <a:custGeom>
            <a:avLst/>
            <a:gdLst>
              <a:gd name="T0" fmla="*/ 2147483647 w 61"/>
              <a:gd name="T1" fmla="*/ 2147483647 h 61"/>
              <a:gd name="T2" fmla="*/ 2147483647 w 61"/>
              <a:gd name="T3" fmla="*/ 2147483647 h 61"/>
              <a:gd name="T4" fmla="*/ 2147483647 w 61"/>
              <a:gd name="T5" fmla="*/ 2147483647 h 61"/>
              <a:gd name="T6" fmla="*/ 2147483647 w 61"/>
              <a:gd name="T7" fmla="*/ 2147483647 h 61"/>
              <a:gd name="T8" fmla="*/ 2147483647 w 61"/>
              <a:gd name="T9" fmla="*/ 2147483647 h 61"/>
              <a:gd name="T10" fmla="*/ 2147483647 w 61"/>
              <a:gd name="T11" fmla="*/ 2147483647 h 61"/>
              <a:gd name="T12" fmla="*/ 0 w 61"/>
              <a:gd name="T13" fmla="*/ 2147483647 h 61"/>
              <a:gd name="T14" fmla="*/ 0 w 61"/>
              <a:gd name="T15" fmla="*/ 2147483647 h 61"/>
              <a:gd name="T16" fmla="*/ 2147483647 w 61"/>
              <a:gd name="T17" fmla="*/ 2147483647 h 61"/>
              <a:gd name="T18" fmla="*/ 2147483647 w 61"/>
              <a:gd name="T19" fmla="*/ 2147483647 h 61"/>
              <a:gd name="T20" fmla="*/ 2147483647 w 61"/>
              <a:gd name="T21" fmla="*/ 0 h 61"/>
              <a:gd name="T22" fmla="*/ 2147483647 w 61"/>
              <a:gd name="T23" fmla="*/ 0 h 61"/>
              <a:gd name="T24" fmla="*/ 2147483647 w 61"/>
              <a:gd name="T25" fmla="*/ 2147483647 h 61"/>
              <a:gd name="T26" fmla="*/ 2147483647 w 61"/>
              <a:gd name="T27" fmla="*/ 2147483647 h 61"/>
              <a:gd name="T28" fmla="*/ 2147483647 w 61"/>
              <a:gd name="T29" fmla="*/ 2147483647 h 61"/>
              <a:gd name="T30" fmla="*/ 2147483647 w 61"/>
              <a:gd name="T31" fmla="*/ 2147483647 h 61"/>
              <a:gd name="T32" fmla="*/ 2147483647 w 61"/>
              <a:gd name="T33" fmla="*/ 2147483647 h 6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1"/>
              <a:gd name="T52" fmla="*/ 0 h 61"/>
              <a:gd name="T53" fmla="*/ 61 w 61"/>
              <a:gd name="T54" fmla="*/ 61 h 6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1" h="61">
                <a:moveTo>
                  <a:pt x="56" y="47"/>
                </a:moveTo>
                <a:lnTo>
                  <a:pt x="47" y="56"/>
                </a:lnTo>
                <a:lnTo>
                  <a:pt x="37" y="61"/>
                </a:lnTo>
                <a:lnTo>
                  <a:pt x="25" y="61"/>
                </a:lnTo>
                <a:lnTo>
                  <a:pt x="14" y="56"/>
                </a:lnTo>
                <a:lnTo>
                  <a:pt x="6" y="47"/>
                </a:lnTo>
                <a:lnTo>
                  <a:pt x="0" y="37"/>
                </a:lnTo>
                <a:lnTo>
                  <a:pt x="0" y="25"/>
                </a:lnTo>
                <a:lnTo>
                  <a:pt x="4" y="14"/>
                </a:lnTo>
                <a:lnTo>
                  <a:pt x="13" y="6"/>
                </a:lnTo>
                <a:lnTo>
                  <a:pt x="25" y="0"/>
                </a:lnTo>
                <a:lnTo>
                  <a:pt x="37" y="0"/>
                </a:lnTo>
                <a:lnTo>
                  <a:pt x="47" y="4"/>
                </a:lnTo>
                <a:lnTo>
                  <a:pt x="56" y="13"/>
                </a:lnTo>
                <a:lnTo>
                  <a:pt x="61" y="25"/>
                </a:lnTo>
                <a:lnTo>
                  <a:pt x="61" y="37"/>
                </a:lnTo>
                <a:lnTo>
                  <a:pt x="56" y="4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3" name="Freeform 34"/>
          <p:cNvSpPr>
            <a:spLocks/>
          </p:cNvSpPr>
          <p:nvPr/>
        </p:nvSpPr>
        <p:spPr bwMode="auto">
          <a:xfrm flipH="1">
            <a:off x="355600" y="2673350"/>
            <a:ext cx="57150" cy="65088"/>
          </a:xfrm>
          <a:custGeom>
            <a:avLst/>
            <a:gdLst>
              <a:gd name="T0" fmla="*/ 2147483647 w 40"/>
              <a:gd name="T1" fmla="*/ 2147483647 h 40"/>
              <a:gd name="T2" fmla="*/ 2147483647 w 40"/>
              <a:gd name="T3" fmla="*/ 2147483647 h 40"/>
              <a:gd name="T4" fmla="*/ 2147483647 w 40"/>
              <a:gd name="T5" fmla="*/ 2147483647 h 40"/>
              <a:gd name="T6" fmla="*/ 2147483647 w 40"/>
              <a:gd name="T7" fmla="*/ 2147483647 h 40"/>
              <a:gd name="T8" fmla="*/ 2147483647 w 40"/>
              <a:gd name="T9" fmla="*/ 2147483647 h 40"/>
              <a:gd name="T10" fmla="*/ 2147483647 w 40"/>
              <a:gd name="T11" fmla="*/ 2147483647 h 40"/>
              <a:gd name="T12" fmla="*/ 0 w 40"/>
              <a:gd name="T13" fmla="*/ 2147483647 h 40"/>
              <a:gd name="T14" fmla="*/ 0 w 40"/>
              <a:gd name="T15" fmla="*/ 2147483647 h 40"/>
              <a:gd name="T16" fmla="*/ 2147483647 w 40"/>
              <a:gd name="T17" fmla="*/ 2147483647 h 40"/>
              <a:gd name="T18" fmla="*/ 2147483647 w 40"/>
              <a:gd name="T19" fmla="*/ 2147483647 h 40"/>
              <a:gd name="T20" fmla="*/ 2147483647 w 40"/>
              <a:gd name="T21" fmla="*/ 0 h 40"/>
              <a:gd name="T22" fmla="*/ 2147483647 w 40"/>
              <a:gd name="T23" fmla="*/ 0 h 40"/>
              <a:gd name="T24" fmla="*/ 2147483647 w 40"/>
              <a:gd name="T25" fmla="*/ 2147483647 h 40"/>
              <a:gd name="T26" fmla="*/ 2147483647 w 40"/>
              <a:gd name="T27" fmla="*/ 2147483647 h 40"/>
              <a:gd name="T28" fmla="*/ 2147483647 w 40"/>
              <a:gd name="T29" fmla="*/ 2147483647 h 40"/>
              <a:gd name="T30" fmla="*/ 2147483647 w 40"/>
              <a:gd name="T31" fmla="*/ 2147483647 h 40"/>
              <a:gd name="T32" fmla="*/ 2147483647 w 40"/>
              <a:gd name="T33" fmla="*/ 2147483647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0"/>
              <a:gd name="T53" fmla="*/ 40 w 40"/>
              <a:gd name="T54" fmla="*/ 40 h 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0">
                <a:moveTo>
                  <a:pt x="37" y="31"/>
                </a:moveTo>
                <a:lnTo>
                  <a:pt x="31" y="36"/>
                </a:lnTo>
                <a:lnTo>
                  <a:pt x="24" y="40"/>
                </a:lnTo>
                <a:lnTo>
                  <a:pt x="18" y="40"/>
                </a:lnTo>
                <a:lnTo>
                  <a:pt x="9" y="36"/>
                </a:lnTo>
                <a:lnTo>
                  <a:pt x="4" y="31"/>
                </a:lnTo>
                <a:lnTo>
                  <a:pt x="0" y="24"/>
                </a:lnTo>
                <a:lnTo>
                  <a:pt x="0" y="17"/>
                </a:lnTo>
                <a:lnTo>
                  <a:pt x="4" y="9"/>
                </a:lnTo>
                <a:lnTo>
                  <a:pt x="9" y="4"/>
                </a:lnTo>
                <a:lnTo>
                  <a:pt x="16" y="0"/>
                </a:lnTo>
                <a:lnTo>
                  <a:pt x="24" y="0"/>
                </a:lnTo>
                <a:lnTo>
                  <a:pt x="31" y="4"/>
                </a:lnTo>
                <a:lnTo>
                  <a:pt x="37" y="9"/>
                </a:lnTo>
                <a:lnTo>
                  <a:pt x="40" y="16"/>
                </a:lnTo>
                <a:lnTo>
                  <a:pt x="40" y="23"/>
                </a:lnTo>
                <a:lnTo>
                  <a:pt x="37" y="3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4" name="Freeform 35"/>
          <p:cNvSpPr>
            <a:spLocks/>
          </p:cNvSpPr>
          <p:nvPr/>
        </p:nvSpPr>
        <p:spPr bwMode="auto">
          <a:xfrm flipH="1">
            <a:off x="3175" y="2339975"/>
            <a:ext cx="139700" cy="160338"/>
          </a:xfrm>
          <a:custGeom>
            <a:avLst/>
            <a:gdLst>
              <a:gd name="T0" fmla="*/ 2147483647 w 97"/>
              <a:gd name="T1" fmla="*/ 2147483647 h 98"/>
              <a:gd name="T2" fmla="*/ 2147483647 w 97"/>
              <a:gd name="T3" fmla="*/ 2147483647 h 98"/>
              <a:gd name="T4" fmla="*/ 2147483647 w 97"/>
              <a:gd name="T5" fmla="*/ 2147483647 h 98"/>
              <a:gd name="T6" fmla="*/ 2147483647 w 97"/>
              <a:gd name="T7" fmla="*/ 2147483647 h 98"/>
              <a:gd name="T8" fmla="*/ 2147483647 w 97"/>
              <a:gd name="T9" fmla="*/ 2147483647 h 98"/>
              <a:gd name="T10" fmla="*/ 2147483647 w 97"/>
              <a:gd name="T11" fmla="*/ 2147483647 h 98"/>
              <a:gd name="T12" fmla="*/ 2147483647 w 97"/>
              <a:gd name="T13" fmla="*/ 2147483647 h 98"/>
              <a:gd name="T14" fmla="*/ 2147483647 w 97"/>
              <a:gd name="T15" fmla="*/ 2147483647 h 98"/>
              <a:gd name="T16" fmla="*/ 2147483647 w 97"/>
              <a:gd name="T17" fmla="*/ 2147483647 h 98"/>
              <a:gd name="T18" fmla="*/ 2147483647 w 97"/>
              <a:gd name="T19" fmla="*/ 2147483647 h 98"/>
              <a:gd name="T20" fmla="*/ 2147483647 w 97"/>
              <a:gd name="T21" fmla="*/ 2147483647 h 98"/>
              <a:gd name="T22" fmla="*/ 2147483647 w 97"/>
              <a:gd name="T23" fmla="*/ 2147483647 h 98"/>
              <a:gd name="T24" fmla="*/ 0 w 97"/>
              <a:gd name="T25" fmla="*/ 2147483647 h 98"/>
              <a:gd name="T26" fmla="*/ 2147483647 w 97"/>
              <a:gd name="T27" fmla="*/ 2147483647 h 98"/>
              <a:gd name="T28" fmla="*/ 2147483647 w 97"/>
              <a:gd name="T29" fmla="*/ 2147483647 h 98"/>
              <a:gd name="T30" fmla="*/ 2147483647 w 97"/>
              <a:gd name="T31" fmla="*/ 2147483647 h 98"/>
              <a:gd name="T32" fmla="*/ 2147483647 w 97"/>
              <a:gd name="T33" fmla="*/ 0 h 98"/>
              <a:gd name="T34" fmla="*/ 2147483647 w 97"/>
              <a:gd name="T35" fmla="*/ 0 h 98"/>
              <a:gd name="T36" fmla="*/ 2147483647 w 97"/>
              <a:gd name="T37" fmla="*/ 2147483647 h 98"/>
              <a:gd name="T38" fmla="*/ 2147483647 w 97"/>
              <a:gd name="T39" fmla="*/ 2147483647 h 98"/>
              <a:gd name="T40" fmla="*/ 2147483647 w 97"/>
              <a:gd name="T41" fmla="*/ 2147483647 h 98"/>
              <a:gd name="T42" fmla="*/ 2147483647 w 97"/>
              <a:gd name="T43" fmla="*/ 2147483647 h 98"/>
              <a:gd name="T44" fmla="*/ 2147483647 w 97"/>
              <a:gd name="T45" fmla="*/ 2147483647 h 98"/>
              <a:gd name="T46" fmla="*/ 2147483647 w 97"/>
              <a:gd name="T47" fmla="*/ 2147483647 h 98"/>
              <a:gd name="T48" fmla="*/ 2147483647 w 97"/>
              <a:gd name="T49" fmla="*/ 2147483647 h 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8"/>
              <a:gd name="T77" fmla="*/ 97 w 97"/>
              <a:gd name="T78" fmla="*/ 98 h 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8">
                <a:moveTo>
                  <a:pt x="97" y="46"/>
                </a:moveTo>
                <a:lnTo>
                  <a:pt x="96" y="65"/>
                </a:lnTo>
                <a:lnTo>
                  <a:pt x="87" y="81"/>
                </a:lnTo>
                <a:lnTo>
                  <a:pt x="71" y="93"/>
                </a:lnTo>
                <a:lnTo>
                  <a:pt x="52" y="98"/>
                </a:lnTo>
                <a:lnTo>
                  <a:pt x="42" y="98"/>
                </a:lnTo>
                <a:lnTo>
                  <a:pt x="33" y="95"/>
                </a:lnTo>
                <a:lnTo>
                  <a:pt x="25" y="91"/>
                </a:lnTo>
                <a:lnTo>
                  <a:pt x="16" y="86"/>
                </a:lnTo>
                <a:lnTo>
                  <a:pt x="11" y="79"/>
                </a:lnTo>
                <a:lnTo>
                  <a:pt x="6" y="72"/>
                </a:lnTo>
                <a:lnTo>
                  <a:pt x="2" y="62"/>
                </a:lnTo>
                <a:lnTo>
                  <a:pt x="0" y="53"/>
                </a:lnTo>
                <a:lnTo>
                  <a:pt x="2" y="34"/>
                </a:lnTo>
                <a:lnTo>
                  <a:pt x="13" y="17"/>
                </a:lnTo>
                <a:lnTo>
                  <a:pt x="26" y="5"/>
                </a:lnTo>
                <a:lnTo>
                  <a:pt x="45" y="0"/>
                </a:lnTo>
                <a:lnTo>
                  <a:pt x="56" y="0"/>
                </a:lnTo>
                <a:lnTo>
                  <a:pt x="64" y="3"/>
                </a:lnTo>
                <a:lnTo>
                  <a:pt x="73" y="7"/>
                </a:lnTo>
                <a:lnTo>
                  <a:pt x="82" y="12"/>
                </a:lnTo>
                <a:lnTo>
                  <a:pt x="87" y="19"/>
                </a:lnTo>
                <a:lnTo>
                  <a:pt x="92" y="27"/>
                </a:lnTo>
                <a:lnTo>
                  <a:pt x="96" y="36"/>
                </a:lnTo>
                <a:lnTo>
                  <a:pt x="97" y="46"/>
                </a:lnTo>
                <a:close/>
              </a:path>
            </a:pathLst>
          </a:custGeom>
          <a:solidFill>
            <a:srgbClr val="AAFF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5" name="Freeform 36"/>
          <p:cNvSpPr>
            <a:spLocks/>
          </p:cNvSpPr>
          <p:nvPr/>
        </p:nvSpPr>
        <p:spPr bwMode="auto">
          <a:xfrm flipH="1">
            <a:off x="211138" y="2427288"/>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0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0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62"/>
              <a:gd name="T53" fmla="*/ 62 w 62"/>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62">
                <a:moveTo>
                  <a:pt x="62" y="30"/>
                </a:moveTo>
                <a:lnTo>
                  <a:pt x="60" y="42"/>
                </a:lnTo>
                <a:lnTo>
                  <a:pt x="53" y="52"/>
                </a:lnTo>
                <a:lnTo>
                  <a:pt x="45" y="59"/>
                </a:lnTo>
                <a:lnTo>
                  <a:pt x="33" y="62"/>
                </a:lnTo>
                <a:lnTo>
                  <a:pt x="21" y="61"/>
                </a:lnTo>
                <a:lnTo>
                  <a:pt x="10" y="56"/>
                </a:lnTo>
                <a:lnTo>
                  <a:pt x="3" y="45"/>
                </a:lnTo>
                <a:lnTo>
                  <a:pt x="0" y="33"/>
                </a:lnTo>
                <a:lnTo>
                  <a:pt x="2" y="21"/>
                </a:lnTo>
                <a:lnTo>
                  <a:pt x="7" y="11"/>
                </a:lnTo>
                <a:lnTo>
                  <a:pt x="17" y="4"/>
                </a:lnTo>
                <a:lnTo>
                  <a:pt x="29" y="0"/>
                </a:lnTo>
                <a:lnTo>
                  <a:pt x="41" y="2"/>
                </a:lnTo>
                <a:lnTo>
                  <a:pt x="52" y="7"/>
                </a:lnTo>
                <a:lnTo>
                  <a:pt x="59" y="17"/>
                </a:lnTo>
                <a:lnTo>
                  <a:pt x="62" y="30"/>
                </a:lnTo>
                <a:close/>
              </a:path>
            </a:pathLst>
          </a:custGeom>
          <a:solidFill>
            <a:srgbClr val="AAFF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6" name="Freeform 37"/>
          <p:cNvSpPr>
            <a:spLocks/>
          </p:cNvSpPr>
          <p:nvPr/>
        </p:nvSpPr>
        <p:spPr bwMode="auto">
          <a:xfrm flipH="1">
            <a:off x="373063" y="2487613"/>
            <a:ext cx="55562" cy="68262"/>
          </a:xfrm>
          <a:custGeom>
            <a:avLst/>
            <a:gdLst>
              <a:gd name="T0" fmla="*/ 2147483647 w 40"/>
              <a:gd name="T1" fmla="*/ 2147483647 h 42"/>
              <a:gd name="T2" fmla="*/ 2147483647 w 40"/>
              <a:gd name="T3" fmla="*/ 2147483647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2147483647 w 40"/>
              <a:gd name="T13" fmla="*/ 2147483647 h 42"/>
              <a:gd name="T14" fmla="*/ 2147483647 w 40"/>
              <a:gd name="T15" fmla="*/ 2147483647 h 42"/>
              <a:gd name="T16" fmla="*/ 0 w 40"/>
              <a:gd name="T17" fmla="*/ 2147483647 h 42"/>
              <a:gd name="T18" fmla="*/ 2147483647 w 40"/>
              <a:gd name="T19" fmla="*/ 2147483647 h 42"/>
              <a:gd name="T20" fmla="*/ 2147483647 w 40"/>
              <a:gd name="T21" fmla="*/ 2147483647 h 42"/>
              <a:gd name="T22" fmla="*/ 2147483647 w 40"/>
              <a:gd name="T23" fmla="*/ 2147483647 h 42"/>
              <a:gd name="T24" fmla="*/ 2147483647 w 40"/>
              <a:gd name="T25" fmla="*/ 0 h 42"/>
              <a:gd name="T26" fmla="*/ 2147483647 w 40"/>
              <a:gd name="T27" fmla="*/ 2147483647 h 42"/>
              <a:gd name="T28" fmla="*/ 2147483647 w 40"/>
              <a:gd name="T29" fmla="*/ 2147483647 h 42"/>
              <a:gd name="T30" fmla="*/ 2147483647 w 40"/>
              <a:gd name="T31" fmla="*/ 2147483647 h 42"/>
              <a:gd name="T32" fmla="*/ 2147483647 w 40"/>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2"/>
              <a:gd name="T53" fmla="*/ 40 w 40"/>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2">
                <a:moveTo>
                  <a:pt x="40" y="19"/>
                </a:moveTo>
                <a:lnTo>
                  <a:pt x="40" y="28"/>
                </a:lnTo>
                <a:lnTo>
                  <a:pt x="36" y="35"/>
                </a:lnTo>
                <a:lnTo>
                  <a:pt x="30" y="40"/>
                </a:lnTo>
                <a:lnTo>
                  <a:pt x="23" y="42"/>
                </a:lnTo>
                <a:lnTo>
                  <a:pt x="14" y="40"/>
                </a:lnTo>
                <a:lnTo>
                  <a:pt x="7" y="37"/>
                </a:lnTo>
                <a:lnTo>
                  <a:pt x="2" y="30"/>
                </a:lnTo>
                <a:lnTo>
                  <a:pt x="0" y="23"/>
                </a:lnTo>
                <a:lnTo>
                  <a:pt x="2" y="14"/>
                </a:lnTo>
                <a:lnTo>
                  <a:pt x="5" y="7"/>
                </a:lnTo>
                <a:lnTo>
                  <a:pt x="11" y="2"/>
                </a:lnTo>
                <a:lnTo>
                  <a:pt x="19" y="0"/>
                </a:lnTo>
                <a:lnTo>
                  <a:pt x="26" y="2"/>
                </a:lnTo>
                <a:lnTo>
                  <a:pt x="33" y="5"/>
                </a:lnTo>
                <a:lnTo>
                  <a:pt x="38" y="12"/>
                </a:lnTo>
                <a:lnTo>
                  <a:pt x="40" y="19"/>
                </a:lnTo>
                <a:close/>
              </a:path>
            </a:pathLst>
          </a:custGeom>
          <a:solidFill>
            <a:srgbClr val="AAFF2D"/>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7" name="Freeform 38"/>
          <p:cNvSpPr>
            <a:spLocks/>
          </p:cNvSpPr>
          <p:nvPr/>
        </p:nvSpPr>
        <p:spPr bwMode="auto">
          <a:xfrm flipH="1">
            <a:off x="3175" y="2339975"/>
            <a:ext cx="139700" cy="160338"/>
          </a:xfrm>
          <a:custGeom>
            <a:avLst/>
            <a:gdLst>
              <a:gd name="T0" fmla="*/ 2147483647 w 97"/>
              <a:gd name="T1" fmla="*/ 2147483647 h 98"/>
              <a:gd name="T2" fmla="*/ 2147483647 w 97"/>
              <a:gd name="T3" fmla="*/ 2147483647 h 98"/>
              <a:gd name="T4" fmla="*/ 2147483647 w 97"/>
              <a:gd name="T5" fmla="*/ 2147483647 h 98"/>
              <a:gd name="T6" fmla="*/ 2147483647 w 97"/>
              <a:gd name="T7" fmla="*/ 2147483647 h 98"/>
              <a:gd name="T8" fmla="*/ 2147483647 w 97"/>
              <a:gd name="T9" fmla="*/ 2147483647 h 98"/>
              <a:gd name="T10" fmla="*/ 2147483647 w 97"/>
              <a:gd name="T11" fmla="*/ 2147483647 h 98"/>
              <a:gd name="T12" fmla="*/ 2147483647 w 97"/>
              <a:gd name="T13" fmla="*/ 2147483647 h 98"/>
              <a:gd name="T14" fmla="*/ 2147483647 w 97"/>
              <a:gd name="T15" fmla="*/ 2147483647 h 98"/>
              <a:gd name="T16" fmla="*/ 2147483647 w 97"/>
              <a:gd name="T17" fmla="*/ 2147483647 h 98"/>
              <a:gd name="T18" fmla="*/ 2147483647 w 97"/>
              <a:gd name="T19" fmla="*/ 2147483647 h 98"/>
              <a:gd name="T20" fmla="*/ 2147483647 w 97"/>
              <a:gd name="T21" fmla="*/ 2147483647 h 98"/>
              <a:gd name="T22" fmla="*/ 2147483647 w 97"/>
              <a:gd name="T23" fmla="*/ 2147483647 h 98"/>
              <a:gd name="T24" fmla="*/ 0 w 97"/>
              <a:gd name="T25" fmla="*/ 2147483647 h 98"/>
              <a:gd name="T26" fmla="*/ 2147483647 w 97"/>
              <a:gd name="T27" fmla="*/ 2147483647 h 98"/>
              <a:gd name="T28" fmla="*/ 2147483647 w 97"/>
              <a:gd name="T29" fmla="*/ 2147483647 h 98"/>
              <a:gd name="T30" fmla="*/ 2147483647 w 97"/>
              <a:gd name="T31" fmla="*/ 2147483647 h 98"/>
              <a:gd name="T32" fmla="*/ 2147483647 w 97"/>
              <a:gd name="T33" fmla="*/ 0 h 98"/>
              <a:gd name="T34" fmla="*/ 2147483647 w 97"/>
              <a:gd name="T35" fmla="*/ 0 h 98"/>
              <a:gd name="T36" fmla="*/ 2147483647 w 97"/>
              <a:gd name="T37" fmla="*/ 2147483647 h 98"/>
              <a:gd name="T38" fmla="*/ 2147483647 w 97"/>
              <a:gd name="T39" fmla="*/ 2147483647 h 98"/>
              <a:gd name="T40" fmla="*/ 2147483647 w 97"/>
              <a:gd name="T41" fmla="*/ 2147483647 h 98"/>
              <a:gd name="T42" fmla="*/ 2147483647 w 97"/>
              <a:gd name="T43" fmla="*/ 2147483647 h 98"/>
              <a:gd name="T44" fmla="*/ 2147483647 w 97"/>
              <a:gd name="T45" fmla="*/ 2147483647 h 98"/>
              <a:gd name="T46" fmla="*/ 2147483647 w 97"/>
              <a:gd name="T47" fmla="*/ 2147483647 h 98"/>
              <a:gd name="T48" fmla="*/ 2147483647 w 97"/>
              <a:gd name="T49" fmla="*/ 2147483647 h 9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7"/>
              <a:gd name="T76" fmla="*/ 0 h 98"/>
              <a:gd name="T77" fmla="*/ 97 w 97"/>
              <a:gd name="T78" fmla="*/ 98 h 9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7" h="98">
                <a:moveTo>
                  <a:pt x="97" y="46"/>
                </a:moveTo>
                <a:lnTo>
                  <a:pt x="96" y="65"/>
                </a:lnTo>
                <a:lnTo>
                  <a:pt x="87" y="81"/>
                </a:lnTo>
                <a:lnTo>
                  <a:pt x="71" y="93"/>
                </a:lnTo>
                <a:lnTo>
                  <a:pt x="52" y="98"/>
                </a:lnTo>
                <a:lnTo>
                  <a:pt x="42" y="98"/>
                </a:lnTo>
                <a:lnTo>
                  <a:pt x="33" y="95"/>
                </a:lnTo>
                <a:lnTo>
                  <a:pt x="25" y="91"/>
                </a:lnTo>
                <a:lnTo>
                  <a:pt x="16" y="86"/>
                </a:lnTo>
                <a:lnTo>
                  <a:pt x="11" y="79"/>
                </a:lnTo>
                <a:lnTo>
                  <a:pt x="6" y="72"/>
                </a:lnTo>
                <a:lnTo>
                  <a:pt x="2" y="62"/>
                </a:lnTo>
                <a:lnTo>
                  <a:pt x="0" y="53"/>
                </a:lnTo>
                <a:lnTo>
                  <a:pt x="2" y="34"/>
                </a:lnTo>
                <a:lnTo>
                  <a:pt x="13" y="17"/>
                </a:lnTo>
                <a:lnTo>
                  <a:pt x="26" y="5"/>
                </a:lnTo>
                <a:lnTo>
                  <a:pt x="45" y="0"/>
                </a:lnTo>
                <a:lnTo>
                  <a:pt x="56" y="0"/>
                </a:lnTo>
                <a:lnTo>
                  <a:pt x="64" y="3"/>
                </a:lnTo>
                <a:lnTo>
                  <a:pt x="73" y="7"/>
                </a:lnTo>
                <a:lnTo>
                  <a:pt x="82" y="12"/>
                </a:lnTo>
                <a:lnTo>
                  <a:pt x="87" y="19"/>
                </a:lnTo>
                <a:lnTo>
                  <a:pt x="92" y="27"/>
                </a:lnTo>
                <a:lnTo>
                  <a:pt x="96" y="36"/>
                </a:lnTo>
                <a:lnTo>
                  <a:pt x="97" y="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8" name="Freeform 39"/>
          <p:cNvSpPr>
            <a:spLocks/>
          </p:cNvSpPr>
          <p:nvPr/>
        </p:nvSpPr>
        <p:spPr bwMode="auto">
          <a:xfrm flipH="1">
            <a:off x="211138" y="2427288"/>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0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0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2"/>
              <a:gd name="T52" fmla="*/ 0 h 62"/>
              <a:gd name="T53" fmla="*/ 62 w 62"/>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2" h="62">
                <a:moveTo>
                  <a:pt x="62" y="30"/>
                </a:moveTo>
                <a:lnTo>
                  <a:pt x="60" y="42"/>
                </a:lnTo>
                <a:lnTo>
                  <a:pt x="53" y="52"/>
                </a:lnTo>
                <a:lnTo>
                  <a:pt x="45" y="59"/>
                </a:lnTo>
                <a:lnTo>
                  <a:pt x="33" y="62"/>
                </a:lnTo>
                <a:lnTo>
                  <a:pt x="21" y="61"/>
                </a:lnTo>
                <a:lnTo>
                  <a:pt x="10" y="56"/>
                </a:lnTo>
                <a:lnTo>
                  <a:pt x="3" y="45"/>
                </a:lnTo>
                <a:lnTo>
                  <a:pt x="0" y="33"/>
                </a:lnTo>
                <a:lnTo>
                  <a:pt x="2" y="21"/>
                </a:lnTo>
                <a:lnTo>
                  <a:pt x="7" y="11"/>
                </a:lnTo>
                <a:lnTo>
                  <a:pt x="17" y="4"/>
                </a:lnTo>
                <a:lnTo>
                  <a:pt x="29" y="0"/>
                </a:lnTo>
                <a:lnTo>
                  <a:pt x="41" y="2"/>
                </a:lnTo>
                <a:lnTo>
                  <a:pt x="52" y="7"/>
                </a:lnTo>
                <a:lnTo>
                  <a:pt x="59" y="17"/>
                </a:lnTo>
                <a:lnTo>
                  <a:pt x="62" y="3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19" name="Freeform 40"/>
          <p:cNvSpPr>
            <a:spLocks/>
          </p:cNvSpPr>
          <p:nvPr/>
        </p:nvSpPr>
        <p:spPr bwMode="auto">
          <a:xfrm flipH="1">
            <a:off x="373063" y="2487613"/>
            <a:ext cx="55562" cy="68262"/>
          </a:xfrm>
          <a:custGeom>
            <a:avLst/>
            <a:gdLst>
              <a:gd name="T0" fmla="*/ 2147483647 w 40"/>
              <a:gd name="T1" fmla="*/ 2147483647 h 42"/>
              <a:gd name="T2" fmla="*/ 2147483647 w 40"/>
              <a:gd name="T3" fmla="*/ 2147483647 h 42"/>
              <a:gd name="T4" fmla="*/ 2147483647 w 40"/>
              <a:gd name="T5" fmla="*/ 2147483647 h 42"/>
              <a:gd name="T6" fmla="*/ 2147483647 w 40"/>
              <a:gd name="T7" fmla="*/ 2147483647 h 42"/>
              <a:gd name="T8" fmla="*/ 2147483647 w 40"/>
              <a:gd name="T9" fmla="*/ 2147483647 h 42"/>
              <a:gd name="T10" fmla="*/ 2147483647 w 40"/>
              <a:gd name="T11" fmla="*/ 2147483647 h 42"/>
              <a:gd name="T12" fmla="*/ 2147483647 w 40"/>
              <a:gd name="T13" fmla="*/ 2147483647 h 42"/>
              <a:gd name="T14" fmla="*/ 2147483647 w 40"/>
              <a:gd name="T15" fmla="*/ 2147483647 h 42"/>
              <a:gd name="T16" fmla="*/ 0 w 40"/>
              <a:gd name="T17" fmla="*/ 2147483647 h 42"/>
              <a:gd name="T18" fmla="*/ 2147483647 w 40"/>
              <a:gd name="T19" fmla="*/ 2147483647 h 42"/>
              <a:gd name="T20" fmla="*/ 2147483647 w 40"/>
              <a:gd name="T21" fmla="*/ 2147483647 h 42"/>
              <a:gd name="T22" fmla="*/ 2147483647 w 40"/>
              <a:gd name="T23" fmla="*/ 2147483647 h 42"/>
              <a:gd name="T24" fmla="*/ 2147483647 w 40"/>
              <a:gd name="T25" fmla="*/ 0 h 42"/>
              <a:gd name="T26" fmla="*/ 2147483647 w 40"/>
              <a:gd name="T27" fmla="*/ 2147483647 h 42"/>
              <a:gd name="T28" fmla="*/ 2147483647 w 40"/>
              <a:gd name="T29" fmla="*/ 2147483647 h 42"/>
              <a:gd name="T30" fmla="*/ 2147483647 w 40"/>
              <a:gd name="T31" fmla="*/ 2147483647 h 42"/>
              <a:gd name="T32" fmla="*/ 2147483647 w 40"/>
              <a:gd name="T33" fmla="*/ 2147483647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0"/>
              <a:gd name="T52" fmla="*/ 0 h 42"/>
              <a:gd name="T53" fmla="*/ 40 w 40"/>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0" h="42">
                <a:moveTo>
                  <a:pt x="40" y="19"/>
                </a:moveTo>
                <a:lnTo>
                  <a:pt x="40" y="28"/>
                </a:lnTo>
                <a:lnTo>
                  <a:pt x="36" y="35"/>
                </a:lnTo>
                <a:lnTo>
                  <a:pt x="30" y="40"/>
                </a:lnTo>
                <a:lnTo>
                  <a:pt x="23" y="42"/>
                </a:lnTo>
                <a:lnTo>
                  <a:pt x="14" y="40"/>
                </a:lnTo>
                <a:lnTo>
                  <a:pt x="7" y="37"/>
                </a:lnTo>
                <a:lnTo>
                  <a:pt x="2" y="30"/>
                </a:lnTo>
                <a:lnTo>
                  <a:pt x="0" y="23"/>
                </a:lnTo>
                <a:lnTo>
                  <a:pt x="2" y="14"/>
                </a:lnTo>
                <a:lnTo>
                  <a:pt x="5" y="7"/>
                </a:lnTo>
                <a:lnTo>
                  <a:pt x="11" y="2"/>
                </a:lnTo>
                <a:lnTo>
                  <a:pt x="19" y="0"/>
                </a:lnTo>
                <a:lnTo>
                  <a:pt x="26" y="2"/>
                </a:lnTo>
                <a:lnTo>
                  <a:pt x="33" y="5"/>
                </a:lnTo>
                <a:lnTo>
                  <a:pt x="38" y="12"/>
                </a:lnTo>
                <a:lnTo>
                  <a:pt x="40" y="1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20" name="Freeform 41"/>
          <p:cNvSpPr>
            <a:spLocks/>
          </p:cNvSpPr>
          <p:nvPr/>
        </p:nvSpPr>
        <p:spPr bwMode="auto">
          <a:xfrm flipH="1">
            <a:off x="1624013" y="2660650"/>
            <a:ext cx="107950" cy="106363"/>
          </a:xfrm>
          <a:custGeom>
            <a:avLst/>
            <a:gdLst>
              <a:gd name="T0" fmla="*/ 0 w 76"/>
              <a:gd name="T1" fmla="*/ 2147483647 h 68"/>
              <a:gd name="T2" fmla="*/ 0 w 76"/>
              <a:gd name="T3" fmla="*/ 2147483647 h 68"/>
              <a:gd name="T4" fmla="*/ 0 w 76"/>
              <a:gd name="T5" fmla="*/ 2147483647 h 68"/>
              <a:gd name="T6" fmla="*/ 2147483647 w 76"/>
              <a:gd name="T7" fmla="*/ 2147483647 h 68"/>
              <a:gd name="T8" fmla="*/ 2147483647 w 76"/>
              <a:gd name="T9" fmla="*/ 2147483647 h 68"/>
              <a:gd name="T10" fmla="*/ 2147483647 w 76"/>
              <a:gd name="T11" fmla="*/ 2147483647 h 68"/>
              <a:gd name="T12" fmla="*/ 2147483647 w 76"/>
              <a:gd name="T13" fmla="*/ 2147483647 h 68"/>
              <a:gd name="T14" fmla="*/ 2147483647 w 76"/>
              <a:gd name="T15" fmla="*/ 2147483647 h 68"/>
              <a:gd name="T16" fmla="*/ 2147483647 w 76"/>
              <a:gd name="T17" fmla="*/ 2147483647 h 68"/>
              <a:gd name="T18" fmla="*/ 2147483647 w 76"/>
              <a:gd name="T19" fmla="*/ 2147483647 h 68"/>
              <a:gd name="T20" fmla="*/ 2147483647 w 76"/>
              <a:gd name="T21" fmla="*/ 2147483647 h 68"/>
              <a:gd name="T22" fmla="*/ 2147483647 w 76"/>
              <a:gd name="T23" fmla="*/ 2147483647 h 68"/>
              <a:gd name="T24" fmla="*/ 2147483647 w 76"/>
              <a:gd name="T25" fmla="*/ 2147483647 h 68"/>
              <a:gd name="T26" fmla="*/ 2147483647 w 76"/>
              <a:gd name="T27" fmla="*/ 2147483647 h 68"/>
              <a:gd name="T28" fmla="*/ 2147483647 w 76"/>
              <a:gd name="T29" fmla="*/ 2147483647 h 68"/>
              <a:gd name="T30" fmla="*/ 2147483647 w 76"/>
              <a:gd name="T31" fmla="*/ 2147483647 h 68"/>
              <a:gd name="T32" fmla="*/ 2147483647 w 76"/>
              <a:gd name="T33" fmla="*/ 2147483647 h 68"/>
              <a:gd name="T34" fmla="*/ 2147483647 w 76"/>
              <a:gd name="T35" fmla="*/ 2147483647 h 68"/>
              <a:gd name="T36" fmla="*/ 2147483647 w 76"/>
              <a:gd name="T37" fmla="*/ 2147483647 h 68"/>
              <a:gd name="T38" fmla="*/ 2147483647 w 76"/>
              <a:gd name="T39" fmla="*/ 2147483647 h 68"/>
              <a:gd name="T40" fmla="*/ 2147483647 w 76"/>
              <a:gd name="T41" fmla="*/ 2147483647 h 68"/>
              <a:gd name="T42" fmla="*/ 2147483647 w 76"/>
              <a:gd name="T43" fmla="*/ 2147483647 h 68"/>
              <a:gd name="T44" fmla="*/ 2147483647 w 76"/>
              <a:gd name="T45" fmla="*/ 2147483647 h 68"/>
              <a:gd name="T46" fmla="*/ 2147483647 w 76"/>
              <a:gd name="T47" fmla="*/ 2147483647 h 68"/>
              <a:gd name="T48" fmla="*/ 2147483647 w 76"/>
              <a:gd name="T49" fmla="*/ 2147483647 h 68"/>
              <a:gd name="T50" fmla="*/ 2147483647 w 76"/>
              <a:gd name="T51" fmla="*/ 2147483647 h 68"/>
              <a:gd name="T52" fmla="*/ 2147483647 w 76"/>
              <a:gd name="T53" fmla="*/ 2147483647 h 68"/>
              <a:gd name="T54" fmla="*/ 2147483647 w 76"/>
              <a:gd name="T55" fmla="*/ 2147483647 h 68"/>
              <a:gd name="T56" fmla="*/ 2147483647 w 76"/>
              <a:gd name="T57" fmla="*/ 2147483647 h 68"/>
              <a:gd name="T58" fmla="*/ 2147483647 w 76"/>
              <a:gd name="T59" fmla="*/ 2147483647 h 68"/>
              <a:gd name="T60" fmla="*/ 2147483647 w 76"/>
              <a:gd name="T61" fmla="*/ 0 h 68"/>
              <a:gd name="T62" fmla="*/ 2147483647 w 76"/>
              <a:gd name="T63" fmla="*/ 2147483647 h 68"/>
              <a:gd name="T64" fmla="*/ 2147483647 w 76"/>
              <a:gd name="T65" fmla="*/ 2147483647 h 68"/>
              <a:gd name="T66" fmla="*/ 2147483647 w 76"/>
              <a:gd name="T67" fmla="*/ 2147483647 h 68"/>
              <a:gd name="T68" fmla="*/ 0 w 76"/>
              <a:gd name="T69" fmla="*/ 2147483647 h 6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76"/>
              <a:gd name="T106" fmla="*/ 0 h 68"/>
              <a:gd name="T107" fmla="*/ 76 w 76"/>
              <a:gd name="T108" fmla="*/ 68 h 6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76" h="68">
                <a:moveTo>
                  <a:pt x="0" y="11"/>
                </a:moveTo>
                <a:lnTo>
                  <a:pt x="0" y="56"/>
                </a:lnTo>
                <a:lnTo>
                  <a:pt x="0" y="57"/>
                </a:lnTo>
                <a:lnTo>
                  <a:pt x="2" y="59"/>
                </a:lnTo>
                <a:lnTo>
                  <a:pt x="2" y="63"/>
                </a:lnTo>
                <a:lnTo>
                  <a:pt x="3" y="64"/>
                </a:lnTo>
                <a:lnTo>
                  <a:pt x="7" y="66"/>
                </a:lnTo>
                <a:lnTo>
                  <a:pt x="8" y="66"/>
                </a:lnTo>
                <a:lnTo>
                  <a:pt x="12" y="68"/>
                </a:lnTo>
                <a:lnTo>
                  <a:pt x="14" y="68"/>
                </a:lnTo>
                <a:lnTo>
                  <a:pt x="66" y="63"/>
                </a:lnTo>
                <a:lnTo>
                  <a:pt x="69" y="61"/>
                </a:lnTo>
                <a:lnTo>
                  <a:pt x="72" y="59"/>
                </a:lnTo>
                <a:lnTo>
                  <a:pt x="74" y="56"/>
                </a:lnTo>
                <a:lnTo>
                  <a:pt x="76" y="51"/>
                </a:lnTo>
                <a:lnTo>
                  <a:pt x="74" y="45"/>
                </a:lnTo>
                <a:lnTo>
                  <a:pt x="72" y="42"/>
                </a:lnTo>
                <a:lnTo>
                  <a:pt x="67" y="40"/>
                </a:lnTo>
                <a:lnTo>
                  <a:pt x="62" y="38"/>
                </a:lnTo>
                <a:lnTo>
                  <a:pt x="59" y="38"/>
                </a:lnTo>
                <a:lnTo>
                  <a:pt x="48" y="40"/>
                </a:lnTo>
                <a:lnTo>
                  <a:pt x="36" y="42"/>
                </a:lnTo>
                <a:lnTo>
                  <a:pt x="24" y="42"/>
                </a:lnTo>
                <a:lnTo>
                  <a:pt x="24" y="32"/>
                </a:lnTo>
                <a:lnTo>
                  <a:pt x="24" y="21"/>
                </a:lnTo>
                <a:lnTo>
                  <a:pt x="24" y="14"/>
                </a:lnTo>
                <a:lnTo>
                  <a:pt x="24" y="11"/>
                </a:lnTo>
                <a:lnTo>
                  <a:pt x="22" y="7"/>
                </a:lnTo>
                <a:lnTo>
                  <a:pt x="21" y="4"/>
                </a:lnTo>
                <a:lnTo>
                  <a:pt x="17" y="2"/>
                </a:lnTo>
                <a:lnTo>
                  <a:pt x="12" y="0"/>
                </a:lnTo>
                <a:lnTo>
                  <a:pt x="7" y="2"/>
                </a:lnTo>
                <a:lnTo>
                  <a:pt x="3" y="4"/>
                </a:lnTo>
                <a:lnTo>
                  <a:pt x="2" y="7"/>
                </a:lnTo>
                <a:lnTo>
                  <a:pt x="0" y="1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21" name="Freeform 42"/>
          <p:cNvSpPr>
            <a:spLocks/>
          </p:cNvSpPr>
          <p:nvPr/>
        </p:nvSpPr>
        <p:spPr bwMode="auto">
          <a:xfrm flipH="1">
            <a:off x="1614488" y="2867025"/>
            <a:ext cx="79375" cy="92075"/>
          </a:xfrm>
          <a:custGeom>
            <a:avLst/>
            <a:gdLst>
              <a:gd name="T0" fmla="*/ 2147483647 w 57"/>
              <a:gd name="T1" fmla="*/ 2147483647 h 59"/>
              <a:gd name="T2" fmla="*/ 2147483647 w 57"/>
              <a:gd name="T3" fmla="*/ 2147483647 h 59"/>
              <a:gd name="T4" fmla="*/ 2147483647 w 57"/>
              <a:gd name="T5" fmla="*/ 2147483647 h 59"/>
              <a:gd name="T6" fmla="*/ 0 w 57"/>
              <a:gd name="T7" fmla="*/ 2147483647 h 59"/>
              <a:gd name="T8" fmla="*/ 0 w 57"/>
              <a:gd name="T9" fmla="*/ 2147483647 h 59"/>
              <a:gd name="T10" fmla="*/ 2147483647 w 57"/>
              <a:gd name="T11" fmla="*/ 2147483647 h 59"/>
              <a:gd name="T12" fmla="*/ 2147483647 w 57"/>
              <a:gd name="T13" fmla="*/ 2147483647 h 59"/>
              <a:gd name="T14" fmla="*/ 2147483647 w 57"/>
              <a:gd name="T15" fmla="*/ 2147483647 h 59"/>
              <a:gd name="T16" fmla="*/ 2147483647 w 57"/>
              <a:gd name="T17" fmla="*/ 2147483647 h 59"/>
              <a:gd name="T18" fmla="*/ 2147483647 w 57"/>
              <a:gd name="T19" fmla="*/ 2147483647 h 59"/>
              <a:gd name="T20" fmla="*/ 2147483647 w 57"/>
              <a:gd name="T21" fmla="*/ 2147483647 h 59"/>
              <a:gd name="T22" fmla="*/ 2147483647 w 57"/>
              <a:gd name="T23" fmla="*/ 2147483647 h 59"/>
              <a:gd name="T24" fmla="*/ 2147483647 w 57"/>
              <a:gd name="T25" fmla="*/ 2147483647 h 59"/>
              <a:gd name="T26" fmla="*/ 2147483647 w 57"/>
              <a:gd name="T27" fmla="*/ 2147483647 h 59"/>
              <a:gd name="T28" fmla="*/ 2147483647 w 57"/>
              <a:gd name="T29" fmla="*/ 2147483647 h 59"/>
              <a:gd name="T30" fmla="*/ 2147483647 w 57"/>
              <a:gd name="T31" fmla="*/ 2147483647 h 59"/>
              <a:gd name="T32" fmla="*/ 2147483647 w 57"/>
              <a:gd name="T33" fmla="*/ 2147483647 h 59"/>
              <a:gd name="T34" fmla="*/ 2147483647 w 57"/>
              <a:gd name="T35" fmla="*/ 2147483647 h 59"/>
              <a:gd name="T36" fmla="*/ 2147483647 w 57"/>
              <a:gd name="T37" fmla="*/ 2147483647 h 59"/>
              <a:gd name="T38" fmla="*/ 2147483647 w 57"/>
              <a:gd name="T39" fmla="*/ 2147483647 h 59"/>
              <a:gd name="T40" fmla="*/ 2147483647 w 57"/>
              <a:gd name="T41" fmla="*/ 2147483647 h 59"/>
              <a:gd name="T42" fmla="*/ 2147483647 w 57"/>
              <a:gd name="T43" fmla="*/ 2147483647 h 59"/>
              <a:gd name="T44" fmla="*/ 2147483647 w 57"/>
              <a:gd name="T45" fmla="*/ 2147483647 h 59"/>
              <a:gd name="T46" fmla="*/ 2147483647 w 57"/>
              <a:gd name="T47" fmla="*/ 2147483647 h 59"/>
              <a:gd name="T48" fmla="*/ 2147483647 w 57"/>
              <a:gd name="T49" fmla="*/ 2147483647 h 59"/>
              <a:gd name="T50" fmla="*/ 2147483647 w 57"/>
              <a:gd name="T51" fmla="*/ 2147483647 h 59"/>
              <a:gd name="T52" fmla="*/ 2147483647 w 57"/>
              <a:gd name="T53" fmla="*/ 2147483647 h 59"/>
              <a:gd name="T54" fmla="*/ 2147483647 w 57"/>
              <a:gd name="T55" fmla="*/ 2147483647 h 59"/>
              <a:gd name="T56" fmla="*/ 2147483647 w 57"/>
              <a:gd name="T57" fmla="*/ 2147483647 h 59"/>
              <a:gd name="T58" fmla="*/ 2147483647 w 57"/>
              <a:gd name="T59" fmla="*/ 2147483647 h 59"/>
              <a:gd name="T60" fmla="*/ 2147483647 w 57"/>
              <a:gd name="T61" fmla="*/ 0 h 59"/>
              <a:gd name="T62" fmla="*/ 2147483647 w 57"/>
              <a:gd name="T63" fmla="*/ 0 h 59"/>
              <a:gd name="T64" fmla="*/ 2147483647 w 57"/>
              <a:gd name="T65" fmla="*/ 2147483647 h 59"/>
              <a:gd name="T66" fmla="*/ 2147483647 w 57"/>
              <a:gd name="T67" fmla="*/ 2147483647 h 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7"/>
              <a:gd name="T103" fmla="*/ 0 h 59"/>
              <a:gd name="T104" fmla="*/ 57 w 57"/>
              <a:gd name="T105" fmla="*/ 59 h 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7" h="59">
                <a:moveTo>
                  <a:pt x="7" y="4"/>
                </a:moveTo>
                <a:lnTo>
                  <a:pt x="3" y="7"/>
                </a:lnTo>
                <a:lnTo>
                  <a:pt x="1" y="11"/>
                </a:lnTo>
                <a:lnTo>
                  <a:pt x="0" y="16"/>
                </a:lnTo>
                <a:lnTo>
                  <a:pt x="0" y="19"/>
                </a:lnTo>
                <a:lnTo>
                  <a:pt x="1" y="23"/>
                </a:lnTo>
                <a:lnTo>
                  <a:pt x="5" y="26"/>
                </a:lnTo>
                <a:lnTo>
                  <a:pt x="10" y="26"/>
                </a:lnTo>
                <a:lnTo>
                  <a:pt x="15" y="26"/>
                </a:lnTo>
                <a:lnTo>
                  <a:pt x="19" y="25"/>
                </a:lnTo>
                <a:lnTo>
                  <a:pt x="24" y="25"/>
                </a:lnTo>
                <a:lnTo>
                  <a:pt x="29" y="25"/>
                </a:lnTo>
                <a:lnTo>
                  <a:pt x="33" y="26"/>
                </a:lnTo>
                <a:lnTo>
                  <a:pt x="33" y="31"/>
                </a:lnTo>
                <a:lnTo>
                  <a:pt x="33" y="35"/>
                </a:lnTo>
                <a:lnTo>
                  <a:pt x="31" y="37"/>
                </a:lnTo>
                <a:lnTo>
                  <a:pt x="29" y="38"/>
                </a:lnTo>
                <a:lnTo>
                  <a:pt x="26" y="42"/>
                </a:lnTo>
                <a:lnTo>
                  <a:pt x="26" y="45"/>
                </a:lnTo>
                <a:lnTo>
                  <a:pt x="26" y="50"/>
                </a:lnTo>
                <a:lnTo>
                  <a:pt x="27" y="56"/>
                </a:lnTo>
                <a:lnTo>
                  <a:pt x="31" y="59"/>
                </a:lnTo>
                <a:lnTo>
                  <a:pt x="34" y="59"/>
                </a:lnTo>
                <a:lnTo>
                  <a:pt x="40" y="59"/>
                </a:lnTo>
                <a:lnTo>
                  <a:pt x="43" y="57"/>
                </a:lnTo>
                <a:lnTo>
                  <a:pt x="48" y="52"/>
                </a:lnTo>
                <a:lnTo>
                  <a:pt x="55" y="44"/>
                </a:lnTo>
                <a:lnTo>
                  <a:pt x="57" y="31"/>
                </a:lnTo>
                <a:lnTo>
                  <a:pt x="55" y="18"/>
                </a:lnTo>
                <a:lnTo>
                  <a:pt x="41" y="4"/>
                </a:lnTo>
                <a:lnTo>
                  <a:pt x="31" y="0"/>
                </a:lnTo>
                <a:lnTo>
                  <a:pt x="19" y="0"/>
                </a:lnTo>
                <a:lnTo>
                  <a:pt x="10" y="2"/>
                </a:lnTo>
                <a:lnTo>
                  <a:pt x="7" y="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22" name="Freeform 43"/>
          <p:cNvSpPr>
            <a:spLocks/>
          </p:cNvSpPr>
          <p:nvPr/>
        </p:nvSpPr>
        <p:spPr bwMode="auto">
          <a:xfrm flipH="1">
            <a:off x="1490663" y="2547938"/>
            <a:ext cx="76200" cy="90487"/>
          </a:xfrm>
          <a:custGeom>
            <a:avLst/>
            <a:gdLst>
              <a:gd name="T0" fmla="*/ 2147483647 w 55"/>
              <a:gd name="T1" fmla="*/ 2147483647 h 56"/>
              <a:gd name="T2" fmla="*/ 2147483647 w 55"/>
              <a:gd name="T3" fmla="*/ 2147483647 h 56"/>
              <a:gd name="T4" fmla="*/ 2147483647 w 55"/>
              <a:gd name="T5" fmla="*/ 2147483647 h 56"/>
              <a:gd name="T6" fmla="*/ 2147483647 w 55"/>
              <a:gd name="T7" fmla="*/ 2147483647 h 56"/>
              <a:gd name="T8" fmla="*/ 2147483647 w 55"/>
              <a:gd name="T9" fmla="*/ 2147483647 h 56"/>
              <a:gd name="T10" fmla="*/ 2147483647 w 55"/>
              <a:gd name="T11" fmla="*/ 2147483647 h 56"/>
              <a:gd name="T12" fmla="*/ 2147483647 w 55"/>
              <a:gd name="T13" fmla="*/ 2147483647 h 56"/>
              <a:gd name="T14" fmla="*/ 2147483647 w 55"/>
              <a:gd name="T15" fmla="*/ 2147483647 h 56"/>
              <a:gd name="T16" fmla="*/ 0 w 55"/>
              <a:gd name="T17" fmla="*/ 2147483647 h 56"/>
              <a:gd name="T18" fmla="*/ 2147483647 w 55"/>
              <a:gd name="T19" fmla="*/ 2147483647 h 56"/>
              <a:gd name="T20" fmla="*/ 2147483647 w 55"/>
              <a:gd name="T21" fmla="*/ 2147483647 h 56"/>
              <a:gd name="T22" fmla="*/ 2147483647 w 55"/>
              <a:gd name="T23" fmla="*/ 2147483647 h 56"/>
              <a:gd name="T24" fmla="*/ 2147483647 w 55"/>
              <a:gd name="T25" fmla="*/ 0 h 56"/>
              <a:gd name="T26" fmla="*/ 2147483647 w 55"/>
              <a:gd name="T27" fmla="*/ 2147483647 h 56"/>
              <a:gd name="T28" fmla="*/ 2147483647 w 55"/>
              <a:gd name="T29" fmla="*/ 2147483647 h 56"/>
              <a:gd name="T30" fmla="*/ 2147483647 w 55"/>
              <a:gd name="T31" fmla="*/ 2147483647 h 56"/>
              <a:gd name="T32" fmla="*/ 2147483647 w 55"/>
              <a:gd name="T33" fmla="*/ 2147483647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56"/>
              <a:gd name="T53" fmla="*/ 55 w 55"/>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56">
                <a:moveTo>
                  <a:pt x="55" y="28"/>
                </a:moveTo>
                <a:lnTo>
                  <a:pt x="53" y="38"/>
                </a:lnTo>
                <a:lnTo>
                  <a:pt x="46" y="47"/>
                </a:lnTo>
                <a:lnTo>
                  <a:pt x="38" y="54"/>
                </a:lnTo>
                <a:lnTo>
                  <a:pt x="27" y="56"/>
                </a:lnTo>
                <a:lnTo>
                  <a:pt x="17" y="54"/>
                </a:lnTo>
                <a:lnTo>
                  <a:pt x="8" y="47"/>
                </a:lnTo>
                <a:lnTo>
                  <a:pt x="1" y="38"/>
                </a:lnTo>
                <a:lnTo>
                  <a:pt x="0" y="28"/>
                </a:lnTo>
                <a:lnTo>
                  <a:pt x="1" y="18"/>
                </a:lnTo>
                <a:lnTo>
                  <a:pt x="8" y="9"/>
                </a:lnTo>
                <a:lnTo>
                  <a:pt x="17" y="2"/>
                </a:lnTo>
                <a:lnTo>
                  <a:pt x="27" y="0"/>
                </a:lnTo>
                <a:lnTo>
                  <a:pt x="38" y="2"/>
                </a:lnTo>
                <a:lnTo>
                  <a:pt x="46" y="9"/>
                </a:lnTo>
                <a:lnTo>
                  <a:pt x="53" y="18"/>
                </a:lnTo>
                <a:lnTo>
                  <a:pt x="55"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23" name="Freeform 44"/>
          <p:cNvSpPr>
            <a:spLocks/>
          </p:cNvSpPr>
          <p:nvPr/>
        </p:nvSpPr>
        <p:spPr bwMode="auto">
          <a:xfrm>
            <a:off x="6465888" y="5265738"/>
            <a:ext cx="3175" cy="1587"/>
          </a:xfrm>
          <a:custGeom>
            <a:avLst/>
            <a:gdLst>
              <a:gd name="T0" fmla="*/ 2147483647 w 2"/>
              <a:gd name="T1" fmla="*/ 0 h 1587"/>
              <a:gd name="T2" fmla="*/ 2147483647 w 2"/>
              <a:gd name="T3" fmla="*/ 0 h 1587"/>
              <a:gd name="T4" fmla="*/ 2147483647 w 2"/>
              <a:gd name="T5" fmla="*/ 0 h 1587"/>
              <a:gd name="T6" fmla="*/ 0 w 2"/>
              <a:gd name="T7" fmla="*/ 0 h 1587"/>
              <a:gd name="T8" fmla="*/ 0 w 2"/>
              <a:gd name="T9" fmla="*/ 0 h 1587"/>
              <a:gd name="T10" fmla="*/ 0 w 2"/>
              <a:gd name="T11" fmla="*/ 0 h 1587"/>
              <a:gd name="T12" fmla="*/ 2147483647 w 2"/>
              <a:gd name="T13" fmla="*/ 0 h 1587"/>
              <a:gd name="T14" fmla="*/ 2147483647 w 2"/>
              <a:gd name="T15" fmla="*/ 0 h 1587"/>
              <a:gd name="T16" fmla="*/ 2147483647 w 2"/>
              <a:gd name="T17" fmla="*/ 0 h 15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
              <a:gd name="T28" fmla="*/ 0 h 1587"/>
              <a:gd name="T29" fmla="*/ 2 w 2"/>
              <a:gd name="T30" fmla="*/ 1587 h 158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 h="1587">
                <a:moveTo>
                  <a:pt x="2" y="0"/>
                </a:moveTo>
                <a:lnTo>
                  <a:pt x="2" y="0"/>
                </a:lnTo>
                <a:lnTo>
                  <a:pt x="0" y="0"/>
                </a:lnTo>
                <a:lnTo>
                  <a:pt x="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24" name="Freeform 45"/>
          <p:cNvSpPr>
            <a:spLocks/>
          </p:cNvSpPr>
          <p:nvPr/>
        </p:nvSpPr>
        <p:spPr bwMode="auto">
          <a:xfrm>
            <a:off x="1874838" y="3719513"/>
            <a:ext cx="1587" cy="2373312"/>
          </a:xfrm>
          <a:custGeom>
            <a:avLst/>
            <a:gdLst>
              <a:gd name="T0" fmla="*/ 0 w 1587"/>
              <a:gd name="T1" fmla="*/ 0 h 1495"/>
              <a:gd name="T2" fmla="*/ 0 w 1587"/>
              <a:gd name="T3" fmla="*/ 2147483647 h 1495"/>
              <a:gd name="T4" fmla="*/ 0 w 1587"/>
              <a:gd name="T5" fmla="*/ 0 h 1495"/>
              <a:gd name="T6" fmla="*/ 0 60000 65536"/>
              <a:gd name="T7" fmla="*/ 0 60000 65536"/>
              <a:gd name="T8" fmla="*/ 0 60000 65536"/>
              <a:gd name="T9" fmla="*/ 0 w 1587"/>
              <a:gd name="T10" fmla="*/ 0 h 1495"/>
              <a:gd name="T11" fmla="*/ 1587 w 1587"/>
              <a:gd name="T12" fmla="*/ 1495 h 1495"/>
            </a:gdLst>
            <a:ahLst/>
            <a:cxnLst>
              <a:cxn ang="T6">
                <a:pos x="T0" y="T1"/>
              </a:cxn>
              <a:cxn ang="T7">
                <a:pos x="T2" y="T3"/>
              </a:cxn>
              <a:cxn ang="T8">
                <a:pos x="T4" y="T5"/>
              </a:cxn>
            </a:cxnLst>
            <a:rect l="T9" t="T10" r="T11" b="T12"/>
            <a:pathLst>
              <a:path w="1587" h="1495">
                <a:moveTo>
                  <a:pt x="0" y="0"/>
                </a:moveTo>
                <a:lnTo>
                  <a:pt x="0" y="1495"/>
                </a:lnTo>
                <a:lnTo>
                  <a:pt x="0" y="0"/>
                </a:ln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nvGrpSpPr>
          <p:cNvPr id="250925" name="Group 46"/>
          <p:cNvGrpSpPr>
            <a:grpSpLocks/>
          </p:cNvGrpSpPr>
          <p:nvPr/>
        </p:nvGrpSpPr>
        <p:grpSpPr bwMode="auto">
          <a:xfrm>
            <a:off x="4419600" y="4648200"/>
            <a:ext cx="3902075" cy="2209800"/>
            <a:chOff x="3156" y="2496"/>
            <a:chExt cx="2362" cy="1376"/>
          </a:xfrm>
        </p:grpSpPr>
        <p:sp>
          <p:nvSpPr>
            <p:cNvPr id="250965" name="Freeform 47"/>
            <p:cNvSpPr>
              <a:spLocks/>
            </p:cNvSpPr>
            <p:nvPr/>
          </p:nvSpPr>
          <p:spPr bwMode="auto">
            <a:xfrm>
              <a:off x="3156" y="3341"/>
              <a:ext cx="278" cy="286"/>
            </a:xfrm>
            <a:custGeom>
              <a:avLst/>
              <a:gdLst>
                <a:gd name="T0" fmla="*/ 65 w 278"/>
                <a:gd name="T1" fmla="*/ 3 h 286"/>
                <a:gd name="T2" fmla="*/ 7 w 278"/>
                <a:gd name="T3" fmla="*/ 41 h 286"/>
                <a:gd name="T4" fmla="*/ 5 w 278"/>
                <a:gd name="T5" fmla="*/ 44 h 286"/>
                <a:gd name="T6" fmla="*/ 2 w 278"/>
                <a:gd name="T7" fmla="*/ 46 h 286"/>
                <a:gd name="T8" fmla="*/ 0 w 278"/>
                <a:gd name="T9" fmla="*/ 51 h 286"/>
                <a:gd name="T10" fmla="*/ 0 w 278"/>
                <a:gd name="T11" fmla="*/ 53 h 286"/>
                <a:gd name="T12" fmla="*/ 0 w 278"/>
                <a:gd name="T13" fmla="*/ 58 h 286"/>
                <a:gd name="T14" fmla="*/ 0 w 278"/>
                <a:gd name="T15" fmla="*/ 60 h 286"/>
                <a:gd name="T16" fmla="*/ 0 w 278"/>
                <a:gd name="T17" fmla="*/ 65 h 286"/>
                <a:gd name="T18" fmla="*/ 2 w 278"/>
                <a:gd name="T19" fmla="*/ 68 h 286"/>
                <a:gd name="T20" fmla="*/ 209 w 278"/>
                <a:gd name="T21" fmla="*/ 281 h 286"/>
                <a:gd name="T22" fmla="*/ 211 w 278"/>
                <a:gd name="T23" fmla="*/ 284 h 286"/>
                <a:gd name="T24" fmla="*/ 216 w 278"/>
                <a:gd name="T25" fmla="*/ 286 h 286"/>
                <a:gd name="T26" fmla="*/ 218 w 278"/>
                <a:gd name="T27" fmla="*/ 286 h 286"/>
                <a:gd name="T28" fmla="*/ 223 w 278"/>
                <a:gd name="T29" fmla="*/ 286 h 286"/>
                <a:gd name="T30" fmla="*/ 226 w 278"/>
                <a:gd name="T31" fmla="*/ 286 h 286"/>
                <a:gd name="T32" fmla="*/ 230 w 278"/>
                <a:gd name="T33" fmla="*/ 284 h 286"/>
                <a:gd name="T34" fmla="*/ 233 w 278"/>
                <a:gd name="T35" fmla="*/ 281 h 286"/>
                <a:gd name="T36" fmla="*/ 235 w 278"/>
                <a:gd name="T37" fmla="*/ 279 h 286"/>
                <a:gd name="T38" fmla="*/ 274 w 278"/>
                <a:gd name="T39" fmla="*/ 221 h 286"/>
                <a:gd name="T40" fmla="*/ 276 w 278"/>
                <a:gd name="T41" fmla="*/ 216 h 286"/>
                <a:gd name="T42" fmla="*/ 278 w 278"/>
                <a:gd name="T43" fmla="*/ 209 h 286"/>
                <a:gd name="T44" fmla="*/ 276 w 278"/>
                <a:gd name="T45" fmla="*/ 204 h 286"/>
                <a:gd name="T46" fmla="*/ 274 w 278"/>
                <a:gd name="T47" fmla="*/ 200 h 286"/>
                <a:gd name="T48" fmla="*/ 89 w 278"/>
                <a:gd name="T49" fmla="*/ 5 h 286"/>
                <a:gd name="T50" fmla="*/ 84 w 278"/>
                <a:gd name="T51" fmla="*/ 0 h 286"/>
                <a:gd name="T52" fmla="*/ 77 w 278"/>
                <a:gd name="T53" fmla="*/ 0 h 286"/>
                <a:gd name="T54" fmla="*/ 70 w 278"/>
                <a:gd name="T55" fmla="*/ 0 h 286"/>
                <a:gd name="T56" fmla="*/ 65 w 278"/>
                <a:gd name="T57" fmla="*/ 3 h 2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78"/>
                <a:gd name="T88" fmla="*/ 0 h 286"/>
                <a:gd name="T89" fmla="*/ 278 w 278"/>
                <a:gd name="T90" fmla="*/ 286 h 2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78" h="286">
                  <a:moveTo>
                    <a:pt x="65" y="3"/>
                  </a:moveTo>
                  <a:lnTo>
                    <a:pt x="7" y="41"/>
                  </a:lnTo>
                  <a:lnTo>
                    <a:pt x="5" y="44"/>
                  </a:lnTo>
                  <a:lnTo>
                    <a:pt x="2" y="46"/>
                  </a:lnTo>
                  <a:lnTo>
                    <a:pt x="0" y="51"/>
                  </a:lnTo>
                  <a:lnTo>
                    <a:pt x="0" y="53"/>
                  </a:lnTo>
                  <a:lnTo>
                    <a:pt x="0" y="58"/>
                  </a:lnTo>
                  <a:lnTo>
                    <a:pt x="0" y="60"/>
                  </a:lnTo>
                  <a:lnTo>
                    <a:pt x="0" y="65"/>
                  </a:lnTo>
                  <a:lnTo>
                    <a:pt x="2" y="68"/>
                  </a:lnTo>
                  <a:lnTo>
                    <a:pt x="209" y="281"/>
                  </a:lnTo>
                  <a:lnTo>
                    <a:pt x="211" y="284"/>
                  </a:lnTo>
                  <a:lnTo>
                    <a:pt x="216" y="286"/>
                  </a:lnTo>
                  <a:lnTo>
                    <a:pt x="218" y="286"/>
                  </a:lnTo>
                  <a:lnTo>
                    <a:pt x="223" y="286"/>
                  </a:lnTo>
                  <a:lnTo>
                    <a:pt x="226" y="286"/>
                  </a:lnTo>
                  <a:lnTo>
                    <a:pt x="230" y="284"/>
                  </a:lnTo>
                  <a:lnTo>
                    <a:pt x="233" y="281"/>
                  </a:lnTo>
                  <a:lnTo>
                    <a:pt x="235" y="279"/>
                  </a:lnTo>
                  <a:lnTo>
                    <a:pt x="274" y="221"/>
                  </a:lnTo>
                  <a:lnTo>
                    <a:pt x="276" y="216"/>
                  </a:lnTo>
                  <a:lnTo>
                    <a:pt x="278" y="209"/>
                  </a:lnTo>
                  <a:lnTo>
                    <a:pt x="276" y="204"/>
                  </a:lnTo>
                  <a:lnTo>
                    <a:pt x="274" y="200"/>
                  </a:lnTo>
                  <a:lnTo>
                    <a:pt x="89" y="5"/>
                  </a:lnTo>
                  <a:lnTo>
                    <a:pt x="84" y="0"/>
                  </a:lnTo>
                  <a:lnTo>
                    <a:pt x="77" y="0"/>
                  </a:lnTo>
                  <a:lnTo>
                    <a:pt x="70" y="0"/>
                  </a:lnTo>
                  <a:lnTo>
                    <a:pt x="65"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6" name="Freeform 48"/>
            <p:cNvSpPr>
              <a:spLocks/>
            </p:cNvSpPr>
            <p:nvPr/>
          </p:nvSpPr>
          <p:spPr bwMode="auto">
            <a:xfrm>
              <a:off x="3202" y="3380"/>
              <a:ext cx="192" cy="201"/>
            </a:xfrm>
            <a:custGeom>
              <a:avLst/>
              <a:gdLst>
                <a:gd name="T0" fmla="*/ 26 w 192"/>
                <a:gd name="T1" fmla="*/ 0 h 201"/>
                <a:gd name="T2" fmla="*/ 38 w 192"/>
                <a:gd name="T3" fmla="*/ 12 h 201"/>
                <a:gd name="T4" fmla="*/ 57 w 192"/>
                <a:gd name="T5" fmla="*/ 33 h 201"/>
                <a:gd name="T6" fmla="*/ 81 w 192"/>
                <a:gd name="T7" fmla="*/ 60 h 201"/>
                <a:gd name="T8" fmla="*/ 110 w 192"/>
                <a:gd name="T9" fmla="*/ 89 h 201"/>
                <a:gd name="T10" fmla="*/ 136 w 192"/>
                <a:gd name="T11" fmla="*/ 117 h 201"/>
                <a:gd name="T12" fmla="*/ 160 w 192"/>
                <a:gd name="T13" fmla="*/ 144 h 201"/>
                <a:gd name="T14" fmla="*/ 180 w 192"/>
                <a:gd name="T15" fmla="*/ 163 h 201"/>
                <a:gd name="T16" fmla="*/ 192 w 192"/>
                <a:gd name="T17" fmla="*/ 175 h 201"/>
                <a:gd name="T18" fmla="*/ 187 w 192"/>
                <a:gd name="T19" fmla="*/ 180 h 201"/>
                <a:gd name="T20" fmla="*/ 184 w 192"/>
                <a:gd name="T21" fmla="*/ 187 h 201"/>
                <a:gd name="T22" fmla="*/ 180 w 192"/>
                <a:gd name="T23" fmla="*/ 194 h 201"/>
                <a:gd name="T24" fmla="*/ 172 w 192"/>
                <a:gd name="T25" fmla="*/ 201 h 201"/>
                <a:gd name="T26" fmla="*/ 158 w 192"/>
                <a:gd name="T27" fmla="*/ 187 h 201"/>
                <a:gd name="T28" fmla="*/ 139 w 192"/>
                <a:gd name="T29" fmla="*/ 165 h 201"/>
                <a:gd name="T30" fmla="*/ 112 w 192"/>
                <a:gd name="T31" fmla="*/ 139 h 201"/>
                <a:gd name="T32" fmla="*/ 84 w 192"/>
                <a:gd name="T33" fmla="*/ 110 h 201"/>
                <a:gd name="T34" fmla="*/ 57 w 192"/>
                <a:gd name="T35" fmla="*/ 81 h 201"/>
                <a:gd name="T36" fmla="*/ 31 w 192"/>
                <a:gd name="T37" fmla="*/ 55 h 201"/>
                <a:gd name="T38" fmla="*/ 12 w 192"/>
                <a:gd name="T39" fmla="*/ 33 h 201"/>
                <a:gd name="T40" fmla="*/ 0 w 192"/>
                <a:gd name="T41" fmla="*/ 19 h 201"/>
                <a:gd name="T42" fmla="*/ 7 w 192"/>
                <a:gd name="T43" fmla="*/ 14 h 201"/>
                <a:gd name="T44" fmla="*/ 14 w 192"/>
                <a:gd name="T45" fmla="*/ 9 h 201"/>
                <a:gd name="T46" fmla="*/ 19 w 192"/>
                <a:gd name="T47" fmla="*/ 5 h 201"/>
                <a:gd name="T48" fmla="*/ 26 w 192"/>
                <a:gd name="T49" fmla="*/ 0 h 2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2"/>
                <a:gd name="T76" fmla="*/ 0 h 201"/>
                <a:gd name="T77" fmla="*/ 192 w 192"/>
                <a:gd name="T78" fmla="*/ 201 h 2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2" h="201">
                  <a:moveTo>
                    <a:pt x="26" y="0"/>
                  </a:moveTo>
                  <a:lnTo>
                    <a:pt x="38" y="12"/>
                  </a:lnTo>
                  <a:lnTo>
                    <a:pt x="57" y="33"/>
                  </a:lnTo>
                  <a:lnTo>
                    <a:pt x="81" y="60"/>
                  </a:lnTo>
                  <a:lnTo>
                    <a:pt x="110" y="89"/>
                  </a:lnTo>
                  <a:lnTo>
                    <a:pt x="136" y="117"/>
                  </a:lnTo>
                  <a:lnTo>
                    <a:pt x="160" y="144"/>
                  </a:lnTo>
                  <a:lnTo>
                    <a:pt x="180" y="163"/>
                  </a:lnTo>
                  <a:lnTo>
                    <a:pt x="192" y="175"/>
                  </a:lnTo>
                  <a:lnTo>
                    <a:pt x="187" y="180"/>
                  </a:lnTo>
                  <a:lnTo>
                    <a:pt x="184" y="187"/>
                  </a:lnTo>
                  <a:lnTo>
                    <a:pt x="180" y="194"/>
                  </a:lnTo>
                  <a:lnTo>
                    <a:pt x="172" y="201"/>
                  </a:lnTo>
                  <a:lnTo>
                    <a:pt x="158" y="187"/>
                  </a:lnTo>
                  <a:lnTo>
                    <a:pt x="139" y="165"/>
                  </a:lnTo>
                  <a:lnTo>
                    <a:pt x="112" y="139"/>
                  </a:lnTo>
                  <a:lnTo>
                    <a:pt x="84" y="110"/>
                  </a:lnTo>
                  <a:lnTo>
                    <a:pt x="57" y="81"/>
                  </a:lnTo>
                  <a:lnTo>
                    <a:pt x="31" y="55"/>
                  </a:lnTo>
                  <a:lnTo>
                    <a:pt x="12" y="33"/>
                  </a:lnTo>
                  <a:lnTo>
                    <a:pt x="0" y="19"/>
                  </a:lnTo>
                  <a:lnTo>
                    <a:pt x="7" y="14"/>
                  </a:lnTo>
                  <a:lnTo>
                    <a:pt x="14" y="9"/>
                  </a:lnTo>
                  <a:lnTo>
                    <a:pt x="19" y="5"/>
                  </a:lnTo>
                  <a:lnTo>
                    <a:pt x="26" y="0"/>
                  </a:lnTo>
                  <a:close/>
                </a:path>
              </a:pathLst>
            </a:custGeom>
            <a:solidFill>
              <a:srgbClr val="33333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7" name="Freeform 49"/>
            <p:cNvSpPr>
              <a:spLocks/>
            </p:cNvSpPr>
            <p:nvPr/>
          </p:nvSpPr>
          <p:spPr bwMode="auto">
            <a:xfrm>
              <a:off x="4546" y="2650"/>
              <a:ext cx="326" cy="497"/>
            </a:xfrm>
            <a:custGeom>
              <a:avLst/>
              <a:gdLst>
                <a:gd name="T0" fmla="*/ 199 w 326"/>
                <a:gd name="T1" fmla="*/ 17 h 497"/>
                <a:gd name="T2" fmla="*/ 177 w 326"/>
                <a:gd name="T3" fmla="*/ 36 h 497"/>
                <a:gd name="T4" fmla="*/ 151 w 326"/>
                <a:gd name="T5" fmla="*/ 67 h 497"/>
                <a:gd name="T6" fmla="*/ 122 w 326"/>
                <a:gd name="T7" fmla="*/ 108 h 497"/>
                <a:gd name="T8" fmla="*/ 91 w 326"/>
                <a:gd name="T9" fmla="*/ 156 h 497"/>
                <a:gd name="T10" fmla="*/ 60 w 326"/>
                <a:gd name="T11" fmla="*/ 209 h 497"/>
                <a:gd name="T12" fmla="*/ 36 w 326"/>
                <a:gd name="T13" fmla="*/ 264 h 497"/>
                <a:gd name="T14" fmla="*/ 14 w 326"/>
                <a:gd name="T15" fmla="*/ 314 h 497"/>
                <a:gd name="T16" fmla="*/ 2 w 326"/>
                <a:gd name="T17" fmla="*/ 362 h 497"/>
                <a:gd name="T18" fmla="*/ 0 w 326"/>
                <a:gd name="T19" fmla="*/ 389 h 497"/>
                <a:gd name="T20" fmla="*/ 2 w 326"/>
                <a:gd name="T21" fmla="*/ 410 h 497"/>
                <a:gd name="T22" fmla="*/ 7 w 326"/>
                <a:gd name="T23" fmla="*/ 430 h 497"/>
                <a:gd name="T24" fmla="*/ 16 w 326"/>
                <a:gd name="T25" fmla="*/ 444 h 497"/>
                <a:gd name="T26" fmla="*/ 19 w 326"/>
                <a:gd name="T27" fmla="*/ 449 h 497"/>
                <a:gd name="T28" fmla="*/ 144 w 326"/>
                <a:gd name="T29" fmla="*/ 497 h 497"/>
                <a:gd name="T30" fmla="*/ 148 w 326"/>
                <a:gd name="T31" fmla="*/ 492 h 497"/>
                <a:gd name="T32" fmla="*/ 156 w 326"/>
                <a:gd name="T33" fmla="*/ 485 h 497"/>
                <a:gd name="T34" fmla="*/ 172 w 326"/>
                <a:gd name="T35" fmla="*/ 473 h 497"/>
                <a:gd name="T36" fmla="*/ 196 w 326"/>
                <a:gd name="T37" fmla="*/ 451 h 497"/>
                <a:gd name="T38" fmla="*/ 223 w 326"/>
                <a:gd name="T39" fmla="*/ 425 h 497"/>
                <a:gd name="T40" fmla="*/ 249 w 326"/>
                <a:gd name="T41" fmla="*/ 396 h 497"/>
                <a:gd name="T42" fmla="*/ 276 w 326"/>
                <a:gd name="T43" fmla="*/ 362 h 497"/>
                <a:gd name="T44" fmla="*/ 297 w 326"/>
                <a:gd name="T45" fmla="*/ 326 h 497"/>
                <a:gd name="T46" fmla="*/ 312 w 326"/>
                <a:gd name="T47" fmla="*/ 290 h 497"/>
                <a:gd name="T48" fmla="*/ 324 w 326"/>
                <a:gd name="T49" fmla="*/ 228 h 497"/>
                <a:gd name="T50" fmla="*/ 326 w 326"/>
                <a:gd name="T51" fmla="*/ 156 h 497"/>
                <a:gd name="T52" fmla="*/ 316 w 326"/>
                <a:gd name="T53" fmla="*/ 89 h 497"/>
                <a:gd name="T54" fmla="*/ 297 w 326"/>
                <a:gd name="T55" fmla="*/ 43 h 497"/>
                <a:gd name="T56" fmla="*/ 292 w 326"/>
                <a:gd name="T57" fmla="*/ 33 h 497"/>
                <a:gd name="T58" fmla="*/ 283 w 326"/>
                <a:gd name="T59" fmla="*/ 21 h 497"/>
                <a:gd name="T60" fmla="*/ 276 w 326"/>
                <a:gd name="T61" fmla="*/ 12 h 497"/>
                <a:gd name="T62" fmla="*/ 266 w 326"/>
                <a:gd name="T63" fmla="*/ 5 h 497"/>
                <a:gd name="T64" fmla="*/ 256 w 326"/>
                <a:gd name="T65" fmla="*/ 0 h 497"/>
                <a:gd name="T66" fmla="*/ 244 w 326"/>
                <a:gd name="T67" fmla="*/ 0 h 497"/>
                <a:gd name="T68" fmla="*/ 232 w 326"/>
                <a:gd name="T69" fmla="*/ 0 h 497"/>
                <a:gd name="T70" fmla="*/ 218 w 326"/>
                <a:gd name="T71" fmla="*/ 7 h 497"/>
                <a:gd name="T72" fmla="*/ 199 w 326"/>
                <a:gd name="T73" fmla="*/ 17 h 49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6"/>
                <a:gd name="T112" fmla="*/ 0 h 497"/>
                <a:gd name="T113" fmla="*/ 326 w 326"/>
                <a:gd name="T114" fmla="*/ 497 h 49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6" h="497">
                  <a:moveTo>
                    <a:pt x="199" y="17"/>
                  </a:moveTo>
                  <a:lnTo>
                    <a:pt x="177" y="36"/>
                  </a:lnTo>
                  <a:lnTo>
                    <a:pt x="151" y="67"/>
                  </a:lnTo>
                  <a:lnTo>
                    <a:pt x="122" y="108"/>
                  </a:lnTo>
                  <a:lnTo>
                    <a:pt x="91" y="156"/>
                  </a:lnTo>
                  <a:lnTo>
                    <a:pt x="60" y="209"/>
                  </a:lnTo>
                  <a:lnTo>
                    <a:pt x="36" y="264"/>
                  </a:lnTo>
                  <a:lnTo>
                    <a:pt x="14" y="314"/>
                  </a:lnTo>
                  <a:lnTo>
                    <a:pt x="2" y="362"/>
                  </a:lnTo>
                  <a:lnTo>
                    <a:pt x="0" y="389"/>
                  </a:lnTo>
                  <a:lnTo>
                    <a:pt x="2" y="410"/>
                  </a:lnTo>
                  <a:lnTo>
                    <a:pt x="7" y="430"/>
                  </a:lnTo>
                  <a:lnTo>
                    <a:pt x="16" y="444"/>
                  </a:lnTo>
                  <a:lnTo>
                    <a:pt x="19" y="449"/>
                  </a:lnTo>
                  <a:lnTo>
                    <a:pt x="144" y="497"/>
                  </a:lnTo>
                  <a:lnTo>
                    <a:pt x="148" y="492"/>
                  </a:lnTo>
                  <a:lnTo>
                    <a:pt x="156" y="485"/>
                  </a:lnTo>
                  <a:lnTo>
                    <a:pt x="172" y="473"/>
                  </a:lnTo>
                  <a:lnTo>
                    <a:pt x="196" y="451"/>
                  </a:lnTo>
                  <a:lnTo>
                    <a:pt x="223" y="425"/>
                  </a:lnTo>
                  <a:lnTo>
                    <a:pt x="249" y="396"/>
                  </a:lnTo>
                  <a:lnTo>
                    <a:pt x="276" y="362"/>
                  </a:lnTo>
                  <a:lnTo>
                    <a:pt x="297" y="326"/>
                  </a:lnTo>
                  <a:lnTo>
                    <a:pt x="312" y="290"/>
                  </a:lnTo>
                  <a:lnTo>
                    <a:pt x="324" y="228"/>
                  </a:lnTo>
                  <a:lnTo>
                    <a:pt x="326" y="156"/>
                  </a:lnTo>
                  <a:lnTo>
                    <a:pt x="316" y="89"/>
                  </a:lnTo>
                  <a:lnTo>
                    <a:pt x="297" y="43"/>
                  </a:lnTo>
                  <a:lnTo>
                    <a:pt x="292" y="33"/>
                  </a:lnTo>
                  <a:lnTo>
                    <a:pt x="283" y="21"/>
                  </a:lnTo>
                  <a:lnTo>
                    <a:pt x="276" y="12"/>
                  </a:lnTo>
                  <a:lnTo>
                    <a:pt x="266" y="5"/>
                  </a:lnTo>
                  <a:lnTo>
                    <a:pt x="256" y="0"/>
                  </a:lnTo>
                  <a:lnTo>
                    <a:pt x="244" y="0"/>
                  </a:lnTo>
                  <a:lnTo>
                    <a:pt x="232" y="0"/>
                  </a:lnTo>
                  <a:lnTo>
                    <a:pt x="218" y="7"/>
                  </a:lnTo>
                  <a:lnTo>
                    <a:pt x="199"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8" name="Freeform 50"/>
            <p:cNvSpPr>
              <a:spLocks/>
            </p:cNvSpPr>
            <p:nvPr/>
          </p:nvSpPr>
          <p:spPr bwMode="auto">
            <a:xfrm>
              <a:off x="4572" y="2671"/>
              <a:ext cx="276" cy="445"/>
            </a:xfrm>
            <a:custGeom>
              <a:avLst/>
              <a:gdLst>
                <a:gd name="T0" fmla="*/ 0 w 276"/>
                <a:gd name="T1" fmla="*/ 368 h 445"/>
                <a:gd name="T2" fmla="*/ 0 w 276"/>
                <a:gd name="T3" fmla="*/ 363 h 445"/>
                <a:gd name="T4" fmla="*/ 0 w 276"/>
                <a:gd name="T5" fmla="*/ 358 h 445"/>
                <a:gd name="T6" fmla="*/ 0 w 276"/>
                <a:gd name="T7" fmla="*/ 351 h 445"/>
                <a:gd name="T8" fmla="*/ 2 w 276"/>
                <a:gd name="T9" fmla="*/ 344 h 445"/>
                <a:gd name="T10" fmla="*/ 14 w 276"/>
                <a:gd name="T11" fmla="*/ 298 h 445"/>
                <a:gd name="T12" fmla="*/ 34 w 276"/>
                <a:gd name="T13" fmla="*/ 248 h 445"/>
                <a:gd name="T14" fmla="*/ 58 w 276"/>
                <a:gd name="T15" fmla="*/ 197 h 445"/>
                <a:gd name="T16" fmla="*/ 86 w 276"/>
                <a:gd name="T17" fmla="*/ 147 h 445"/>
                <a:gd name="T18" fmla="*/ 115 w 276"/>
                <a:gd name="T19" fmla="*/ 101 h 445"/>
                <a:gd name="T20" fmla="*/ 144 w 276"/>
                <a:gd name="T21" fmla="*/ 63 h 445"/>
                <a:gd name="T22" fmla="*/ 168 w 276"/>
                <a:gd name="T23" fmla="*/ 34 h 445"/>
                <a:gd name="T24" fmla="*/ 187 w 276"/>
                <a:gd name="T25" fmla="*/ 17 h 445"/>
                <a:gd name="T26" fmla="*/ 209 w 276"/>
                <a:gd name="T27" fmla="*/ 5 h 445"/>
                <a:gd name="T28" fmla="*/ 223 w 276"/>
                <a:gd name="T29" fmla="*/ 0 h 445"/>
                <a:gd name="T30" fmla="*/ 233 w 276"/>
                <a:gd name="T31" fmla="*/ 8 h 445"/>
                <a:gd name="T32" fmla="*/ 245 w 276"/>
                <a:gd name="T33" fmla="*/ 24 h 445"/>
                <a:gd name="T34" fmla="*/ 252 w 276"/>
                <a:gd name="T35" fmla="*/ 36 h 445"/>
                <a:gd name="T36" fmla="*/ 262 w 276"/>
                <a:gd name="T37" fmla="*/ 56 h 445"/>
                <a:gd name="T38" fmla="*/ 269 w 276"/>
                <a:gd name="T39" fmla="*/ 87 h 445"/>
                <a:gd name="T40" fmla="*/ 274 w 276"/>
                <a:gd name="T41" fmla="*/ 123 h 445"/>
                <a:gd name="T42" fmla="*/ 276 w 276"/>
                <a:gd name="T43" fmla="*/ 164 h 445"/>
                <a:gd name="T44" fmla="*/ 276 w 276"/>
                <a:gd name="T45" fmla="*/ 190 h 445"/>
                <a:gd name="T46" fmla="*/ 274 w 276"/>
                <a:gd name="T47" fmla="*/ 217 h 445"/>
                <a:gd name="T48" fmla="*/ 269 w 276"/>
                <a:gd name="T49" fmla="*/ 241 h 445"/>
                <a:gd name="T50" fmla="*/ 262 w 276"/>
                <a:gd name="T51" fmla="*/ 262 h 445"/>
                <a:gd name="T52" fmla="*/ 250 w 276"/>
                <a:gd name="T53" fmla="*/ 291 h 445"/>
                <a:gd name="T54" fmla="*/ 233 w 276"/>
                <a:gd name="T55" fmla="*/ 320 h 445"/>
                <a:gd name="T56" fmla="*/ 211 w 276"/>
                <a:gd name="T57" fmla="*/ 349 h 445"/>
                <a:gd name="T58" fmla="*/ 187 w 276"/>
                <a:gd name="T59" fmla="*/ 375 h 445"/>
                <a:gd name="T60" fmla="*/ 163 w 276"/>
                <a:gd name="T61" fmla="*/ 399 h 445"/>
                <a:gd name="T62" fmla="*/ 144 w 276"/>
                <a:gd name="T63" fmla="*/ 421 h 445"/>
                <a:gd name="T64" fmla="*/ 125 w 276"/>
                <a:gd name="T65" fmla="*/ 435 h 445"/>
                <a:gd name="T66" fmla="*/ 113 w 276"/>
                <a:gd name="T67" fmla="*/ 445 h 445"/>
                <a:gd name="T68" fmla="*/ 106 w 276"/>
                <a:gd name="T69" fmla="*/ 442 h 445"/>
                <a:gd name="T70" fmla="*/ 94 w 276"/>
                <a:gd name="T71" fmla="*/ 437 h 445"/>
                <a:gd name="T72" fmla="*/ 77 w 276"/>
                <a:gd name="T73" fmla="*/ 433 h 445"/>
                <a:gd name="T74" fmla="*/ 60 w 276"/>
                <a:gd name="T75" fmla="*/ 425 h 445"/>
                <a:gd name="T76" fmla="*/ 43 w 276"/>
                <a:gd name="T77" fmla="*/ 418 h 445"/>
                <a:gd name="T78" fmla="*/ 26 w 276"/>
                <a:gd name="T79" fmla="*/ 413 h 445"/>
                <a:gd name="T80" fmla="*/ 17 w 276"/>
                <a:gd name="T81" fmla="*/ 409 h 445"/>
                <a:gd name="T82" fmla="*/ 10 w 276"/>
                <a:gd name="T83" fmla="*/ 406 h 445"/>
                <a:gd name="T84" fmla="*/ 5 w 276"/>
                <a:gd name="T85" fmla="*/ 399 h 445"/>
                <a:gd name="T86" fmla="*/ 2 w 276"/>
                <a:gd name="T87" fmla="*/ 389 h 445"/>
                <a:gd name="T88" fmla="*/ 0 w 276"/>
                <a:gd name="T89" fmla="*/ 380 h 445"/>
                <a:gd name="T90" fmla="*/ 0 w 276"/>
                <a:gd name="T91" fmla="*/ 368 h 44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76"/>
                <a:gd name="T139" fmla="*/ 0 h 445"/>
                <a:gd name="T140" fmla="*/ 276 w 276"/>
                <a:gd name="T141" fmla="*/ 445 h 44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76" h="445">
                  <a:moveTo>
                    <a:pt x="0" y="368"/>
                  </a:moveTo>
                  <a:lnTo>
                    <a:pt x="0" y="363"/>
                  </a:lnTo>
                  <a:lnTo>
                    <a:pt x="0" y="358"/>
                  </a:lnTo>
                  <a:lnTo>
                    <a:pt x="0" y="351"/>
                  </a:lnTo>
                  <a:lnTo>
                    <a:pt x="2" y="344"/>
                  </a:lnTo>
                  <a:lnTo>
                    <a:pt x="14" y="298"/>
                  </a:lnTo>
                  <a:lnTo>
                    <a:pt x="34" y="248"/>
                  </a:lnTo>
                  <a:lnTo>
                    <a:pt x="58" y="197"/>
                  </a:lnTo>
                  <a:lnTo>
                    <a:pt x="86" y="147"/>
                  </a:lnTo>
                  <a:lnTo>
                    <a:pt x="115" y="101"/>
                  </a:lnTo>
                  <a:lnTo>
                    <a:pt x="144" y="63"/>
                  </a:lnTo>
                  <a:lnTo>
                    <a:pt x="168" y="34"/>
                  </a:lnTo>
                  <a:lnTo>
                    <a:pt x="187" y="17"/>
                  </a:lnTo>
                  <a:lnTo>
                    <a:pt x="209" y="5"/>
                  </a:lnTo>
                  <a:lnTo>
                    <a:pt x="223" y="0"/>
                  </a:lnTo>
                  <a:lnTo>
                    <a:pt x="233" y="8"/>
                  </a:lnTo>
                  <a:lnTo>
                    <a:pt x="245" y="24"/>
                  </a:lnTo>
                  <a:lnTo>
                    <a:pt x="252" y="36"/>
                  </a:lnTo>
                  <a:lnTo>
                    <a:pt x="262" y="56"/>
                  </a:lnTo>
                  <a:lnTo>
                    <a:pt x="269" y="87"/>
                  </a:lnTo>
                  <a:lnTo>
                    <a:pt x="274" y="123"/>
                  </a:lnTo>
                  <a:lnTo>
                    <a:pt x="276" y="164"/>
                  </a:lnTo>
                  <a:lnTo>
                    <a:pt x="276" y="190"/>
                  </a:lnTo>
                  <a:lnTo>
                    <a:pt x="274" y="217"/>
                  </a:lnTo>
                  <a:lnTo>
                    <a:pt x="269" y="241"/>
                  </a:lnTo>
                  <a:lnTo>
                    <a:pt x="262" y="262"/>
                  </a:lnTo>
                  <a:lnTo>
                    <a:pt x="250" y="291"/>
                  </a:lnTo>
                  <a:lnTo>
                    <a:pt x="233" y="320"/>
                  </a:lnTo>
                  <a:lnTo>
                    <a:pt x="211" y="349"/>
                  </a:lnTo>
                  <a:lnTo>
                    <a:pt x="187" y="375"/>
                  </a:lnTo>
                  <a:lnTo>
                    <a:pt x="163" y="399"/>
                  </a:lnTo>
                  <a:lnTo>
                    <a:pt x="144" y="421"/>
                  </a:lnTo>
                  <a:lnTo>
                    <a:pt x="125" y="435"/>
                  </a:lnTo>
                  <a:lnTo>
                    <a:pt x="113" y="445"/>
                  </a:lnTo>
                  <a:lnTo>
                    <a:pt x="106" y="442"/>
                  </a:lnTo>
                  <a:lnTo>
                    <a:pt x="94" y="437"/>
                  </a:lnTo>
                  <a:lnTo>
                    <a:pt x="77" y="433"/>
                  </a:lnTo>
                  <a:lnTo>
                    <a:pt x="60" y="425"/>
                  </a:lnTo>
                  <a:lnTo>
                    <a:pt x="43" y="418"/>
                  </a:lnTo>
                  <a:lnTo>
                    <a:pt x="26" y="413"/>
                  </a:lnTo>
                  <a:lnTo>
                    <a:pt x="17" y="409"/>
                  </a:lnTo>
                  <a:lnTo>
                    <a:pt x="10" y="406"/>
                  </a:lnTo>
                  <a:lnTo>
                    <a:pt x="5" y="399"/>
                  </a:lnTo>
                  <a:lnTo>
                    <a:pt x="2" y="389"/>
                  </a:lnTo>
                  <a:lnTo>
                    <a:pt x="0" y="380"/>
                  </a:lnTo>
                  <a:lnTo>
                    <a:pt x="0" y="368"/>
                  </a:lnTo>
                  <a:close/>
                </a:path>
              </a:pathLst>
            </a:custGeom>
            <a:solidFill>
              <a:srgbClr val="F91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9" name="Freeform 51"/>
            <p:cNvSpPr>
              <a:spLocks/>
            </p:cNvSpPr>
            <p:nvPr/>
          </p:nvSpPr>
          <p:spPr bwMode="auto">
            <a:xfrm>
              <a:off x="4584" y="2679"/>
              <a:ext cx="230" cy="405"/>
            </a:xfrm>
            <a:custGeom>
              <a:avLst/>
              <a:gdLst>
                <a:gd name="T0" fmla="*/ 194 w 230"/>
                <a:gd name="T1" fmla="*/ 4 h 405"/>
                <a:gd name="T2" fmla="*/ 204 w 230"/>
                <a:gd name="T3" fmla="*/ 0 h 405"/>
                <a:gd name="T4" fmla="*/ 211 w 230"/>
                <a:gd name="T5" fmla="*/ 0 h 405"/>
                <a:gd name="T6" fmla="*/ 216 w 230"/>
                <a:gd name="T7" fmla="*/ 2 h 405"/>
                <a:gd name="T8" fmla="*/ 221 w 230"/>
                <a:gd name="T9" fmla="*/ 7 h 405"/>
                <a:gd name="T10" fmla="*/ 228 w 230"/>
                <a:gd name="T11" fmla="*/ 16 h 405"/>
                <a:gd name="T12" fmla="*/ 230 w 230"/>
                <a:gd name="T13" fmla="*/ 33 h 405"/>
                <a:gd name="T14" fmla="*/ 228 w 230"/>
                <a:gd name="T15" fmla="*/ 57 h 405"/>
                <a:gd name="T16" fmla="*/ 223 w 230"/>
                <a:gd name="T17" fmla="*/ 86 h 405"/>
                <a:gd name="T18" fmla="*/ 214 w 230"/>
                <a:gd name="T19" fmla="*/ 117 h 405"/>
                <a:gd name="T20" fmla="*/ 202 w 230"/>
                <a:gd name="T21" fmla="*/ 153 h 405"/>
                <a:gd name="T22" fmla="*/ 187 w 230"/>
                <a:gd name="T23" fmla="*/ 192 h 405"/>
                <a:gd name="T24" fmla="*/ 168 w 230"/>
                <a:gd name="T25" fmla="*/ 233 h 405"/>
                <a:gd name="T26" fmla="*/ 146 w 230"/>
                <a:gd name="T27" fmla="*/ 271 h 405"/>
                <a:gd name="T28" fmla="*/ 125 w 230"/>
                <a:gd name="T29" fmla="*/ 307 h 405"/>
                <a:gd name="T30" fmla="*/ 103 w 230"/>
                <a:gd name="T31" fmla="*/ 338 h 405"/>
                <a:gd name="T32" fmla="*/ 84 w 230"/>
                <a:gd name="T33" fmla="*/ 365 h 405"/>
                <a:gd name="T34" fmla="*/ 65 w 230"/>
                <a:gd name="T35" fmla="*/ 384 h 405"/>
                <a:gd name="T36" fmla="*/ 48 w 230"/>
                <a:gd name="T37" fmla="*/ 398 h 405"/>
                <a:gd name="T38" fmla="*/ 34 w 230"/>
                <a:gd name="T39" fmla="*/ 405 h 405"/>
                <a:gd name="T40" fmla="*/ 22 w 230"/>
                <a:gd name="T41" fmla="*/ 405 h 405"/>
                <a:gd name="T42" fmla="*/ 14 w 230"/>
                <a:gd name="T43" fmla="*/ 403 h 405"/>
                <a:gd name="T44" fmla="*/ 7 w 230"/>
                <a:gd name="T45" fmla="*/ 398 h 405"/>
                <a:gd name="T46" fmla="*/ 2 w 230"/>
                <a:gd name="T47" fmla="*/ 393 h 405"/>
                <a:gd name="T48" fmla="*/ 0 w 230"/>
                <a:gd name="T49" fmla="*/ 384 h 405"/>
                <a:gd name="T50" fmla="*/ 2 w 230"/>
                <a:gd name="T51" fmla="*/ 367 h 405"/>
                <a:gd name="T52" fmla="*/ 7 w 230"/>
                <a:gd name="T53" fmla="*/ 348 h 405"/>
                <a:gd name="T54" fmla="*/ 14 w 230"/>
                <a:gd name="T55" fmla="*/ 324 h 405"/>
                <a:gd name="T56" fmla="*/ 24 w 230"/>
                <a:gd name="T57" fmla="*/ 300 h 405"/>
                <a:gd name="T58" fmla="*/ 34 w 230"/>
                <a:gd name="T59" fmla="*/ 271 h 405"/>
                <a:gd name="T60" fmla="*/ 48 w 230"/>
                <a:gd name="T61" fmla="*/ 245 h 405"/>
                <a:gd name="T62" fmla="*/ 62 w 230"/>
                <a:gd name="T63" fmla="*/ 216 h 405"/>
                <a:gd name="T64" fmla="*/ 77 w 230"/>
                <a:gd name="T65" fmla="*/ 187 h 405"/>
                <a:gd name="T66" fmla="*/ 91 w 230"/>
                <a:gd name="T67" fmla="*/ 158 h 405"/>
                <a:gd name="T68" fmla="*/ 108 w 230"/>
                <a:gd name="T69" fmla="*/ 129 h 405"/>
                <a:gd name="T70" fmla="*/ 122 w 230"/>
                <a:gd name="T71" fmla="*/ 103 h 405"/>
                <a:gd name="T72" fmla="*/ 139 w 230"/>
                <a:gd name="T73" fmla="*/ 76 h 405"/>
                <a:gd name="T74" fmla="*/ 154 w 230"/>
                <a:gd name="T75" fmla="*/ 52 h 405"/>
                <a:gd name="T76" fmla="*/ 168 w 230"/>
                <a:gd name="T77" fmla="*/ 33 h 405"/>
                <a:gd name="T78" fmla="*/ 182 w 230"/>
                <a:gd name="T79" fmla="*/ 16 h 405"/>
                <a:gd name="T80" fmla="*/ 194 w 230"/>
                <a:gd name="T81" fmla="*/ 4 h 4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0"/>
                <a:gd name="T124" fmla="*/ 0 h 405"/>
                <a:gd name="T125" fmla="*/ 230 w 230"/>
                <a:gd name="T126" fmla="*/ 405 h 4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0" h="405">
                  <a:moveTo>
                    <a:pt x="194" y="4"/>
                  </a:moveTo>
                  <a:lnTo>
                    <a:pt x="204" y="0"/>
                  </a:lnTo>
                  <a:lnTo>
                    <a:pt x="211" y="0"/>
                  </a:lnTo>
                  <a:lnTo>
                    <a:pt x="216" y="2"/>
                  </a:lnTo>
                  <a:lnTo>
                    <a:pt x="221" y="7"/>
                  </a:lnTo>
                  <a:lnTo>
                    <a:pt x="228" y="16"/>
                  </a:lnTo>
                  <a:lnTo>
                    <a:pt x="230" y="33"/>
                  </a:lnTo>
                  <a:lnTo>
                    <a:pt x="228" y="57"/>
                  </a:lnTo>
                  <a:lnTo>
                    <a:pt x="223" y="86"/>
                  </a:lnTo>
                  <a:lnTo>
                    <a:pt x="214" y="117"/>
                  </a:lnTo>
                  <a:lnTo>
                    <a:pt x="202" y="153"/>
                  </a:lnTo>
                  <a:lnTo>
                    <a:pt x="187" y="192"/>
                  </a:lnTo>
                  <a:lnTo>
                    <a:pt x="168" y="233"/>
                  </a:lnTo>
                  <a:lnTo>
                    <a:pt x="146" y="271"/>
                  </a:lnTo>
                  <a:lnTo>
                    <a:pt x="125" y="307"/>
                  </a:lnTo>
                  <a:lnTo>
                    <a:pt x="103" y="338"/>
                  </a:lnTo>
                  <a:lnTo>
                    <a:pt x="84" y="365"/>
                  </a:lnTo>
                  <a:lnTo>
                    <a:pt x="65" y="384"/>
                  </a:lnTo>
                  <a:lnTo>
                    <a:pt x="48" y="398"/>
                  </a:lnTo>
                  <a:lnTo>
                    <a:pt x="34" y="405"/>
                  </a:lnTo>
                  <a:lnTo>
                    <a:pt x="22" y="405"/>
                  </a:lnTo>
                  <a:lnTo>
                    <a:pt x="14" y="403"/>
                  </a:lnTo>
                  <a:lnTo>
                    <a:pt x="7" y="398"/>
                  </a:lnTo>
                  <a:lnTo>
                    <a:pt x="2" y="393"/>
                  </a:lnTo>
                  <a:lnTo>
                    <a:pt x="0" y="384"/>
                  </a:lnTo>
                  <a:lnTo>
                    <a:pt x="2" y="367"/>
                  </a:lnTo>
                  <a:lnTo>
                    <a:pt x="7" y="348"/>
                  </a:lnTo>
                  <a:lnTo>
                    <a:pt x="14" y="324"/>
                  </a:lnTo>
                  <a:lnTo>
                    <a:pt x="24" y="300"/>
                  </a:lnTo>
                  <a:lnTo>
                    <a:pt x="34" y="271"/>
                  </a:lnTo>
                  <a:lnTo>
                    <a:pt x="48" y="245"/>
                  </a:lnTo>
                  <a:lnTo>
                    <a:pt x="62" y="216"/>
                  </a:lnTo>
                  <a:lnTo>
                    <a:pt x="77" y="187"/>
                  </a:lnTo>
                  <a:lnTo>
                    <a:pt x="91" y="158"/>
                  </a:lnTo>
                  <a:lnTo>
                    <a:pt x="108" y="129"/>
                  </a:lnTo>
                  <a:lnTo>
                    <a:pt x="122" y="103"/>
                  </a:lnTo>
                  <a:lnTo>
                    <a:pt x="139" y="76"/>
                  </a:lnTo>
                  <a:lnTo>
                    <a:pt x="154" y="52"/>
                  </a:lnTo>
                  <a:lnTo>
                    <a:pt x="168" y="33"/>
                  </a:lnTo>
                  <a:lnTo>
                    <a:pt x="182" y="16"/>
                  </a:lnTo>
                  <a:lnTo>
                    <a:pt x="194" y="4"/>
                  </a:lnTo>
                  <a:close/>
                </a:path>
              </a:pathLst>
            </a:custGeom>
            <a:solidFill>
              <a:srgbClr val="F9E0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0" name="Freeform 52"/>
            <p:cNvSpPr>
              <a:spLocks/>
            </p:cNvSpPr>
            <p:nvPr/>
          </p:nvSpPr>
          <p:spPr bwMode="auto">
            <a:xfrm>
              <a:off x="4577" y="2683"/>
              <a:ext cx="218" cy="389"/>
            </a:xfrm>
            <a:custGeom>
              <a:avLst/>
              <a:gdLst>
                <a:gd name="T0" fmla="*/ 209 w 218"/>
                <a:gd name="T1" fmla="*/ 0 h 389"/>
                <a:gd name="T2" fmla="*/ 216 w 218"/>
                <a:gd name="T3" fmla="*/ 8 h 389"/>
                <a:gd name="T4" fmla="*/ 218 w 218"/>
                <a:gd name="T5" fmla="*/ 24 h 389"/>
                <a:gd name="T6" fmla="*/ 218 w 218"/>
                <a:gd name="T7" fmla="*/ 46 h 389"/>
                <a:gd name="T8" fmla="*/ 213 w 218"/>
                <a:gd name="T9" fmla="*/ 72 h 389"/>
                <a:gd name="T10" fmla="*/ 204 w 218"/>
                <a:gd name="T11" fmla="*/ 106 h 389"/>
                <a:gd name="T12" fmla="*/ 192 w 218"/>
                <a:gd name="T13" fmla="*/ 140 h 389"/>
                <a:gd name="T14" fmla="*/ 175 w 218"/>
                <a:gd name="T15" fmla="*/ 178 h 389"/>
                <a:gd name="T16" fmla="*/ 156 w 218"/>
                <a:gd name="T17" fmla="*/ 219 h 389"/>
                <a:gd name="T18" fmla="*/ 134 w 218"/>
                <a:gd name="T19" fmla="*/ 257 h 389"/>
                <a:gd name="T20" fmla="*/ 113 w 218"/>
                <a:gd name="T21" fmla="*/ 291 h 389"/>
                <a:gd name="T22" fmla="*/ 93 w 218"/>
                <a:gd name="T23" fmla="*/ 322 h 389"/>
                <a:gd name="T24" fmla="*/ 72 w 218"/>
                <a:gd name="T25" fmla="*/ 349 h 389"/>
                <a:gd name="T26" fmla="*/ 53 w 218"/>
                <a:gd name="T27" fmla="*/ 370 h 389"/>
                <a:gd name="T28" fmla="*/ 36 w 218"/>
                <a:gd name="T29" fmla="*/ 385 h 389"/>
                <a:gd name="T30" fmla="*/ 24 w 218"/>
                <a:gd name="T31" fmla="*/ 389 h 389"/>
                <a:gd name="T32" fmla="*/ 12 w 218"/>
                <a:gd name="T33" fmla="*/ 389 h 389"/>
                <a:gd name="T34" fmla="*/ 5 w 218"/>
                <a:gd name="T35" fmla="*/ 382 h 389"/>
                <a:gd name="T36" fmla="*/ 0 w 218"/>
                <a:gd name="T37" fmla="*/ 368 h 389"/>
                <a:gd name="T38" fmla="*/ 0 w 218"/>
                <a:gd name="T39" fmla="*/ 346 h 389"/>
                <a:gd name="T40" fmla="*/ 5 w 218"/>
                <a:gd name="T41" fmla="*/ 320 h 389"/>
                <a:gd name="T42" fmla="*/ 12 w 218"/>
                <a:gd name="T43" fmla="*/ 289 h 389"/>
                <a:gd name="T44" fmla="*/ 24 w 218"/>
                <a:gd name="T45" fmla="*/ 255 h 389"/>
                <a:gd name="T46" fmla="*/ 41 w 218"/>
                <a:gd name="T47" fmla="*/ 214 h 389"/>
                <a:gd name="T48" fmla="*/ 60 w 218"/>
                <a:gd name="T49" fmla="*/ 173 h 389"/>
                <a:gd name="T50" fmla="*/ 81 w 218"/>
                <a:gd name="T51" fmla="*/ 135 h 389"/>
                <a:gd name="T52" fmla="*/ 103 w 218"/>
                <a:gd name="T53" fmla="*/ 99 h 389"/>
                <a:gd name="T54" fmla="*/ 125 w 218"/>
                <a:gd name="T55" fmla="*/ 68 h 389"/>
                <a:gd name="T56" fmla="*/ 146 w 218"/>
                <a:gd name="T57" fmla="*/ 41 h 389"/>
                <a:gd name="T58" fmla="*/ 165 w 218"/>
                <a:gd name="T59" fmla="*/ 20 h 389"/>
                <a:gd name="T60" fmla="*/ 182 w 218"/>
                <a:gd name="T61" fmla="*/ 5 h 389"/>
                <a:gd name="T62" fmla="*/ 197 w 218"/>
                <a:gd name="T63" fmla="*/ 0 h 389"/>
                <a:gd name="T64" fmla="*/ 209 w 218"/>
                <a:gd name="T65" fmla="*/ 0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18"/>
                <a:gd name="T100" fmla="*/ 0 h 389"/>
                <a:gd name="T101" fmla="*/ 218 w 218"/>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18" h="389">
                  <a:moveTo>
                    <a:pt x="209" y="0"/>
                  </a:moveTo>
                  <a:lnTo>
                    <a:pt x="216" y="8"/>
                  </a:lnTo>
                  <a:lnTo>
                    <a:pt x="218" y="24"/>
                  </a:lnTo>
                  <a:lnTo>
                    <a:pt x="218" y="46"/>
                  </a:lnTo>
                  <a:lnTo>
                    <a:pt x="213" y="72"/>
                  </a:lnTo>
                  <a:lnTo>
                    <a:pt x="204" y="106"/>
                  </a:lnTo>
                  <a:lnTo>
                    <a:pt x="192" y="140"/>
                  </a:lnTo>
                  <a:lnTo>
                    <a:pt x="175" y="178"/>
                  </a:lnTo>
                  <a:lnTo>
                    <a:pt x="156" y="219"/>
                  </a:lnTo>
                  <a:lnTo>
                    <a:pt x="134" y="257"/>
                  </a:lnTo>
                  <a:lnTo>
                    <a:pt x="113" y="291"/>
                  </a:lnTo>
                  <a:lnTo>
                    <a:pt x="93" y="322"/>
                  </a:lnTo>
                  <a:lnTo>
                    <a:pt x="72" y="349"/>
                  </a:lnTo>
                  <a:lnTo>
                    <a:pt x="53" y="370"/>
                  </a:lnTo>
                  <a:lnTo>
                    <a:pt x="36" y="385"/>
                  </a:lnTo>
                  <a:lnTo>
                    <a:pt x="24" y="389"/>
                  </a:lnTo>
                  <a:lnTo>
                    <a:pt x="12" y="389"/>
                  </a:lnTo>
                  <a:lnTo>
                    <a:pt x="5" y="382"/>
                  </a:lnTo>
                  <a:lnTo>
                    <a:pt x="0" y="368"/>
                  </a:lnTo>
                  <a:lnTo>
                    <a:pt x="0" y="346"/>
                  </a:lnTo>
                  <a:lnTo>
                    <a:pt x="5" y="320"/>
                  </a:lnTo>
                  <a:lnTo>
                    <a:pt x="12" y="289"/>
                  </a:lnTo>
                  <a:lnTo>
                    <a:pt x="24" y="255"/>
                  </a:lnTo>
                  <a:lnTo>
                    <a:pt x="41" y="214"/>
                  </a:lnTo>
                  <a:lnTo>
                    <a:pt x="60" y="173"/>
                  </a:lnTo>
                  <a:lnTo>
                    <a:pt x="81" y="135"/>
                  </a:lnTo>
                  <a:lnTo>
                    <a:pt x="103" y="99"/>
                  </a:lnTo>
                  <a:lnTo>
                    <a:pt x="125" y="68"/>
                  </a:lnTo>
                  <a:lnTo>
                    <a:pt x="146" y="41"/>
                  </a:lnTo>
                  <a:lnTo>
                    <a:pt x="165" y="20"/>
                  </a:lnTo>
                  <a:lnTo>
                    <a:pt x="182" y="5"/>
                  </a:lnTo>
                  <a:lnTo>
                    <a:pt x="197" y="0"/>
                  </a:lnTo>
                  <a:lnTo>
                    <a:pt x="209" y="0"/>
                  </a:lnTo>
                  <a:close/>
                </a:path>
              </a:pathLst>
            </a:custGeom>
            <a:solidFill>
              <a:srgbClr val="FCF2D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1" name="Freeform 53"/>
            <p:cNvSpPr>
              <a:spLocks/>
            </p:cNvSpPr>
            <p:nvPr/>
          </p:nvSpPr>
          <p:spPr bwMode="auto">
            <a:xfrm>
              <a:off x="4745" y="2854"/>
              <a:ext cx="96" cy="72"/>
            </a:xfrm>
            <a:custGeom>
              <a:avLst/>
              <a:gdLst>
                <a:gd name="T0" fmla="*/ 33 w 96"/>
                <a:gd name="T1" fmla="*/ 0 h 72"/>
                <a:gd name="T2" fmla="*/ 41 w 96"/>
                <a:gd name="T3" fmla="*/ 2 h 72"/>
                <a:gd name="T4" fmla="*/ 60 w 96"/>
                <a:gd name="T5" fmla="*/ 7 h 72"/>
                <a:gd name="T6" fmla="*/ 79 w 96"/>
                <a:gd name="T7" fmla="*/ 12 h 72"/>
                <a:gd name="T8" fmla="*/ 96 w 96"/>
                <a:gd name="T9" fmla="*/ 17 h 72"/>
                <a:gd name="T10" fmla="*/ 96 w 96"/>
                <a:gd name="T11" fmla="*/ 22 h 72"/>
                <a:gd name="T12" fmla="*/ 96 w 96"/>
                <a:gd name="T13" fmla="*/ 36 h 72"/>
                <a:gd name="T14" fmla="*/ 91 w 96"/>
                <a:gd name="T15" fmla="*/ 53 h 72"/>
                <a:gd name="T16" fmla="*/ 86 w 96"/>
                <a:gd name="T17" fmla="*/ 72 h 72"/>
                <a:gd name="T18" fmla="*/ 84 w 96"/>
                <a:gd name="T19" fmla="*/ 72 h 72"/>
                <a:gd name="T20" fmla="*/ 77 w 96"/>
                <a:gd name="T21" fmla="*/ 72 h 72"/>
                <a:gd name="T22" fmla="*/ 67 w 96"/>
                <a:gd name="T23" fmla="*/ 72 h 72"/>
                <a:gd name="T24" fmla="*/ 53 w 96"/>
                <a:gd name="T25" fmla="*/ 72 h 72"/>
                <a:gd name="T26" fmla="*/ 38 w 96"/>
                <a:gd name="T27" fmla="*/ 72 h 72"/>
                <a:gd name="T28" fmla="*/ 24 w 96"/>
                <a:gd name="T29" fmla="*/ 72 h 72"/>
                <a:gd name="T30" fmla="*/ 12 w 96"/>
                <a:gd name="T31" fmla="*/ 70 h 72"/>
                <a:gd name="T32" fmla="*/ 0 w 96"/>
                <a:gd name="T33" fmla="*/ 67 h 72"/>
                <a:gd name="T34" fmla="*/ 14 w 96"/>
                <a:gd name="T35" fmla="*/ 43 h 72"/>
                <a:gd name="T36" fmla="*/ 21 w 96"/>
                <a:gd name="T37" fmla="*/ 26 h 72"/>
                <a:gd name="T38" fmla="*/ 26 w 96"/>
                <a:gd name="T39" fmla="*/ 14 h 72"/>
                <a:gd name="T40" fmla="*/ 33 w 96"/>
                <a:gd name="T41" fmla="*/ 0 h 7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6"/>
                <a:gd name="T64" fmla="*/ 0 h 72"/>
                <a:gd name="T65" fmla="*/ 96 w 96"/>
                <a:gd name="T66" fmla="*/ 72 h 7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6" h="72">
                  <a:moveTo>
                    <a:pt x="33" y="0"/>
                  </a:moveTo>
                  <a:lnTo>
                    <a:pt x="41" y="2"/>
                  </a:lnTo>
                  <a:lnTo>
                    <a:pt x="60" y="7"/>
                  </a:lnTo>
                  <a:lnTo>
                    <a:pt x="79" y="12"/>
                  </a:lnTo>
                  <a:lnTo>
                    <a:pt x="96" y="17"/>
                  </a:lnTo>
                  <a:lnTo>
                    <a:pt x="96" y="22"/>
                  </a:lnTo>
                  <a:lnTo>
                    <a:pt x="96" y="36"/>
                  </a:lnTo>
                  <a:lnTo>
                    <a:pt x="91" y="53"/>
                  </a:lnTo>
                  <a:lnTo>
                    <a:pt x="86" y="72"/>
                  </a:lnTo>
                  <a:lnTo>
                    <a:pt x="84" y="72"/>
                  </a:lnTo>
                  <a:lnTo>
                    <a:pt x="77" y="72"/>
                  </a:lnTo>
                  <a:lnTo>
                    <a:pt x="67" y="72"/>
                  </a:lnTo>
                  <a:lnTo>
                    <a:pt x="53" y="72"/>
                  </a:lnTo>
                  <a:lnTo>
                    <a:pt x="38" y="72"/>
                  </a:lnTo>
                  <a:lnTo>
                    <a:pt x="24" y="72"/>
                  </a:lnTo>
                  <a:lnTo>
                    <a:pt x="12" y="70"/>
                  </a:lnTo>
                  <a:lnTo>
                    <a:pt x="0" y="67"/>
                  </a:lnTo>
                  <a:lnTo>
                    <a:pt x="14" y="43"/>
                  </a:lnTo>
                  <a:lnTo>
                    <a:pt x="21" y="26"/>
                  </a:lnTo>
                  <a:lnTo>
                    <a:pt x="26" y="14"/>
                  </a:lnTo>
                  <a:lnTo>
                    <a:pt x="33"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2" name="Freeform 54"/>
            <p:cNvSpPr>
              <a:spLocks/>
            </p:cNvSpPr>
            <p:nvPr/>
          </p:nvSpPr>
          <p:spPr bwMode="auto">
            <a:xfrm>
              <a:off x="3473" y="3545"/>
              <a:ext cx="588" cy="264"/>
            </a:xfrm>
            <a:custGeom>
              <a:avLst/>
              <a:gdLst>
                <a:gd name="T0" fmla="*/ 307 w 588"/>
                <a:gd name="T1" fmla="*/ 221 h 264"/>
                <a:gd name="T2" fmla="*/ 290 w 588"/>
                <a:gd name="T3" fmla="*/ 224 h 264"/>
                <a:gd name="T4" fmla="*/ 264 w 588"/>
                <a:gd name="T5" fmla="*/ 226 h 264"/>
                <a:gd name="T6" fmla="*/ 228 w 588"/>
                <a:gd name="T7" fmla="*/ 228 h 264"/>
                <a:gd name="T8" fmla="*/ 185 w 588"/>
                <a:gd name="T9" fmla="*/ 228 h 264"/>
                <a:gd name="T10" fmla="*/ 137 w 588"/>
                <a:gd name="T11" fmla="*/ 231 h 264"/>
                <a:gd name="T12" fmla="*/ 89 w 588"/>
                <a:gd name="T13" fmla="*/ 231 h 264"/>
                <a:gd name="T14" fmla="*/ 43 w 588"/>
                <a:gd name="T15" fmla="*/ 228 h 264"/>
                <a:gd name="T16" fmla="*/ 0 w 588"/>
                <a:gd name="T17" fmla="*/ 228 h 264"/>
                <a:gd name="T18" fmla="*/ 0 w 588"/>
                <a:gd name="T19" fmla="*/ 264 h 264"/>
                <a:gd name="T20" fmla="*/ 26 w 588"/>
                <a:gd name="T21" fmla="*/ 264 h 264"/>
                <a:gd name="T22" fmla="*/ 65 w 588"/>
                <a:gd name="T23" fmla="*/ 264 h 264"/>
                <a:gd name="T24" fmla="*/ 110 w 588"/>
                <a:gd name="T25" fmla="*/ 264 h 264"/>
                <a:gd name="T26" fmla="*/ 163 w 588"/>
                <a:gd name="T27" fmla="*/ 264 h 264"/>
                <a:gd name="T28" fmla="*/ 213 w 588"/>
                <a:gd name="T29" fmla="*/ 264 h 264"/>
                <a:gd name="T30" fmla="*/ 261 w 588"/>
                <a:gd name="T31" fmla="*/ 262 h 264"/>
                <a:gd name="T32" fmla="*/ 297 w 588"/>
                <a:gd name="T33" fmla="*/ 260 h 264"/>
                <a:gd name="T34" fmla="*/ 321 w 588"/>
                <a:gd name="T35" fmla="*/ 255 h 264"/>
                <a:gd name="T36" fmla="*/ 343 w 588"/>
                <a:gd name="T37" fmla="*/ 243 h 264"/>
                <a:gd name="T38" fmla="*/ 374 w 588"/>
                <a:gd name="T39" fmla="*/ 216 h 264"/>
                <a:gd name="T40" fmla="*/ 413 w 588"/>
                <a:gd name="T41" fmla="*/ 185 h 264"/>
                <a:gd name="T42" fmla="*/ 456 w 588"/>
                <a:gd name="T43" fmla="*/ 147 h 264"/>
                <a:gd name="T44" fmla="*/ 499 w 588"/>
                <a:gd name="T45" fmla="*/ 111 h 264"/>
                <a:gd name="T46" fmla="*/ 537 w 588"/>
                <a:gd name="T47" fmla="*/ 75 h 264"/>
                <a:gd name="T48" fmla="*/ 569 w 588"/>
                <a:gd name="T49" fmla="*/ 46 h 264"/>
                <a:gd name="T50" fmla="*/ 588 w 588"/>
                <a:gd name="T51" fmla="*/ 27 h 264"/>
                <a:gd name="T52" fmla="*/ 564 w 588"/>
                <a:gd name="T53" fmla="*/ 0 h 264"/>
                <a:gd name="T54" fmla="*/ 530 w 588"/>
                <a:gd name="T55" fmla="*/ 32 h 264"/>
                <a:gd name="T56" fmla="*/ 492 w 588"/>
                <a:gd name="T57" fmla="*/ 68 h 264"/>
                <a:gd name="T58" fmla="*/ 453 w 588"/>
                <a:gd name="T59" fmla="*/ 101 h 264"/>
                <a:gd name="T60" fmla="*/ 415 w 588"/>
                <a:gd name="T61" fmla="*/ 135 h 264"/>
                <a:gd name="T62" fmla="*/ 377 w 588"/>
                <a:gd name="T63" fmla="*/ 166 h 264"/>
                <a:gd name="T64" fmla="*/ 345 w 588"/>
                <a:gd name="T65" fmla="*/ 192 h 264"/>
                <a:gd name="T66" fmla="*/ 321 w 588"/>
                <a:gd name="T67" fmla="*/ 212 h 264"/>
                <a:gd name="T68" fmla="*/ 307 w 588"/>
                <a:gd name="T69" fmla="*/ 221 h 2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88"/>
                <a:gd name="T106" fmla="*/ 0 h 264"/>
                <a:gd name="T107" fmla="*/ 588 w 588"/>
                <a:gd name="T108" fmla="*/ 264 h 26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88" h="264">
                  <a:moveTo>
                    <a:pt x="307" y="221"/>
                  </a:moveTo>
                  <a:lnTo>
                    <a:pt x="290" y="224"/>
                  </a:lnTo>
                  <a:lnTo>
                    <a:pt x="264" y="226"/>
                  </a:lnTo>
                  <a:lnTo>
                    <a:pt x="228" y="228"/>
                  </a:lnTo>
                  <a:lnTo>
                    <a:pt x="185" y="228"/>
                  </a:lnTo>
                  <a:lnTo>
                    <a:pt x="137" y="231"/>
                  </a:lnTo>
                  <a:lnTo>
                    <a:pt x="89" y="231"/>
                  </a:lnTo>
                  <a:lnTo>
                    <a:pt x="43" y="228"/>
                  </a:lnTo>
                  <a:lnTo>
                    <a:pt x="0" y="228"/>
                  </a:lnTo>
                  <a:lnTo>
                    <a:pt x="0" y="264"/>
                  </a:lnTo>
                  <a:lnTo>
                    <a:pt x="26" y="264"/>
                  </a:lnTo>
                  <a:lnTo>
                    <a:pt x="65" y="264"/>
                  </a:lnTo>
                  <a:lnTo>
                    <a:pt x="110" y="264"/>
                  </a:lnTo>
                  <a:lnTo>
                    <a:pt x="163" y="264"/>
                  </a:lnTo>
                  <a:lnTo>
                    <a:pt x="213" y="264"/>
                  </a:lnTo>
                  <a:lnTo>
                    <a:pt x="261" y="262"/>
                  </a:lnTo>
                  <a:lnTo>
                    <a:pt x="297" y="260"/>
                  </a:lnTo>
                  <a:lnTo>
                    <a:pt x="321" y="255"/>
                  </a:lnTo>
                  <a:lnTo>
                    <a:pt x="343" y="243"/>
                  </a:lnTo>
                  <a:lnTo>
                    <a:pt x="374" y="216"/>
                  </a:lnTo>
                  <a:lnTo>
                    <a:pt x="413" y="185"/>
                  </a:lnTo>
                  <a:lnTo>
                    <a:pt x="456" y="147"/>
                  </a:lnTo>
                  <a:lnTo>
                    <a:pt x="499" y="111"/>
                  </a:lnTo>
                  <a:lnTo>
                    <a:pt x="537" y="75"/>
                  </a:lnTo>
                  <a:lnTo>
                    <a:pt x="569" y="46"/>
                  </a:lnTo>
                  <a:lnTo>
                    <a:pt x="588" y="27"/>
                  </a:lnTo>
                  <a:lnTo>
                    <a:pt x="564" y="0"/>
                  </a:lnTo>
                  <a:lnTo>
                    <a:pt x="530" y="32"/>
                  </a:lnTo>
                  <a:lnTo>
                    <a:pt x="492" y="68"/>
                  </a:lnTo>
                  <a:lnTo>
                    <a:pt x="453" y="101"/>
                  </a:lnTo>
                  <a:lnTo>
                    <a:pt x="415" y="135"/>
                  </a:lnTo>
                  <a:lnTo>
                    <a:pt x="377" y="166"/>
                  </a:lnTo>
                  <a:lnTo>
                    <a:pt x="345" y="192"/>
                  </a:lnTo>
                  <a:lnTo>
                    <a:pt x="321" y="212"/>
                  </a:lnTo>
                  <a:lnTo>
                    <a:pt x="307" y="22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3" name="Freeform 55"/>
            <p:cNvSpPr>
              <a:spLocks/>
            </p:cNvSpPr>
            <p:nvPr/>
          </p:nvSpPr>
          <p:spPr bwMode="auto">
            <a:xfrm>
              <a:off x="3859" y="3442"/>
              <a:ext cx="259" cy="293"/>
            </a:xfrm>
            <a:custGeom>
              <a:avLst/>
              <a:gdLst>
                <a:gd name="T0" fmla="*/ 190 w 259"/>
                <a:gd name="T1" fmla="*/ 0 h 293"/>
                <a:gd name="T2" fmla="*/ 0 w 259"/>
                <a:gd name="T3" fmla="*/ 132 h 293"/>
                <a:gd name="T4" fmla="*/ 130 w 259"/>
                <a:gd name="T5" fmla="*/ 293 h 293"/>
                <a:gd name="T6" fmla="*/ 250 w 259"/>
                <a:gd name="T7" fmla="*/ 166 h 293"/>
                <a:gd name="T8" fmla="*/ 252 w 259"/>
                <a:gd name="T9" fmla="*/ 161 h 293"/>
                <a:gd name="T10" fmla="*/ 255 w 259"/>
                <a:gd name="T11" fmla="*/ 144 h 293"/>
                <a:gd name="T12" fmla="*/ 259 w 259"/>
                <a:gd name="T13" fmla="*/ 123 h 293"/>
                <a:gd name="T14" fmla="*/ 259 w 259"/>
                <a:gd name="T15" fmla="*/ 94 h 293"/>
                <a:gd name="T16" fmla="*/ 257 w 259"/>
                <a:gd name="T17" fmla="*/ 67 h 293"/>
                <a:gd name="T18" fmla="*/ 245 w 259"/>
                <a:gd name="T19" fmla="*/ 39 h 293"/>
                <a:gd name="T20" fmla="*/ 223 w 259"/>
                <a:gd name="T21" fmla="*/ 17 h 293"/>
                <a:gd name="T22" fmla="*/ 190 w 259"/>
                <a:gd name="T23" fmla="*/ 0 h 29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9"/>
                <a:gd name="T37" fmla="*/ 0 h 293"/>
                <a:gd name="T38" fmla="*/ 259 w 259"/>
                <a:gd name="T39" fmla="*/ 293 h 29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9" h="293">
                  <a:moveTo>
                    <a:pt x="190" y="0"/>
                  </a:moveTo>
                  <a:lnTo>
                    <a:pt x="0" y="132"/>
                  </a:lnTo>
                  <a:lnTo>
                    <a:pt x="130" y="293"/>
                  </a:lnTo>
                  <a:lnTo>
                    <a:pt x="250" y="166"/>
                  </a:lnTo>
                  <a:lnTo>
                    <a:pt x="252" y="161"/>
                  </a:lnTo>
                  <a:lnTo>
                    <a:pt x="255" y="144"/>
                  </a:lnTo>
                  <a:lnTo>
                    <a:pt x="259" y="123"/>
                  </a:lnTo>
                  <a:lnTo>
                    <a:pt x="259" y="94"/>
                  </a:lnTo>
                  <a:lnTo>
                    <a:pt x="257" y="67"/>
                  </a:lnTo>
                  <a:lnTo>
                    <a:pt x="245" y="39"/>
                  </a:lnTo>
                  <a:lnTo>
                    <a:pt x="223" y="17"/>
                  </a:lnTo>
                  <a:lnTo>
                    <a:pt x="19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4" name="Freeform 56"/>
            <p:cNvSpPr>
              <a:spLocks/>
            </p:cNvSpPr>
            <p:nvPr/>
          </p:nvSpPr>
          <p:spPr bwMode="auto">
            <a:xfrm>
              <a:off x="3919" y="3478"/>
              <a:ext cx="192" cy="199"/>
            </a:xfrm>
            <a:custGeom>
              <a:avLst/>
              <a:gdLst>
                <a:gd name="T0" fmla="*/ 137 w 192"/>
                <a:gd name="T1" fmla="*/ 0 h 199"/>
                <a:gd name="T2" fmla="*/ 0 w 192"/>
                <a:gd name="T3" fmla="*/ 106 h 199"/>
                <a:gd name="T4" fmla="*/ 79 w 192"/>
                <a:gd name="T5" fmla="*/ 199 h 199"/>
                <a:gd name="T6" fmla="*/ 190 w 192"/>
                <a:gd name="T7" fmla="*/ 87 h 199"/>
                <a:gd name="T8" fmla="*/ 190 w 192"/>
                <a:gd name="T9" fmla="*/ 84 h 199"/>
                <a:gd name="T10" fmla="*/ 192 w 192"/>
                <a:gd name="T11" fmla="*/ 75 h 199"/>
                <a:gd name="T12" fmla="*/ 192 w 192"/>
                <a:gd name="T13" fmla="*/ 65 h 199"/>
                <a:gd name="T14" fmla="*/ 192 w 192"/>
                <a:gd name="T15" fmla="*/ 51 h 199"/>
                <a:gd name="T16" fmla="*/ 187 w 192"/>
                <a:gd name="T17" fmla="*/ 36 h 199"/>
                <a:gd name="T18" fmla="*/ 178 w 192"/>
                <a:gd name="T19" fmla="*/ 22 h 199"/>
                <a:gd name="T20" fmla="*/ 161 w 192"/>
                <a:gd name="T21" fmla="*/ 10 h 199"/>
                <a:gd name="T22" fmla="*/ 137 w 192"/>
                <a:gd name="T23" fmla="*/ 0 h 1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2"/>
                <a:gd name="T37" fmla="*/ 0 h 199"/>
                <a:gd name="T38" fmla="*/ 192 w 192"/>
                <a:gd name="T39" fmla="*/ 199 h 19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2" h="199">
                  <a:moveTo>
                    <a:pt x="137" y="0"/>
                  </a:moveTo>
                  <a:lnTo>
                    <a:pt x="0" y="106"/>
                  </a:lnTo>
                  <a:lnTo>
                    <a:pt x="79" y="199"/>
                  </a:lnTo>
                  <a:lnTo>
                    <a:pt x="190" y="87"/>
                  </a:lnTo>
                  <a:lnTo>
                    <a:pt x="190" y="84"/>
                  </a:lnTo>
                  <a:lnTo>
                    <a:pt x="192" y="75"/>
                  </a:lnTo>
                  <a:lnTo>
                    <a:pt x="192" y="65"/>
                  </a:lnTo>
                  <a:lnTo>
                    <a:pt x="192" y="51"/>
                  </a:lnTo>
                  <a:lnTo>
                    <a:pt x="187" y="36"/>
                  </a:lnTo>
                  <a:lnTo>
                    <a:pt x="178" y="22"/>
                  </a:lnTo>
                  <a:lnTo>
                    <a:pt x="161" y="10"/>
                  </a:lnTo>
                  <a:lnTo>
                    <a:pt x="137" y="0"/>
                  </a:lnTo>
                  <a:close/>
                </a:path>
              </a:pathLst>
            </a:custGeom>
            <a:solidFill>
              <a:srgbClr val="44A8B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5" name="Freeform 57"/>
            <p:cNvSpPr>
              <a:spLocks/>
            </p:cNvSpPr>
            <p:nvPr/>
          </p:nvSpPr>
          <p:spPr bwMode="auto">
            <a:xfrm>
              <a:off x="4620" y="2873"/>
              <a:ext cx="720" cy="684"/>
            </a:xfrm>
            <a:custGeom>
              <a:avLst/>
              <a:gdLst>
                <a:gd name="T0" fmla="*/ 264 w 720"/>
                <a:gd name="T1" fmla="*/ 0 h 684"/>
                <a:gd name="T2" fmla="*/ 257 w 720"/>
                <a:gd name="T3" fmla="*/ 5 h 684"/>
                <a:gd name="T4" fmla="*/ 250 w 720"/>
                <a:gd name="T5" fmla="*/ 17 h 684"/>
                <a:gd name="T6" fmla="*/ 221 w 720"/>
                <a:gd name="T7" fmla="*/ 70 h 684"/>
                <a:gd name="T8" fmla="*/ 161 w 720"/>
                <a:gd name="T9" fmla="*/ 156 h 684"/>
                <a:gd name="T10" fmla="*/ 65 w 720"/>
                <a:gd name="T11" fmla="*/ 247 h 684"/>
                <a:gd name="T12" fmla="*/ 2 w 720"/>
                <a:gd name="T13" fmla="*/ 293 h 684"/>
                <a:gd name="T14" fmla="*/ 0 w 720"/>
                <a:gd name="T15" fmla="*/ 300 h 684"/>
                <a:gd name="T16" fmla="*/ 0 w 720"/>
                <a:gd name="T17" fmla="*/ 305 h 684"/>
                <a:gd name="T18" fmla="*/ 5 w 720"/>
                <a:gd name="T19" fmla="*/ 312 h 684"/>
                <a:gd name="T20" fmla="*/ 55 w 720"/>
                <a:gd name="T21" fmla="*/ 343 h 684"/>
                <a:gd name="T22" fmla="*/ 149 w 720"/>
                <a:gd name="T23" fmla="*/ 399 h 684"/>
                <a:gd name="T24" fmla="*/ 240 w 720"/>
                <a:gd name="T25" fmla="*/ 454 h 684"/>
                <a:gd name="T26" fmla="*/ 324 w 720"/>
                <a:gd name="T27" fmla="*/ 509 h 684"/>
                <a:gd name="T28" fmla="*/ 401 w 720"/>
                <a:gd name="T29" fmla="*/ 557 h 684"/>
                <a:gd name="T30" fmla="*/ 466 w 720"/>
                <a:gd name="T31" fmla="*/ 600 h 684"/>
                <a:gd name="T32" fmla="*/ 514 w 720"/>
                <a:gd name="T33" fmla="*/ 634 h 684"/>
                <a:gd name="T34" fmla="*/ 540 w 720"/>
                <a:gd name="T35" fmla="*/ 660 h 684"/>
                <a:gd name="T36" fmla="*/ 547 w 720"/>
                <a:gd name="T37" fmla="*/ 670 h 684"/>
                <a:gd name="T38" fmla="*/ 554 w 720"/>
                <a:gd name="T39" fmla="*/ 675 h 684"/>
                <a:gd name="T40" fmla="*/ 564 w 720"/>
                <a:gd name="T41" fmla="*/ 677 h 684"/>
                <a:gd name="T42" fmla="*/ 598 w 720"/>
                <a:gd name="T43" fmla="*/ 682 h 684"/>
                <a:gd name="T44" fmla="*/ 643 w 720"/>
                <a:gd name="T45" fmla="*/ 684 h 684"/>
                <a:gd name="T46" fmla="*/ 686 w 720"/>
                <a:gd name="T47" fmla="*/ 677 h 684"/>
                <a:gd name="T48" fmla="*/ 710 w 720"/>
                <a:gd name="T49" fmla="*/ 660 h 684"/>
                <a:gd name="T50" fmla="*/ 720 w 720"/>
                <a:gd name="T51" fmla="*/ 636 h 684"/>
                <a:gd name="T52" fmla="*/ 713 w 720"/>
                <a:gd name="T53" fmla="*/ 600 h 684"/>
                <a:gd name="T54" fmla="*/ 679 w 720"/>
                <a:gd name="T55" fmla="*/ 538 h 684"/>
                <a:gd name="T56" fmla="*/ 622 w 720"/>
                <a:gd name="T57" fmla="*/ 451 h 684"/>
                <a:gd name="T58" fmla="*/ 550 w 720"/>
                <a:gd name="T59" fmla="*/ 353 h 684"/>
                <a:gd name="T60" fmla="*/ 473 w 720"/>
                <a:gd name="T61" fmla="*/ 252 h 684"/>
                <a:gd name="T62" fmla="*/ 398 w 720"/>
                <a:gd name="T63" fmla="*/ 154 h 684"/>
                <a:gd name="T64" fmla="*/ 336 w 720"/>
                <a:gd name="T65" fmla="*/ 75 h 684"/>
                <a:gd name="T66" fmla="*/ 293 w 720"/>
                <a:gd name="T67" fmla="*/ 19 h 684"/>
                <a:gd name="T68" fmla="*/ 278 w 720"/>
                <a:gd name="T69" fmla="*/ 3 h 684"/>
                <a:gd name="T70" fmla="*/ 271 w 720"/>
                <a:gd name="T71" fmla="*/ 0 h 6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20"/>
                <a:gd name="T109" fmla="*/ 0 h 684"/>
                <a:gd name="T110" fmla="*/ 720 w 720"/>
                <a:gd name="T111" fmla="*/ 684 h 6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20" h="684">
                  <a:moveTo>
                    <a:pt x="266" y="0"/>
                  </a:moveTo>
                  <a:lnTo>
                    <a:pt x="264" y="0"/>
                  </a:lnTo>
                  <a:lnTo>
                    <a:pt x="259" y="3"/>
                  </a:lnTo>
                  <a:lnTo>
                    <a:pt x="257" y="5"/>
                  </a:lnTo>
                  <a:lnTo>
                    <a:pt x="254" y="7"/>
                  </a:lnTo>
                  <a:lnTo>
                    <a:pt x="250" y="17"/>
                  </a:lnTo>
                  <a:lnTo>
                    <a:pt x="240" y="39"/>
                  </a:lnTo>
                  <a:lnTo>
                    <a:pt x="221" y="70"/>
                  </a:lnTo>
                  <a:lnTo>
                    <a:pt x="194" y="111"/>
                  </a:lnTo>
                  <a:lnTo>
                    <a:pt x="161" y="156"/>
                  </a:lnTo>
                  <a:lnTo>
                    <a:pt x="118" y="202"/>
                  </a:lnTo>
                  <a:lnTo>
                    <a:pt x="65" y="247"/>
                  </a:lnTo>
                  <a:lnTo>
                    <a:pt x="5" y="291"/>
                  </a:lnTo>
                  <a:lnTo>
                    <a:pt x="2" y="293"/>
                  </a:lnTo>
                  <a:lnTo>
                    <a:pt x="2" y="295"/>
                  </a:lnTo>
                  <a:lnTo>
                    <a:pt x="0" y="300"/>
                  </a:lnTo>
                  <a:lnTo>
                    <a:pt x="0" y="303"/>
                  </a:lnTo>
                  <a:lnTo>
                    <a:pt x="0" y="305"/>
                  </a:lnTo>
                  <a:lnTo>
                    <a:pt x="2" y="307"/>
                  </a:lnTo>
                  <a:lnTo>
                    <a:pt x="5" y="312"/>
                  </a:lnTo>
                  <a:lnTo>
                    <a:pt x="7" y="315"/>
                  </a:lnTo>
                  <a:lnTo>
                    <a:pt x="55" y="343"/>
                  </a:lnTo>
                  <a:lnTo>
                    <a:pt x="101" y="370"/>
                  </a:lnTo>
                  <a:lnTo>
                    <a:pt x="149" y="399"/>
                  </a:lnTo>
                  <a:lnTo>
                    <a:pt x="194" y="427"/>
                  </a:lnTo>
                  <a:lnTo>
                    <a:pt x="240" y="454"/>
                  </a:lnTo>
                  <a:lnTo>
                    <a:pt x="283" y="483"/>
                  </a:lnTo>
                  <a:lnTo>
                    <a:pt x="324" y="509"/>
                  </a:lnTo>
                  <a:lnTo>
                    <a:pt x="365" y="533"/>
                  </a:lnTo>
                  <a:lnTo>
                    <a:pt x="401" y="557"/>
                  </a:lnTo>
                  <a:lnTo>
                    <a:pt x="434" y="579"/>
                  </a:lnTo>
                  <a:lnTo>
                    <a:pt x="466" y="600"/>
                  </a:lnTo>
                  <a:lnTo>
                    <a:pt x="492" y="620"/>
                  </a:lnTo>
                  <a:lnTo>
                    <a:pt x="514" y="634"/>
                  </a:lnTo>
                  <a:lnTo>
                    <a:pt x="530" y="648"/>
                  </a:lnTo>
                  <a:lnTo>
                    <a:pt x="540" y="660"/>
                  </a:lnTo>
                  <a:lnTo>
                    <a:pt x="547" y="668"/>
                  </a:lnTo>
                  <a:lnTo>
                    <a:pt x="547" y="670"/>
                  </a:lnTo>
                  <a:lnTo>
                    <a:pt x="550" y="672"/>
                  </a:lnTo>
                  <a:lnTo>
                    <a:pt x="554" y="675"/>
                  </a:lnTo>
                  <a:lnTo>
                    <a:pt x="557" y="675"/>
                  </a:lnTo>
                  <a:lnTo>
                    <a:pt x="564" y="677"/>
                  </a:lnTo>
                  <a:lnTo>
                    <a:pt x="578" y="680"/>
                  </a:lnTo>
                  <a:lnTo>
                    <a:pt x="598" y="682"/>
                  </a:lnTo>
                  <a:lnTo>
                    <a:pt x="619" y="684"/>
                  </a:lnTo>
                  <a:lnTo>
                    <a:pt x="643" y="684"/>
                  </a:lnTo>
                  <a:lnTo>
                    <a:pt x="665" y="682"/>
                  </a:lnTo>
                  <a:lnTo>
                    <a:pt x="686" y="677"/>
                  </a:lnTo>
                  <a:lnTo>
                    <a:pt x="703" y="668"/>
                  </a:lnTo>
                  <a:lnTo>
                    <a:pt x="710" y="660"/>
                  </a:lnTo>
                  <a:lnTo>
                    <a:pt x="715" y="648"/>
                  </a:lnTo>
                  <a:lnTo>
                    <a:pt x="720" y="636"/>
                  </a:lnTo>
                  <a:lnTo>
                    <a:pt x="720" y="620"/>
                  </a:lnTo>
                  <a:lnTo>
                    <a:pt x="713" y="600"/>
                  </a:lnTo>
                  <a:lnTo>
                    <a:pt x="698" y="572"/>
                  </a:lnTo>
                  <a:lnTo>
                    <a:pt x="679" y="538"/>
                  </a:lnTo>
                  <a:lnTo>
                    <a:pt x="653" y="497"/>
                  </a:lnTo>
                  <a:lnTo>
                    <a:pt x="622" y="451"/>
                  </a:lnTo>
                  <a:lnTo>
                    <a:pt x="588" y="403"/>
                  </a:lnTo>
                  <a:lnTo>
                    <a:pt x="550" y="353"/>
                  </a:lnTo>
                  <a:lnTo>
                    <a:pt x="511" y="303"/>
                  </a:lnTo>
                  <a:lnTo>
                    <a:pt x="473" y="252"/>
                  </a:lnTo>
                  <a:lnTo>
                    <a:pt x="434" y="202"/>
                  </a:lnTo>
                  <a:lnTo>
                    <a:pt x="398" y="154"/>
                  </a:lnTo>
                  <a:lnTo>
                    <a:pt x="365" y="113"/>
                  </a:lnTo>
                  <a:lnTo>
                    <a:pt x="336" y="75"/>
                  </a:lnTo>
                  <a:lnTo>
                    <a:pt x="312" y="43"/>
                  </a:lnTo>
                  <a:lnTo>
                    <a:pt x="293" y="19"/>
                  </a:lnTo>
                  <a:lnTo>
                    <a:pt x="281" y="5"/>
                  </a:lnTo>
                  <a:lnTo>
                    <a:pt x="278" y="3"/>
                  </a:lnTo>
                  <a:lnTo>
                    <a:pt x="274" y="0"/>
                  </a:lnTo>
                  <a:lnTo>
                    <a:pt x="271" y="0"/>
                  </a:lnTo>
                  <a:lnTo>
                    <a:pt x="26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6" name="Freeform 58"/>
            <p:cNvSpPr>
              <a:spLocks/>
            </p:cNvSpPr>
            <p:nvPr/>
          </p:nvSpPr>
          <p:spPr bwMode="auto">
            <a:xfrm>
              <a:off x="4661" y="2912"/>
              <a:ext cx="650" cy="617"/>
            </a:xfrm>
            <a:custGeom>
              <a:avLst/>
              <a:gdLst>
                <a:gd name="T0" fmla="*/ 230 w 650"/>
                <a:gd name="T1" fmla="*/ 0 h 617"/>
                <a:gd name="T2" fmla="*/ 264 w 650"/>
                <a:gd name="T3" fmla="*/ 40 h 617"/>
                <a:gd name="T4" fmla="*/ 297 w 650"/>
                <a:gd name="T5" fmla="*/ 84 h 617"/>
                <a:gd name="T6" fmla="*/ 331 w 650"/>
                <a:gd name="T7" fmla="*/ 127 h 617"/>
                <a:gd name="T8" fmla="*/ 367 w 650"/>
                <a:gd name="T9" fmla="*/ 172 h 617"/>
                <a:gd name="T10" fmla="*/ 401 w 650"/>
                <a:gd name="T11" fmla="*/ 218 h 617"/>
                <a:gd name="T12" fmla="*/ 437 w 650"/>
                <a:gd name="T13" fmla="*/ 264 h 617"/>
                <a:gd name="T14" fmla="*/ 470 w 650"/>
                <a:gd name="T15" fmla="*/ 309 h 617"/>
                <a:gd name="T16" fmla="*/ 501 w 650"/>
                <a:gd name="T17" fmla="*/ 352 h 617"/>
                <a:gd name="T18" fmla="*/ 533 w 650"/>
                <a:gd name="T19" fmla="*/ 393 h 617"/>
                <a:gd name="T20" fmla="*/ 559 w 650"/>
                <a:gd name="T21" fmla="*/ 432 h 617"/>
                <a:gd name="T22" fmla="*/ 583 w 650"/>
                <a:gd name="T23" fmla="*/ 468 h 617"/>
                <a:gd name="T24" fmla="*/ 605 w 650"/>
                <a:gd name="T25" fmla="*/ 501 h 617"/>
                <a:gd name="T26" fmla="*/ 624 w 650"/>
                <a:gd name="T27" fmla="*/ 528 h 617"/>
                <a:gd name="T28" fmla="*/ 638 w 650"/>
                <a:gd name="T29" fmla="*/ 552 h 617"/>
                <a:gd name="T30" fmla="*/ 645 w 650"/>
                <a:gd name="T31" fmla="*/ 571 h 617"/>
                <a:gd name="T32" fmla="*/ 650 w 650"/>
                <a:gd name="T33" fmla="*/ 583 h 617"/>
                <a:gd name="T34" fmla="*/ 650 w 650"/>
                <a:gd name="T35" fmla="*/ 585 h 617"/>
                <a:gd name="T36" fmla="*/ 650 w 650"/>
                <a:gd name="T37" fmla="*/ 585 h 617"/>
                <a:gd name="T38" fmla="*/ 650 w 650"/>
                <a:gd name="T39" fmla="*/ 588 h 617"/>
                <a:gd name="T40" fmla="*/ 650 w 650"/>
                <a:gd name="T41" fmla="*/ 588 h 617"/>
                <a:gd name="T42" fmla="*/ 650 w 650"/>
                <a:gd name="T43" fmla="*/ 595 h 617"/>
                <a:gd name="T44" fmla="*/ 648 w 650"/>
                <a:gd name="T45" fmla="*/ 600 h 617"/>
                <a:gd name="T46" fmla="*/ 645 w 650"/>
                <a:gd name="T47" fmla="*/ 602 h 617"/>
                <a:gd name="T48" fmla="*/ 643 w 650"/>
                <a:gd name="T49" fmla="*/ 605 h 617"/>
                <a:gd name="T50" fmla="*/ 633 w 650"/>
                <a:gd name="T51" fmla="*/ 612 h 617"/>
                <a:gd name="T52" fmla="*/ 621 w 650"/>
                <a:gd name="T53" fmla="*/ 614 h 617"/>
                <a:gd name="T54" fmla="*/ 607 w 650"/>
                <a:gd name="T55" fmla="*/ 617 h 617"/>
                <a:gd name="T56" fmla="*/ 593 w 650"/>
                <a:gd name="T57" fmla="*/ 617 h 617"/>
                <a:gd name="T58" fmla="*/ 573 w 650"/>
                <a:gd name="T59" fmla="*/ 617 h 617"/>
                <a:gd name="T60" fmla="*/ 557 w 650"/>
                <a:gd name="T61" fmla="*/ 614 h 617"/>
                <a:gd name="T62" fmla="*/ 540 w 650"/>
                <a:gd name="T63" fmla="*/ 612 h 617"/>
                <a:gd name="T64" fmla="*/ 525 w 650"/>
                <a:gd name="T65" fmla="*/ 609 h 617"/>
                <a:gd name="T66" fmla="*/ 513 w 650"/>
                <a:gd name="T67" fmla="*/ 597 h 617"/>
                <a:gd name="T68" fmla="*/ 494 w 650"/>
                <a:gd name="T69" fmla="*/ 581 h 617"/>
                <a:gd name="T70" fmla="*/ 473 w 650"/>
                <a:gd name="T71" fmla="*/ 561 h 617"/>
                <a:gd name="T72" fmla="*/ 444 w 650"/>
                <a:gd name="T73" fmla="*/ 542 h 617"/>
                <a:gd name="T74" fmla="*/ 410 w 650"/>
                <a:gd name="T75" fmla="*/ 518 h 617"/>
                <a:gd name="T76" fmla="*/ 374 w 650"/>
                <a:gd name="T77" fmla="*/ 494 h 617"/>
                <a:gd name="T78" fmla="*/ 336 w 650"/>
                <a:gd name="T79" fmla="*/ 470 h 617"/>
                <a:gd name="T80" fmla="*/ 297 w 650"/>
                <a:gd name="T81" fmla="*/ 444 h 617"/>
                <a:gd name="T82" fmla="*/ 257 w 650"/>
                <a:gd name="T83" fmla="*/ 417 h 617"/>
                <a:gd name="T84" fmla="*/ 213 w 650"/>
                <a:gd name="T85" fmla="*/ 391 h 617"/>
                <a:gd name="T86" fmla="*/ 173 w 650"/>
                <a:gd name="T87" fmla="*/ 367 h 617"/>
                <a:gd name="T88" fmla="*/ 134 w 650"/>
                <a:gd name="T89" fmla="*/ 340 h 617"/>
                <a:gd name="T90" fmla="*/ 96 w 650"/>
                <a:gd name="T91" fmla="*/ 319 h 617"/>
                <a:gd name="T92" fmla="*/ 60 w 650"/>
                <a:gd name="T93" fmla="*/ 297 h 617"/>
                <a:gd name="T94" fmla="*/ 29 w 650"/>
                <a:gd name="T95" fmla="*/ 278 h 617"/>
                <a:gd name="T96" fmla="*/ 0 w 650"/>
                <a:gd name="T97" fmla="*/ 261 h 617"/>
                <a:gd name="T98" fmla="*/ 48 w 650"/>
                <a:gd name="T99" fmla="*/ 228 h 617"/>
                <a:gd name="T100" fmla="*/ 89 w 650"/>
                <a:gd name="T101" fmla="*/ 192 h 617"/>
                <a:gd name="T102" fmla="*/ 125 w 650"/>
                <a:gd name="T103" fmla="*/ 153 h 617"/>
                <a:gd name="T104" fmla="*/ 156 w 650"/>
                <a:gd name="T105" fmla="*/ 117 h 617"/>
                <a:gd name="T106" fmla="*/ 182 w 650"/>
                <a:gd name="T107" fmla="*/ 81 h 617"/>
                <a:gd name="T108" fmla="*/ 204 w 650"/>
                <a:gd name="T109" fmla="*/ 50 h 617"/>
                <a:gd name="T110" fmla="*/ 218 w 650"/>
                <a:gd name="T111" fmla="*/ 21 h 617"/>
                <a:gd name="T112" fmla="*/ 230 w 650"/>
                <a:gd name="T113" fmla="*/ 0 h 61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50"/>
                <a:gd name="T172" fmla="*/ 0 h 617"/>
                <a:gd name="T173" fmla="*/ 650 w 650"/>
                <a:gd name="T174" fmla="*/ 617 h 61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50" h="617">
                  <a:moveTo>
                    <a:pt x="230" y="0"/>
                  </a:moveTo>
                  <a:lnTo>
                    <a:pt x="264" y="40"/>
                  </a:lnTo>
                  <a:lnTo>
                    <a:pt x="297" y="84"/>
                  </a:lnTo>
                  <a:lnTo>
                    <a:pt x="331" y="127"/>
                  </a:lnTo>
                  <a:lnTo>
                    <a:pt x="367" y="172"/>
                  </a:lnTo>
                  <a:lnTo>
                    <a:pt x="401" y="218"/>
                  </a:lnTo>
                  <a:lnTo>
                    <a:pt x="437" y="264"/>
                  </a:lnTo>
                  <a:lnTo>
                    <a:pt x="470" y="309"/>
                  </a:lnTo>
                  <a:lnTo>
                    <a:pt x="501" y="352"/>
                  </a:lnTo>
                  <a:lnTo>
                    <a:pt x="533" y="393"/>
                  </a:lnTo>
                  <a:lnTo>
                    <a:pt x="559" y="432"/>
                  </a:lnTo>
                  <a:lnTo>
                    <a:pt x="583" y="468"/>
                  </a:lnTo>
                  <a:lnTo>
                    <a:pt x="605" y="501"/>
                  </a:lnTo>
                  <a:lnTo>
                    <a:pt x="624" y="528"/>
                  </a:lnTo>
                  <a:lnTo>
                    <a:pt x="638" y="552"/>
                  </a:lnTo>
                  <a:lnTo>
                    <a:pt x="645" y="571"/>
                  </a:lnTo>
                  <a:lnTo>
                    <a:pt x="650" y="583"/>
                  </a:lnTo>
                  <a:lnTo>
                    <a:pt x="650" y="585"/>
                  </a:lnTo>
                  <a:lnTo>
                    <a:pt x="650" y="588"/>
                  </a:lnTo>
                  <a:lnTo>
                    <a:pt x="650" y="595"/>
                  </a:lnTo>
                  <a:lnTo>
                    <a:pt x="648" y="600"/>
                  </a:lnTo>
                  <a:lnTo>
                    <a:pt x="645" y="602"/>
                  </a:lnTo>
                  <a:lnTo>
                    <a:pt x="643" y="605"/>
                  </a:lnTo>
                  <a:lnTo>
                    <a:pt x="633" y="612"/>
                  </a:lnTo>
                  <a:lnTo>
                    <a:pt x="621" y="614"/>
                  </a:lnTo>
                  <a:lnTo>
                    <a:pt x="607" y="617"/>
                  </a:lnTo>
                  <a:lnTo>
                    <a:pt x="593" y="617"/>
                  </a:lnTo>
                  <a:lnTo>
                    <a:pt x="573" y="617"/>
                  </a:lnTo>
                  <a:lnTo>
                    <a:pt x="557" y="614"/>
                  </a:lnTo>
                  <a:lnTo>
                    <a:pt x="540" y="612"/>
                  </a:lnTo>
                  <a:lnTo>
                    <a:pt x="525" y="609"/>
                  </a:lnTo>
                  <a:lnTo>
                    <a:pt x="513" y="597"/>
                  </a:lnTo>
                  <a:lnTo>
                    <a:pt x="494" y="581"/>
                  </a:lnTo>
                  <a:lnTo>
                    <a:pt x="473" y="561"/>
                  </a:lnTo>
                  <a:lnTo>
                    <a:pt x="444" y="542"/>
                  </a:lnTo>
                  <a:lnTo>
                    <a:pt x="410" y="518"/>
                  </a:lnTo>
                  <a:lnTo>
                    <a:pt x="374" y="494"/>
                  </a:lnTo>
                  <a:lnTo>
                    <a:pt x="336" y="470"/>
                  </a:lnTo>
                  <a:lnTo>
                    <a:pt x="297" y="444"/>
                  </a:lnTo>
                  <a:lnTo>
                    <a:pt x="257" y="417"/>
                  </a:lnTo>
                  <a:lnTo>
                    <a:pt x="213" y="391"/>
                  </a:lnTo>
                  <a:lnTo>
                    <a:pt x="173" y="367"/>
                  </a:lnTo>
                  <a:lnTo>
                    <a:pt x="134" y="340"/>
                  </a:lnTo>
                  <a:lnTo>
                    <a:pt x="96" y="319"/>
                  </a:lnTo>
                  <a:lnTo>
                    <a:pt x="60" y="297"/>
                  </a:lnTo>
                  <a:lnTo>
                    <a:pt x="29" y="278"/>
                  </a:lnTo>
                  <a:lnTo>
                    <a:pt x="0" y="261"/>
                  </a:lnTo>
                  <a:lnTo>
                    <a:pt x="48" y="228"/>
                  </a:lnTo>
                  <a:lnTo>
                    <a:pt x="89" y="192"/>
                  </a:lnTo>
                  <a:lnTo>
                    <a:pt x="125" y="153"/>
                  </a:lnTo>
                  <a:lnTo>
                    <a:pt x="156" y="117"/>
                  </a:lnTo>
                  <a:lnTo>
                    <a:pt x="182" y="81"/>
                  </a:lnTo>
                  <a:lnTo>
                    <a:pt x="204" y="50"/>
                  </a:lnTo>
                  <a:lnTo>
                    <a:pt x="218" y="21"/>
                  </a:lnTo>
                  <a:lnTo>
                    <a:pt x="230" y="0"/>
                  </a:lnTo>
                  <a:close/>
                </a:path>
              </a:pathLst>
            </a:custGeom>
            <a:solidFill>
              <a:srgbClr val="0A3A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7" name="Freeform 59"/>
            <p:cNvSpPr>
              <a:spLocks/>
            </p:cNvSpPr>
            <p:nvPr/>
          </p:nvSpPr>
          <p:spPr bwMode="auto">
            <a:xfrm>
              <a:off x="3905" y="3377"/>
              <a:ext cx="168" cy="142"/>
            </a:xfrm>
            <a:custGeom>
              <a:avLst/>
              <a:gdLst>
                <a:gd name="T0" fmla="*/ 5 w 168"/>
                <a:gd name="T1" fmla="*/ 5 h 142"/>
                <a:gd name="T2" fmla="*/ 0 w 168"/>
                <a:gd name="T3" fmla="*/ 10 h 142"/>
                <a:gd name="T4" fmla="*/ 0 w 168"/>
                <a:gd name="T5" fmla="*/ 17 h 142"/>
                <a:gd name="T6" fmla="*/ 0 w 168"/>
                <a:gd name="T7" fmla="*/ 22 h 142"/>
                <a:gd name="T8" fmla="*/ 5 w 168"/>
                <a:gd name="T9" fmla="*/ 27 h 142"/>
                <a:gd name="T10" fmla="*/ 9 w 168"/>
                <a:gd name="T11" fmla="*/ 32 h 142"/>
                <a:gd name="T12" fmla="*/ 19 w 168"/>
                <a:gd name="T13" fmla="*/ 41 h 142"/>
                <a:gd name="T14" fmla="*/ 33 w 168"/>
                <a:gd name="T15" fmla="*/ 53 h 142"/>
                <a:gd name="T16" fmla="*/ 53 w 168"/>
                <a:gd name="T17" fmla="*/ 70 h 142"/>
                <a:gd name="T18" fmla="*/ 74 w 168"/>
                <a:gd name="T19" fmla="*/ 87 h 142"/>
                <a:gd name="T20" fmla="*/ 98 w 168"/>
                <a:gd name="T21" fmla="*/ 106 h 142"/>
                <a:gd name="T22" fmla="*/ 122 w 168"/>
                <a:gd name="T23" fmla="*/ 123 h 142"/>
                <a:gd name="T24" fmla="*/ 146 w 168"/>
                <a:gd name="T25" fmla="*/ 140 h 142"/>
                <a:gd name="T26" fmla="*/ 151 w 168"/>
                <a:gd name="T27" fmla="*/ 142 h 142"/>
                <a:gd name="T28" fmla="*/ 156 w 168"/>
                <a:gd name="T29" fmla="*/ 142 h 142"/>
                <a:gd name="T30" fmla="*/ 161 w 168"/>
                <a:gd name="T31" fmla="*/ 140 h 142"/>
                <a:gd name="T32" fmla="*/ 165 w 168"/>
                <a:gd name="T33" fmla="*/ 135 h 142"/>
                <a:gd name="T34" fmla="*/ 168 w 168"/>
                <a:gd name="T35" fmla="*/ 130 h 142"/>
                <a:gd name="T36" fmla="*/ 168 w 168"/>
                <a:gd name="T37" fmla="*/ 123 h 142"/>
                <a:gd name="T38" fmla="*/ 165 w 168"/>
                <a:gd name="T39" fmla="*/ 118 h 142"/>
                <a:gd name="T40" fmla="*/ 161 w 168"/>
                <a:gd name="T41" fmla="*/ 116 h 142"/>
                <a:gd name="T42" fmla="*/ 137 w 168"/>
                <a:gd name="T43" fmla="*/ 99 h 142"/>
                <a:gd name="T44" fmla="*/ 115 w 168"/>
                <a:gd name="T45" fmla="*/ 82 h 142"/>
                <a:gd name="T46" fmla="*/ 91 w 168"/>
                <a:gd name="T47" fmla="*/ 63 h 142"/>
                <a:gd name="T48" fmla="*/ 72 w 168"/>
                <a:gd name="T49" fmla="*/ 46 h 142"/>
                <a:gd name="T50" fmla="*/ 53 w 168"/>
                <a:gd name="T51" fmla="*/ 29 h 142"/>
                <a:gd name="T52" fmla="*/ 38 w 168"/>
                <a:gd name="T53" fmla="*/ 17 h 142"/>
                <a:gd name="T54" fmla="*/ 29 w 168"/>
                <a:gd name="T55" fmla="*/ 8 h 142"/>
                <a:gd name="T56" fmla="*/ 24 w 168"/>
                <a:gd name="T57" fmla="*/ 5 h 142"/>
                <a:gd name="T58" fmla="*/ 19 w 168"/>
                <a:gd name="T59" fmla="*/ 3 h 142"/>
                <a:gd name="T60" fmla="*/ 14 w 168"/>
                <a:gd name="T61" fmla="*/ 0 h 142"/>
                <a:gd name="T62" fmla="*/ 9 w 168"/>
                <a:gd name="T63" fmla="*/ 3 h 142"/>
                <a:gd name="T64" fmla="*/ 5 w 168"/>
                <a:gd name="T65" fmla="*/ 5 h 1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8"/>
                <a:gd name="T100" fmla="*/ 0 h 142"/>
                <a:gd name="T101" fmla="*/ 168 w 168"/>
                <a:gd name="T102" fmla="*/ 142 h 1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8" h="142">
                  <a:moveTo>
                    <a:pt x="5" y="5"/>
                  </a:moveTo>
                  <a:lnTo>
                    <a:pt x="0" y="10"/>
                  </a:lnTo>
                  <a:lnTo>
                    <a:pt x="0" y="17"/>
                  </a:lnTo>
                  <a:lnTo>
                    <a:pt x="0" y="22"/>
                  </a:lnTo>
                  <a:lnTo>
                    <a:pt x="5" y="27"/>
                  </a:lnTo>
                  <a:lnTo>
                    <a:pt x="9" y="32"/>
                  </a:lnTo>
                  <a:lnTo>
                    <a:pt x="19" y="41"/>
                  </a:lnTo>
                  <a:lnTo>
                    <a:pt x="33" y="53"/>
                  </a:lnTo>
                  <a:lnTo>
                    <a:pt x="53" y="70"/>
                  </a:lnTo>
                  <a:lnTo>
                    <a:pt x="74" y="87"/>
                  </a:lnTo>
                  <a:lnTo>
                    <a:pt x="98" y="106"/>
                  </a:lnTo>
                  <a:lnTo>
                    <a:pt x="122" y="123"/>
                  </a:lnTo>
                  <a:lnTo>
                    <a:pt x="146" y="140"/>
                  </a:lnTo>
                  <a:lnTo>
                    <a:pt x="151" y="142"/>
                  </a:lnTo>
                  <a:lnTo>
                    <a:pt x="156" y="142"/>
                  </a:lnTo>
                  <a:lnTo>
                    <a:pt x="161" y="140"/>
                  </a:lnTo>
                  <a:lnTo>
                    <a:pt x="165" y="135"/>
                  </a:lnTo>
                  <a:lnTo>
                    <a:pt x="168" y="130"/>
                  </a:lnTo>
                  <a:lnTo>
                    <a:pt x="168" y="123"/>
                  </a:lnTo>
                  <a:lnTo>
                    <a:pt x="165" y="118"/>
                  </a:lnTo>
                  <a:lnTo>
                    <a:pt x="161" y="116"/>
                  </a:lnTo>
                  <a:lnTo>
                    <a:pt x="137" y="99"/>
                  </a:lnTo>
                  <a:lnTo>
                    <a:pt x="115" y="82"/>
                  </a:lnTo>
                  <a:lnTo>
                    <a:pt x="91" y="63"/>
                  </a:lnTo>
                  <a:lnTo>
                    <a:pt x="72" y="46"/>
                  </a:lnTo>
                  <a:lnTo>
                    <a:pt x="53" y="29"/>
                  </a:lnTo>
                  <a:lnTo>
                    <a:pt x="38" y="17"/>
                  </a:lnTo>
                  <a:lnTo>
                    <a:pt x="29" y="8"/>
                  </a:lnTo>
                  <a:lnTo>
                    <a:pt x="24" y="5"/>
                  </a:lnTo>
                  <a:lnTo>
                    <a:pt x="19" y="3"/>
                  </a:lnTo>
                  <a:lnTo>
                    <a:pt x="14" y="0"/>
                  </a:lnTo>
                  <a:lnTo>
                    <a:pt x="9" y="3"/>
                  </a:lnTo>
                  <a:lnTo>
                    <a:pt x="5"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8" name="Freeform 60"/>
            <p:cNvSpPr>
              <a:spLocks/>
            </p:cNvSpPr>
            <p:nvPr/>
          </p:nvSpPr>
          <p:spPr bwMode="auto">
            <a:xfrm>
              <a:off x="4034" y="2710"/>
              <a:ext cx="1484" cy="1080"/>
            </a:xfrm>
            <a:custGeom>
              <a:avLst/>
              <a:gdLst>
                <a:gd name="T0" fmla="*/ 788 w 1484"/>
                <a:gd name="T1" fmla="*/ 278 h 1080"/>
                <a:gd name="T2" fmla="*/ 785 w 1484"/>
                <a:gd name="T3" fmla="*/ 283 h 1080"/>
                <a:gd name="T4" fmla="*/ 783 w 1484"/>
                <a:gd name="T5" fmla="*/ 288 h 1080"/>
                <a:gd name="T6" fmla="*/ 783 w 1484"/>
                <a:gd name="T7" fmla="*/ 288 h 1080"/>
                <a:gd name="T8" fmla="*/ 783 w 1484"/>
                <a:gd name="T9" fmla="*/ 290 h 1080"/>
                <a:gd name="T10" fmla="*/ 783 w 1484"/>
                <a:gd name="T11" fmla="*/ 295 h 1080"/>
                <a:gd name="T12" fmla="*/ 785 w 1484"/>
                <a:gd name="T13" fmla="*/ 300 h 1080"/>
                <a:gd name="T14" fmla="*/ 838 w 1484"/>
                <a:gd name="T15" fmla="*/ 372 h 1080"/>
                <a:gd name="T16" fmla="*/ 956 w 1484"/>
                <a:gd name="T17" fmla="*/ 530 h 1080"/>
                <a:gd name="T18" fmla="*/ 1076 w 1484"/>
                <a:gd name="T19" fmla="*/ 696 h 1080"/>
                <a:gd name="T20" fmla="*/ 1138 w 1484"/>
                <a:gd name="T21" fmla="*/ 783 h 1080"/>
                <a:gd name="T22" fmla="*/ 1092 w 1484"/>
                <a:gd name="T23" fmla="*/ 799 h 1080"/>
                <a:gd name="T24" fmla="*/ 1018 w 1484"/>
                <a:gd name="T25" fmla="*/ 819 h 1080"/>
                <a:gd name="T26" fmla="*/ 917 w 1484"/>
                <a:gd name="T27" fmla="*/ 838 h 1080"/>
                <a:gd name="T28" fmla="*/ 792 w 1484"/>
                <a:gd name="T29" fmla="*/ 850 h 1080"/>
                <a:gd name="T30" fmla="*/ 646 w 1484"/>
                <a:gd name="T31" fmla="*/ 850 h 1080"/>
                <a:gd name="T32" fmla="*/ 480 w 1484"/>
                <a:gd name="T33" fmla="*/ 831 h 1080"/>
                <a:gd name="T34" fmla="*/ 298 w 1484"/>
                <a:gd name="T35" fmla="*/ 787 h 1080"/>
                <a:gd name="T36" fmla="*/ 101 w 1484"/>
                <a:gd name="T37" fmla="*/ 715 h 1080"/>
                <a:gd name="T38" fmla="*/ 96 w 1484"/>
                <a:gd name="T39" fmla="*/ 715 h 1080"/>
                <a:gd name="T40" fmla="*/ 89 w 1484"/>
                <a:gd name="T41" fmla="*/ 715 h 1080"/>
                <a:gd name="T42" fmla="*/ 84 w 1484"/>
                <a:gd name="T43" fmla="*/ 720 h 1080"/>
                <a:gd name="T44" fmla="*/ 82 w 1484"/>
                <a:gd name="T45" fmla="*/ 725 h 1080"/>
                <a:gd name="T46" fmla="*/ 0 w 1484"/>
                <a:gd name="T47" fmla="*/ 953 h 1080"/>
                <a:gd name="T48" fmla="*/ 0 w 1484"/>
                <a:gd name="T49" fmla="*/ 960 h 1080"/>
                <a:gd name="T50" fmla="*/ 5 w 1484"/>
                <a:gd name="T51" fmla="*/ 965 h 1080"/>
                <a:gd name="T52" fmla="*/ 10 w 1484"/>
                <a:gd name="T53" fmla="*/ 967 h 1080"/>
                <a:gd name="T54" fmla="*/ 24 w 1484"/>
                <a:gd name="T55" fmla="*/ 970 h 1080"/>
                <a:gd name="T56" fmla="*/ 96 w 1484"/>
                <a:gd name="T57" fmla="*/ 991 h 1080"/>
                <a:gd name="T58" fmla="*/ 231 w 1484"/>
                <a:gd name="T59" fmla="*/ 1023 h 1080"/>
                <a:gd name="T60" fmla="*/ 411 w 1484"/>
                <a:gd name="T61" fmla="*/ 1054 h 1080"/>
                <a:gd name="T62" fmla="*/ 627 w 1484"/>
                <a:gd name="T63" fmla="*/ 1075 h 1080"/>
                <a:gd name="T64" fmla="*/ 864 w 1484"/>
                <a:gd name="T65" fmla="*/ 1078 h 1080"/>
                <a:gd name="T66" fmla="*/ 1112 w 1484"/>
                <a:gd name="T67" fmla="*/ 1054 h 1080"/>
                <a:gd name="T68" fmla="*/ 1359 w 1484"/>
                <a:gd name="T69" fmla="*/ 989 h 1080"/>
                <a:gd name="T70" fmla="*/ 1481 w 1484"/>
                <a:gd name="T71" fmla="*/ 934 h 1080"/>
                <a:gd name="T72" fmla="*/ 1484 w 1484"/>
                <a:gd name="T73" fmla="*/ 924 h 1080"/>
                <a:gd name="T74" fmla="*/ 1448 w 1484"/>
                <a:gd name="T75" fmla="*/ 821 h 1080"/>
                <a:gd name="T76" fmla="*/ 1356 w 1484"/>
                <a:gd name="T77" fmla="*/ 564 h 1080"/>
                <a:gd name="T78" fmla="*/ 1270 w 1484"/>
                <a:gd name="T79" fmla="*/ 288 h 1080"/>
                <a:gd name="T80" fmla="*/ 1224 w 1484"/>
                <a:gd name="T81" fmla="*/ 77 h 1080"/>
                <a:gd name="T82" fmla="*/ 1227 w 1484"/>
                <a:gd name="T83" fmla="*/ 14 h 1080"/>
                <a:gd name="T84" fmla="*/ 1224 w 1484"/>
                <a:gd name="T85" fmla="*/ 7 h 1080"/>
                <a:gd name="T86" fmla="*/ 1217 w 1484"/>
                <a:gd name="T87" fmla="*/ 0 h 1080"/>
                <a:gd name="T88" fmla="*/ 1210 w 1484"/>
                <a:gd name="T89" fmla="*/ 0 h 108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84"/>
                <a:gd name="T136" fmla="*/ 0 h 1080"/>
                <a:gd name="T137" fmla="*/ 1484 w 1484"/>
                <a:gd name="T138" fmla="*/ 1080 h 108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84" h="1080">
                  <a:moveTo>
                    <a:pt x="1205" y="2"/>
                  </a:moveTo>
                  <a:lnTo>
                    <a:pt x="788" y="278"/>
                  </a:lnTo>
                  <a:lnTo>
                    <a:pt x="785" y="281"/>
                  </a:lnTo>
                  <a:lnTo>
                    <a:pt x="785" y="283"/>
                  </a:lnTo>
                  <a:lnTo>
                    <a:pt x="783" y="286"/>
                  </a:lnTo>
                  <a:lnTo>
                    <a:pt x="783" y="288"/>
                  </a:lnTo>
                  <a:lnTo>
                    <a:pt x="783" y="290"/>
                  </a:lnTo>
                  <a:lnTo>
                    <a:pt x="783" y="293"/>
                  </a:lnTo>
                  <a:lnTo>
                    <a:pt x="783" y="295"/>
                  </a:lnTo>
                  <a:lnTo>
                    <a:pt x="783" y="298"/>
                  </a:lnTo>
                  <a:lnTo>
                    <a:pt x="785" y="300"/>
                  </a:lnTo>
                  <a:lnTo>
                    <a:pt x="800" y="319"/>
                  </a:lnTo>
                  <a:lnTo>
                    <a:pt x="838" y="372"/>
                  </a:lnTo>
                  <a:lnTo>
                    <a:pt x="891" y="444"/>
                  </a:lnTo>
                  <a:lnTo>
                    <a:pt x="956" y="530"/>
                  </a:lnTo>
                  <a:lnTo>
                    <a:pt x="1018" y="617"/>
                  </a:lnTo>
                  <a:lnTo>
                    <a:pt x="1076" y="696"/>
                  </a:lnTo>
                  <a:lnTo>
                    <a:pt x="1116" y="754"/>
                  </a:lnTo>
                  <a:lnTo>
                    <a:pt x="1138" y="783"/>
                  </a:lnTo>
                  <a:lnTo>
                    <a:pt x="1119" y="790"/>
                  </a:lnTo>
                  <a:lnTo>
                    <a:pt x="1092" y="799"/>
                  </a:lnTo>
                  <a:lnTo>
                    <a:pt x="1059" y="809"/>
                  </a:lnTo>
                  <a:lnTo>
                    <a:pt x="1018" y="819"/>
                  </a:lnTo>
                  <a:lnTo>
                    <a:pt x="970" y="828"/>
                  </a:lnTo>
                  <a:lnTo>
                    <a:pt x="917" y="838"/>
                  </a:lnTo>
                  <a:lnTo>
                    <a:pt x="857" y="845"/>
                  </a:lnTo>
                  <a:lnTo>
                    <a:pt x="792" y="850"/>
                  </a:lnTo>
                  <a:lnTo>
                    <a:pt x="720" y="852"/>
                  </a:lnTo>
                  <a:lnTo>
                    <a:pt x="646" y="850"/>
                  </a:lnTo>
                  <a:lnTo>
                    <a:pt x="564" y="843"/>
                  </a:lnTo>
                  <a:lnTo>
                    <a:pt x="480" y="831"/>
                  </a:lnTo>
                  <a:lnTo>
                    <a:pt x="392" y="814"/>
                  </a:lnTo>
                  <a:lnTo>
                    <a:pt x="298" y="787"/>
                  </a:lnTo>
                  <a:lnTo>
                    <a:pt x="202" y="756"/>
                  </a:lnTo>
                  <a:lnTo>
                    <a:pt x="101" y="715"/>
                  </a:lnTo>
                  <a:lnTo>
                    <a:pt x="99" y="715"/>
                  </a:lnTo>
                  <a:lnTo>
                    <a:pt x="96" y="715"/>
                  </a:lnTo>
                  <a:lnTo>
                    <a:pt x="92" y="715"/>
                  </a:lnTo>
                  <a:lnTo>
                    <a:pt x="89" y="715"/>
                  </a:lnTo>
                  <a:lnTo>
                    <a:pt x="87" y="718"/>
                  </a:lnTo>
                  <a:lnTo>
                    <a:pt x="84" y="720"/>
                  </a:lnTo>
                  <a:lnTo>
                    <a:pt x="82" y="723"/>
                  </a:lnTo>
                  <a:lnTo>
                    <a:pt x="82" y="725"/>
                  </a:lnTo>
                  <a:lnTo>
                    <a:pt x="3" y="951"/>
                  </a:lnTo>
                  <a:lnTo>
                    <a:pt x="0" y="953"/>
                  </a:lnTo>
                  <a:lnTo>
                    <a:pt x="0" y="955"/>
                  </a:lnTo>
                  <a:lnTo>
                    <a:pt x="0" y="960"/>
                  </a:lnTo>
                  <a:lnTo>
                    <a:pt x="3" y="963"/>
                  </a:lnTo>
                  <a:lnTo>
                    <a:pt x="5" y="965"/>
                  </a:lnTo>
                  <a:lnTo>
                    <a:pt x="8" y="965"/>
                  </a:lnTo>
                  <a:lnTo>
                    <a:pt x="10" y="967"/>
                  </a:lnTo>
                  <a:lnTo>
                    <a:pt x="12" y="967"/>
                  </a:lnTo>
                  <a:lnTo>
                    <a:pt x="24" y="970"/>
                  </a:lnTo>
                  <a:lnTo>
                    <a:pt x="51" y="979"/>
                  </a:lnTo>
                  <a:lnTo>
                    <a:pt x="96" y="991"/>
                  </a:lnTo>
                  <a:lnTo>
                    <a:pt x="156" y="1006"/>
                  </a:lnTo>
                  <a:lnTo>
                    <a:pt x="231" y="1023"/>
                  </a:lnTo>
                  <a:lnTo>
                    <a:pt x="315" y="1039"/>
                  </a:lnTo>
                  <a:lnTo>
                    <a:pt x="411" y="1054"/>
                  </a:lnTo>
                  <a:lnTo>
                    <a:pt x="514" y="1066"/>
                  </a:lnTo>
                  <a:lnTo>
                    <a:pt x="627" y="1075"/>
                  </a:lnTo>
                  <a:lnTo>
                    <a:pt x="742" y="1080"/>
                  </a:lnTo>
                  <a:lnTo>
                    <a:pt x="864" y="1078"/>
                  </a:lnTo>
                  <a:lnTo>
                    <a:pt x="987" y="1071"/>
                  </a:lnTo>
                  <a:lnTo>
                    <a:pt x="1112" y="1054"/>
                  </a:lnTo>
                  <a:lnTo>
                    <a:pt x="1236" y="1025"/>
                  </a:lnTo>
                  <a:lnTo>
                    <a:pt x="1359" y="989"/>
                  </a:lnTo>
                  <a:lnTo>
                    <a:pt x="1476" y="939"/>
                  </a:lnTo>
                  <a:lnTo>
                    <a:pt x="1481" y="934"/>
                  </a:lnTo>
                  <a:lnTo>
                    <a:pt x="1484" y="929"/>
                  </a:lnTo>
                  <a:lnTo>
                    <a:pt x="1484" y="924"/>
                  </a:lnTo>
                  <a:lnTo>
                    <a:pt x="1484" y="919"/>
                  </a:lnTo>
                  <a:lnTo>
                    <a:pt x="1448" y="821"/>
                  </a:lnTo>
                  <a:lnTo>
                    <a:pt x="1402" y="701"/>
                  </a:lnTo>
                  <a:lnTo>
                    <a:pt x="1356" y="564"/>
                  </a:lnTo>
                  <a:lnTo>
                    <a:pt x="1308" y="422"/>
                  </a:lnTo>
                  <a:lnTo>
                    <a:pt x="1270" y="288"/>
                  </a:lnTo>
                  <a:lnTo>
                    <a:pt x="1239" y="170"/>
                  </a:lnTo>
                  <a:lnTo>
                    <a:pt x="1224" y="77"/>
                  </a:lnTo>
                  <a:lnTo>
                    <a:pt x="1227" y="19"/>
                  </a:lnTo>
                  <a:lnTo>
                    <a:pt x="1227" y="14"/>
                  </a:lnTo>
                  <a:lnTo>
                    <a:pt x="1227" y="9"/>
                  </a:lnTo>
                  <a:lnTo>
                    <a:pt x="1224" y="7"/>
                  </a:lnTo>
                  <a:lnTo>
                    <a:pt x="1222" y="2"/>
                  </a:lnTo>
                  <a:lnTo>
                    <a:pt x="1217" y="0"/>
                  </a:lnTo>
                  <a:lnTo>
                    <a:pt x="1215" y="0"/>
                  </a:lnTo>
                  <a:lnTo>
                    <a:pt x="1210" y="0"/>
                  </a:lnTo>
                  <a:lnTo>
                    <a:pt x="1205"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79" name="Freeform 61"/>
            <p:cNvSpPr>
              <a:spLocks/>
            </p:cNvSpPr>
            <p:nvPr/>
          </p:nvSpPr>
          <p:spPr bwMode="auto">
            <a:xfrm>
              <a:off x="4068" y="2755"/>
              <a:ext cx="1418" cy="1006"/>
            </a:xfrm>
            <a:custGeom>
              <a:avLst/>
              <a:gdLst>
                <a:gd name="T0" fmla="*/ 1159 w 1418"/>
                <a:gd name="T1" fmla="*/ 3 h 1006"/>
                <a:gd name="T2" fmla="*/ 1159 w 1418"/>
                <a:gd name="T3" fmla="*/ 3 h 1006"/>
                <a:gd name="T4" fmla="*/ 1169 w 1418"/>
                <a:gd name="T5" fmla="*/ 92 h 1006"/>
                <a:gd name="T6" fmla="*/ 1229 w 1418"/>
                <a:gd name="T7" fmla="*/ 332 h 1006"/>
                <a:gd name="T8" fmla="*/ 1318 w 1418"/>
                <a:gd name="T9" fmla="*/ 596 h 1006"/>
                <a:gd name="T10" fmla="*/ 1394 w 1418"/>
                <a:gd name="T11" fmla="*/ 810 h 1006"/>
                <a:gd name="T12" fmla="*/ 1310 w 1418"/>
                <a:gd name="T13" fmla="*/ 915 h 1006"/>
                <a:gd name="T14" fmla="*/ 1087 w 1418"/>
                <a:gd name="T15" fmla="*/ 975 h 1006"/>
                <a:gd name="T16" fmla="*/ 862 w 1418"/>
                <a:gd name="T17" fmla="*/ 1002 h 1006"/>
                <a:gd name="T18" fmla="*/ 643 w 1418"/>
                <a:gd name="T19" fmla="*/ 1004 h 1006"/>
                <a:gd name="T20" fmla="*/ 442 w 1418"/>
                <a:gd name="T21" fmla="*/ 987 h 1006"/>
                <a:gd name="T22" fmla="*/ 264 w 1418"/>
                <a:gd name="T23" fmla="*/ 961 h 1006"/>
                <a:gd name="T24" fmla="*/ 122 w 1418"/>
                <a:gd name="T25" fmla="*/ 932 h 1006"/>
                <a:gd name="T26" fmla="*/ 29 w 1418"/>
                <a:gd name="T27" fmla="*/ 908 h 1006"/>
                <a:gd name="T28" fmla="*/ 14 w 1418"/>
                <a:gd name="T29" fmla="*/ 862 h 1006"/>
                <a:gd name="T30" fmla="*/ 58 w 1418"/>
                <a:gd name="T31" fmla="*/ 742 h 1006"/>
                <a:gd name="T32" fmla="*/ 182 w 1418"/>
                <a:gd name="T33" fmla="*/ 747 h 1006"/>
                <a:gd name="T34" fmla="*/ 394 w 1418"/>
                <a:gd name="T35" fmla="*/ 807 h 1006"/>
                <a:gd name="T36" fmla="*/ 583 w 1418"/>
                <a:gd name="T37" fmla="*/ 834 h 1006"/>
                <a:gd name="T38" fmla="*/ 754 w 1418"/>
                <a:gd name="T39" fmla="*/ 836 h 1006"/>
                <a:gd name="T40" fmla="*/ 895 w 1418"/>
                <a:gd name="T41" fmla="*/ 822 h 1006"/>
                <a:gd name="T42" fmla="*/ 1006 w 1418"/>
                <a:gd name="T43" fmla="*/ 798 h 1006"/>
                <a:gd name="T44" fmla="*/ 1085 w 1418"/>
                <a:gd name="T45" fmla="*/ 776 h 1006"/>
                <a:gd name="T46" fmla="*/ 1126 w 1418"/>
                <a:gd name="T47" fmla="*/ 759 h 1006"/>
                <a:gd name="T48" fmla="*/ 1135 w 1418"/>
                <a:gd name="T49" fmla="*/ 754 h 1006"/>
                <a:gd name="T50" fmla="*/ 1140 w 1418"/>
                <a:gd name="T51" fmla="*/ 747 h 1006"/>
                <a:gd name="T52" fmla="*/ 1142 w 1418"/>
                <a:gd name="T53" fmla="*/ 745 h 1006"/>
                <a:gd name="T54" fmla="*/ 1142 w 1418"/>
                <a:gd name="T55" fmla="*/ 742 h 1006"/>
                <a:gd name="T56" fmla="*/ 1142 w 1418"/>
                <a:gd name="T57" fmla="*/ 740 h 1006"/>
                <a:gd name="T58" fmla="*/ 1140 w 1418"/>
                <a:gd name="T59" fmla="*/ 738 h 1006"/>
                <a:gd name="T60" fmla="*/ 1126 w 1418"/>
                <a:gd name="T61" fmla="*/ 716 h 1006"/>
                <a:gd name="T62" fmla="*/ 1032 w 1418"/>
                <a:gd name="T63" fmla="*/ 586 h 1006"/>
                <a:gd name="T64" fmla="*/ 902 w 1418"/>
                <a:gd name="T65" fmla="*/ 413 h 1006"/>
                <a:gd name="T66" fmla="*/ 802 w 1418"/>
                <a:gd name="T67" fmla="*/ 277 h 1006"/>
                <a:gd name="T68" fmla="*/ 804 w 1418"/>
                <a:gd name="T69" fmla="*/ 233 h 1006"/>
                <a:gd name="T70" fmla="*/ 900 w 1418"/>
                <a:gd name="T71" fmla="*/ 171 h 1006"/>
                <a:gd name="T72" fmla="*/ 1027 w 1418"/>
                <a:gd name="T73" fmla="*/ 89 h 1006"/>
                <a:gd name="T74" fmla="*/ 1130 w 1418"/>
                <a:gd name="T75" fmla="*/ 20 h 10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18"/>
                <a:gd name="T115" fmla="*/ 0 h 1006"/>
                <a:gd name="T116" fmla="*/ 1418 w 1418"/>
                <a:gd name="T117" fmla="*/ 1006 h 100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18" h="1006">
                  <a:moveTo>
                    <a:pt x="1159" y="0"/>
                  </a:moveTo>
                  <a:lnTo>
                    <a:pt x="1159" y="3"/>
                  </a:lnTo>
                  <a:lnTo>
                    <a:pt x="1159" y="5"/>
                  </a:lnTo>
                  <a:lnTo>
                    <a:pt x="1169" y="92"/>
                  </a:lnTo>
                  <a:lnTo>
                    <a:pt x="1193" y="202"/>
                  </a:lnTo>
                  <a:lnTo>
                    <a:pt x="1229" y="332"/>
                  </a:lnTo>
                  <a:lnTo>
                    <a:pt x="1272" y="466"/>
                  </a:lnTo>
                  <a:lnTo>
                    <a:pt x="1318" y="596"/>
                  </a:lnTo>
                  <a:lnTo>
                    <a:pt x="1361" y="716"/>
                  </a:lnTo>
                  <a:lnTo>
                    <a:pt x="1394" y="810"/>
                  </a:lnTo>
                  <a:lnTo>
                    <a:pt x="1418" y="872"/>
                  </a:lnTo>
                  <a:lnTo>
                    <a:pt x="1310" y="915"/>
                  </a:lnTo>
                  <a:lnTo>
                    <a:pt x="1200" y="951"/>
                  </a:lnTo>
                  <a:lnTo>
                    <a:pt x="1087" y="975"/>
                  </a:lnTo>
                  <a:lnTo>
                    <a:pt x="974" y="992"/>
                  </a:lnTo>
                  <a:lnTo>
                    <a:pt x="862" y="1002"/>
                  </a:lnTo>
                  <a:lnTo>
                    <a:pt x="751" y="1006"/>
                  </a:lnTo>
                  <a:lnTo>
                    <a:pt x="643" y="1004"/>
                  </a:lnTo>
                  <a:lnTo>
                    <a:pt x="540" y="997"/>
                  </a:lnTo>
                  <a:lnTo>
                    <a:pt x="442" y="987"/>
                  </a:lnTo>
                  <a:lnTo>
                    <a:pt x="348" y="975"/>
                  </a:lnTo>
                  <a:lnTo>
                    <a:pt x="264" y="961"/>
                  </a:lnTo>
                  <a:lnTo>
                    <a:pt x="190" y="946"/>
                  </a:lnTo>
                  <a:lnTo>
                    <a:pt x="122" y="932"/>
                  </a:lnTo>
                  <a:lnTo>
                    <a:pt x="70" y="920"/>
                  </a:lnTo>
                  <a:lnTo>
                    <a:pt x="29" y="908"/>
                  </a:lnTo>
                  <a:lnTo>
                    <a:pt x="0" y="901"/>
                  </a:lnTo>
                  <a:lnTo>
                    <a:pt x="14" y="862"/>
                  </a:lnTo>
                  <a:lnTo>
                    <a:pt x="36" y="802"/>
                  </a:lnTo>
                  <a:lnTo>
                    <a:pt x="58" y="742"/>
                  </a:lnTo>
                  <a:lnTo>
                    <a:pt x="70" y="704"/>
                  </a:lnTo>
                  <a:lnTo>
                    <a:pt x="182" y="747"/>
                  </a:lnTo>
                  <a:lnTo>
                    <a:pt x="290" y="781"/>
                  </a:lnTo>
                  <a:lnTo>
                    <a:pt x="394" y="807"/>
                  </a:lnTo>
                  <a:lnTo>
                    <a:pt x="492" y="824"/>
                  </a:lnTo>
                  <a:lnTo>
                    <a:pt x="583" y="834"/>
                  </a:lnTo>
                  <a:lnTo>
                    <a:pt x="672" y="836"/>
                  </a:lnTo>
                  <a:lnTo>
                    <a:pt x="754" y="836"/>
                  </a:lnTo>
                  <a:lnTo>
                    <a:pt x="828" y="829"/>
                  </a:lnTo>
                  <a:lnTo>
                    <a:pt x="895" y="822"/>
                  </a:lnTo>
                  <a:lnTo>
                    <a:pt x="955" y="810"/>
                  </a:lnTo>
                  <a:lnTo>
                    <a:pt x="1006" y="798"/>
                  </a:lnTo>
                  <a:lnTo>
                    <a:pt x="1051" y="786"/>
                  </a:lnTo>
                  <a:lnTo>
                    <a:pt x="1085" y="776"/>
                  </a:lnTo>
                  <a:lnTo>
                    <a:pt x="1111" y="766"/>
                  </a:lnTo>
                  <a:lnTo>
                    <a:pt x="1126" y="759"/>
                  </a:lnTo>
                  <a:lnTo>
                    <a:pt x="1133" y="757"/>
                  </a:lnTo>
                  <a:lnTo>
                    <a:pt x="1135" y="754"/>
                  </a:lnTo>
                  <a:lnTo>
                    <a:pt x="1138" y="752"/>
                  </a:lnTo>
                  <a:lnTo>
                    <a:pt x="1140" y="747"/>
                  </a:lnTo>
                  <a:lnTo>
                    <a:pt x="1142" y="745"/>
                  </a:lnTo>
                  <a:lnTo>
                    <a:pt x="1142" y="742"/>
                  </a:lnTo>
                  <a:lnTo>
                    <a:pt x="1142" y="740"/>
                  </a:lnTo>
                  <a:lnTo>
                    <a:pt x="1142" y="738"/>
                  </a:lnTo>
                  <a:lnTo>
                    <a:pt x="1140" y="738"/>
                  </a:lnTo>
                  <a:lnTo>
                    <a:pt x="1140" y="735"/>
                  </a:lnTo>
                  <a:lnTo>
                    <a:pt x="1126" y="716"/>
                  </a:lnTo>
                  <a:lnTo>
                    <a:pt x="1087" y="663"/>
                  </a:lnTo>
                  <a:lnTo>
                    <a:pt x="1032" y="586"/>
                  </a:lnTo>
                  <a:lnTo>
                    <a:pt x="967" y="500"/>
                  </a:lnTo>
                  <a:lnTo>
                    <a:pt x="902" y="413"/>
                  </a:lnTo>
                  <a:lnTo>
                    <a:pt x="845" y="334"/>
                  </a:lnTo>
                  <a:lnTo>
                    <a:pt x="802" y="277"/>
                  </a:lnTo>
                  <a:lnTo>
                    <a:pt x="782" y="248"/>
                  </a:lnTo>
                  <a:lnTo>
                    <a:pt x="804" y="233"/>
                  </a:lnTo>
                  <a:lnTo>
                    <a:pt x="845" y="207"/>
                  </a:lnTo>
                  <a:lnTo>
                    <a:pt x="900" y="171"/>
                  </a:lnTo>
                  <a:lnTo>
                    <a:pt x="962" y="130"/>
                  </a:lnTo>
                  <a:lnTo>
                    <a:pt x="1027" y="89"/>
                  </a:lnTo>
                  <a:lnTo>
                    <a:pt x="1085" y="51"/>
                  </a:lnTo>
                  <a:lnTo>
                    <a:pt x="1130" y="20"/>
                  </a:lnTo>
                  <a:lnTo>
                    <a:pt x="1159" y="0"/>
                  </a:lnTo>
                  <a:close/>
                </a:path>
              </a:pathLst>
            </a:custGeom>
            <a:solidFill>
              <a:srgbClr val="0A3A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0" name="Freeform 62"/>
            <p:cNvSpPr>
              <a:spLocks/>
            </p:cNvSpPr>
            <p:nvPr/>
          </p:nvSpPr>
          <p:spPr bwMode="auto">
            <a:xfrm>
              <a:off x="3982" y="3406"/>
              <a:ext cx="878" cy="389"/>
            </a:xfrm>
            <a:custGeom>
              <a:avLst/>
              <a:gdLst>
                <a:gd name="T0" fmla="*/ 93 w 878"/>
                <a:gd name="T1" fmla="*/ 3 h 389"/>
                <a:gd name="T2" fmla="*/ 72 w 878"/>
                <a:gd name="T3" fmla="*/ 15 h 389"/>
                <a:gd name="T4" fmla="*/ 40 w 878"/>
                <a:gd name="T5" fmla="*/ 36 h 389"/>
                <a:gd name="T6" fmla="*/ 12 w 878"/>
                <a:gd name="T7" fmla="*/ 72 h 389"/>
                <a:gd name="T8" fmla="*/ 0 w 878"/>
                <a:gd name="T9" fmla="*/ 135 h 389"/>
                <a:gd name="T10" fmla="*/ 26 w 878"/>
                <a:gd name="T11" fmla="*/ 221 h 389"/>
                <a:gd name="T12" fmla="*/ 60 w 878"/>
                <a:gd name="T13" fmla="*/ 269 h 389"/>
                <a:gd name="T14" fmla="*/ 60 w 878"/>
                <a:gd name="T15" fmla="*/ 271 h 389"/>
                <a:gd name="T16" fmla="*/ 67 w 878"/>
                <a:gd name="T17" fmla="*/ 274 h 389"/>
                <a:gd name="T18" fmla="*/ 100 w 878"/>
                <a:gd name="T19" fmla="*/ 286 h 389"/>
                <a:gd name="T20" fmla="*/ 160 w 878"/>
                <a:gd name="T21" fmla="*/ 305 h 389"/>
                <a:gd name="T22" fmla="*/ 247 w 878"/>
                <a:gd name="T23" fmla="*/ 329 h 389"/>
                <a:gd name="T24" fmla="*/ 355 w 878"/>
                <a:gd name="T25" fmla="*/ 353 h 389"/>
                <a:gd name="T26" fmla="*/ 482 w 878"/>
                <a:gd name="T27" fmla="*/ 372 h 389"/>
                <a:gd name="T28" fmla="*/ 624 w 878"/>
                <a:gd name="T29" fmla="*/ 387 h 389"/>
                <a:gd name="T30" fmla="*/ 777 w 878"/>
                <a:gd name="T31" fmla="*/ 389 h 389"/>
                <a:gd name="T32" fmla="*/ 864 w 878"/>
                <a:gd name="T33" fmla="*/ 384 h 389"/>
                <a:gd name="T34" fmla="*/ 871 w 878"/>
                <a:gd name="T35" fmla="*/ 377 h 389"/>
                <a:gd name="T36" fmla="*/ 878 w 878"/>
                <a:gd name="T37" fmla="*/ 310 h 389"/>
                <a:gd name="T38" fmla="*/ 876 w 878"/>
                <a:gd name="T39" fmla="*/ 185 h 389"/>
                <a:gd name="T40" fmla="*/ 866 w 878"/>
                <a:gd name="T41" fmla="*/ 115 h 389"/>
                <a:gd name="T42" fmla="*/ 859 w 878"/>
                <a:gd name="T43" fmla="*/ 108 h 389"/>
                <a:gd name="T44" fmla="*/ 784 w 878"/>
                <a:gd name="T45" fmla="*/ 108 h 389"/>
                <a:gd name="T46" fmla="*/ 710 w 878"/>
                <a:gd name="T47" fmla="*/ 108 h 389"/>
                <a:gd name="T48" fmla="*/ 631 w 878"/>
                <a:gd name="T49" fmla="*/ 108 h 389"/>
                <a:gd name="T50" fmla="*/ 552 w 878"/>
                <a:gd name="T51" fmla="*/ 106 h 389"/>
                <a:gd name="T52" fmla="*/ 468 w 878"/>
                <a:gd name="T53" fmla="*/ 99 h 389"/>
                <a:gd name="T54" fmla="*/ 384 w 878"/>
                <a:gd name="T55" fmla="*/ 87 h 389"/>
                <a:gd name="T56" fmla="*/ 295 w 878"/>
                <a:gd name="T57" fmla="*/ 67 h 389"/>
                <a:gd name="T58" fmla="*/ 201 w 878"/>
                <a:gd name="T59" fmla="*/ 39 h 389"/>
                <a:gd name="T60" fmla="*/ 108 w 878"/>
                <a:gd name="T61" fmla="*/ 3 h 389"/>
                <a:gd name="T62" fmla="*/ 103 w 878"/>
                <a:gd name="T63" fmla="*/ 0 h 389"/>
                <a:gd name="T64" fmla="*/ 98 w 878"/>
                <a:gd name="T65" fmla="*/ 0 h 38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78"/>
                <a:gd name="T100" fmla="*/ 0 h 389"/>
                <a:gd name="T101" fmla="*/ 878 w 878"/>
                <a:gd name="T102" fmla="*/ 389 h 38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78" h="389">
                  <a:moveTo>
                    <a:pt x="98" y="0"/>
                  </a:moveTo>
                  <a:lnTo>
                    <a:pt x="93" y="3"/>
                  </a:lnTo>
                  <a:lnTo>
                    <a:pt x="84" y="7"/>
                  </a:lnTo>
                  <a:lnTo>
                    <a:pt x="72" y="15"/>
                  </a:lnTo>
                  <a:lnTo>
                    <a:pt x="55" y="24"/>
                  </a:lnTo>
                  <a:lnTo>
                    <a:pt x="40" y="36"/>
                  </a:lnTo>
                  <a:lnTo>
                    <a:pt x="24" y="53"/>
                  </a:lnTo>
                  <a:lnTo>
                    <a:pt x="12" y="72"/>
                  </a:lnTo>
                  <a:lnTo>
                    <a:pt x="2" y="96"/>
                  </a:lnTo>
                  <a:lnTo>
                    <a:pt x="0" y="135"/>
                  </a:lnTo>
                  <a:lnTo>
                    <a:pt x="7" y="178"/>
                  </a:lnTo>
                  <a:lnTo>
                    <a:pt x="26" y="221"/>
                  </a:lnTo>
                  <a:lnTo>
                    <a:pt x="57" y="269"/>
                  </a:lnTo>
                  <a:lnTo>
                    <a:pt x="60" y="269"/>
                  </a:lnTo>
                  <a:lnTo>
                    <a:pt x="60" y="271"/>
                  </a:lnTo>
                  <a:lnTo>
                    <a:pt x="62" y="271"/>
                  </a:lnTo>
                  <a:lnTo>
                    <a:pt x="67" y="274"/>
                  </a:lnTo>
                  <a:lnTo>
                    <a:pt x="79" y="279"/>
                  </a:lnTo>
                  <a:lnTo>
                    <a:pt x="100" y="286"/>
                  </a:lnTo>
                  <a:lnTo>
                    <a:pt x="127" y="295"/>
                  </a:lnTo>
                  <a:lnTo>
                    <a:pt x="160" y="305"/>
                  </a:lnTo>
                  <a:lnTo>
                    <a:pt x="201" y="317"/>
                  </a:lnTo>
                  <a:lnTo>
                    <a:pt x="247" y="329"/>
                  </a:lnTo>
                  <a:lnTo>
                    <a:pt x="300" y="341"/>
                  </a:lnTo>
                  <a:lnTo>
                    <a:pt x="355" y="353"/>
                  </a:lnTo>
                  <a:lnTo>
                    <a:pt x="417" y="363"/>
                  </a:lnTo>
                  <a:lnTo>
                    <a:pt x="482" y="372"/>
                  </a:lnTo>
                  <a:lnTo>
                    <a:pt x="552" y="382"/>
                  </a:lnTo>
                  <a:lnTo>
                    <a:pt x="624" y="387"/>
                  </a:lnTo>
                  <a:lnTo>
                    <a:pt x="700" y="389"/>
                  </a:lnTo>
                  <a:lnTo>
                    <a:pt x="777" y="389"/>
                  </a:lnTo>
                  <a:lnTo>
                    <a:pt x="859" y="387"/>
                  </a:lnTo>
                  <a:lnTo>
                    <a:pt x="864" y="384"/>
                  </a:lnTo>
                  <a:lnTo>
                    <a:pt x="868" y="382"/>
                  </a:lnTo>
                  <a:lnTo>
                    <a:pt x="871" y="377"/>
                  </a:lnTo>
                  <a:lnTo>
                    <a:pt x="873" y="372"/>
                  </a:lnTo>
                  <a:lnTo>
                    <a:pt x="878" y="310"/>
                  </a:lnTo>
                  <a:lnTo>
                    <a:pt x="878" y="250"/>
                  </a:lnTo>
                  <a:lnTo>
                    <a:pt x="876" y="185"/>
                  </a:lnTo>
                  <a:lnTo>
                    <a:pt x="868" y="120"/>
                  </a:lnTo>
                  <a:lnTo>
                    <a:pt x="866" y="115"/>
                  </a:lnTo>
                  <a:lnTo>
                    <a:pt x="864" y="111"/>
                  </a:lnTo>
                  <a:lnTo>
                    <a:pt x="859" y="108"/>
                  </a:lnTo>
                  <a:lnTo>
                    <a:pt x="854" y="108"/>
                  </a:lnTo>
                  <a:lnTo>
                    <a:pt x="784" y="108"/>
                  </a:lnTo>
                  <a:lnTo>
                    <a:pt x="746" y="108"/>
                  </a:lnTo>
                  <a:lnTo>
                    <a:pt x="710" y="108"/>
                  </a:lnTo>
                  <a:lnTo>
                    <a:pt x="672" y="108"/>
                  </a:lnTo>
                  <a:lnTo>
                    <a:pt x="631" y="108"/>
                  </a:lnTo>
                  <a:lnTo>
                    <a:pt x="592" y="108"/>
                  </a:lnTo>
                  <a:lnTo>
                    <a:pt x="552" y="106"/>
                  </a:lnTo>
                  <a:lnTo>
                    <a:pt x="511" y="103"/>
                  </a:lnTo>
                  <a:lnTo>
                    <a:pt x="468" y="99"/>
                  </a:lnTo>
                  <a:lnTo>
                    <a:pt x="427" y="94"/>
                  </a:lnTo>
                  <a:lnTo>
                    <a:pt x="384" y="87"/>
                  </a:lnTo>
                  <a:lnTo>
                    <a:pt x="338" y="77"/>
                  </a:lnTo>
                  <a:lnTo>
                    <a:pt x="295" y="67"/>
                  </a:lnTo>
                  <a:lnTo>
                    <a:pt x="249" y="55"/>
                  </a:lnTo>
                  <a:lnTo>
                    <a:pt x="201" y="39"/>
                  </a:lnTo>
                  <a:lnTo>
                    <a:pt x="156" y="22"/>
                  </a:lnTo>
                  <a:lnTo>
                    <a:pt x="108" y="3"/>
                  </a:lnTo>
                  <a:lnTo>
                    <a:pt x="105" y="0"/>
                  </a:lnTo>
                  <a:lnTo>
                    <a:pt x="103" y="0"/>
                  </a:lnTo>
                  <a:lnTo>
                    <a:pt x="100" y="0"/>
                  </a:lnTo>
                  <a:lnTo>
                    <a:pt x="9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1" name="Freeform 63"/>
            <p:cNvSpPr>
              <a:spLocks/>
            </p:cNvSpPr>
            <p:nvPr/>
          </p:nvSpPr>
          <p:spPr bwMode="auto">
            <a:xfrm>
              <a:off x="4010" y="3435"/>
              <a:ext cx="821" cy="329"/>
            </a:xfrm>
            <a:custGeom>
              <a:avLst/>
              <a:gdLst>
                <a:gd name="T0" fmla="*/ 0 w 821"/>
                <a:gd name="T1" fmla="*/ 103 h 329"/>
                <a:gd name="T2" fmla="*/ 0 w 821"/>
                <a:gd name="T3" fmla="*/ 96 h 329"/>
                <a:gd name="T4" fmla="*/ 0 w 821"/>
                <a:gd name="T5" fmla="*/ 89 h 329"/>
                <a:gd name="T6" fmla="*/ 0 w 821"/>
                <a:gd name="T7" fmla="*/ 82 h 329"/>
                <a:gd name="T8" fmla="*/ 3 w 821"/>
                <a:gd name="T9" fmla="*/ 77 h 329"/>
                <a:gd name="T10" fmla="*/ 8 w 821"/>
                <a:gd name="T11" fmla="*/ 60 h 329"/>
                <a:gd name="T12" fmla="*/ 17 w 821"/>
                <a:gd name="T13" fmla="*/ 46 h 329"/>
                <a:gd name="T14" fmla="*/ 27 w 821"/>
                <a:gd name="T15" fmla="*/ 34 h 329"/>
                <a:gd name="T16" fmla="*/ 39 w 821"/>
                <a:gd name="T17" fmla="*/ 24 h 329"/>
                <a:gd name="T18" fmla="*/ 48 w 821"/>
                <a:gd name="T19" fmla="*/ 14 h 329"/>
                <a:gd name="T20" fmla="*/ 58 w 821"/>
                <a:gd name="T21" fmla="*/ 10 h 329"/>
                <a:gd name="T22" fmla="*/ 68 w 821"/>
                <a:gd name="T23" fmla="*/ 2 h 329"/>
                <a:gd name="T24" fmla="*/ 75 w 821"/>
                <a:gd name="T25" fmla="*/ 0 h 329"/>
                <a:gd name="T26" fmla="*/ 123 w 821"/>
                <a:gd name="T27" fmla="*/ 19 h 329"/>
                <a:gd name="T28" fmla="*/ 171 w 821"/>
                <a:gd name="T29" fmla="*/ 38 h 329"/>
                <a:gd name="T30" fmla="*/ 216 w 821"/>
                <a:gd name="T31" fmla="*/ 53 h 329"/>
                <a:gd name="T32" fmla="*/ 262 w 821"/>
                <a:gd name="T33" fmla="*/ 67 h 329"/>
                <a:gd name="T34" fmla="*/ 308 w 821"/>
                <a:gd name="T35" fmla="*/ 77 h 329"/>
                <a:gd name="T36" fmla="*/ 353 w 821"/>
                <a:gd name="T37" fmla="*/ 86 h 329"/>
                <a:gd name="T38" fmla="*/ 396 w 821"/>
                <a:gd name="T39" fmla="*/ 94 h 329"/>
                <a:gd name="T40" fmla="*/ 440 w 821"/>
                <a:gd name="T41" fmla="*/ 98 h 329"/>
                <a:gd name="T42" fmla="*/ 480 w 821"/>
                <a:gd name="T43" fmla="*/ 103 h 329"/>
                <a:gd name="T44" fmla="*/ 524 w 821"/>
                <a:gd name="T45" fmla="*/ 108 h 329"/>
                <a:gd name="T46" fmla="*/ 564 w 821"/>
                <a:gd name="T47" fmla="*/ 108 h 329"/>
                <a:gd name="T48" fmla="*/ 605 w 821"/>
                <a:gd name="T49" fmla="*/ 110 h 329"/>
                <a:gd name="T50" fmla="*/ 644 w 821"/>
                <a:gd name="T51" fmla="*/ 110 h 329"/>
                <a:gd name="T52" fmla="*/ 682 w 821"/>
                <a:gd name="T53" fmla="*/ 110 h 329"/>
                <a:gd name="T54" fmla="*/ 720 w 821"/>
                <a:gd name="T55" fmla="*/ 110 h 329"/>
                <a:gd name="T56" fmla="*/ 759 w 821"/>
                <a:gd name="T57" fmla="*/ 110 h 329"/>
                <a:gd name="T58" fmla="*/ 764 w 821"/>
                <a:gd name="T59" fmla="*/ 110 h 329"/>
                <a:gd name="T60" fmla="*/ 778 w 821"/>
                <a:gd name="T61" fmla="*/ 110 h 329"/>
                <a:gd name="T62" fmla="*/ 797 w 821"/>
                <a:gd name="T63" fmla="*/ 110 h 329"/>
                <a:gd name="T64" fmla="*/ 812 w 821"/>
                <a:gd name="T65" fmla="*/ 110 h 329"/>
                <a:gd name="T66" fmla="*/ 816 w 821"/>
                <a:gd name="T67" fmla="*/ 142 h 329"/>
                <a:gd name="T68" fmla="*/ 819 w 821"/>
                <a:gd name="T69" fmla="*/ 173 h 329"/>
                <a:gd name="T70" fmla="*/ 821 w 821"/>
                <a:gd name="T71" fmla="*/ 204 h 329"/>
                <a:gd name="T72" fmla="*/ 821 w 821"/>
                <a:gd name="T73" fmla="*/ 235 h 329"/>
                <a:gd name="T74" fmla="*/ 821 w 821"/>
                <a:gd name="T75" fmla="*/ 259 h 329"/>
                <a:gd name="T76" fmla="*/ 819 w 821"/>
                <a:gd name="T77" fmla="*/ 281 h 329"/>
                <a:gd name="T78" fmla="*/ 819 w 821"/>
                <a:gd name="T79" fmla="*/ 305 h 329"/>
                <a:gd name="T80" fmla="*/ 816 w 821"/>
                <a:gd name="T81" fmla="*/ 326 h 329"/>
                <a:gd name="T82" fmla="*/ 742 w 821"/>
                <a:gd name="T83" fmla="*/ 329 h 329"/>
                <a:gd name="T84" fmla="*/ 670 w 821"/>
                <a:gd name="T85" fmla="*/ 329 h 329"/>
                <a:gd name="T86" fmla="*/ 600 w 821"/>
                <a:gd name="T87" fmla="*/ 326 h 329"/>
                <a:gd name="T88" fmla="*/ 533 w 821"/>
                <a:gd name="T89" fmla="*/ 322 h 329"/>
                <a:gd name="T90" fmla="*/ 468 w 821"/>
                <a:gd name="T91" fmla="*/ 317 h 329"/>
                <a:gd name="T92" fmla="*/ 408 w 821"/>
                <a:gd name="T93" fmla="*/ 307 h 329"/>
                <a:gd name="T94" fmla="*/ 351 w 821"/>
                <a:gd name="T95" fmla="*/ 298 h 329"/>
                <a:gd name="T96" fmla="*/ 298 w 821"/>
                <a:gd name="T97" fmla="*/ 288 h 329"/>
                <a:gd name="T98" fmla="*/ 248 w 821"/>
                <a:gd name="T99" fmla="*/ 276 h 329"/>
                <a:gd name="T100" fmla="*/ 204 w 821"/>
                <a:gd name="T101" fmla="*/ 266 h 329"/>
                <a:gd name="T102" fmla="*/ 164 w 821"/>
                <a:gd name="T103" fmla="*/ 254 h 329"/>
                <a:gd name="T104" fmla="*/ 130 w 821"/>
                <a:gd name="T105" fmla="*/ 245 h 329"/>
                <a:gd name="T106" fmla="*/ 101 w 821"/>
                <a:gd name="T107" fmla="*/ 235 h 329"/>
                <a:gd name="T108" fmla="*/ 77 w 821"/>
                <a:gd name="T109" fmla="*/ 228 h 329"/>
                <a:gd name="T110" fmla="*/ 60 w 821"/>
                <a:gd name="T111" fmla="*/ 223 h 329"/>
                <a:gd name="T112" fmla="*/ 48 w 821"/>
                <a:gd name="T113" fmla="*/ 218 h 329"/>
                <a:gd name="T114" fmla="*/ 27 w 821"/>
                <a:gd name="T115" fmla="*/ 187 h 329"/>
                <a:gd name="T116" fmla="*/ 12 w 821"/>
                <a:gd name="T117" fmla="*/ 156 h 329"/>
                <a:gd name="T118" fmla="*/ 3 w 821"/>
                <a:gd name="T119" fmla="*/ 130 h 329"/>
                <a:gd name="T120" fmla="*/ 0 w 821"/>
                <a:gd name="T121" fmla="*/ 103 h 32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1"/>
                <a:gd name="T184" fmla="*/ 0 h 329"/>
                <a:gd name="T185" fmla="*/ 821 w 821"/>
                <a:gd name="T186" fmla="*/ 329 h 32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1" h="329">
                  <a:moveTo>
                    <a:pt x="0" y="103"/>
                  </a:moveTo>
                  <a:lnTo>
                    <a:pt x="0" y="96"/>
                  </a:lnTo>
                  <a:lnTo>
                    <a:pt x="0" y="89"/>
                  </a:lnTo>
                  <a:lnTo>
                    <a:pt x="0" y="82"/>
                  </a:lnTo>
                  <a:lnTo>
                    <a:pt x="3" y="77"/>
                  </a:lnTo>
                  <a:lnTo>
                    <a:pt x="8" y="60"/>
                  </a:lnTo>
                  <a:lnTo>
                    <a:pt x="17" y="46"/>
                  </a:lnTo>
                  <a:lnTo>
                    <a:pt x="27" y="34"/>
                  </a:lnTo>
                  <a:lnTo>
                    <a:pt x="39" y="24"/>
                  </a:lnTo>
                  <a:lnTo>
                    <a:pt x="48" y="14"/>
                  </a:lnTo>
                  <a:lnTo>
                    <a:pt x="58" y="10"/>
                  </a:lnTo>
                  <a:lnTo>
                    <a:pt x="68" y="2"/>
                  </a:lnTo>
                  <a:lnTo>
                    <a:pt x="75" y="0"/>
                  </a:lnTo>
                  <a:lnTo>
                    <a:pt x="123" y="19"/>
                  </a:lnTo>
                  <a:lnTo>
                    <a:pt x="171" y="38"/>
                  </a:lnTo>
                  <a:lnTo>
                    <a:pt x="216" y="53"/>
                  </a:lnTo>
                  <a:lnTo>
                    <a:pt x="262" y="67"/>
                  </a:lnTo>
                  <a:lnTo>
                    <a:pt x="308" y="77"/>
                  </a:lnTo>
                  <a:lnTo>
                    <a:pt x="353" y="86"/>
                  </a:lnTo>
                  <a:lnTo>
                    <a:pt x="396" y="94"/>
                  </a:lnTo>
                  <a:lnTo>
                    <a:pt x="440" y="98"/>
                  </a:lnTo>
                  <a:lnTo>
                    <a:pt x="480" y="103"/>
                  </a:lnTo>
                  <a:lnTo>
                    <a:pt x="524" y="108"/>
                  </a:lnTo>
                  <a:lnTo>
                    <a:pt x="564" y="108"/>
                  </a:lnTo>
                  <a:lnTo>
                    <a:pt x="605" y="110"/>
                  </a:lnTo>
                  <a:lnTo>
                    <a:pt x="644" y="110"/>
                  </a:lnTo>
                  <a:lnTo>
                    <a:pt x="682" y="110"/>
                  </a:lnTo>
                  <a:lnTo>
                    <a:pt x="720" y="110"/>
                  </a:lnTo>
                  <a:lnTo>
                    <a:pt x="759" y="110"/>
                  </a:lnTo>
                  <a:lnTo>
                    <a:pt x="764" y="110"/>
                  </a:lnTo>
                  <a:lnTo>
                    <a:pt x="778" y="110"/>
                  </a:lnTo>
                  <a:lnTo>
                    <a:pt x="797" y="110"/>
                  </a:lnTo>
                  <a:lnTo>
                    <a:pt x="812" y="110"/>
                  </a:lnTo>
                  <a:lnTo>
                    <a:pt x="816" y="142"/>
                  </a:lnTo>
                  <a:lnTo>
                    <a:pt x="819" y="173"/>
                  </a:lnTo>
                  <a:lnTo>
                    <a:pt x="821" y="204"/>
                  </a:lnTo>
                  <a:lnTo>
                    <a:pt x="821" y="235"/>
                  </a:lnTo>
                  <a:lnTo>
                    <a:pt x="821" y="259"/>
                  </a:lnTo>
                  <a:lnTo>
                    <a:pt x="819" y="281"/>
                  </a:lnTo>
                  <a:lnTo>
                    <a:pt x="819" y="305"/>
                  </a:lnTo>
                  <a:lnTo>
                    <a:pt x="816" y="326"/>
                  </a:lnTo>
                  <a:lnTo>
                    <a:pt x="742" y="329"/>
                  </a:lnTo>
                  <a:lnTo>
                    <a:pt x="670" y="329"/>
                  </a:lnTo>
                  <a:lnTo>
                    <a:pt x="600" y="326"/>
                  </a:lnTo>
                  <a:lnTo>
                    <a:pt x="533" y="322"/>
                  </a:lnTo>
                  <a:lnTo>
                    <a:pt x="468" y="317"/>
                  </a:lnTo>
                  <a:lnTo>
                    <a:pt x="408" y="307"/>
                  </a:lnTo>
                  <a:lnTo>
                    <a:pt x="351" y="298"/>
                  </a:lnTo>
                  <a:lnTo>
                    <a:pt x="298" y="288"/>
                  </a:lnTo>
                  <a:lnTo>
                    <a:pt x="248" y="276"/>
                  </a:lnTo>
                  <a:lnTo>
                    <a:pt x="204" y="266"/>
                  </a:lnTo>
                  <a:lnTo>
                    <a:pt x="164" y="254"/>
                  </a:lnTo>
                  <a:lnTo>
                    <a:pt x="130" y="245"/>
                  </a:lnTo>
                  <a:lnTo>
                    <a:pt x="101" y="235"/>
                  </a:lnTo>
                  <a:lnTo>
                    <a:pt x="77" y="228"/>
                  </a:lnTo>
                  <a:lnTo>
                    <a:pt x="60" y="223"/>
                  </a:lnTo>
                  <a:lnTo>
                    <a:pt x="48" y="218"/>
                  </a:lnTo>
                  <a:lnTo>
                    <a:pt x="27" y="187"/>
                  </a:lnTo>
                  <a:lnTo>
                    <a:pt x="12" y="156"/>
                  </a:lnTo>
                  <a:lnTo>
                    <a:pt x="3" y="130"/>
                  </a:lnTo>
                  <a:lnTo>
                    <a:pt x="0" y="103"/>
                  </a:lnTo>
                  <a:close/>
                </a:path>
              </a:pathLst>
            </a:custGeom>
            <a:solidFill>
              <a:srgbClr val="44A8B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2" name="Freeform 64"/>
            <p:cNvSpPr>
              <a:spLocks/>
            </p:cNvSpPr>
            <p:nvPr/>
          </p:nvSpPr>
          <p:spPr bwMode="auto">
            <a:xfrm>
              <a:off x="3463" y="3550"/>
              <a:ext cx="720" cy="322"/>
            </a:xfrm>
            <a:custGeom>
              <a:avLst/>
              <a:gdLst>
                <a:gd name="T0" fmla="*/ 339 w 720"/>
                <a:gd name="T1" fmla="*/ 286 h 322"/>
                <a:gd name="T2" fmla="*/ 293 w 720"/>
                <a:gd name="T3" fmla="*/ 247 h 322"/>
                <a:gd name="T4" fmla="*/ 245 w 720"/>
                <a:gd name="T5" fmla="*/ 209 h 322"/>
                <a:gd name="T6" fmla="*/ 192 w 720"/>
                <a:gd name="T7" fmla="*/ 168 h 322"/>
                <a:gd name="T8" fmla="*/ 142 w 720"/>
                <a:gd name="T9" fmla="*/ 130 h 322"/>
                <a:gd name="T10" fmla="*/ 96 w 720"/>
                <a:gd name="T11" fmla="*/ 96 h 322"/>
                <a:gd name="T12" fmla="*/ 55 w 720"/>
                <a:gd name="T13" fmla="*/ 67 h 322"/>
                <a:gd name="T14" fmla="*/ 24 w 720"/>
                <a:gd name="T15" fmla="*/ 51 h 322"/>
                <a:gd name="T16" fmla="*/ 3 w 720"/>
                <a:gd name="T17" fmla="*/ 43 h 322"/>
                <a:gd name="T18" fmla="*/ 3 w 720"/>
                <a:gd name="T19" fmla="*/ 77 h 322"/>
                <a:gd name="T20" fmla="*/ 0 w 720"/>
                <a:gd name="T21" fmla="*/ 77 h 322"/>
                <a:gd name="T22" fmla="*/ 17 w 720"/>
                <a:gd name="T23" fmla="*/ 84 h 322"/>
                <a:gd name="T24" fmla="*/ 43 w 720"/>
                <a:gd name="T25" fmla="*/ 101 h 322"/>
                <a:gd name="T26" fmla="*/ 77 w 720"/>
                <a:gd name="T27" fmla="*/ 125 h 322"/>
                <a:gd name="T28" fmla="*/ 120 w 720"/>
                <a:gd name="T29" fmla="*/ 156 h 322"/>
                <a:gd name="T30" fmla="*/ 166 w 720"/>
                <a:gd name="T31" fmla="*/ 192 h 322"/>
                <a:gd name="T32" fmla="*/ 219 w 720"/>
                <a:gd name="T33" fmla="*/ 231 h 322"/>
                <a:gd name="T34" fmla="*/ 269 w 720"/>
                <a:gd name="T35" fmla="*/ 274 h 322"/>
                <a:gd name="T36" fmla="*/ 322 w 720"/>
                <a:gd name="T37" fmla="*/ 317 h 322"/>
                <a:gd name="T38" fmla="*/ 327 w 720"/>
                <a:gd name="T39" fmla="*/ 322 h 322"/>
                <a:gd name="T40" fmla="*/ 334 w 720"/>
                <a:gd name="T41" fmla="*/ 322 h 322"/>
                <a:gd name="T42" fmla="*/ 355 w 720"/>
                <a:gd name="T43" fmla="*/ 319 h 322"/>
                <a:gd name="T44" fmla="*/ 377 w 720"/>
                <a:gd name="T45" fmla="*/ 310 h 322"/>
                <a:gd name="T46" fmla="*/ 403 w 720"/>
                <a:gd name="T47" fmla="*/ 298 h 322"/>
                <a:gd name="T48" fmla="*/ 432 w 720"/>
                <a:gd name="T49" fmla="*/ 279 h 322"/>
                <a:gd name="T50" fmla="*/ 463 w 720"/>
                <a:gd name="T51" fmla="*/ 259 h 322"/>
                <a:gd name="T52" fmla="*/ 492 w 720"/>
                <a:gd name="T53" fmla="*/ 235 h 322"/>
                <a:gd name="T54" fmla="*/ 523 w 720"/>
                <a:gd name="T55" fmla="*/ 211 h 322"/>
                <a:gd name="T56" fmla="*/ 555 w 720"/>
                <a:gd name="T57" fmla="*/ 185 h 322"/>
                <a:gd name="T58" fmla="*/ 583 w 720"/>
                <a:gd name="T59" fmla="*/ 159 h 322"/>
                <a:gd name="T60" fmla="*/ 612 w 720"/>
                <a:gd name="T61" fmla="*/ 132 h 322"/>
                <a:gd name="T62" fmla="*/ 639 w 720"/>
                <a:gd name="T63" fmla="*/ 108 h 322"/>
                <a:gd name="T64" fmla="*/ 663 w 720"/>
                <a:gd name="T65" fmla="*/ 84 h 322"/>
                <a:gd name="T66" fmla="*/ 682 w 720"/>
                <a:gd name="T67" fmla="*/ 63 h 322"/>
                <a:gd name="T68" fmla="*/ 699 w 720"/>
                <a:gd name="T69" fmla="*/ 46 h 322"/>
                <a:gd name="T70" fmla="*/ 713 w 720"/>
                <a:gd name="T71" fmla="*/ 34 h 322"/>
                <a:gd name="T72" fmla="*/ 720 w 720"/>
                <a:gd name="T73" fmla="*/ 24 h 322"/>
                <a:gd name="T74" fmla="*/ 696 w 720"/>
                <a:gd name="T75" fmla="*/ 0 h 322"/>
                <a:gd name="T76" fmla="*/ 653 w 720"/>
                <a:gd name="T77" fmla="*/ 43 h 322"/>
                <a:gd name="T78" fmla="*/ 605 w 720"/>
                <a:gd name="T79" fmla="*/ 91 h 322"/>
                <a:gd name="T80" fmla="*/ 555 w 720"/>
                <a:gd name="T81" fmla="*/ 137 h 322"/>
                <a:gd name="T82" fmla="*/ 504 w 720"/>
                <a:gd name="T83" fmla="*/ 183 h 322"/>
                <a:gd name="T84" fmla="*/ 454 w 720"/>
                <a:gd name="T85" fmla="*/ 221 h 322"/>
                <a:gd name="T86" fmla="*/ 408 w 720"/>
                <a:gd name="T87" fmla="*/ 252 h 322"/>
                <a:gd name="T88" fmla="*/ 370 w 720"/>
                <a:gd name="T89" fmla="*/ 276 h 322"/>
                <a:gd name="T90" fmla="*/ 339 w 720"/>
                <a:gd name="T91" fmla="*/ 286 h 3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20"/>
                <a:gd name="T139" fmla="*/ 0 h 322"/>
                <a:gd name="T140" fmla="*/ 720 w 720"/>
                <a:gd name="T141" fmla="*/ 322 h 32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20" h="322">
                  <a:moveTo>
                    <a:pt x="339" y="286"/>
                  </a:moveTo>
                  <a:lnTo>
                    <a:pt x="293" y="247"/>
                  </a:lnTo>
                  <a:lnTo>
                    <a:pt x="245" y="209"/>
                  </a:lnTo>
                  <a:lnTo>
                    <a:pt x="192" y="168"/>
                  </a:lnTo>
                  <a:lnTo>
                    <a:pt x="142" y="130"/>
                  </a:lnTo>
                  <a:lnTo>
                    <a:pt x="96" y="96"/>
                  </a:lnTo>
                  <a:lnTo>
                    <a:pt x="55" y="67"/>
                  </a:lnTo>
                  <a:lnTo>
                    <a:pt x="24" y="51"/>
                  </a:lnTo>
                  <a:lnTo>
                    <a:pt x="3" y="43"/>
                  </a:lnTo>
                  <a:lnTo>
                    <a:pt x="3" y="77"/>
                  </a:lnTo>
                  <a:lnTo>
                    <a:pt x="0" y="77"/>
                  </a:lnTo>
                  <a:lnTo>
                    <a:pt x="17" y="84"/>
                  </a:lnTo>
                  <a:lnTo>
                    <a:pt x="43" y="101"/>
                  </a:lnTo>
                  <a:lnTo>
                    <a:pt x="77" y="125"/>
                  </a:lnTo>
                  <a:lnTo>
                    <a:pt x="120" y="156"/>
                  </a:lnTo>
                  <a:lnTo>
                    <a:pt x="166" y="192"/>
                  </a:lnTo>
                  <a:lnTo>
                    <a:pt x="219" y="231"/>
                  </a:lnTo>
                  <a:lnTo>
                    <a:pt x="269" y="274"/>
                  </a:lnTo>
                  <a:lnTo>
                    <a:pt x="322" y="317"/>
                  </a:lnTo>
                  <a:lnTo>
                    <a:pt x="327" y="322"/>
                  </a:lnTo>
                  <a:lnTo>
                    <a:pt x="334" y="322"/>
                  </a:lnTo>
                  <a:lnTo>
                    <a:pt x="355" y="319"/>
                  </a:lnTo>
                  <a:lnTo>
                    <a:pt x="377" y="310"/>
                  </a:lnTo>
                  <a:lnTo>
                    <a:pt x="403" y="298"/>
                  </a:lnTo>
                  <a:lnTo>
                    <a:pt x="432" y="279"/>
                  </a:lnTo>
                  <a:lnTo>
                    <a:pt x="463" y="259"/>
                  </a:lnTo>
                  <a:lnTo>
                    <a:pt x="492" y="235"/>
                  </a:lnTo>
                  <a:lnTo>
                    <a:pt x="523" y="211"/>
                  </a:lnTo>
                  <a:lnTo>
                    <a:pt x="555" y="185"/>
                  </a:lnTo>
                  <a:lnTo>
                    <a:pt x="583" y="159"/>
                  </a:lnTo>
                  <a:lnTo>
                    <a:pt x="612" y="132"/>
                  </a:lnTo>
                  <a:lnTo>
                    <a:pt x="639" y="108"/>
                  </a:lnTo>
                  <a:lnTo>
                    <a:pt x="663" y="84"/>
                  </a:lnTo>
                  <a:lnTo>
                    <a:pt x="682" y="63"/>
                  </a:lnTo>
                  <a:lnTo>
                    <a:pt x="699" y="46"/>
                  </a:lnTo>
                  <a:lnTo>
                    <a:pt x="713" y="34"/>
                  </a:lnTo>
                  <a:lnTo>
                    <a:pt x="720" y="24"/>
                  </a:lnTo>
                  <a:lnTo>
                    <a:pt x="696" y="0"/>
                  </a:lnTo>
                  <a:lnTo>
                    <a:pt x="653" y="43"/>
                  </a:lnTo>
                  <a:lnTo>
                    <a:pt x="605" y="91"/>
                  </a:lnTo>
                  <a:lnTo>
                    <a:pt x="555" y="137"/>
                  </a:lnTo>
                  <a:lnTo>
                    <a:pt x="504" y="183"/>
                  </a:lnTo>
                  <a:lnTo>
                    <a:pt x="454" y="221"/>
                  </a:lnTo>
                  <a:lnTo>
                    <a:pt x="408" y="252"/>
                  </a:lnTo>
                  <a:lnTo>
                    <a:pt x="370" y="276"/>
                  </a:lnTo>
                  <a:lnTo>
                    <a:pt x="339" y="2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3" name="Freeform 65"/>
            <p:cNvSpPr>
              <a:spLocks/>
            </p:cNvSpPr>
            <p:nvPr/>
          </p:nvSpPr>
          <p:spPr bwMode="auto">
            <a:xfrm>
              <a:off x="3274" y="3493"/>
              <a:ext cx="208" cy="180"/>
            </a:xfrm>
            <a:custGeom>
              <a:avLst/>
              <a:gdLst>
                <a:gd name="T0" fmla="*/ 2 w 208"/>
                <a:gd name="T1" fmla="*/ 86 h 180"/>
                <a:gd name="T2" fmla="*/ 0 w 208"/>
                <a:gd name="T3" fmla="*/ 86 h 180"/>
                <a:gd name="T4" fmla="*/ 0 w 208"/>
                <a:gd name="T5" fmla="*/ 86 h 180"/>
                <a:gd name="T6" fmla="*/ 0 w 208"/>
                <a:gd name="T7" fmla="*/ 88 h 180"/>
                <a:gd name="T8" fmla="*/ 0 w 208"/>
                <a:gd name="T9" fmla="*/ 88 h 180"/>
                <a:gd name="T10" fmla="*/ 2 w 208"/>
                <a:gd name="T11" fmla="*/ 105 h 180"/>
                <a:gd name="T12" fmla="*/ 9 w 208"/>
                <a:gd name="T13" fmla="*/ 120 h 180"/>
                <a:gd name="T14" fmla="*/ 24 w 208"/>
                <a:gd name="T15" fmla="*/ 132 h 180"/>
                <a:gd name="T16" fmla="*/ 43 w 208"/>
                <a:gd name="T17" fmla="*/ 136 h 180"/>
                <a:gd name="T18" fmla="*/ 45 w 208"/>
                <a:gd name="T19" fmla="*/ 136 h 180"/>
                <a:gd name="T20" fmla="*/ 48 w 208"/>
                <a:gd name="T21" fmla="*/ 134 h 180"/>
                <a:gd name="T22" fmla="*/ 48 w 208"/>
                <a:gd name="T23" fmla="*/ 134 h 180"/>
                <a:gd name="T24" fmla="*/ 50 w 208"/>
                <a:gd name="T25" fmla="*/ 134 h 180"/>
                <a:gd name="T26" fmla="*/ 52 w 208"/>
                <a:gd name="T27" fmla="*/ 134 h 180"/>
                <a:gd name="T28" fmla="*/ 55 w 208"/>
                <a:gd name="T29" fmla="*/ 132 h 180"/>
                <a:gd name="T30" fmla="*/ 60 w 208"/>
                <a:gd name="T31" fmla="*/ 132 h 180"/>
                <a:gd name="T32" fmla="*/ 64 w 208"/>
                <a:gd name="T33" fmla="*/ 129 h 180"/>
                <a:gd name="T34" fmla="*/ 69 w 208"/>
                <a:gd name="T35" fmla="*/ 141 h 180"/>
                <a:gd name="T36" fmla="*/ 74 w 208"/>
                <a:gd name="T37" fmla="*/ 153 h 180"/>
                <a:gd name="T38" fmla="*/ 81 w 208"/>
                <a:gd name="T39" fmla="*/ 165 h 180"/>
                <a:gd name="T40" fmla="*/ 93 w 208"/>
                <a:gd name="T41" fmla="*/ 175 h 180"/>
                <a:gd name="T42" fmla="*/ 100 w 208"/>
                <a:gd name="T43" fmla="*/ 177 h 180"/>
                <a:gd name="T44" fmla="*/ 112 w 208"/>
                <a:gd name="T45" fmla="*/ 180 h 180"/>
                <a:gd name="T46" fmla="*/ 122 w 208"/>
                <a:gd name="T47" fmla="*/ 180 h 180"/>
                <a:gd name="T48" fmla="*/ 134 w 208"/>
                <a:gd name="T49" fmla="*/ 177 h 180"/>
                <a:gd name="T50" fmla="*/ 148 w 208"/>
                <a:gd name="T51" fmla="*/ 175 h 180"/>
                <a:gd name="T52" fmla="*/ 160 w 208"/>
                <a:gd name="T53" fmla="*/ 170 h 180"/>
                <a:gd name="T54" fmla="*/ 172 w 208"/>
                <a:gd name="T55" fmla="*/ 165 h 180"/>
                <a:gd name="T56" fmla="*/ 182 w 208"/>
                <a:gd name="T57" fmla="*/ 158 h 180"/>
                <a:gd name="T58" fmla="*/ 196 w 208"/>
                <a:gd name="T59" fmla="*/ 144 h 180"/>
                <a:gd name="T60" fmla="*/ 204 w 208"/>
                <a:gd name="T61" fmla="*/ 129 h 180"/>
                <a:gd name="T62" fmla="*/ 208 w 208"/>
                <a:gd name="T63" fmla="*/ 110 h 180"/>
                <a:gd name="T64" fmla="*/ 206 w 208"/>
                <a:gd name="T65" fmla="*/ 91 h 180"/>
                <a:gd name="T66" fmla="*/ 206 w 208"/>
                <a:gd name="T67" fmla="*/ 91 h 180"/>
                <a:gd name="T68" fmla="*/ 206 w 208"/>
                <a:gd name="T69" fmla="*/ 91 h 180"/>
                <a:gd name="T70" fmla="*/ 206 w 208"/>
                <a:gd name="T71" fmla="*/ 91 h 180"/>
                <a:gd name="T72" fmla="*/ 206 w 208"/>
                <a:gd name="T73" fmla="*/ 91 h 180"/>
                <a:gd name="T74" fmla="*/ 204 w 208"/>
                <a:gd name="T75" fmla="*/ 84 h 180"/>
                <a:gd name="T76" fmla="*/ 201 w 208"/>
                <a:gd name="T77" fmla="*/ 74 h 180"/>
                <a:gd name="T78" fmla="*/ 194 w 208"/>
                <a:gd name="T79" fmla="*/ 60 h 180"/>
                <a:gd name="T80" fmla="*/ 184 w 208"/>
                <a:gd name="T81" fmla="*/ 43 h 180"/>
                <a:gd name="T82" fmla="*/ 175 w 208"/>
                <a:gd name="T83" fmla="*/ 28 h 180"/>
                <a:gd name="T84" fmla="*/ 160 w 208"/>
                <a:gd name="T85" fmla="*/ 14 h 180"/>
                <a:gd name="T86" fmla="*/ 146 w 208"/>
                <a:gd name="T87" fmla="*/ 4 h 180"/>
                <a:gd name="T88" fmla="*/ 127 w 208"/>
                <a:gd name="T89" fmla="*/ 0 h 180"/>
                <a:gd name="T90" fmla="*/ 105 w 208"/>
                <a:gd name="T91" fmla="*/ 0 h 180"/>
                <a:gd name="T92" fmla="*/ 86 w 208"/>
                <a:gd name="T93" fmla="*/ 2 h 180"/>
                <a:gd name="T94" fmla="*/ 64 w 208"/>
                <a:gd name="T95" fmla="*/ 12 h 180"/>
                <a:gd name="T96" fmla="*/ 48 w 208"/>
                <a:gd name="T97" fmla="*/ 21 h 180"/>
                <a:gd name="T98" fmla="*/ 31 w 208"/>
                <a:gd name="T99" fmla="*/ 36 h 180"/>
                <a:gd name="T100" fmla="*/ 19 w 208"/>
                <a:gd name="T101" fmla="*/ 50 h 180"/>
                <a:gd name="T102" fmla="*/ 7 w 208"/>
                <a:gd name="T103" fmla="*/ 67 h 180"/>
                <a:gd name="T104" fmla="*/ 2 w 208"/>
                <a:gd name="T105" fmla="*/ 86 h 1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08"/>
                <a:gd name="T160" fmla="*/ 0 h 180"/>
                <a:gd name="T161" fmla="*/ 208 w 208"/>
                <a:gd name="T162" fmla="*/ 180 h 1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08" h="180">
                  <a:moveTo>
                    <a:pt x="2" y="86"/>
                  </a:moveTo>
                  <a:lnTo>
                    <a:pt x="0" y="86"/>
                  </a:lnTo>
                  <a:lnTo>
                    <a:pt x="0" y="88"/>
                  </a:lnTo>
                  <a:lnTo>
                    <a:pt x="2" y="105"/>
                  </a:lnTo>
                  <a:lnTo>
                    <a:pt x="9" y="120"/>
                  </a:lnTo>
                  <a:lnTo>
                    <a:pt x="24" y="132"/>
                  </a:lnTo>
                  <a:lnTo>
                    <a:pt x="43" y="136"/>
                  </a:lnTo>
                  <a:lnTo>
                    <a:pt x="45" y="136"/>
                  </a:lnTo>
                  <a:lnTo>
                    <a:pt x="48" y="134"/>
                  </a:lnTo>
                  <a:lnTo>
                    <a:pt x="50" y="134"/>
                  </a:lnTo>
                  <a:lnTo>
                    <a:pt x="52" y="134"/>
                  </a:lnTo>
                  <a:lnTo>
                    <a:pt x="55" y="132"/>
                  </a:lnTo>
                  <a:lnTo>
                    <a:pt x="60" y="132"/>
                  </a:lnTo>
                  <a:lnTo>
                    <a:pt x="64" y="129"/>
                  </a:lnTo>
                  <a:lnTo>
                    <a:pt x="69" y="141"/>
                  </a:lnTo>
                  <a:lnTo>
                    <a:pt x="74" y="153"/>
                  </a:lnTo>
                  <a:lnTo>
                    <a:pt x="81" y="165"/>
                  </a:lnTo>
                  <a:lnTo>
                    <a:pt x="93" y="175"/>
                  </a:lnTo>
                  <a:lnTo>
                    <a:pt x="100" y="177"/>
                  </a:lnTo>
                  <a:lnTo>
                    <a:pt x="112" y="180"/>
                  </a:lnTo>
                  <a:lnTo>
                    <a:pt x="122" y="180"/>
                  </a:lnTo>
                  <a:lnTo>
                    <a:pt x="134" y="177"/>
                  </a:lnTo>
                  <a:lnTo>
                    <a:pt x="148" y="175"/>
                  </a:lnTo>
                  <a:lnTo>
                    <a:pt x="160" y="170"/>
                  </a:lnTo>
                  <a:lnTo>
                    <a:pt x="172" y="165"/>
                  </a:lnTo>
                  <a:lnTo>
                    <a:pt x="182" y="158"/>
                  </a:lnTo>
                  <a:lnTo>
                    <a:pt x="196" y="144"/>
                  </a:lnTo>
                  <a:lnTo>
                    <a:pt x="204" y="129"/>
                  </a:lnTo>
                  <a:lnTo>
                    <a:pt x="208" y="110"/>
                  </a:lnTo>
                  <a:lnTo>
                    <a:pt x="206" y="91"/>
                  </a:lnTo>
                  <a:lnTo>
                    <a:pt x="204" y="84"/>
                  </a:lnTo>
                  <a:lnTo>
                    <a:pt x="201" y="74"/>
                  </a:lnTo>
                  <a:lnTo>
                    <a:pt x="194" y="60"/>
                  </a:lnTo>
                  <a:lnTo>
                    <a:pt x="184" y="43"/>
                  </a:lnTo>
                  <a:lnTo>
                    <a:pt x="175" y="28"/>
                  </a:lnTo>
                  <a:lnTo>
                    <a:pt x="160" y="14"/>
                  </a:lnTo>
                  <a:lnTo>
                    <a:pt x="146" y="4"/>
                  </a:lnTo>
                  <a:lnTo>
                    <a:pt x="127" y="0"/>
                  </a:lnTo>
                  <a:lnTo>
                    <a:pt x="105" y="0"/>
                  </a:lnTo>
                  <a:lnTo>
                    <a:pt x="86" y="2"/>
                  </a:lnTo>
                  <a:lnTo>
                    <a:pt x="64" y="12"/>
                  </a:lnTo>
                  <a:lnTo>
                    <a:pt x="48" y="21"/>
                  </a:lnTo>
                  <a:lnTo>
                    <a:pt x="31" y="36"/>
                  </a:lnTo>
                  <a:lnTo>
                    <a:pt x="19" y="50"/>
                  </a:lnTo>
                  <a:lnTo>
                    <a:pt x="7" y="67"/>
                  </a:lnTo>
                  <a:lnTo>
                    <a:pt x="2" y="8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4" name="Freeform 66"/>
            <p:cNvSpPr>
              <a:spLocks/>
            </p:cNvSpPr>
            <p:nvPr/>
          </p:nvSpPr>
          <p:spPr bwMode="auto">
            <a:xfrm>
              <a:off x="3310" y="3526"/>
              <a:ext cx="136" cy="108"/>
            </a:xfrm>
            <a:custGeom>
              <a:avLst/>
              <a:gdLst>
                <a:gd name="T0" fmla="*/ 86 w 136"/>
                <a:gd name="T1" fmla="*/ 0 h 108"/>
                <a:gd name="T2" fmla="*/ 105 w 136"/>
                <a:gd name="T3" fmla="*/ 10 h 108"/>
                <a:gd name="T4" fmla="*/ 120 w 136"/>
                <a:gd name="T5" fmla="*/ 29 h 108"/>
                <a:gd name="T6" fmla="*/ 129 w 136"/>
                <a:gd name="T7" fmla="*/ 48 h 108"/>
                <a:gd name="T8" fmla="*/ 136 w 136"/>
                <a:gd name="T9" fmla="*/ 65 h 108"/>
                <a:gd name="T10" fmla="*/ 136 w 136"/>
                <a:gd name="T11" fmla="*/ 67 h 108"/>
                <a:gd name="T12" fmla="*/ 136 w 136"/>
                <a:gd name="T13" fmla="*/ 70 h 108"/>
                <a:gd name="T14" fmla="*/ 136 w 136"/>
                <a:gd name="T15" fmla="*/ 75 h 108"/>
                <a:gd name="T16" fmla="*/ 136 w 136"/>
                <a:gd name="T17" fmla="*/ 77 h 108"/>
                <a:gd name="T18" fmla="*/ 136 w 136"/>
                <a:gd name="T19" fmla="*/ 82 h 108"/>
                <a:gd name="T20" fmla="*/ 134 w 136"/>
                <a:gd name="T21" fmla="*/ 87 h 108"/>
                <a:gd name="T22" fmla="*/ 132 w 136"/>
                <a:gd name="T23" fmla="*/ 91 h 108"/>
                <a:gd name="T24" fmla="*/ 127 w 136"/>
                <a:gd name="T25" fmla="*/ 96 h 108"/>
                <a:gd name="T26" fmla="*/ 110 w 136"/>
                <a:gd name="T27" fmla="*/ 103 h 108"/>
                <a:gd name="T28" fmla="*/ 96 w 136"/>
                <a:gd name="T29" fmla="*/ 108 h 108"/>
                <a:gd name="T30" fmla="*/ 81 w 136"/>
                <a:gd name="T31" fmla="*/ 108 h 108"/>
                <a:gd name="T32" fmla="*/ 74 w 136"/>
                <a:gd name="T33" fmla="*/ 108 h 108"/>
                <a:gd name="T34" fmla="*/ 69 w 136"/>
                <a:gd name="T35" fmla="*/ 103 h 108"/>
                <a:gd name="T36" fmla="*/ 64 w 136"/>
                <a:gd name="T37" fmla="*/ 94 h 108"/>
                <a:gd name="T38" fmla="*/ 60 w 136"/>
                <a:gd name="T39" fmla="*/ 82 h 108"/>
                <a:gd name="T40" fmla="*/ 57 w 136"/>
                <a:gd name="T41" fmla="*/ 70 h 108"/>
                <a:gd name="T42" fmla="*/ 57 w 136"/>
                <a:gd name="T43" fmla="*/ 65 h 108"/>
                <a:gd name="T44" fmla="*/ 55 w 136"/>
                <a:gd name="T45" fmla="*/ 60 h 108"/>
                <a:gd name="T46" fmla="*/ 52 w 136"/>
                <a:gd name="T47" fmla="*/ 58 h 108"/>
                <a:gd name="T48" fmla="*/ 50 w 136"/>
                <a:gd name="T49" fmla="*/ 55 h 108"/>
                <a:gd name="T50" fmla="*/ 45 w 136"/>
                <a:gd name="T51" fmla="*/ 53 h 108"/>
                <a:gd name="T52" fmla="*/ 43 w 136"/>
                <a:gd name="T53" fmla="*/ 53 h 108"/>
                <a:gd name="T54" fmla="*/ 38 w 136"/>
                <a:gd name="T55" fmla="*/ 53 h 108"/>
                <a:gd name="T56" fmla="*/ 33 w 136"/>
                <a:gd name="T57" fmla="*/ 55 h 108"/>
                <a:gd name="T58" fmla="*/ 31 w 136"/>
                <a:gd name="T59" fmla="*/ 55 h 108"/>
                <a:gd name="T60" fmla="*/ 24 w 136"/>
                <a:gd name="T61" fmla="*/ 60 h 108"/>
                <a:gd name="T62" fmla="*/ 14 w 136"/>
                <a:gd name="T63" fmla="*/ 63 h 108"/>
                <a:gd name="T64" fmla="*/ 4 w 136"/>
                <a:gd name="T65" fmla="*/ 67 h 108"/>
                <a:gd name="T66" fmla="*/ 2 w 136"/>
                <a:gd name="T67" fmla="*/ 65 h 108"/>
                <a:gd name="T68" fmla="*/ 2 w 136"/>
                <a:gd name="T69" fmla="*/ 63 h 108"/>
                <a:gd name="T70" fmla="*/ 0 w 136"/>
                <a:gd name="T71" fmla="*/ 60 h 108"/>
                <a:gd name="T72" fmla="*/ 0 w 136"/>
                <a:gd name="T73" fmla="*/ 58 h 108"/>
                <a:gd name="T74" fmla="*/ 4 w 136"/>
                <a:gd name="T75" fmla="*/ 46 h 108"/>
                <a:gd name="T76" fmla="*/ 12 w 136"/>
                <a:gd name="T77" fmla="*/ 36 h 108"/>
                <a:gd name="T78" fmla="*/ 21 w 136"/>
                <a:gd name="T79" fmla="*/ 24 h 108"/>
                <a:gd name="T80" fmla="*/ 33 w 136"/>
                <a:gd name="T81" fmla="*/ 17 h 108"/>
                <a:gd name="T82" fmla="*/ 45 w 136"/>
                <a:gd name="T83" fmla="*/ 10 h 108"/>
                <a:gd name="T84" fmla="*/ 60 w 136"/>
                <a:gd name="T85" fmla="*/ 3 h 108"/>
                <a:gd name="T86" fmla="*/ 72 w 136"/>
                <a:gd name="T87" fmla="*/ 0 h 108"/>
                <a:gd name="T88" fmla="*/ 86 w 136"/>
                <a:gd name="T89" fmla="*/ 0 h 10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6"/>
                <a:gd name="T136" fmla="*/ 0 h 108"/>
                <a:gd name="T137" fmla="*/ 136 w 136"/>
                <a:gd name="T138" fmla="*/ 108 h 10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6" h="108">
                  <a:moveTo>
                    <a:pt x="86" y="0"/>
                  </a:moveTo>
                  <a:lnTo>
                    <a:pt x="105" y="10"/>
                  </a:lnTo>
                  <a:lnTo>
                    <a:pt x="120" y="29"/>
                  </a:lnTo>
                  <a:lnTo>
                    <a:pt x="129" y="48"/>
                  </a:lnTo>
                  <a:lnTo>
                    <a:pt x="136" y="65"/>
                  </a:lnTo>
                  <a:lnTo>
                    <a:pt x="136" y="67"/>
                  </a:lnTo>
                  <a:lnTo>
                    <a:pt x="136" y="70"/>
                  </a:lnTo>
                  <a:lnTo>
                    <a:pt x="136" y="75"/>
                  </a:lnTo>
                  <a:lnTo>
                    <a:pt x="136" y="77"/>
                  </a:lnTo>
                  <a:lnTo>
                    <a:pt x="136" y="82"/>
                  </a:lnTo>
                  <a:lnTo>
                    <a:pt x="134" y="87"/>
                  </a:lnTo>
                  <a:lnTo>
                    <a:pt x="132" y="91"/>
                  </a:lnTo>
                  <a:lnTo>
                    <a:pt x="127" y="96"/>
                  </a:lnTo>
                  <a:lnTo>
                    <a:pt x="110" y="103"/>
                  </a:lnTo>
                  <a:lnTo>
                    <a:pt x="96" y="108"/>
                  </a:lnTo>
                  <a:lnTo>
                    <a:pt x="81" y="108"/>
                  </a:lnTo>
                  <a:lnTo>
                    <a:pt x="74" y="108"/>
                  </a:lnTo>
                  <a:lnTo>
                    <a:pt x="69" y="103"/>
                  </a:lnTo>
                  <a:lnTo>
                    <a:pt x="64" y="94"/>
                  </a:lnTo>
                  <a:lnTo>
                    <a:pt x="60" y="82"/>
                  </a:lnTo>
                  <a:lnTo>
                    <a:pt x="57" y="70"/>
                  </a:lnTo>
                  <a:lnTo>
                    <a:pt x="57" y="65"/>
                  </a:lnTo>
                  <a:lnTo>
                    <a:pt x="55" y="60"/>
                  </a:lnTo>
                  <a:lnTo>
                    <a:pt x="52" y="58"/>
                  </a:lnTo>
                  <a:lnTo>
                    <a:pt x="50" y="55"/>
                  </a:lnTo>
                  <a:lnTo>
                    <a:pt x="45" y="53"/>
                  </a:lnTo>
                  <a:lnTo>
                    <a:pt x="43" y="53"/>
                  </a:lnTo>
                  <a:lnTo>
                    <a:pt x="38" y="53"/>
                  </a:lnTo>
                  <a:lnTo>
                    <a:pt x="33" y="55"/>
                  </a:lnTo>
                  <a:lnTo>
                    <a:pt x="31" y="55"/>
                  </a:lnTo>
                  <a:lnTo>
                    <a:pt x="24" y="60"/>
                  </a:lnTo>
                  <a:lnTo>
                    <a:pt x="14" y="63"/>
                  </a:lnTo>
                  <a:lnTo>
                    <a:pt x="4" y="67"/>
                  </a:lnTo>
                  <a:lnTo>
                    <a:pt x="2" y="65"/>
                  </a:lnTo>
                  <a:lnTo>
                    <a:pt x="2" y="63"/>
                  </a:lnTo>
                  <a:lnTo>
                    <a:pt x="0" y="60"/>
                  </a:lnTo>
                  <a:lnTo>
                    <a:pt x="0" y="58"/>
                  </a:lnTo>
                  <a:lnTo>
                    <a:pt x="4" y="46"/>
                  </a:lnTo>
                  <a:lnTo>
                    <a:pt x="12" y="36"/>
                  </a:lnTo>
                  <a:lnTo>
                    <a:pt x="21" y="24"/>
                  </a:lnTo>
                  <a:lnTo>
                    <a:pt x="33" y="17"/>
                  </a:lnTo>
                  <a:lnTo>
                    <a:pt x="45" y="10"/>
                  </a:lnTo>
                  <a:lnTo>
                    <a:pt x="60" y="3"/>
                  </a:lnTo>
                  <a:lnTo>
                    <a:pt x="72" y="0"/>
                  </a:lnTo>
                  <a:lnTo>
                    <a:pt x="86" y="0"/>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5" name="Freeform 67"/>
            <p:cNvSpPr>
              <a:spLocks/>
            </p:cNvSpPr>
            <p:nvPr/>
          </p:nvSpPr>
          <p:spPr bwMode="auto">
            <a:xfrm>
              <a:off x="3967" y="3483"/>
              <a:ext cx="267" cy="274"/>
            </a:xfrm>
            <a:custGeom>
              <a:avLst/>
              <a:gdLst>
                <a:gd name="T0" fmla="*/ 132 w 267"/>
                <a:gd name="T1" fmla="*/ 0 h 274"/>
                <a:gd name="T2" fmla="*/ 0 w 267"/>
                <a:gd name="T3" fmla="*/ 158 h 274"/>
                <a:gd name="T4" fmla="*/ 175 w 267"/>
                <a:gd name="T5" fmla="*/ 274 h 274"/>
                <a:gd name="T6" fmla="*/ 267 w 267"/>
                <a:gd name="T7" fmla="*/ 110 h 274"/>
                <a:gd name="T8" fmla="*/ 264 w 267"/>
                <a:gd name="T9" fmla="*/ 106 h 274"/>
                <a:gd name="T10" fmla="*/ 262 w 267"/>
                <a:gd name="T11" fmla="*/ 91 h 274"/>
                <a:gd name="T12" fmla="*/ 252 w 267"/>
                <a:gd name="T13" fmla="*/ 74 h 274"/>
                <a:gd name="T14" fmla="*/ 240 w 267"/>
                <a:gd name="T15" fmla="*/ 53 h 274"/>
                <a:gd name="T16" fmla="*/ 223 w 267"/>
                <a:gd name="T17" fmla="*/ 31 h 274"/>
                <a:gd name="T18" fmla="*/ 199 w 267"/>
                <a:gd name="T19" fmla="*/ 14 h 274"/>
                <a:gd name="T20" fmla="*/ 171 w 267"/>
                <a:gd name="T21" fmla="*/ 2 h 274"/>
                <a:gd name="T22" fmla="*/ 132 w 267"/>
                <a:gd name="T23" fmla="*/ 0 h 27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7"/>
                <a:gd name="T37" fmla="*/ 0 h 274"/>
                <a:gd name="T38" fmla="*/ 267 w 267"/>
                <a:gd name="T39" fmla="*/ 274 h 27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7" h="274">
                  <a:moveTo>
                    <a:pt x="132" y="0"/>
                  </a:moveTo>
                  <a:lnTo>
                    <a:pt x="0" y="158"/>
                  </a:lnTo>
                  <a:lnTo>
                    <a:pt x="175" y="274"/>
                  </a:lnTo>
                  <a:lnTo>
                    <a:pt x="267" y="110"/>
                  </a:lnTo>
                  <a:lnTo>
                    <a:pt x="264" y="106"/>
                  </a:lnTo>
                  <a:lnTo>
                    <a:pt x="262" y="91"/>
                  </a:lnTo>
                  <a:lnTo>
                    <a:pt x="252" y="74"/>
                  </a:lnTo>
                  <a:lnTo>
                    <a:pt x="240" y="53"/>
                  </a:lnTo>
                  <a:lnTo>
                    <a:pt x="223" y="31"/>
                  </a:lnTo>
                  <a:lnTo>
                    <a:pt x="199" y="14"/>
                  </a:lnTo>
                  <a:lnTo>
                    <a:pt x="171" y="2"/>
                  </a:lnTo>
                  <a:lnTo>
                    <a:pt x="13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6" name="Freeform 68"/>
            <p:cNvSpPr>
              <a:spLocks/>
            </p:cNvSpPr>
            <p:nvPr/>
          </p:nvSpPr>
          <p:spPr bwMode="auto">
            <a:xfrm>
              <a:off x="4025" y="3485"/>
              <a:ext cx="194" cy="214"/>
            </a:xfrm>
            <a:custGeom>
              <a:avLst/>
              <a:gdLst>
                <a:gd name="T0" fmla="*/ 117 w 194"/>
                <a:gd name="T1" fmla="*/ 0 h 214"/>
                <a:gd name="T2" fmla="*/ 0 w 194"/>
                <a:gd name="T3" fmla="*/ 147 h 214"/>
                <a:gd name="T4" fmla="*/ 108 w 194"/>
                <a:gd name="T5" fmla="*/ 214 h 214"/>
                <a:gd name="T6" fmla="*/ 194 w 194"/>
                <a:gd name="T7" fmla="*/ 68 h 214"/>
                <a:gd name="T8" fmla="*/ 194 w 194"/>
                <a:gd name="T9" fmla="*/ 65 h 214"/>
                <a:gd name="T10" fmla="*/ 194 w 194"/>
                <a:gd name="T11" fmla="*/ 56 h 214"/>
                <a:gd name="T12" fmla="*/ 192 w 194"/>
                <a:gd name="T13" fmla="*/ 46 h 214"/>
                <a:gd name="T14" fmla="*/ 185 w 194"/>
                <a:gd name="T15" fmla="*/ 34 h 214"/>
                <a:gd name="T16" fmla="*/ 177 w 194"/>
                <a:gd name="T17" fmla="*/ 20 h 214"/>
                <a:gd name="T18" fmla="*/ 163 w 194"/>
                <a:gd name="T19" fmla="*/ 10 h 214"/>
                <a:gd name="T20" fmla="*/ 144 w 194"/>
                <a:gd name="T21" fmla="*/ 3 h 214"/>
                <a:gd name="T22" fmla="*/ 117 w 194"/>
                <a:gd name="T23" fmla="*/ 0 h 2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94"/>
                <a:gd name="T37" fmla="*/ 0 h 214"/>
                <a:gd name="T38" fmla="*/ 194 w 194"/>
                <a:gd name="T39" fmla="*/ 214 h 21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94" h="214">
                  <a:moveTo>
                    <a:pt x="117" y="0"/>
                  </a:moveTo>
                  <a:lnTo>
                    <a:pt x="0" y="147"/>
                  </a:lnTo>
                  <a:lnTo>
                    <a:pt x="108" y="214"/>
                  </a:lnTo>
                  <a:lnTo>
                    <a:pt x="194" y="68"/>
                  </a:lnTo>
                  <a:lnTo>
                    <a:pt x="194" y="65"/>
                  </a:lnTo>
                  <a:lnTo>
                    <a:pt x="194" y="56"/>
                  </a:lnTo>
                  <a:lnTo>
                    <a:pt x="192" y="46"/>
                  </a:lnTo>
                  <a:lnTo>
                    <a:pt x="185" y="34"/>
                  </a:lnTo>
                  <a:lnTo>
                    <a:pt x="177" y="20"/>
                  </a:lnTo>
                  <a:lnTo>
                    <a:pt x="163" y="10"/>
                  </a:lnTo>
                  <a:lnTo>
                    <a:pt x="144" y="3"/>
                  </a:lnTo>
                  <a:lnTo>
                    <a:pt x="117" y="0"/>
                  </a:lnTo>
                  <a:close/>
                </a:path>
              </a:pathLst>
            </a:custGeom>
            <a:solidFill>
              <a:srgbClr val="44A8B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7" name="Freeform 69"/>
            <p:cNvSpPr>
              <a:spLocks/>
            </p:cNvSpPr>
            <p:nvPr/>
          </p:nvSpPr>
          <p:spPr bwMode="auto">
            <a:xfrm>
              <a:off x="4790" y="2496"/>
              <a:ext cx="500" cy="480"/>
            </a:xfrm>
            <a:custGeom>
              <a:avLst/>
              <a:gdLst>
                <a:gd name="T0" fmla="*/ 404 w 500"/>
                <a:gd name="T1" fmla="*/ 3 h 480"/>
                <a:gd name="T2" fmla="*/ 372 w 500"/>
                <a:gd name="T3" fmla="*/ 12 h 480"/>
                <a:gd name="T4" fmla="*/ 329 w 500"/>
                <a:gd name="T5" fmla="*/ 31 h 480"/>
                <a:gd name="T6" fmla="*/ 276 w 500"/>
                <a:gd name="T7" fmla="*/ 63 h 480"/>
                <a:gd name="T8" fmla="*/ 219 w 500"/>
                <a:gd name="T9" fmla="*/ 99 h 480"/>
                <a:gd name="T10" fmla="*/ 164 w 500"/>
                <a:gd name="T11" fmla="*/ 142 h 480"/>
                <a:gd name="T12" fmla="*/ 108 w 500"/>
                <a:gd name="T13" fmla="*/ 187 h 480"/>
                <a:gd name="T14" fmla="*/ 63 w 500"/>
                <a:gd name="T15" fmla="*/ 233 h 480"/>
                <a:gd name="T16" fmla="*/ 27 w 500"/>
                <a:gd name="T17" fmla="*/ 279 h 480"/>
                <a:gd name="T18" fmla="*/ 12 w 500"/>
                <a:gd name="T19" fmla="*/ 305 h 480"/>
                <a:gd name="T20" fmla="*/ 3 w 500"/>
                <a:gd name="T21" fmla="*/ 329 h 480"/>
                <a:gd name="T22" fmla="*/ 0 w 500"/>
                <a:gd name="T23" fmla="*/ 353 h 480"/>
                <a:gd name="T24" fmla="*/ 3 w 500"/>
                <a:gd name="T25" fmla="*/ 375 h 480"/>
                <a:gd name="T26" fmla="*/ 5 w 500"/>
                <a:gd name="T27" fmla="*/ 380 h 480"/>
                <a:gd name="T28" fmla="*/ 113 w 500"/>
                <a:gd name="T29" fmla="*/ 480 h 480"/>
                <a:gd name="T30" fmla="*/ 120 w 500"/>
                <a:gd name="T31" fmla="*/ 478 h 480"/>
                <a:gd name="T32" fmla="*/ 132 w 500"/>
                <a:gd name="T33" fmla="*/ 476 h 480"/>
                <a:gd name="T34" fmla="*/ 156 w 500"/>
                <a:gd name="T35" fmla="*/ 471 h 480"/>
                <a:gd name="T36" fmla="*/ 190 w 500"/>
                <a:gd name="T37" fmla="*/ 461 h 480"/>
                <a:gd name="T38" fmla="*/ 231 w 500"/>
                <a:gd name="T39" fmla="*/ 447 h 480"/>
                <a:gd name="T40" fmla="*/ 274 w 500"/>
                <a:gd name="T41" fmla="*/ 430 h 480"/>
                <a:gd name="T42" fmla="*/ 317 w 500"/>
                <a:gd name="T43" fmla="*/ 406 h 480"/>
                <a:gd name="T44" fmla="*/ 358 w 500"/>
                <a:gd name="T45" fmla="*/ 382 h 480"/>
                <a:gd name="T46" fmla="*/ 392 w 500"/>
                <a:gd name="T47" fmla="*/ 351 h 480"/>
                <a:gd name="T48" fmla="*/ 416 w 500"/>
                <a:gd name="T49" fmla="*/ 322 h 480"/>
                <a:gd name="T50" fmla="*/ 437 w 500"/>
                <a:gd name="T51" fmla="*/ 286 h 480"/>
                <a:gd name="T52" fmla="*/ 456 w 500"/>
                <a:gd name="T53" fmla="*/ 250 h 480"/>
                <a:gd name="T54" fmla="*/ 473 w 500"/>
                <a:gd name="T55" fmla="*/ 209 h 480"/>
                <a:gd name="T56" fmla="*/ 485 w 500"/>
                <a:gd name="T57" fmla="*/ 171 h 480"/>
                <a:gd name="T58" fmla="*/ 495 w 500"/>
                <a:gd name="T59" fmla="*/ 135 h 480"/>
                <a:gd name="T60" fmla="*/ 500 w 500"/>
                <a:gd name="T61" fmla="*/ 103 h 480"/>
                <a:gd name="T62" fmla="*/ 497 w 500"/>
                <a:gd name="T63" fmla="*/ 77 h 480"/>
                <a:gd name="T64" fmla="*/ 497 w 500"/>
                <a:gd name="T65" fmla="*/ 75 h 480"/>
                <a:gd name="T66" fmla="*/ 497 w 500"/>
                <a:gd name="T67" fmla="*/ 70 h 480"/>
                <a:gd name="T68" fmla="*/ 495 w 500"/>
                <a:gd name="T69" fmla="*/ 65 h 480"/>
                <a:gd name="T70" fmla="*/ 495 w 500"/>
                <a:gd name="T71" fmla="*/ 63 h 480"/>
                <a:gd name="T72" fmla="*/ 492 w 500"/>
                <a:gd name="T73" fmla="*/ 46 h 480"/>
                <a:gd name="T74" fmla="*/ 488 w 500"/>
                <a:gd name="T75" fmla="*/ 31 h 480"/>
                <a:gd name="T76" fmla="*/ 483 w 500"/>
                <a:gd name="T77" fmla="*/ 19 h 480"/>
                <a:gd name="T78" fmla="*/ 473 w 500"/>
                <a:gd name="T79" fmla="*/ 10 h 480"/>
                <a:gd name="T80" fmla="*/ 461 w 500"/>
                <a:gd name="T81" fmla="*/ 3 h 480"/>
                <a:gd name="T82" fmla="*/ 447 w 500"/>
                <a:gd name="T83" fmla="*/ 0 h 480"/>
                <a:gd name="T84" fmla="*/ 428 w 500"/>
                <a:gd name="T85" fmla="*/ 0 h 480"/>
                <a:gd name="T86" fmla="*/ 404 w 500"/>
                <a:gd name="T87" fmla="*/ 3 h 4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00"/>
                <a:gd name="T133" fmla="*/ 0 h 480"/>
                <a:gd name="T134" fmla="*/ 500 w 500"/>
                <a:gd name="T135" fmla="*/ 480 h 4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00" h="480">
                  <a:moveTo>
                    <a:pt x="404" y="3"/>
                  </a:moveTo>
                  <a:lnTo>
                    <a:pt x="372" y="12"/>
                  </a:lnTo>
                  <a:lnTo>
                    <a:pt x="329" y="31"/>
                  </a:lnTo>
                  <a:lnTo>
                    <a:pt x="276" y="63"/>
                  </a:lnTo>
                  <a:lnTo>
                    <a:pt x="219" y="99"/>
                  </a:lnTo>
                  <a:lnTo>
                    <a:pt x="164" y="142"/>
                  </a:lnTo>
                  <a:lnTo>
                    <a:pt x="108" y="187"/>
                  </a:lnTo>
                  <a:lnTo>
                    <a:pt x="63" y="233"/>
                  </a:lnTo>
                  <a:lnTo>
                    <a:pt x="27" y="279"/>
                  </a:lnTo>
                  <a:lnTo>
                    <a:pt x="12" y="305"/>
                  </a:lnTo>
                  <a:lnTo>
                    <a:pt x="3" y="329"/>
                  </a:lnTo>
                  <a:lnTo>
                    <a:pt x="0" y="353"/>
                  </a:lnTo>
                  <a:lnTo>
                    <a:pt x="3" y="375"/>
                  </a:lnTo>
                  <a:lnTo>
                    <a:pt x="5" y="380"/>
                  </a:lnTo>
                  <a:lnTo>
                    <a:pt x="113" y="480"/>
                  </a:lnTo>
                  <a:lnTo>
                    <a:pt x="120" y="478"/>
                  </a:lnTo>
                  <a:lnTo>
                    <a:pt x="132" y="476"/>
                  </a:lnTo>
                  <a:lnTo>
                    <a:pt x="156" y="471"/>
                  </a:lnTo>
                  <a:lnTo>
                    <a:pt x="190" y="461"/>
                  </a:lnTo>
                  <a:lnTo>
                    <a:pt x="231" y="447"/>
                  </a:lnTo>
                  <a:lnTo>
                    <a:pt x="274" y="430"/>
                  </a:lnTo>
                  <a:lnTo>
                    <a:pt x="317" y="406"/>
                  </a:lnTo>
                  <a:lnTo>
                    <a:pt x="358" y="382"/>
                  </a:lnTo>
                  <a:lnTo>
                    <a:pt x="392" y="351"/>
                  </a:lnTo>
                  <a:lnTo>
                    <a:pt x="416" y="322"/>
                  </a:lnTo>
                  <a:lnTo>
                    <a:pt x="437" y="286"/>
                  </a:lnTo>
                  <a:lnTo>
                    <a:pt x="456" y="250"/>
                  </a:lnTo>
                  <a:lnTo>
                    <a:pt x="473" y="209"/>
                  </a:lnTo>
                  <a:lnTo>
                    <a:pt x="485" y="171"/>
                  </a:lnTo>
                  <a:lnTo>
                    <a:pt x="495" y="135"/>
                  </a:lnTo>
                  <a:lnTo>
                    <a:pt x="500" y="103"/>
                  </a:lnTo>
                  <a:lnTo>
                    <a:pt x="497" y="77"/>
                  </a:lnTo>
                  <a:lnTo>
                    <a:pt x="497" y="75"/>
                  </a:lnTo>
                  <a:lnTo>
                    <a:pt x="497" y="70"/>
                  </a:lnTo>
                  <a:lnTo>
                    <a:pt x="495" y="65"/>
                  </a:lnTo>
                  <a:lnTo>
                    <a:pt x="495" y="63"/>
                  </a:lnTo>
                  <a:lnTo>
                    <a:pt x="492" y="46"/>
                  </a:lnTo>
                  <a:lnTo>
                    <a:pt x="488" y="31"/>
                  </a:lnTo>
                  <a:lnTo>
                    <a:pt x="483" y="19"/>
                  </a:lnTo>
                  <a:lnTo>
                    <a:pt x="473" y="10"/>
                  </a:lnTo>
                  <a:lnTo>
                    <a:pt x="461" y="3"/>
                  </a:lnTo>
                  <a:lnTo>
                    <a:pt x="447" y="0"/>
                  </a:lnTo>
                  <a:lnTo>
                    <a:pt x="428" y="0"/>
                  </a:lnTo>
                  <a:lnTo>
                    <a:pt x="404" y="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8" name="Freeform 70"/>
            <p:cNvSpPr>
              <a:spLocks/>
            </p:cNvSpPr>
            <p:nvPr/>
          </p:nvSpPr>
          <p:spPr bwMode="auto">
            <a:xfrm>
              <a:off x="4819" y="2525"/>
              <a:ext cx="442" cy="420"/>
            </a:xfrm>
            <a:custGeom>
              <a:avLst/>
              <a:gdLst>
                <a:gd name="T0" fmla="*/ 0 w 442"/>
                <a:gd name="T1" fmla="*/ 324 h 420"/>
                <a:gd name="T2" fmla="*/ 3 w 442"/>
                <a:gd name="T3" fmla="*/ 312 h 420"/>
                <a:gd name="T4" fmla="*/ 5 w 442"/>
                <a:gd name="T5" fmla="*/ 298 h 420"/>
                <a:gd name="T6" fmla="*/ 12 w 442"/>
                <a:gd name="T7" fmla="*/ 283 h 420"/>
                <a:gd name="T8" fmla="*/ 22 w 442"/>
                <a:gd name="T9" fmla="*/ 266 h 420"/>
                <a:gd name="T10" fmla="*/ 58 w 442"/>
                <a:gd name="T11" fmla="*/ 221 h 420"/>
                <a:gd name="T12" fmla="*/ 103 w 442"/>
                <a:gd name="T13" fmla="*/ 175 h 420"/>
                <a:gd name="T14" fmla="*/ 154 w 442"/>
                <a:gd name="T15" fmla="*/ 132 h 420"/>
                <a:gd name="T16" fmla="*/ 209 w 442"/>
                <a:gd name="T17" fmla="*/ 91 h 420"/>
                <a:gd name="T18" fmla="*/ 264 w 442"/>
                <a:gd name="T19" fmla="*/ 58 h 420"/>
                <a:gd name="T20" fmla="*/ 312 w 442"/>
                <a:gd name="T21" fmla="*/ 29 h 420"/>
                <a:gd name="T22" fmla="*/ 353 w 442"/>
                <a:gd name="T23" fmla="*/ 10 h 420"/>
                <a:gd name="T24" fmla="*/ 379 w 442"/>
                <a:gd name="T25" fmla="*/ 2 h 420"/>
                <a:gd name="T26" fmla="*/ 408 w 442"/>
                <a:gd name="T27" fmla="*/ 0 h 420"/>
                <a:gd name="T28" fmla="*/ 425 w 442"/>
                <a:gd name="T29" fmla="*/ 2 h 420"/>
                <a:gd name="T30" fmla="*/ 432 w 442"/>
                <a:gd name="T31" fmla="*/ 14 h 420"/>
                <a:gd name="T32" fmla="*/ 437 w 442"/>
                <a:gd name="T33" fmla="*/ 38 h 420"/>
                <a:gd name="T34" fmla="*/ 439 w 442"/>
                <a:gd name="T35" fmla="*/ 53 h 420"/>
                <a:gd name="T36" fmla="*/ 442 w 442"/>
                <a:gd name="T37" fmla="*/ 55 h 420"/>
                <a:gd name="T38" fmla="*/ 442 w 442"/>
                <a:gd name="T39" fmla="*/ 58 h 420"/>
                <a:gd name="T40" fmla="*/ 442 w 442"/>
                <a:gd name="T41" fmla="*/ 62 h 420"/>
                <a:gd name="T42" fmla="*/ 442 w 442"/>
                <a:gd name="T43" fmla="*/ 65 h 420"/>
                <a:gd name="T44" fmla="*/ 439 w 442"/>
                <a:gd name="T45" fmla="*/ 89 h 420"/>
                <a:gd name="T46" fmla="*/ 435 w 442"/>
                <a:gd name="T47" fmla="*/ 118 h 420"/>
                <a:gd name="T48" fmla="*/ 425 w 442"/>
                <a:gd name="T49" fmla="*/ 149 h 420"/>
                <a:gd name="T50" fmla="*/ 413 w 442"/>
                <a:gd name="T51" fmla="*/ 182 h 420"/>
                <a:gd name="T52" fmla="*/ 396 w 442"/>
                <a:gd name="T53" fmla="*/ 216 h 420"/>
                <a:gd name="T54" fmla="*/ 379 w 442"/>
                <a:gd name="T55" fmla="*/ 247 h 420"/>
                <a:gd name="T56" fmla="*/ 360 w 442"/>
                <a:gd name="T57" fmla="*/ 276 h 420"/>
                <a:gd name="T58" fmla="*/ 341 w 442"/>
                <a:gd name="T59" fmla="*/ 303 h 420"/>
                <a:gd name="T60" fmla="*/ 315 w 442"/>
                <a:gd name="T61" fmla="*/ 329 h 420"/>
                <a:gd name="T62" fmla="*/ 281 w 442"/>
                <a:gd name="T63" fmla="*/ 351 h 420"/>
                <a:gd name="T64" fmla="*/ 245 w 442"/>
                <a:gd name="T65" fmla="*/ 370 h 420"/>
                <a:gd name="T66" fmla="*/ 207 w 442"/>
                <a:gd name="T67" fmla="*/ 384 h 420"/>
                <a:gd name="T68" fmla="*/ 171 w 442"/>
                <a:gd name="T69" fmla="*/ 399 h 420"/>
                <a:gd name="T70" fmla="*/ 137 w 442"/>
                <a:gd name="T71" fmla="*/ 408 h 420"/>
                <a:gd name="T72" fmla="*/ 111 w 442"/>
                <a:gd name="T73" fmla="*/ 415 h 420"/>
                <a:gd name="T74" fmla="*/ 94 w 442"/>
                <a:gd name="T75" fmla="*/ 420 h 420"/>
                <a:gd name="T76" fmla="*/ 87 w 442"/>
                <a:gd name="T77" fmla="*/ 413 h 420"/>
                <a:gd name="T78" fmla="*/ 77 w 442"/>
                <a:gd name="T79" fmla="*/ 403 h 420"/>
                <a:gd name="T80" fmla="*/ 63 w 442"/>
                <a:gd name="T81" fmla="*/ 391 h 420"/>
                <a:gd name="T82" fmla="*/ 46 w 442"/>
                <a:gd name="T83" fmla="*/ 377 h 420"/>
                <a:gd name="T84" fmla="*/ 31 w 442"/>
                <a:gd name="T85" fmla="*/ 363 h 420"/>
                <a:gd name="T86" fmla="*/ 17 w 442"/>
                <a:gd name="T87" fmla="*/ 348 h 420"/>
                <a:gd name="T88" fmla="*/ 7 w 442"/>
                <a:gd name="T89" fmla="*/ 339 h 420"/>
                <a:gd name="T90" fmla="*/ 3 w 442"/>
                <a:gd name="T91" fmla="*/ 334 h 420"/>
                <a:gd name="T92" fmla="*/ 0 w 442"/>
                <a:gd name="T93" fmla="*/ 331 h 420"/>
                <a:gd name="T94" fmla="*/ 0 w 442"/>
                <a:gd name="T95" fmla="*/ 329 h 420"/>
                <a:gd name="T96" fmla="*/ 0 w 442"/>
                <a:gd name="T97" fmla="*/ 327 h 420"/>
                <a:gd name="T98" fmla="*/ 0 w 442"/>
                <a:gd name="T99" fmla="*/ 324 h 4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42"/>
                <a:gd name="T151" fmla="*/ 0 h 420"/>
                <a:gd name="T152" fmla="*/ 442 w 442"/>
                <a:gd name="T153" fmla="*/ 420 h 42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42" h="420">
                  <a:moveTo>
                    <a:pt x="0" y="324"/>
                  </a:moveTo>
                  <a:lnTo>
                    <a:pt x="3" y="312"/>
                  </a:lnTo>
                  <a:lnTo>
                    <a:pt x="5" y="298"/>
                  </a:lnTo>
                  <a:lnTo>
                    <a:pt x="12" y="283"/>
                  </a:lnTo>
                  <a:lnTo>
                    <a:pt x="22" y="266"/>
                  </a:lnTo>
                  <a:lnTo>
                    <a:pt x="58" y="221"/>
                  </a:lnTo>
                  <a:lnTo>
                    <a:pt x="103" y="175"/>
                  </a:lnTo>
                  <a:lnTo>
                    <a:pt x="154" y="132"/>
                  </a:lnTo>
                  <a:lnTo>
                    <a:pt x="209" y="91"/>
                  </a:lnTo>
                  <a:lnTo>
                    <a:pt x="264" y="58"/>
                  </a:lnTo>
                  <a:lnTo>
                    <a:pt x="312" y="29"/>
                  </a:lnTo>
                  <a:lnTo>
                    <a:pt x="353" y="10"/>
                  </a:lnTo>
                  <a:lnTo>
                    <a:pt x="379" y="2"/>
                  </a:lnTo>
                  <a:lnTo>
                    <a:pt x="408" y="0"/>
                  </a:lnTo>
                  <a:lnTo>
                    <a:pt x="425" y="2"/>
                  </a:lnTo>
                  <a:lnTo>
                    <a:pt x="432" y="14"/>
                  </a:lnTo>
                  <a:lnTo>
                    <a:pt x="437" y="38"/>
                  </a:lnTo>
                  <a:lnTo>
                    <a:pt x="439" y="53"/>
                  </a:lnTo>
                  <a:lnTo>
                    <a:pt x="442" y="55"/>
                  </a:lnTo>
                  <a:lnTo>
                    <a:pt x="442" y="58"/>
                  </a:lnTo>
                  <a:lnTo>
                    <a:pt x="442" y="62"/>
                  </a:lnTo>
                  <a:lnTo>
                    <a:pt x="442" y="65"/>
                  </a:lnTo>
                  <a:lnTo>
                    <a:pt x="439" y="89"/>
                  </a:lnTo>
                  <a:lnTo>
                    <a:pt x="435" y="118"/>
                  </a:lnTo>
                  <a:lnTo>
                    <a:pt x="425" y="149"/>
                  </a:lnTo>
                  <a:lnTo>
                    <a:pt x="413" y="182"/>
                  </a:lnTo>
                  <a:lnTo>
                    <a:pt x="396" y="216"/>
                  </a:lnTo>
                  <a:lnTo>
                    <a:pt x="379" y="247"/>
                  </a:lnTo>
                  <a:lnTo>
                    <a:pt x="360" y="276"/>
                  </a:lnTo>
                  <a:lnTo>
                    <a:pt x="341" y="303"/>
                  </a:lnTo>
                  <a:lnTo>
                    <a:pt x="315" y="329"/>
                  </a:lnTo>
                  <a:lnTo>
                    <a:pt x="281" y="351"/>
                  </a:lnTo>
                  <a:lnTo>
                    <a:pt x="245" y="370"/>
                  </a:lnTo>
                  <a:lnTo>
                    <a:pt x="207" y="384"/>
                  </a:lnTo>
                  <a:lnTo>
                    <a:pt x="171" y="399"/>
                  </a:lnTo>
                  <a:lnTo>
                    <a:pt x="137" y="408"/>
                  </a:lnTo>
                  <a:lnTo>
                    <a:pt x="111" y="415"/>
                  </a:lnTo>
                  <a:lnTo>
                    <a:pt x="94" y="420"/>
                  </a:lnTo>
                  <a:lnTo>
                    <a:pt x="87" y="413"/>
                  </a:lnTo>
                  <a:lnTo>
                    <a:pt x="77" y="403"/>
                  </a:lnTo>
                  <a:lnTo>
                    <a:pt x="63" y="391"/>
                  </a:lnTo>
                  <a:lnTo>
                    <a:pt x="46" y="377"/>
                  </a:lnTo>
                  <a:lnTo>
                    <a:pt x="31" y="363"/>
                  </a:lnTo>
                  <a:lnTo>
                    <a:pt x="17" y="348"/>
                  </a:lnTo>
                  <a:lnTo>
                    <a:pt x="7" y="339"/>
                  </a:lnTo>
                  <a:lnTo>
                    <a:pt x="3" y="334"/>
                  </a:lnTo>
                  <a:lnTo>
                    <a:pt x="0" y="331"/>
                  </a:lnTo>
                  <a:lnTo>
                    <a:pt x="0" y="329"/>
                  </a:lnTo>
                  <a:lnTo>
                    <a:pt x="0" y="327"/>
                  </a:lnTo>
                  <a:lnTo>
                    <a:pt x="0" y="324"/>
                  </a:lnTo>
                  <a:close/>
                </a:path>
              </a:pathLst>
            </a:custGeom>
            <a:solidFill>
              <a:srgbClr val="F9111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89" name="Freeform 71"/>
            <p:cNvSpPr>
              <a:spLocks/>
            </p:cNvSpPr>
            <p:nvPr/>
          </p:nvSpPr>
          <p:spPr bwMode="auto">
            <a:xfrm>
              <a:off x="4829" y="2530"/>
              <a:ext cx="425" cy="355"/>
            </a:xfrm>
            <a:custGeom>
              <a:avLst/>
              <a:gdLst>
                <a:gd name="T0" fmla="*/ 393 w 425"/>
                <a:gd name="T1" fmla="*/ 0 h 355"/>
                <a:gd name="T2" fmla="*/ 405 w 425"/>
                <a:gd name="T3" fmla="*/ 0 h 355"/>
                <a:gd name="T4" fmla="*/ 413 w 425"/>
                <a:gd name="T5" fmla="*/ 2 h 355"/>
                <a:gd name="T6" fmla="*/ 417 w 425"/>
                <a:gd name="T7" fmla="*/ 9 h 355"/>
                <a:gd name="T8" fmla="*/ 422 w 425"/>
                <a:gd name="T9" fmla="*/ 17 h 355"/>
                <a:gd name="T10" fmla="*/ 425 w 425"/>
                <a:gd name="T11" fmla="*/ 31 h 355"/>
                <a:gd name="T12" fmla="*/ 417 w 425"/>
                <a:gd name="T13" fmla="*/ 50 h 355"/>
                <a:gd name="T14" fmla="*/ 405 w 425"/>
                <a:gd name="T15" fmla="*/ 74 h 355"/>
                <a:gd name="T16" fmla="*/ 386 w 425"/>
                <a:gd name="T17" fmla="*/ 101 h 355"/>
                <a:gd name="T18" fmla="*/ 360 w 425"/>
                <a:gd name="T19" fmla="*/ 132 h 355"/>
                <a:gd name="T20" fmla="*/ 329 w 425"/>
                <a:gd name="T21" fmla="*/ 165 h 355"/>
                <a:gd name="T22" fmla="*/ 293 w 425"/>
                <a:gd name="T23" fmla="*/ 199 h 355"/>
                <a:gd name="T24" fmla="*/ 254 w 425"/>
                <a:gd name="T25" fmla="*/ 233 h 355"/>
                <a:gd name="T26" fmla="*/ 213 w 425"/>
                <a:gd name="T27" fmla="*/ 264 h 355"/>
                <a:gd name="T28" fmla="*/ 173 w 425"/>
                <a:gd name="T29" fmla="*/ 293 h 355"/>
                <a:gd name="T30" fmla="*/ 137 w 425"/>
                <a:gd name="T31" fmla="*/ 314 h 355"/>
                <a:gd name="T32" fmla="*/ 101 w 425"/>
                <a:gd name="T33" fmla="*/ 334 h 355"/>
                <a:gd name="T34" fmla="*/ 72 w 425"/>
                <a:gd name="T35" fmla="*/ 346 h 355"/>
                <a:gd name="T36" fmla="*/ 45 w 425"/>
                <a:gd name="T37" fmla="*/ 353 h 355"/>
                <a:gd name="T38" fmla="*/ 29 w 425"/>
                <a:gd name="T39" fmla="*/ 355 h 355"/>
                <a:gd name="T40" fmla="*/ 17 w 425"/>
                <a:gd name="T41" fmla="*/ 348 h 355"/>
                <a:gd name="T42" fmla="*/ 9 w 425"/>
                <a:gd name="T43" fmla="*/ 343 h 355"/>
                <a:gd name="T44" fmla="*/ 2 w 425"/>
                <a:gd name="T45" fmla="*/ 336 h 355"/>
                <a:gd name="T46" fmla="*/ 0 w 425"/>
                <a:gd name="T47" fmla="*/ 329 h 355"/>
                <a:gd name="T48" fmla="*/ 2 w 425"/>
                <a:gd name="T49" fmla="*/ 317 h 355"/>
                <a:gd name="T50" fmla="*/ 12 w 425"/>
                <a:gd name="T51" fmla="*/ 300 h 355"/>
                <a:gd name="T52" fmla="*/ 26 w 425"/>
                <a:gd name="T53" fmla="*/ 281 h 355"/>
                <a:gd name="T54" fmla="*/ 45 w 425"/>
                <a:gd name="T55" fmla="*/ 259 h 355"/>
                <a:gd name="T56" fmla="*/ 69 w 425"/>
                <a:gd name="T57" fmla="*/ 235 h 355"/>
                <a:gd name="T58" fmla="*/ 93 w 425"/>
                <a:gd name="T59" fmla="*/ 213 h 355"/>
                <a:gd name="T60" fmla="*/ 120 w 425"/>
                <a:gd name="T61" fmla="*/ 187 h 355"/>
                <a:gd name="T62" fmla="*/ 149 w 425"/>
                <a:gd name="T63" fmla="*/ 163 h 355"/>
                <a:gd name="T64" fmla="*/ 177 w 425"/>
                <a:gd name="T65" fmla="*/ 139 h 355"/>
                <a:gd name="T66" fmla="*/ 209 w 425"/>
                <a:gd name="T67" fmla="*/ 115 h 355"/>
                <a:gd name="T68" fmla="*/ 237 w 425"/>
                <a:gd name="T69" fmla="*/ 91 h 355"/>
                <a:gd name="T70" fmla="*/ 269 w 425"/>
                <a:gd name="T71" fmla="*/ 69 h 355"/>
                <a:gd name="T72" fmla="*/ 297 w 425"/>
                <a:gd name="T73" fmla="*/ 48 h 355"/>
                <a:gd name="T74" fmla="*/ 326 w 425"/>
                <a:gd name="T75" fmla="*/ 31 h 355"/>
                <a:gd name="T76" fmla="*/ 353 w 425"/>
                <a:gd name="T77" fmla="*/ 17 h 355"/>
                <a:gd name="T78" fmla="*/ 374 w 425"/>
                <a:gd name="T79" fmla="*/ 7 h 355"/>
                <a:gd name="T80" fmla="*/ 393 w 425"/>
                <a:gd name="T81" fmla="*/ 0 h 3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25"/>
                <a:gd name="T124" fmla="*/ 0 h 355"/>
                <a:gd name="T125" fmla="*/ 425 w 425"/>
                <a:gd name="T126" fmla="*/ 355 h 3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25" h="355">
                  <a:moveTo>
                    <a:pt x="393" y="0"/>
                  </a:moveTo>
                  <a:lnTo>
                    <a:pt x="405" y="0"/>
                  </a:lnTo>
                  <a:lnTo>
                    <a:pt x="413" y="2"/>
                  </a:lnTo>
                  <a:lnTo>
                    <a:pt x="417" y="9"/>
                  </a:lnTo>
                  <a:lnTo>
                    <a:pt x="422" y="17"/>
                  </a:lnTo>
                  <a:lnTo>
                    <a:pt x="425" y="31"/>
                  </a:lnTo>
                  <a:lnTo>
                    <a:pt x="417" y="50"/>
                  </a:lnTo>
                  <a:lnTo>
                    <a:pt x="405" y="74"/>
                  </a:lnTo>
                  <a:lnTo>
                    <a:pt x="386" y="101"/>
                  </a:lnTo>
                  <a:lnTo>
                    <a:pt x="360" y="132"/>
                  </a:lnTo>
                  <a:lnTo>
                    <a:pt x="329" y="165"/>
                  </a:lnTo>
                  <a:lnTo>
                    <a:pt x="293" y="199"/>
                  </a:lnTo>
                  <a:lnTo>
                    <a:pt x="254" y="233"/>
                  </a:lnTo>
                  <a:lnTo>
                    <a:pt x="213" y="264"/>
                  </a:lnTo>
                  <a:lnTo>
                    <a:pt x="173" y="293"/>
                  </a:lnTo>
                  <a:lnTo>
                    <a:pt x="137" y="314"/>
                  </a:lnTo>
                  <a:lnTo>
                    <a:pt x="101" y="334"/>
                  </a:lnTo>
                  <a:lnTo>
                    <a:pt x="72" y="346"/>
                  </a:lnTo>
                  <a:lnTo>
                    <a:pt x="45" y="353"/>
                  </a:lnTo>
                  <a:lnTo>
                    <a:pt x="29" y="355"/>
                  </a:lnTo>
                  <a:lnTo>
                    <a:pt x="17" y="348"/>
                  </a:lnTo>
                  <a:lnTo>
                    <a:pt x="9" y="343"/>
                  </a:lnTo>
                  <a:lnTo>
                    <a:pt x="2" y="336"/>
                  </a:lnTo>
                  <a:lnTo>
                    <a:pt x="0" y="329"/>
                  </a:lnTo>
                  <a:lnTo>
                    <a:pt x="2" y="317"/>
                  </a:lnTo>
                  <a:lnTo>
                    <a:pt x="12" y="300"/>
                  </a:lnTo>
                  <a:lnTo>
                    <a:pt x="26" y="281"/>
                  </a:lnTo>
                  <a:lnTo>
                    <a:pt x="45" y="259"/>
                  </a:lnTo>
                  <a:lnTo>
                    <a:pt x="69" y="235"/>
                  </a:lnTo>
                  <a:lnTo>
                    <a:pt x="93" y="213"/>
                  </a:lnTo>
                  <a:lnTo>
                    <a:pt x="120" y="187"/>
                  </a:lnTo>
                  <a:lnTo>
                    <a:pt x="149" y="163"/>
                  </a:lnTo>
                  <a:lnTo>
                    <a:pt x="177" y="139"/>
                  </a:lnTo>
                  <a:lnTo>
                    <a:pt x="209" y="115"/>
                  </a:lnTo>
                  <a:lnTo>
                    <a:pt x="237" y="91"/>
                  </a:lnTo>
                  <a:lnTo>
                    <a:pt x="269" y="69"/>
                  </a:lnTo>
                  <a:lnTo>
                    <a:pt x="297" y="48"/>
                  </a:lnTo>
                  <a:lnTo>
                    <a:pt x="326" y="31"/>
                  </a:lnTo>
                  <a:lnTo>
                    <a:pt x="353" y="17"/>
                  </a:lnTo>
                  <a:lnTo>
                    <a:pt x="374" y="7"/>
                  </a:lnTo>
                  <a:lnTo>
                    <a:pt x="393" y="0"/>
                  </a:lnTo>
                  <a:close/>
                </a:path>
              </a:pathLst>
            </a:custGeom>
            <a:solidFill>
              <a:srgbClr val="F9E0A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0" name="Freeform 72"/>
            <p:cNvSpPr>
              <a:spLocks/>
            </p:cNvSpPr>
            <p:nvPr/>
          </p:nvSpPr>
          <p:spPr bwMode="auto">
            <a:xfrm>
              <a:off x="4824" y="2527"/>
              <a:ext cx="410" cy="339"/>
            </a:xfrm>
            <a:custGeom>
              <a:avLst/>
              <a:gdLst>
                <a:gd name="T0" fmla="*/ 408 w 410"/>
                <a:gd name="T1" fmla="*/ 5 h 339"/>
                <a:gd name="T2" fmla="*/ 410 w 410"/>
                <a:gd name="T3" fmla="*/ 17 h 339"/>
                <a:gd name="T4" fmla="*/ 406 w 410"/>
                <a:gd name="T5" fmla="*/ 36 h 339"/>
                <a:gd name="T6" fmla="*/ 394 w 410"/>
                <a:gd name="T7" fmla="*/ 60 h 339"/>
                <a:gd name="T8" fmla="*/ 374 w 410"/>
                <a:gd name="T9" fmla="*/ 87 h 339"/>
                <a:gd name="T10" fmla="*/ 350 w 410"/>
                <a:gd name="T11" fmla="*/ 116 h 339"/>
                <a:gd name="T12" fmla="*/ 319 w 410"/>
                <a:gd name="T13" fmla="*/ 149 h 339"/>
                <a:gd name="T14" fmla="*/ 283 w 410"/>
                <a:gd name="T15" fmla="*/ 183 h 339"/>
                <a:gd name="T16" fmla="*/ 245 w 410"/>
                <a:gd name="T17" fmla="*/ 216 h 339"/>
                <a:gd name="T18" fmla="*/ 204 w 410"/>
                <a:gd name="T19" fmla="*/ 248 h 339"/>
                <a:gd name="T20" fmla="*/ 163 w 410"/>
                <a:gd name="T21" fmla="*/ 277 h 339"/>
                <a:gd name="T22" fmla="*/ 127 w 410"/>
                <a:gd name="T23" fmla="*/ 298 h 339"/>
                <a:gd name="T24" fmla="*/ 91 w 410"/>
                <a:gd name="T25" fmla="*/ 317 h 339"/>
                <a:gd name="T26" fmla="*/ 60 w 410"/>
                <a:gd name="T27" fmla="*/ 329 h 339"/>
                <a:gd name="T28" fmla="*/ 36 w 410"/>
                <a:gd name="T29" fmla="*/ 337 h 339"/>
                <a:gd name="T30" fmla="*/ 17 w 410"/>
                <a:gd name="T31" fmla="*/ 339 h 339"/>
                <a:gd name="T32" fmla="*/ 5 w 410"/>
                <a:gd name="T33" fmla="*/ 332 h 339"/>
                <a:gd name="T34" fmla="*/ 0 w 410"/>
                <a:gd name="T35" fmla="*/ 320 h 339"/>
                <a:gd name="T36" fmla="*/ 5 w 410"/>
                <a:gd name="T37" fmla="*/ 303 h 339"/>
                <a:gd name="T38" fmla="*/ 14 w 410"/>
                <a:gd name="T39" fmla="*/ 281 h 339"/>
                <a:gd name="T40" fmla="*/ 31 w 410"/>
                <a:gd name="T41" fmla="*/ 255 h 339"/>
                <a:gd name="T42" fmla="*/ 55 w 410"/>
                <a:gd name="T43" fmla="*/ 226 h 339"/>
                <a:gd name="T44" fmla="*/ 84 w 410"/>
                <a:gd name="T45" fmla="*/ 192 h 339"/>
                <a:gd name="T46" fmla="*/ 120 w 410"/>
                <a:gd name="T47" fmla="*/ 156 h 339"/>
                <a:gd name="T48" fmla="*/ 163 w 410"/>
                <a:gd name="T49" fmla="*/ 120 h 339"/>
                <a:gd name="T50" fmla="*/ 204 w 410"/>
                <a:gd name="T51" fmla="*/ 89 h 339"/>
                <a:gd name="T52" fmla="*/ 245 w 410"/>
                <a:gd name="T53" fmla="*/ 60 h 339"/>
                <a:gd name="T54" fmla="*/ 283 w 410"/>
                <a:gd name="T55" fmla="*/ 39 h 339"/>
                <a:gd name="T56" fmla="*/ 319 w 410"/>
                <a:gd name="T57" fmla="*/ 20 h 339"/>
                <a:gd name="T58" fmla="*/ 350 w 410"/>
                <a:gd name="T59" fmla="*/ 8 h 339"/>
                <a:gd name="T60" fmla="*/ 377 w 410"/>
                <a:gd name="T61" fmla="*/ 0 h 339"/>
                <a:gd name="T62" fmla="*/ 396 w 410"/>
                <a:gd name="T63" fmla="*/ 0 h 339"/>
                <a:gd name="T64" fmla="*/ 408 w 410"/>
                <a:gd name="T65" fmla="*/ 5 h 3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0"/>
                <a:gd name="T100" fmla="*/ 0 h 339"/>
                <a:gd name="T101" fmla="*/ 410 w 410"/>
                <a:gd name="T102" fmla="*/ 339 h 33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0" h="339">
                  <a:moveTo>
                    <a:pt x="408" y="5"/>
                  </a:moveTo>
                  <a:lnTo>
                    <a:pt x="410" y="17"/>
                  </a:lnTo>
                  <a:lnTo>
                    <a:pt x="406" y="36"/>
                  </a:lnTo>
                  <a:lnTo>
                    <a:pt x="394" y="60"/>
                  </a:lnTo>
                  <a:lnTo>
                    <a:pt x="374" y="87"/>
                  </a:lnTo>
                  <a:lnTo>
                    <a:pt x="350" y="116"/>
                  </a:lnTo>
                  <a:lnTo>
                    <a:pt x="319" y="149"/>
                  </a:lnTo>
                  <a:lnTo>
                    <a:pt x="283" y="183"/>
                  </a:lnTo>
                  <a:lnTo>
                    <a:pt x="245" y="216"/>
                  </a:lnTo>
                  <a:lnTo>
                    <a:pt x="204" y="248"/>
                  </a:lnTo>
                  <a:lnTo>
                    <a:pt x="163" y="277"/>
                  </a:lnTo>
                  <a:lnTo>
                    <a:pt x="127" y="298"/>
                  </a:lnTo>
                  <a:lnTo>
                    <a:pt x="91" y="317"/>
                  </a:lnTo>
                  <a:lnTo>
                    <a:pt x="60" y="329"/>
                  </a:lnTo>
                  <a:lnTo>
                    <a:pt x="36" y="337"/>
                  </a:lnTo>
                  <a:lnTo>
                    <a:pt x="17" y="339"/>
                  </a:lnTo>
                  <a:lnTo>
                    <a:pt x="5" y="332"/>
                  </a:lnTo>
                  <a:lnTo>
                    <a:pt x="0" y="320"/>
                  </a:lnTo>
                  <a:lnTo>
                    <a:pt x="5" y="303"/>
                  </a:lnTo>
                  <a:lnTo>
                    <a:pt x="14" y="281"/>
                  </a:lnTo>
                  <a:lnTo>
                    <a:pt x="31" y="255"/>
                  </a:lnTo>
                  <a:lnTo>
                    <a:pt x="55" y="226"/>
                  </a:lnTo>
                  <a:lnTo>
                    <a:pt x="84" y="192"/>
                  </a:lnTo>
                  <a:lnTo>
                    <a:pt x="120" y="156"/>
                  </a:lnTo>
                  <a:lnTo>
                    <a:pt x="163" y="120"/>
                  </a:lnTo>
                  <a:lnTo>
                    <a:pt x="204" y="89"/>
                  </a:lnTo>
                  <a:lnTo>
                    <a:pt x="245" y="60"/>
                  </a:lnTo>
                  <a:lnTo>
                    <a:pt x="283" y="39"/>
                  </a:lnTo>
                  <a:lnTo>
                    <a:pt x="319" y="20"/>
                  </a:lnTo>
                  <a:lnTo>
                    <a:pt x="350" y="8"/>
                  </a:lnTo>
                  <a:lnTo>
                    <a:pt x="377" y="0"/>
                  </a:lnTo>
                  <a:lnTo>
                    <a:pt x="396" y="0"/>
                  </a:lnTo>
                  <a:lnTo>
                    <a:pt x="408" y="5"/>
                  </a:lnTo>
                  <a:close/>
                </a:path>
              </a:pathLst>
            </a:custGeom>
            <a:solidFill>
              <a:srgbClr val="FCF2D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1" name="Freeform 73"/>
            <p:cNvSpPr>
              <a:spLocks/>
            </p:cNvSpPr>
            <p:nvPr/>
          </p:nvSpPr>
          <p:spPr bwMode="auto">
            <a:xfrm>
              <a:off x="5071" y="2712"/>
              <a:ext cx="127" cy="106"/>
            </a:xfrm>
            <a:custGeom>
              <a:avLst/>
              <a:gdLst>
                <a:gd name="T0" fmla="*/ 67 w 127"/>
                <a:gd name="T1" fmla="*/ 0 h 106"/>
                <a:gd name="T2" fmla="*/ 75 w 127"/>
                <a:gd name="T3" fmla="*/ 7 h 106"/>
                <a:gd name="T4" fmla="*/ 91 w 127"/>
                <a:gd name="T5" fmla="*/ 22 h 106"/>
                <a:gd name="T6" fmla="*/ 113 w 127"/>
                <a:gd name="T7" fmla="*/ 39 h 106"/>
                <a:gd name="T8" fmla="*/ 127 w 127"/>
                <a:gd name="T9" fmla="*/ 51 h 106"/>
                <a:gd name="T10" fmla="*/ 125 w 127"/>
                <a:gd name="T11" fmla="*/ 55 h 106"/>
                <a:gd name="T12" fmla="*/ 118 w 127"/>
                <a:gd name="T13" fmla="*/ 70 h 106"/>
                <a:gd name="T14" fmla="*/ 106 w 127"/>
                <a:gd name="T15" fmla="*/ 89 h 106"/>
                <a:gd name="T16" fmla="*/ 91 w 127"/>
                <a:gd name="T17" fmla="*/ 106 h 106"/>
                <a:gd name="T18" fmla="*/ 89 w 127"/>
                <a:gd name="T19" fmla="*/ 106 h 106"/>
                <a:gd name="T20" fmla="*/ 79 w 127"/>
                <a:gd name="T21" fmla="*/ 101 h 106"/>
                <a:gd name="T22" fmla="*/ 70 w 127"/>
                <a:gd name="T23" fmla="*/ 96 h 106"/>
                <a:gd name="T24" fmla="*/ 55 w 127"/>
                <a:gd name="T25" fmla="*/ 92 h 106"/>
                <a:gd name="T26" fmla="*/ 39 w 127"/>
                <a:gd name="T27" fmla="*/ 84 h 106"/>
                <a:gd name="T28" fmla="*/ 24 w 127"/>
                <a:gd name="T29" fmla="*/ 77 h 106"/>
                <a:gd name="T30" fmla="*/ 12 w 127"/>
                <a:gd name="T31" fmla="*/ 67 h 106"/>
                <a:gd name="T32" fmla="*/ 0 w 127"/>
                <a:gd name="T33" fmla="*/ 60 h 106"/>
                <a:gd name="T34" fmla="*/ 27 w 127"/>
                <a:gd name="T35" fmla="*/ 39 h 106"/>
                <a:gd name="T36" fmla="*/ 43 w 127"/>
                <a:gd name="T37" fmla="*/ 24 h 106"/>
                <a:gd name="T38" fmla="*/ 53 w 127"/>
                <a:gd name="T39" fmla="*/ 12 h 106"/>
                <a:gd name="T40" fmla="*/ 67 w 127"/>
                <a:gd name="T41" fmla="*/ 0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7"/>
                <a:gd name="T64" fmla="*/ 0 h 106"/>
                <a:gd name="T65" fmla="*/ 127 w 127"/>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7" h="106">
                  <a:moveTo>
                    <a:pt x="67" y="0"/>
                  </a:moveTo>
                  <a:lnTo>
                    <a:pt x="75" y="7"/>
                  </a:lnTo>
                  <a:lnTo>
                    <a:pt x="91" y="22"/>
                  </a:lnTo>
                  <a:lnTo>
                    <a:pt x="113" y="39"/>
                  </a:lnTo>
                  <a:lnTo>
                    <a:pt x="127" y="51"/>
                  </a:lnTo>
                  <a:lnTo>
                    <a:pt x="125" y="55"/>
                  </a:lnTo>
                  <a:lnTo>
                    <a:pt x="118" y="70"/>
                  </a:lnTo>
                  <a:lnTo>
                    <a:pt x="106" y="89"/>
                  </a:lnTo>
                  <a:lnTo>
                    <a:pt x="91" y="106"/>
                  </a:lnTo>
                  <a:lnTo>
                    <a:pt x="89" y="106"/>
                  </a:lnTo>
                  <a:lnTo>
                    <a:pt x="79" y="101"/>
                  </a:lnTo>
                  <a:lnTo>
                    <a:pt x="70" y="96"/>
                  </a:lnTo>
                  <a:lnTo>
                    <a:pt x="55" y="92"/>
                  </a:lnTo>
                  <a:lnTo>
                    <a:pt x="39" y="84"/>
                  </a:lnTo>
                  <a:lnTo>
                    <a:pt x="24" y="77"/>
                  </a:lnTo>
                  <a:lnTo>
                    <a:pt x="12" y="67"/>
                  </a:lnTo>
                  <a:lnTo>
                    <a:pt x="0" y="60"/>
                  </a:lnTo>
                  <a:lnTo>
                    <a:pt x="27" y="39"/>
                  </a:lnTo>
                  <a:lnTo>
                    <a:pt x="43" y="24"/>
                  </a:lnTo>
                  <a:lnTo>
                    <a:pt x="53" y="12"/>
                  </a:lnTo>
                  <a:lnTo>
                    <a:pt x="67"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2" name="Freeform 74"/>
            <p:cNvSpPr>
              <a:spLocks/>
            </p:cNvSpPr>
            <p:nvPr/>
          </p:nvSpPr>
          <p:spPr bwMode="auto">
            <a:xfrm>
              <a:off x="4846" y="2904"/>
              <a:ext cx="516" cy="771"/>
            </a:xfrm>
            <a:custGeom>
              <a:avLst/>
              <a:gdLst>
                <a:gd name="T0" fmla="*/ 247 w 516"/>
                <a:gd name="T1" fmla="*/ 3 h 771"/>
                <a:gd name="T2" fmla="*/ 244 w 516"/>
                <a:gd name="T3" fmla="*/ 8 h 771"/>
                <a:gd name="T4" fmla="*/ 244 w 516"/>
                <a:gd name="T5" fmla="*/ 8 h 771"/>
                <a:gd name="T6" fmla="*/ 326 w 516"/>
                <a:gd name="T7" fmla="*/ 233 h 771"/>
                <a:gd name="T8" fmla="*/ 444 w 516"/>
                <a:gd name="T9" fmla="*/ 483 h 771"/>
                <a:gd name="T10" fmla="*/ 484 w 516"/>
                <a:gd name="T11" fmla="*/ 577 h 771"/>
                <a:gd name="T12" fmla="*/ 475 w 516"/>
                <a:gd name="T13" fmla="*/ 586 h 771"/>
                <a:gd name="T14" fmla="*/ 472 w 516"/>
                <a:gd name="T15" fmla="*/ 589 h 771"/>
                <a:gd name="T16" fmla="*/ 472 w 516"/>
                <a:gd name="T17" fmla="*/ 591 h 771"/>
                <a:gd name="T18" fmla="*/ 472 w 516"/>
                <a:gd name="T19" fmla="*/ 593 h 771"/>
                <a:gd name="T20" fmla="*/ 475 w 516"/>
                <a:gd name="T21" fmla="*/ 596 h 771"/>
                <a:gd name="T22" fmla="*/ 499 w 516"/>
                <a:gd name="T23" fmla="*/ 615 h 771"/>
                <a:gd name="T24" fmla="*/ 482 w 516"/>
                <a:gd name="T25" fmla="*/ 625 h 771"/>
                <a:gd name="T26" fmla="*/ 460 w 516"/>
                <a:gd name="T27" fmla="*/ 634 h 771"/>
                <a:gd name="T28" fmla="*/ 458 w 516"/>
                <a:gd name="T29" fmla="*/ 637 h 771"/>
                <a:gd name="T30" fmla="*/ 458 w 516"/>
                <a:gd name="T31" fmla="*/ 639 h 771"/>
                <a:gd name="T32" fmla="*/ 458 w 516"/>
                <a:gd name="T33" fmla="*/ 641 h 771"/>
                <a:gd name="T34" fmla="*/ 463 w 516"/>
                <a:gd name="T35" fmla="*/ 646 h 771"/>
                <a:gd name="T36" fmla="*/ 475 w 516"/>
                <a:gd name="T37" fmla="*/ 663 h 771"/>
                <a:gd name="T38" fmla="*/ 400 w 516"/>
                <a:gd name="T39" fmla="*/ 701 h 771"/>
                <a:gd name="T40" fmla="*/ 290 w 516"/>
                <a:gd name="T41" fmla="*/ 728 h 771"/>
                <a:gd name="T42" fmla="*/ 172 w 516"/>
                <a:gd name="T43" fmla="*/ 742 h 771"/>
                <a:gd name="T44" fmla="*/ 69 w 516"/>
                <a:gd name="T45" fmla="*/ 752 h 771"/>
                <a:gd name="T46" fmla="*/ 12 w 516"/>
                <a:gd name="T47" fmla="*/ 754 h 771"/>
                <a:gd name="T48" fmla="*/ 2 w 516"/>
                <a:gd name="T49" fmla="*/ 757 h 771"/>
                <a:gd name="T50" fmla="*/ 0 w 516"/>
                <a:gd name="T51" fmla="*/ 764 h 771"/>
                <a:gd name="T52" fmla="*/ 0 w 516"/>
                <a:gd name="T53" fmla="*/ 764 h 771"/>
                <a:gd name="T54" fmla="*/ 4 w 516"/>
                <a:gd name="T55" fmla="*/ 771 h 771"/>
                <a:gd name="T56" fmla="*/ 28 w 516"/>
                <a:gd name="T57" fmla="*/ 769 h 771"/>
                <a:gd name="T58" fmla="*/ 110 w 516"/>
                <a:gd name="T59" fmla="*/ 764 h 771"/>
                <a:gd name="T60" fmla="*/ 225 w 516"/>
                <a:gd name="T61" fmla="*/ 752 h 771"/>
                <a:gd name="T62" fmla="*/ 348 w 516"/>
                <a:gd name="T63" fmla="*/ 730 h 771"/>
                <a:gd name="T64" fmla="*/ 448 w 516"/>
                <a:gd name="T65" fmla="*/ 699 h 771"/>
                <a:gd name="T66" fmla="*/ 492 w 516"/>
                <a:gd name="T67" fmla="*/ 668 h 771"/>
                <a:gd name="T68" fmla="*/ 492 w 516"/>
                <a:gd name="T69" fmla="*/ 665 h 771"/>
                <a:gd name="T70" fmla="*/ 492 w 516"/>
                <a:gd name="T71" fmla="*/ 661 h 771"/>
                <a:gd name="T72" fmla="*/ 487 w 516"/>
                <a:gd name="T73" fmla="*/ 656 h 771"/>
                <a:gd name="T74" fmla="*/ 487 w 516"/>
                <a:gd name="T75" fmla="*/ 641 h 771"/>
                <a:gd name="T76" fmla="*/ 506 w 516"/>
                <a:gd name="T77" fmla="*/ 634 h 771"/>
                <a:gd name="T78" fmla="*/ 516 w 516"/>
                <a:gd name="T79" fmla="*/ 625 h 771"/>
                <a:gd name="T80" fmla="*/ 516 w 516"/>
                <a:gd name="T81" fmla="*/ 622 h 771"/>
                <a:gd name="T82" fmla="*/ 513 w 516"/>
                <a:gd name="T83" fmla="*/ 613 h 771"/>
                <a:gd name="T84" fmla="*/ 492 w 516"/>
                <a:gd name="T85" fmla="*/ 589 h 771"/>
                <a:gd name="T86" fmla="*/ 504 w 516"/>
                <a:gd name="T87" fmla="*/ 579 h 771"/>
                <a:gd name="T88" fmla="*/ 506 w 516"/>
                <a:gd name="T89" fmla="*/ 577 h 771"/>
                <a:gd name="T90" fmla="*/ 506 w 516"/>
                <a:gd name="T91" fmla="*/ 572 h 771"/>
                <a:gd name="T92" fmla="*/ 506 w 516"/>
                <a:gd name="T93" fmla="*/ 572 h 771"/>
                <a:gd name="T94" fmla="*/ 434 w 516"/>
                <a:gd name="T95" fmla="*/ 428 h 771"/>
                <a:gd name="T96" fmla="*/ 309 w 516"/>
                <a:gd name="T97" fmla="*/ 152 h 771"/>
                <a:gd name="T98" fmla="*/ 259 w 516"/>
                <a:gd name="T99" fmla="*/ 5 h 771"/>
                <a:gd name="T100" fmla="*/ 252 w 516"/>
                <a:gd name="T101" fmla="*/ 0 h 7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16"/>
                <a:gd name="T154" fmla="*/ 0 h 771"/>
                <a:gd name="T155" fmla="*/ 516 w 516"/>
                <a:gd name="T156" fmla="*/ 771 h 7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16" h="771">
                  <a:moveTo>
                    <a:pt x="252" y="0"/>
                  </a:moveTo>
                  <a:lnTo>
                    <a:pt x="249" y="3"/>
                  </a:lnTo>
                  <a:lnTo>
                    <a:pt x="247" y="3"/>
                  </a:lnTo>
                  <a:lnTo>
                    <a:pt x="244" y="5"/>
                  </a:lnTo>
                  <a:lnTo>
                    <a:pt x="244" y="8"/>
                  </a:lnTo>
                  <a:lnTo>
                    <a:pt x="261" y="68"/>
                  </a:lnTo>
                  <a:lnTo>
                    <a:pt x="290" y="147"/>
                  </a:lnTo>
                  <a:lnTo>
                    <a:pt x="326" y="233"/>
                  </a:lnTo>
                  <a:lnTo>
                    <a:pt x="367" y="322"/>
                  </a:lnTo>
                  <a:lnTo>
                    <a:pt x="408" y="408"/>
                  </a:lnTo>
                  <a:lnTo>
                    <a:pt x="444" y="483"/>
                  </a:lnTo>
                  <a:lnTo>
                    <a:pt x="472" y="538"/>
                  </a:lnTo>
                  <a:lnTo>
                    <a:pt x="489" y="572"/>
                  </a:lnTo>
                  <a:lnTo>
                    <a:pt x="484" y="577"/>
                  </a:lnTo>
                  <a:lnTo>
                    <a:pt x="480" y="581"/>
                  </a:lnTo>
                  <a:lnTo>
                    <a:pt x="477" y="584"/>
                  </a:lnTo>
                  <a:lnTo>
                    <a:pt x="475" y="586"/>
                  </a:lnTo>
                  <a:lnTo>
                    <a:pt x="472" y="586"/>
                  </a:lnTo>
                  <a:lnTo>
                    <a:pt x="472" y="589"/>
                  </a:lnTo>
                  <a:lnTo>
                    <a:pt x="472" y="591"/>
                  </a:lnTo>
                  <a:lnTo>
                    <a:pt x="472" y="593"/>
                  </a:lnTo>
                  <a:lnTo>
                    <a:pt x="472" y="596"/>
                  </a:lnTo>
                  <a:lnTo>
                    <a:pt x="475" y="596"/>
                  </a:lnTo>
                  <a:lnTo>
                    <a:pt x="484" y="603"/>
                  </a:lnTo>
                  <a:lnTo>
                    <a:pt x="492" y="610"/>
                  </a:lnTo>
                  <a:lnTo>
                    <a:pt x="499" y="615"/>
                  </a:lnTo>
                  <a:lnTo>
                    <a:pt x="501" y="620"/>
                  </a:lnTo>
                  <a:lnTo>
                    <a:pt x="494" y="622"/>
                  </a:lnTo>
                  <a:lnTo>
                    <a:pt x="482" y="625"/>
                  </a:lnTo>
                  <a:lnTo>
                    <a:pt x="468" y="629"/>
                  </a:lnTo>
                  <a:lnTo>
                    <a:pt x="463" y="632"/>
                  </a:lnTo>
                  <a:lnTo>
                    <a:pt x="460" y="634"/>
                  </a:lnTo>
                  <a:lnTo>
                    <a:pt x="460" y="637"/>
                  </a:lnTo>
                  <a:lnTo>
                    <a:pt x="458" y="637"/>
                  </a:lnTo>
                  <a:lnTo>
                    <a:pt x="458" y="639"/>
                  </a:lnTo>
                  <a:lnTo>
                    <a:pt x="458" y="641"/>
                  </a:lnTo>
                  <a:lnTo>
                    <a:pt x="458" y="644"/>
                  </a:lnTo>
                  <a:lnTo>
                    <a:pt x="460" y="644"/>
                  </a:lnTo>
                  <a:lnTo>
                    <a:pt x="463" y="646"/>
                  </a:lnTo>
                  <a:lnTo>
                    <a:pt x="465" y="651"/>
                  </a:lnTo>
                  <a:lnTo>
                    <a:pt x="470" y="656"/>
                  </a:lnTo>
                  <a:lnTo>
                    <a:pt x="475" y="663"/>
                  </a:lnTo>
                  <a:lnTo>
                    <a:pt x="456" y="677"/>
                  </a:lnTo>
                  <a:lnTo>
                    <a:pt x="432" y="689"/>
                  </a:lnTo>
                  <a:lnTo>
                    <a:pt x="400" y="701"/>
                  </a:lnTo>
                  <a:lnTo>
                    <a:pt x="367" y="711"/>
                  </a:lnTo>
                  <a:lnTo>
                    <a:pt x="331" y="718"/>
                  </a:lnTo>
                  <a:lnTo>
                    <a:pt x="290" y="728"/>
                  </a:lnTo>
                  <a:lnTo>
                    <a:pt x="252" y="733"/>
                  </a:lnTo>
                  <a:lnTo>
                    <a:pt x="211" y="737"/>
                  </a:lnTo>
                  <a:lnTo>
                    <a:pt x="172" y="742"/>
                  </a:lnTo>
                  <a:lnTo>
                    <a:pt x="134" y="747"/>
                  </a:lnTo>
                  <a:lnTo>
                    <a:pt x="100" y="749"/>
                  </a:lnTo>
                  <a:lnTo>
                    <a:pt x="69" y="752"/>
                  </a:lnTo>
                  <a:lnTo>
                    <a:pt x="45" y="752"/>
                  </a:lnTo>
                  <a:lnTo>
                    <a:pt x="26" y="754"/>
                  </a:lnTo>
                  <a:lnTo>
                    <a:pt x="12" y="754"/>
                  </a:lnTo>
                  <a:lnTo>
                    <a:pt x="7" y="754"/>
                  </a:lnTo>
                  <a:lnTo>
                    <a:pt x="4" y="754"/>
                  </a:lnTo>
                  <a:lnTo>
                    <a:pt x="2" y="757"/>
                  </a:lnTo>
                  <a:lnTo>
                    <a:pt x="0" y="761"/>
                  </a:lnTo>
                  <a:lnTo>
                    <a:pt x="0" y="764"/>
                  </a:lnTo>
                  <a:lnTo>
                    <a:pt x="0" y="766"/>
                  </a:lnTo>
                  <a:lnTo>
                    <a:pt x="2" y="769"/>
                  </a:lnTo>
                  <a:lnTo>
                    <a:pt x="4" y="771"/>
                  </a:lnTo>
                  <a:lnTo>
                    <a:pt x="7" y="771"/>
                  </a:lnTo>
                  <a:lnTo>
                    <a:pt x="14" y="771"/>
                  </a:lnTo>
                  <a:lnTo>
                    <a:pt x="28" y="769"/>
                  </a:lnTo>
                  <a:lnTo>
                    <a:pt x="50" y="769"/>
                  </a:lnTo>
                  <a:lnTo>
                    <a:pt x="79" y="766"/>
                  </a:lnTo>
                  <a:lnTo>
                    <a:pt x="110" y="764"/>
                  </a:lnTo>
                  <a:lnTo>
                    <a:pt x="146" y="761"/>
                  </a:lnTo>
                  <a:lnTo>
                    <a:pt x="184" y="757"/>
                  </a:lnTo>
                  <a:lnTo>
                    <a:pt x="225" y="752"/>
                  </a:lnTo>
                  <a:lnTo>
                    <a:pt x="266" y="747"/>
                  </a:lnTo>
                  <a:lnTo>
                    <a:pt x="307" y="740"/>
                  </a:lnTo>
                  <a:lnTo>
                    <a:pt x="348" y="730"/>
                  </a:lnTo>
                  <a:lnTo>
                    <a:pt x="386" y="723"/>
                  </a:lnTo>
                  <a:lnTo>
                    <a:pt x="420" y="711"/>
                  </a:lnTo>
                  <a:lnTo>
                    <a:pt x="448" y="699"/>
                  </a:lnTo>
                  <a:lnTo>
                    <a:pt x="472" y="685"/>
                  </a:lnTo>
                  <a:lnTo>
                    <a:pt x="492" y="670"/>
                  </a:lnTo>
                  <a:lnTo>
                    <a:pt x="492" y="668"/>
                  </a:lnTo>
                  <a:lnTo>
                    <a:pt x="492" y="665"/>
                  </a:lnTo>
                  <a:lnTo>
                    <a:pt x="492" y="663"/>
                  </a:lnTo>
                  <a:lnTo>
                    <a:pt x="492" y="661"/>
                  </a:lnTo>
                  <a:lnTo>
                    <a:pt x="489" y="658"/>
                  </a:lnTo>
                  <a:lnTo>
                    <a:pt x="487" y="656"/>
                  </a:lnTo>
                  <a:lnTo>
                    <a:pt x="482" y="649"/>
                  </a:lnTo>
                  <a:lnTo>
                    <a:pt x="477" y="644"/>
                  </a:lnTo>
                  <a:lnTo>
                    <a:pt x="487" y="641"/>
                  </a:lnTo>
                  <a:lnTo>
                    <a:pt x="496" y="637"/>
                  </a:lnTo>
                  <a:lnTo>
                    <a:pt x="504" y="634"/>
                  </a:lnTo>
                  <a:lnTo>
                    <a:pt x="506" y="634"/>
                  </a:lnTo>
                  <a:lnTo>
                    <a:pt x="511" y="632"/>
                  </a:lnTo>
                  <a:lnTo>
                    <a:pt x="516" y="627"/>
                  </a:lnTo>
                  <a:lnTo>
                    <a:pt x="516" y="625"/>
                  </a:lnTo>
                  <a:lnTo>
                    <a:pt x="516" y="622"/>
                  </a:lnTo>
                  <a:lnTo>
                    <a:pt x="513" y="613"/>
                  </a:lnTo>
                  <a:lnTo>
                    <a:pt x="508" y="605"/>
                  </a:lnTo>
                  <a:lnTo>
                    <a:pt x="501" y="596"/>
                  </a:lnTo>
                  <a:lnTo>
                    <a:pt x="492" y="589"/>
                  </a:lnTo>
                  <a:lnTo>
                    <a:pt x="496" y="586"/>
                  </a:lnTo>
                  <a:lnTo>
                    <a:pt x="499" y="584"/>
                  </a:lnTo>
                  <a:lnTo>
                    <a:pt x="504" y="579"/>
                  </a:lnTo>
                  <a:lnTo>
                    <a:pt x="506" y="579"/>
                  </a:lnTo>
                  <a:lnTo>
                    <a:pt x="506" y="577"/>
                  </a:lnTo>
                  <a:lnTo>
                    <a:pt x="506" y="574"/>
                  </a:lnTo>
                  <a:lnTo>
                    <a:pt x="506" y="572"/>
                  </a:lnTo>
                  <a:lnTo>
                    <a:pt x="496" y="553"/>
                  </a:lnTo>
                  <a:lnTo>
                    <a:pt x="470" y="500"/>
                  </a:lnTo>
                  <a:lnTo>
                    <a:pt x="434" y="428"/>
                  </a:lnTo>
                  <a:lnTo>
                    <a:pt x="393" y="339"/>
                  </a:lnTo>
                  <a:lnTo>
                    <a:pt x="350" y="243"/>
                  </a:lnTo>
                  <a:lnTo>
                    <a:pt x="309" y="152"/>
                  </a:lnTo>
                  <a:lnTo>
                    <a:pt x="278" y="70"/>
                  </a:lnTo>
                  <a:lnTo>
                    <a:pt x="259" y="8"/>
                  </a:lnTo>
                  <a:lnTo>
                    <a:pt x="259" y="5"/>
                  </a:lnTo>
                  <a:lnTo>
                    <a:pt x="256" y="3"/>
                  </a:lnTo>
                  <a:lnTo>
                    <a:pt x="254" y="0"/>
                  </a:lnTo>
                  <a:lnTo>
                    <a:pt x="25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3" name="Freeform 75"/>
            <p:cNvSpPr>
              <a:spLocks/>
            </p:cNvSpPr>
            <p:nvPr/>
          </p:nvSpPr>
          <p:spPr bwMode="auto">
            <a:xfrm>
              <a:off x="3300" y="3733"/>
              <a:ext cx="235" cy="124"/>
            </a:xfrm>
            <a:custGeom>
              <a:avLst/>
              <a:gdLst>
                <a:gd name="T0" fmla="*/ 67 w 235"/>
                <a:gd name="T1" fmla="*/ 9 h 124"/>
                <a:gd name="T2" fmla="*/ 43 w 235"/>
                <a:gd name="T3" fmla="*/ 26 h 124"/>
                <a:gd name="T4" fmla="*/ 24 w 235"/>
                <a:gd name="T5" fmla="*/ 48 h 124"/>
                <a:gd name="T6" fmla="*/ 10 w 235"/>
                <a:gd name="T7" fmla="*/ 64 h 124"/>
                <a:gd name="T8" fmla="*/ 5 w 235"/>
                <a:gd name="T9" fmla="*/ 72 h 124"/>
                <a:gd name="T10" fmla="*/ 2 w 235"/>
                <a:gd name="T11" fmla="*/ 74 h 124"/>
                <a:gd name="T12" fmla="*/ 0 w 235"/>
                <a:gd name="T13" fmla="*/ 79 h 124"/>
                <a:gd name="T14" fmla="*/ 0 w 235"/>
                <a:gd name="T15" fmla="*/ 81 h 124"/>
                <a:gd name="T16" fmla="*/ 2 w 235"/>
                <a:gd name="T17" fmla="*/ 86 h 124"/>
                <a:gd name="T18" fmla="*/ 2 w 235"/>
                <a:gd name="T19" fmla="*/ 91 h 124"/>
                <a:gd name="T20" fmla="*/ 5 w 235"/>
                <a:gd name="T21" fmla="*/ 93 h 124"/>
                <a:gd name="T22" fmla="*/ 10 w 235"/>
                <a:gd name="T23" fmla="*/ 96 h 124"/>
                <a:gd name="T24" fmla="*/ 14 w 235"/>
                <a:gd name="T25" fmla="*/ 98 h 124"/>
                <a:gd name="T26" fmla="*/ 17 w 235"/>
                <a:gd name="T27" fmla="*/ 98 h 124"/>
                <a:gd name="T28" fmla="*/ 19 w 235"/>
                <a:gd name="T29" fmla="*/ 100 h 124"/>
                <a:gd name="T30" fmla="*/ 26 w 235"/>
                <a:gd name="T31" fmla="*/ 103 h 124"/>
                <a:gd name="T32" fmla="*/ 36 w 235"/>
                <a:gd name="T33" fmla="*/ 105 h 124"/>
                <a:gd name="T34" fmla="*/ 46 w 235"/>
                <a:gd name="T35" fmla="*/ 108 h 124"/>
                <a:gd name="T36" fmla="*/ 60 w 235"/>
                <a:gd name="T37" fmla="*/ 112 h 124"/>
                <a:gd name="T38" fmla="*/ 77 w 235"/>
                <a:gd name="T39" fmla="*/ 115 h 124"/>
                <a:gd name="T40" fmla="*/ 94 w 235"/>
                <a:gd name="T41" fmla="*/ 120 h 124"/>
                <a:gd name="T42" fmla="*/ 113 w 235"/>
                <a:gd name="T43" fmla="*/ 122 h 124"/>
                <a:gd name="T44" fmla="*/ 132 w 235"/>
                <a:gd name="T45" fmla="*/ 124 h 124"/>
                <a:gd name="T46" fmla="*/ 151 w 235"/>
                <a:gd name="T47" fmla="*/ 124 h 124"/>
                <a:gd name="T48" fmla="*/ 168 w 235"/>
                <a:gd name="T49" fmla="*/ 122 h 124"/>
                <a:gd name="T50" fmla="*/ 182 w 235"/>
                <a:gd name="T51" fmla="*/ 122 h 124"/>
                <a:gd name="T52" fmla="*/ 194 w 235"/>
                <a:gd name="T53" fmla="*/ 122 h 124"/>
                <a:gd name="T54" fmla="*/ 204 w 235"/>
                <a:gd name="T55" fmla="*/ 120 h 124"/>
                <a:gd name="T56" fmla="*/ 206 w 235"/>
                <a:gd name="T57" fmla="*/ 120 h 124"/>
                <a:gd name="T58" fmla="*/ 209 w 235"/>
                <a:gd name="T59" fmla="*/ 120 h 124"/>
                <a:gd name="T60" fmla="*/ 211 w 235"/>
                <a:gd name="T61" fmla="*/ 117 h 124"/>
                <a:gd name="T62" fmla="*/ 211 w 235"/>
                <a:gd name="T63" fmla="*/ 117 h 124"/>
                <a:gd name="T64" fmla="*/ 214 w 235"/>
                <a:gd name="T65" fmla="*/ 115 h 124"/>
                <a:gd name="T66" fmla="*/ 218 w 235"/>
                <a:gd name="T67" fmla="*/ 112 h 124"/>
                <a:gd name="T68" fmla="*/ 226 w 235"/>
                <a:gd name="T69" fmla="*/ 103 h 124"/>
                <a:gd name="T70" fmla="*/ 233 w 235"/>
                <a:gd name="T71" fmla="*/ 91 h 124"/>
                <a:gd name="T72" fmla="*/ 235 w 235"/>
                <a:gd name="T73" fmla="*/ 74 h 124"/>
                <a:gd name="T74" fmla="*/ 233 w 235"/>
                <a:gd name="T75" fmla="*/ 62 h 124"/>
                <a:gd name="T76" fmla="*/ 228 w 235"/>
                <a:gd name="T77" fmla="*/ 50 h 124"/>
                <a:gd name="T78" fmla="*/ 216 w 235"/>
                <a:gd name="T79" fmla="*/ 38 h 124"/>
                <a:gd name="T80" fmla="*/ 204 w 235"/>
                <a:gd name="T81" fmla="*/ 28 h 124"/>
                <a:gd name="T82" fmla="*/ 202 w 235"/>
                <a:gd name="T83" fmla="*/ 26 h 124"/>
                <a:gd name="T84" fmla="*/ 202 w 235"/>
                <a:gd name="T85" fmla="*/ 26 h 124"/>
                <a:gd name="T86" fmla="*/ 202 w 235"/>
                <a:gd name="T87" fmla="*/ 26 h 124"/>
                <a:gd name="T88" fmla="*/ 202 w 235"/>
                <a:gd name="T89" fmla="*/ 26 h 124"/>
                <a:gd name="T90" fmla="*/ 190 w 235"/>
                <a:gd name="T91" fmla="*/ 21 h 124"/>
                <a:gd name="T92" fmla="*/ 175 w 235"/>
                <a:gd name="T93" fmla="*/ 16 h 124"/>
                <a:gd name="T94" fmla="*/ 158 w 235"/>
                <a:gd name="T95" fmla="*/ 9 h 124"/>
                <a:gd name="T96" fmla="*/ 139 w 235"/>
                <a:gd name="T97" fmla="*/ 4 h 124"/>
                <a:gd name="T98" fmla="*/ 118 w 235"/>
                <a:gd name="T99" fmla="*/ 2 h 124"/>
                <a:gd name="T100" fmla="*/ 98 w 235"/>
                <a:gd name="T101" fmla="*/ 0 h 124"/>
                <a:gd name="T102" fmla="*/ 82 w 235"/>
                <a:gd name="T103" fmla="*/ 2 h 124"/>
                <a:gd name="T104" fmla="*/ 67 w 235"/>
                <a:gd name="T105" fmla="*/ 9 h 12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35"/>
                <a:gd name="T160" fmla="*/ 0 h 124"/>
                <a:gd name="T161" fmla="*/ 235 w 235"/>
                <a:gd name="T162" fmla="*/ 124 h 12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35" h="124">
                  <a:moveTo>
                    <a:pt x="67" y="9"/>
                  </a:moveTo>
                  <a:lnTo>
                    <a:pt x="43" y="26"/>
                  </a:lnTo>
                  <a:lnTo>
                    <a:pt x="24" y="48"/>
                  </a:lnTo>
                  <a:lnTo>
                    <a:pt x="10" y="64"/>
                  </a:lnTo>
                  <a:lnTo>
                    <a:pt x="5" y="72"/>
                  </a:lnTo>
                  <a:lnTo>
                    <a:pt x="2" y="74"/>
                  </a:lnTo>
                  <a:lnTo>
                    <a:pt x="0" y="79"/>
                  </a:lnTo>
                  <a:lnTo>
                    <a:pt x="0" y="81"/>
                  </a:lnTo>
                  <a:lnTo>
                    <a:pt x="2" y="86"/>
                  </a:lnTo>
                  <a:lnTo>
                    <a:pt x="2" y="91"/>
                  </a:lnTo>
                  <a:lnTo>
                    <a:pt x="5" y="93"/>
                  </a:lnTo>
                  <a:lnTo>
                    <a:pt x="10" y="96"/>
                  </a:lnTo>
                  <a:lnTo>
                    <a:pt x="14" y="98"/>
                  </a:lnTo>
                  <a:lnTo>
                    <a:pt x="17" y="98"/>
                  </a:lnTo>
                  <a:lnTo>
                    <a:pt x="19" y="100"/>
                  </a:lnTo>
                  <a:lnTo>
                    <a:pt x="26" y="103"/>
                  </a:lnTo>
                  <a:lnTo>
                    <a:pt x="36" y="105"/>
                  </a:lnTo>
                  <a:lnTo>
                    <a:pt x="46" y="108"/>
                  </a:lnTo>
                  <a:lnTo>
                    <a:pt x="60" y="112"/>
                  </a:lnTo>
                  <a:lnTo>
                    <a:pt x="77" y="115"/>
                  </a:lnTo>
                  <a:lnTo>
                    <a:pt x="94" y="120"/>
                  </a:lnTo>
                  <a:lnTo>
                    <a:pt x="113" y="122"/>
                  </a:lnTo>
                  <a:lnTo>
                    <a:pt x="132" y="124"/>
                  </a:lnTo>
                  <a:lnTo>
                    <a:pt x="151" y="124"/>
                  </a:lnTo>
                  <a:lnTo>
                    <a:pt x="168" y="122"/>
                  </a:lnTo>
                  <a:lnTo>
                    <a:pt x="182" y="122"/>
                  </a:lnTo>
                  <a:lnTo>
                    <a:pt x="194" y="122"/>
                  </a:lnTo>
                  <a:lnTo>
                    <a:pt x="204" y="120"/>
                  </a:lnTo>
                  <a:lnTo>
                    <a:pt x="206" y="120"/>
                  </a:lnTo>
                  <a:lnTo>
                    <a:pt x="209" y="120"/>
                  </a:lnTo>
                  <a:lnTo>
                    <a:pt x="211" y="117"/>
                  </a:lnTo>
                  <a:lnTo>
                    <a:pt x="214" y="115"/>
                  </a:lnTo>
                  <a:lnTo>
                    <a:pt x="218" y="112"/>
                  </a:lnTo>
                  <a:lnTo>
                    <a:pt x="226" y="103"/>
                  </a:lnTo>
                  <a:lnTo>
                    <a:pt x="233" y="91"/>
                  </a:lnTo>
                  <a:lnTo>
                    <a:pt x="235" y="74"/>
                  </a:lnTo>
                  <a:lnTo>
                    <a:pt x="233" y="62"/>
                  </a:lnTo>
                  <a:lnTo>
                    <a:pt x="228" y="50"/>
                  </a:lnTo>
                  <a:lnTo>
                    <a:pt x="216" y="38"/>
                  </a:lnTo>
                  <a:lnTo>
                    <a:pt x="204" y="28"/>
                  </a:lnTo>
                  <a:lnTo>
                    <a:pt x="202" y="26"/>
                  </a:lnTo>
                  <a:lnTo>
                    <a:pt x="190" y="21"/>
                  </a:lnTo>
                  <a:lnTo>
                    <a:pt x="175" y="16"/>
                  </a:lnTo>
                  <a:lnTo>
                    <a:pt x="158" y="9"/>
                  </a:lnTo>
                  <a:lnTo>
                    <a:pt x="139" y="4"/>
                  </a:lnTo>
                  <a:lnTo>
                    <a:pt x="118" y="2"/>
                  </a:lnTo>
                  <a:lnTo>
                    <a:pt x="98" y="0"/>
                  </a:lnTo>
                  <a:lnTo>
                    <a:pt x="82" y="2"/>
                  </a:lnTo>
                  <a:lnTo>
                    <a:pt x="67"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4" name="Freeform 76"/>
            <p:cNvSpPr>
              <a:spLocks/>
            </p:cNvSpPr>
            <p:nvPr/>
          </p:nvSpPr>
          <p:spPr bwMode="auto">
            <a:xfrm>
              <a:off x="3350" y="3769"/>
              <a:ext cx="152" cy="52"/>
            </a:xfrm>
            <a:custGeom>
              <a:avLst/>
              <a:gdLst>
                <a:gd name="T0" fmla="*/ 36 w 152"/>
                <a:gd name="T1" fmla="*/ 2 h 52"/>
                <a:gd name="T2" fmla="*/ 44 w 152"/>
                <a:gd name="T3" fmla="*/ 0 h 52"/>
                <a:gd name="T4" fmla="*/ 51 w 152"/>
                <a:gd name="T5" fmla="*/ 0 h 52"/>
                <a:gd name="T6" fmla="*/ 63 w 152"/>
                <a:gd name="T7" fmla="*/ 0 h 52"/>
                <a:gd name="T8" fmla="*/ 77 w 152"/>
                <a:gd name="T9" fmla="*/ 2 h 52"/>
                <a:gd name="T10" fmla="*/ 92 w 152"/>
                <a:gd name="T11" fmla="*/ 7 h 52"/>
                <a:gd name="T12" fmla="*/ 106 w 152"/>
                <a:gd name="T13" fmla="*/ 12 h 52"/>
                <a:gd name="T14" fmla="*/ 120 w 152"/>
                <a:gd name="T15" fmla="*/ 16 h 52"/>
                <a:gd name="T16" fmla="*/ 135 w 152"/>
                <a:gd name="T17" fmla="*/ 24 h 52"/>
                <a:gd name="T18" fmla="*/ 142 w 152"/>
                <a:gd name="T19" fmla="*/ 28 h 52"/>
                <a:gd name="T20" fmla="*/ 147 w 152"/>
                <a:gd name="T21" fmla="*/ 31 h 52"/>
                <a:gd name="T22" fmla="*/ 149 w 152"/>
                <a:gd name="T23" fmla="*/ 36 h 52"/>
                <a:gd name="T24" fmla="*/ 152 w 152"/>
                <a:gd name="T25" fmla="*/ 38 h 52"/>
                <a:gd name="T26" fmla="*/ 152 w 152"/>
                <a:gd name="T27" fmla="*/ 38 h 52"/>
                <a:gd name="T28" fmla="*/ 152 w 152"/>
                <a:gd name="T29" fmla="*/ 38 h 52"/>
                <a:gd name="T30" fmla="*/ 152 w 152"/>
                <a:gd name="T31" fmla="*/ 38 h 52"/>
                <a:gd name="T32" fmla="*/ 152 w 152"/>
                <a:gd name="T33" fmla="*/ 40 h 52"/>
                <a:gd name="T34" fmla="*/ 152 w 152"/>
                <a:gd name="T35" fmla="*/ 43 h 52"/>
                <a:gd name="T36" fmla="*/ 149 w 152"/>
                <a:gd name="T37" fmla="*/ 43 h 52"/>
                <a:gd name="T38" fmla="*/ 147 w 152"/>
                <a:gd name="T39" fmla="*/ 45 h 52"/>
                <a:gd name="T40" fmla="*/ 144 w 152"/>
                <a:gd name="T41" fmla="*/ 48 h 52"/>
                <a:gd name="T42" fmla="*/ 137 w 152"/>
                <a:gd name="T43" fmla="*/ 48 h 52"/>
                <a:gd name="T44" fmla="*/ 128 w 152"/>
                <a:gd name="T45" fmla="*/ 50 h 52"/>
                <a:gd name="T46" fmla="*/ 118 w 152"/>
                <a:gd name="T47" fmla="*/ 50 h 52"/>
                <a:gd name="T48" fmla="*/ 106 w 152"/>
                <a:gd name="T49" fmla="*/ 50 h 52"/>
                <a:gd name="T50" fmla="*/ 92 w 152"/>
                <a:gd name="T51" fmla="*/ 52 h 52"/>
                <a:gd name="T52" fmla="*/ 80 w 152"/>
                <a:gd name="T53" fmla="*/ 50 h 52"/>
                <a:gd name="T54" fmla="*/ 65 w 152"/>
                <a:gd name="T55" fmla="*/ 50 h 52"/>
                <a:gd name="T56" fmla="*/ 51 w 152"/>
                <a:gd name="T57" fmla="*/ 48 h 52"/>
                <a:gd name="T58" fmla="*/ 36 w 152"/>
                <a:gd name="T59" fmla="*/ 45 h 52"/>
                <a:gd name="T60" fmla="*/ 22 w 152"/>
                <a:gd name="T61" fmla="*/ 40 h 52"/>
                <a:gd name="T62" fmla="*/ 10 w 152"/>
                <a:gd name="T63" fmla="*/ 38 h 52"/>
                <a:gd name="T64" fmla="*/ 0 w 152"/>
                <a:gd name="T65" fmla="*/ 36 h 52"/>
                <a:gd name="T66" fmla="*/ 8 w 152"/>
                <a:gd name="T67" fmla="*/ 28 h 52"/>
                <a:gd name="T68" fmla="*/ 17 w 152"/>
                <a:gd name="T69" fmla="*/ 19 h 52"/>
                <a:gd name="T70" fmla="*/ 27 w 152"/>
                <a:gd name="T71" fmla="*/ 9 h 52"/>
                <a:gd name="T72" fmla="*/ 36 w 152"/>
                <a:gd name="T73" fmla="*/ 2 h 5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2"/>
                <a:gd name="T112" fmla="*/ 0 h 52"/>
                <a:gd name="T113" fmla="*/ 152 w 152"/>
                <a:gd name="T114" fmla="*/ 52 h 5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2" h="52">
                  <a:moveTo>
                    <a:pt x="36" y="2"/>
                  </a:moveTo>
                  <a:lnTo>
                    <a:pt x="44" y="0"/>
                  </a:lnTo>
                  <a:lnTo>
                    <a:pt x="51" y="0"/>
                  </a:lnTo>
                  <a:lnTo>
                    <a:pt x="63" y="0"/>
                  </a:lnTo>
                  <a:lnTo>
                    <a:pt x="77" y="2"/>
                  </a:lnTo>
                  <a:lnTo>
                    <a:pt x="92" y="7"/>
                  </a:lnTo>
                  <a:lnTo>
                    <a:pt x="106" y="12"/>
                  </a:lnTo>
                  <a:lnTo>
                    <a:pt x="120" y="16"/>
                  </a:lnTo>
                  <a:lnTo>
                    <a:pt x="135" y="24"/>
                  </a:lnTo>
                  <a:lnTo>
                    <a:pt x="142" y="28"/>
                  </a:lnTo>
                  <a:lnTo>
                    <a:pt x="147" y="31"/>
                  </a:lnTo>
                  <a:lnTo>
                    <a:pt x="149" y="36"/>
                  </a:lnTo>
                  <a:lnTo>
                    <a:pt x="152" y="38"/>
                  </a:lnTo>
                  <a:lnTo>
                    <a:pt x="152" y="40"/>
                  </a:lnTo>
                  <a:lnTo>
                    <a:pt x="152" y="43"/>
                  </a:lnTo>
                  <a:lnTo>
                    <a:pt x="149" y="43"/>
                  </a:lnTo>
                  <a:lnTo>
                    <a:pt x="147" y="45"/>
                  </a:lnTo>
                  <a:lnTo>
                    <a:pt x="144" y="48"/>
                  </a:lnTo>
                  <a:lnTo>
                    <a:pt x="137" y="48"/>
                  </a:lnTo>
                  <a:lnTo>
                    <a:pt x="128" y="50"/>
                  </a:lnTo>
                  <a:lnTo>
                    <a:pt x="118" y="50"/>
                  </a:lnTo>
                  <a:lnTo>
                    <a:pt x="106" y="50"/>
                  </a:lnTo>
                  <a:lnTo>
                    <a:pt x="92" y="52"/>
                  </a:lnTo>
                  <a:lnTo>
                    <a:pt x="80" y="50"/>
                  </a:lnTo>
                  <a:lnTo>
                    <a:pt x="65" y="50"/>
                  </a:lnTo>
                  <a:lnTo>
                    <a:pt x="51" y="48"/>
                  </a:lnTo>
                  <a:lnTo>
                    <a:pt x="36" y="45"/>
                  </a:lnTo>
                  <a:lnTo>
                    <a:pt x="22" y="40"/>
                  </a:lnTo>
                  <a:lnTo>
                    <a:pt x="10" y="38"/>
                  </a:lnTo>
                  <a:lnTo>
                    <a:pt x="0" y="36"/>
                  </a:lnTo>
                  <a:lnTo>
                    <a:pt x="8" y="28"/>
                  </a:lnTo>
                  <a:lnTo>
                    <a:pt x="17" y="19"/>
                  </a:lnTo>
                  <a:lnTo>
                    <a:pt x="27" y="9"/>
                  </a:lnTo>
                  <a:lnTo>
                    <a:pt x="36" y="2"/>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5" name="Freeform 77"/>
            <p:cNvSpPr>
              <a:spLocks/>
            </p:cNvSpPr>
            <p:nvPr/>
          </p:nvSpPr>
          <p:spPr bwMode="auto">
            <a:xfrm rot="1999136">
              <a:off x="3469" y="3103"/>
              <a:ext cx="620" cy="307"/>
            </a:xfrm>
            <a:custGeom>
              <a:avLst/>
              <a:gdLst>
                <a:gd name="T0" fmla="*/ 557 w 620"/>
                <a:gd name="T1" fmla="*/ 100 h 307"/>
                <a:gd name="T2" fmla="*/ 550 w 620"/>
                <a:gd name="T3" fmla="*/ 100 h 307"/>
                <a:gd name="T4" fmla="*/ 531 w 620"/>
                <a:gd name="T5" fmla="*/ 98 h 307"/>
                <a:gd name="T6" fmla="*/ 507 w 620"/>
                <a:gd name="T7" fmla="*/ 98 h 307"/>
                <a:gd name="T8" fmla="*/ 488 w 620"/>
                <a:gd name="T9" fmla="*/ 98 h 307"/>
                <a:gd name="T10" fmla="*/ 476 w 620"/>
                <a:gd name="T11" fmla="*/ 86 h 307"/>
                <a:gd name="T12" fmla="*/ 459 w 620"/>
                <a:gd name="T13" fmla="*/ 67 h 307"/>
                <a:gd name="T14" fmla="*/ 442 w 620"/>
                <a:gd name="T15" fmla="*/ 52 h 307"/>
                <a:gd name="T16" fmla="*/ 435 w 620"/>
                <a:gd name="T17" fmla="*/ 45 h 307"/>
                <a:gd name="T18" fmla="*/ 432 w 620"/>
                <a:gd name="T19" fmla="*/ 43 h 307"/>
                <a:gd name="T20" fmla="*/ 430 w 620"/>
                <a:gd name="T21" fmla="*/ 40 h 307"/>
                <a:gd name="T22" fmla="*/ 425 w 620"/>
                <a:gd name="T23" fmla="*/ 40 h 307"/>
                <a:gd name="T24" fmla="*/ 423 w 620"/>
                <a:gd name="T25" fmla="*/ 38 h 307"/>
                <a:gd name="T26" fmla="*/ 53 w 620"/>
                <a:gd name="T27" fmla="*/ 0 h 307"/>
                <a:gd name="T28" fmla="*/ 44 w 620"/>
                <a:gd name="T29" fmla="*/ 0 h 307"/>
                <a:gd name="T30" fmla="*/ 39 w 620"/>
                <a:gd name="T31" fmla="*/ 4 h 307"/>
                <a:gd name="T32" fmla="*/ 34 w 620"/>
                <a:gd name="T33" fmla="*/ 9 h 307"/>
                <a:gd name="T34" fmla="*/ 32 w 620"/>
                <a:gd name="T35" fmla="*/ 16 h 307"/>
                <a:gd name="T36" fmla="*/ 0 w 620"/>
                <a:gd name="T37" fmla="*/ 271 h 307"/>
                <a:gd name="T38" fmla="*/ 0 w 620"/>
                <a:gd name="T39" fmla="*/ 281 h 307"/>
                <a:gd name="T40" fmla="*/ 3 w 620"/>
                <a:gd name="T41" fmla="*/ 285 h 307"/>
                <a:gd name="T42" fmla="*/ 8 w 620"/>
                <a:gd name="T43" fmla="*/ 293 h 307"/>
                <a:gd name="T44" fmla="*/ 15 w 620"/>
                <a:gd name="T45" fmla="*/ 295 h 307"/>
                <a:gd name="T46" fmla="*/ 22 w 620"/>
                <a:gd name="T47" fmla="*/ 295 h 307"/>
                <a:gd name="T48" fmla="*/ 36 w 620"/>
                <a:gd name="T49" fmla="*/ 297 h 307"/>
                <a:gd name="T50" fmla="*/ 56 w 620"/>
                <a:gd name="T51" fmla="*/ 300 h 307"/>
                <a:gd name="T52" fmla="*/ 80 w 620"/>
                <a:gd name="T53" fmla="*/ 302 h 307"/>
                <a:gd name="T54" fmla="*/ 111 w 620"/>
                <a:gd name="T55" fmla="*/ 305 h 307"/>
                <a:gd name="T56" fmla="*/ 144 w 620"/>
                <a:gd name="T57" fmla="*/ 307 h 307"/>
                <a:gd name="T58" fmla="*/ 180 w 620"/>
                <a:gd name="T59" fmla="*/ 307 h 307"/>
                <a:gd name="T60" fmla="*/ 219 w 620"/>
                <a:gd name="T61" fmla="*/ 307 h 307"/>
                <a:gd name="T62" fmla="*/ 260 w 620"/>
                <a:gd name="T63" fmla="*/ 305 h 307"/>
                <a:gd name="T64" fmla="*/ 300 w 620"/>
                <a:gd name="T65" fmla="*/ 300 h 307"/>
                <a:gd name="T66" fmla="*/ 341 w 620"/>
                <a:gd name="T67" fmla="*/ 293 h 307"/>
                <a:gd name="T68" fmla="*/ 380 w 620"/>
                <a:gd name="T69" fmla="*/ 283 h 307"/>
                <a:gd name="T70" fmla="*/ 418 w 620"/>
                <a:gd name="T71" fmla="*/ 269 h 307"/>
                <a:gd name="T72" fmla="*/ 452 w 620"/>
                <a:gd name="T73" fmla="*/ 252 h 307"/>
                <a:gd name="T74" fmla="*/ 485 w 620"/>
                <a:gd name="T75" fmla="*/ 230 h 307"/>
                <a:gd name="T76" fmla="*/ 512 w 620"/>
                <a:gd name="T77" fmla="*/ 206 h 307"/>
                <a:gd name="T78" fmla="*/ 526 w 620"/>
                <a:gd name="T79" fmla="*/ 206 h 307"/>
                <a:gd name="T80" fmla="*/ 545 w 620"/>
                <a:gd name="T81" fmla="*/ 206 h 307"/>
                <a:gd name="T82" fmla="*/ 562 w 620"/>
                <a:gd name="T83" fmla="*/ 208 h 307"/>
                <a:gd name="T84" fmla="*/ 569 w 620"/>
                <a:gd name="T85" fmla="*/ 208 h 307"/>
                <a:gd name="T86" fmla="*/ 572 w 620"/>
                <a:gd name="T87" fmla="*/ 208 h 307"/>
                <a:gd name="T88" fmla="*/ 574 w 620"/>
                <a:gd name="T89" fmla="*/ 208 h 307"/>
                <a:gd name="T90" fmla="*/ 574 w 620"/>
                <a:gd name="T91" fmla="*/ 208 h 307"/>
                <a:gd name="T92" fmla="*/ 576 w 620"/>
                <a:gd name="T93" fmla="*/ 208 h 307"/>
                <a:gd name="T94" fmla="*/ 581 w 620"/>
                <a:gd name="T95" fmla="*/ 208 h 307"/>
                <a:gd name="T96" fmla="*/ 588 w 620"/>
                <a:gd name="T97" fmla="*/ 204 h 307"/>
                <a:gd name="T98" fmla="*/ 598 w 620"/>
                <a:gd name="T99" fmla="*/ 199 h 307"/>
                <a:gd name="T100" fmla="*/ 608 w 620"/>
                <a:gd name="T101" fmla="*/ 192 h 307"/>
                <a:gd name="T102" fmla="*/ 610 w 620"/>
                <a:gd name="T103" fmla="*/ 189 h 307"/>
                <a:gd name="T104" fmla="*/ 612 w 620"/>
                <a:gd name="T105" fmla="*/ 187 h 307"/>
                <a:gd name="T106" fmla="*/ 612 w 620"/>
                <a:gd name="T107" fmla="*/ 187 h 307"/>
                <a:gd name="T108" fmla="*/ 615 w 620"/>
                <a:gd name="T109" fmla="*/ 184 h 307"/>
                <a:gd name="T110" fmla="*/ 617 w 620"/>
                <a:gd name="T111" fmla="*/ 177 h 307"/>
                <a:gd name="T112" fmla="*/ 620 w 620"/>
                <a:gd name="T113" fmla="*/ 168 h 307"/>
                <a:gd name="T114" fmla="*/ 620 w 620"/>
                <a:gd name="T115" fmla="*/ 156 h 307"/>
                <a:gd name="T116" fmla="*/ 615 w 620"/>
                <a:gd name="T117" fmla="*/ 144 h 307"/>
                <a:gd name="T118" fmla="*/ 608 w 620"/>
                <a:gd name="T119" fmla="*/ 127 h 307"/>
                <a:gd name="T120" fmla="*/ 596 w 620"/>
                <a:gd name="T121" fmla="*/ 112 h 307"/>
                <a:gd name="T122" fmla="*/ 581 w 620"/>
                <a:gd name="T123" fmla="*/ 105 h 307"/>
                <a:gd name="T124" fmla="*/ 557 w 620"/>
                <a:gd name="T125" fmla="*/ 100 h 30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20"/>
                <a:gd name="T190" fmla="*/ 0 h 307"/>
                <a:gd name="T191" fmla="*/ 620 w 620"/>
                <a:gd name="T192" fmla="*/ 307 h 30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20" h="307">
                  <a:moveTo>
                    <a:pt x="557" y="100"/>
                  </a:moveTo>
                  <a:lnTo>
                    <a:pt x="550" y="100"/>
                  </a:lnTo>
                  <a:lnTo>
                    <a:pt x="531" y="98"/>
                  </a:lnTo>
                  <a:lnTo>
                    <a:pt x="507" y="98"/>
                  </a:lnTo>
                  <a:lnTo>
                    <a:pt x="488" y="98"/>
                  </a:lnTo>
                  <a:lnTo>
                    <a:pt x="476" y="86"/>
                  </a:lnTo>
                  <a:lnTo>
                    <a:pt x="459" y="67"/>
                  </a:lnTo>
                  <a:lnTo>
                    <a:pt x="442" y="52"/>
                  </a:lnTo>
                  <a:lnTo>
                    <a:pt x="435" y="45"/>
                  </a:lnTo>
                  <a:lnTo>
                    <a:pt x="432" y="43"/>
                  </a:lnTo>
                  <a:lnTo>
                    <a:pt x="430" y="40"/>
                  </a:lnTo>
                  <a:lnTo>
                    <a:pt x="425" y="40"/>
                  </a:lnTo>
                  <a:lnTo>
                    <a:pt x="423" y="38"/>
                  </a:lnTo>
                  <a:lnTo>
                    <a:pt x="53" y="0"/>
                  </a:lnTo>
                  <a:lnTo>
                    <a:pt x="44" y="0"/>
                  </a:lnTo>
                  <a:lnTo>
                    <a:pt x="39" y="4"/>
                  </a:lnTo>
                  <a:lnTo>
                    <a:pt x="34" y="9"/>
                  </a:lnTo>
                  <a:lnTo>
                    <a:pt x="32" y="16"/>
                  </a:lnTo>
                  <a:lnTo>
                    <a:pt x="0" y="271"/>
                  </a:lnTo>
                  <a:lnTo>
                    <a:pt x="0" y="281"/>
                  </a:lnTo>
                  <a:lnTo>
                    <a:pt x="3" y="285"/>
                  </a:lnTo>
                  <a:lnTo>
                    <a:pt x="8" y="293"/>
                  </a:lnTo>
                  <a:lnTo>
                    <a:pt x="15" y="295"/>
                  </a:lnTo>
                  <a:lnTo>
                    <a:pt x="22" y="295"/>
                  </a:lnTo>
                  <a:lnTo>
                    <a:pt x="36" y="297"/>
                  </a:lnTo>
                  <a:lnTo>
                    <a:pt x="56" y="300"/>
                  </a:lnTo>
                  <a:lnTo>
                    <a:pt x="80" y="302"/>
                  </a:lnTo>
                  <a:lnTo>
                    <a:pt x="111" y="305"/>
                  </a:lnTo>
                  <a:lnTo>
                    <a:pt x="144" y="307"/>
                  </a:lnTo>
                  <a:lnTo>
                    <a:pt x="180" y="307"/>
                  </a:lnTo>
                  <a:lnTo>
                    <a:pt x="219" y="307"/>
                  </a:lnTo>
                  <a:lnTo>
                    <a:pt x="260" y="305"/>
                  </a:lnTo>
                  <a:lnTo>
                    <a:pt x="300" y="300"/>
                  </a:lnTo>
                  <a:lnTo>
                    <a:pt x="341" y="293"/>
                  </a:lnTo>
                  <a:lnTo>
                    <a:pt x="380" y="283"/>
                  </a:lnTo>
                  <a:lnTo>
                    <a:pt x="418" y="269"/>
                  </a:lnTo>
                  <a:lnTo>
                    <a:pt x="452" y="252"/>
                  </a:lnTo>
                  <a:lnTo>
                    <a:pt x="485" y="230"/>
                  </a:lnTo>
                  <a:lnTo>
                    <a:pt x="512" y="206"/>
                  </a:lnTo>
                  <a:lnTo>
                    <a:pt x="526" y="206"/>
                  </a:lnTo>
                  <a:lnTo>
                    <a:pt x="545" y="206"/>
                  </a:lnTo>
                  <a:lnTo>
                    <a:pt x="562" y="208"/>
                  </a:lnTo>
                  <a:lnTo>
                    <a:pt x="569" y="208"/>
                  </a:lnTo>
                  <a:lnTo>
                    <a:pt x="572" y="208"/>
                  </a:lnTo>
                  <a:lnTo>
                    <a:pt x="574" y="208"/>
                  </a:lnTo>
                  <a:lnTo>
                    <a:pt x="576" y="208"/>
                  </a:lnTo>
                  <a:lnTo>
                    <a:pt x="581" y="208"/>
                  </a:lnTo>
                  <a:lnTo>
                    <a:pt x="588" y="204"/>
                  </a:lnTo>
                  <a:lnTo>
                    <a:pt x="598" y="199"/>
                  </a:lnTo>
                  <a:lnTo>
                    <a:pt x="608" y="192"/>
                  </a:lnTo>
                  <a:lnTo>
                    <a:pt x="610" y="189"/>
                  </a:lnTo>
                  <a:lnTo>
                    <a:pt x="612" y="187"/>
                  </a:lnTo>
                  <a:lnTo>
                    <a:pt x="615" y="184"/>
                  </a:lnTo>
                  <a:lnTo>
                    <a:pt x="617" y="177"/>
                  </a:lnTo>
                  <a:lnTo>
                    <a:pt x="620" y="168"/>
                  </a:lnTo>
                  <a:lnTo>
                    <a:pt x="620" y="156"/>
                  </a:lnTo>
                  <a:lnTo>
                    <a:pt x="615" y="144"/>
                  </a:lnTo>
                  <a:lnTo>
                    <a:pt x="608" y="127"/>
                  </a:lnTo>
                  <a:lnTo>
                    <a:pt x="596" y="112"/>
                  </a:lnTo>
                  <a:lnTo>
                    <a:pt x="581" y="105"/>
                  </a:lnTo>
                  <a:lnTo>
                    <a:pt x="557" y="10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6" name="Freeform 78"/>
            <p:cNvSpPr>
              <a:spLocks/>
            </p:cNvSpPr>
            <p:nvPr/>
          </p:nvSpPr>
          <p:spPr bwMode="auto">
            <a:xfrm rot="1999136">
              <a:off x="3510" y="3143"/>
              <a:ext cx="538" cy="226"/>
            </a:xfrm>
            <a:custGeom>
              <a:avLst/>
              <a:gdLst>
                <a:gd name="T0" fmla="*/ 514 w 538"/>
                <a:gd name="T1" fmla="*/ 99 h 226"/>
                <a:gd name="T2" fmla="*/ 531 w 538"/>
                <a:gd name="T3" fmla="*/ 104 h 226"/>
                <a:gd name="T4" fmla="*/ 538 w 538"/>
                <a:gd name="T5" fmla="*/ 118 h 226"/>
                <a:gd name="T6" fmla="*/ 538 w 538"/>
                <a:gd name="T7" fmla="*/ 120 h 226"/>
                <a:gd name="T8" fmla="*/ 538 w 538"/>
                <a:gd name="T9" fmla="*/ 125 h 226"/>
                <a:gd name="T10" fmla="*/ 538 w 538"/>
                <a:gd name="T11" fmla="*/ 125 h 226"/>
                <a:gd name="T12" fmla="*/ 538 w 538"/>
                <a:gd name="T13" fmla="*/ 125 h 226"/>
                <a:gd name="T14" fmla="*/ 533 w 538"/>
                <a:gd name="T15" fmla="*/ 128 h 226"/>
                <a:gd name="T16" fmla="*/ 528 w 538"/>
                <a:gd name="T17" fmla="*/ 130 h 226"/>
                <a:gd name="T18" fmla="*/ 495 w 538"/>
                <a:gd name="T19" fmla="*/ 128 h 226"/>
                <a:gd name="T20" fmla="*/ 466 w 538"/>
                <a:gd name="T21" fmla="*/ 125 h 226"/>
                <a:gd name="T22" fmla="*/ 456 w 538"/>
                <a:gd name="T23" fmla="*/ 128 h 226"/>
                <a:gd name="T24" fmla="*/ 449 w 538"/>
                <a:gd name="T25" fmla="*/ 132 h 226"/>
                <a:gd name="T26" fmla="*/ 447 w 538"/>
                <a:gd name="T27" fmla="*/ 135 h 226"/>
                <a:gd name="T28" fmla="*/ 444 w 538"/>
                <a:gd name="T29" fmla="*/ 137 h 226"/>
                <a:gd name="T30" fmla="*/ 399 w 538"/>
                <a:gd name="T31" fmla="*/ 173 h 226"/>
                <a:gd name="T32" fmla="*/ 341 w 538"/>
                <a:gd name="T33" fmla="*/ 200 h 226"/>
                <a:gd name="T34" fmla="*/ 276 w 538"/>
                <a:gd name="T35" fmla="*/ 217 h 226"/>
                <a:gd name="T36" fmla="*/ 211 w 538"/>
                <a:gd name="T37" fmla="*/ 224 h 226"/>
                <a:gd name="T38" fmla="*/ 144 w 538"/>
                <a:gd name="T39" fmla="*/ 226 h 226"/>
                <a:gd name="T40" fmla="*/ 87 w 538"/>
                <a:gd name="T41" fmla="*/ 226 h 226"/>
                <a:gd name="T42" fmla="*/ 36 w 538"/>
                <a:gd name="T43" fmla="*/ 221 h 226"/>
                <a:gd name="T44" fmla="*/ 0 w 538"/>
                <a:gd name="T45" fmla="*/ 219 h 226"/>
                <a:gd name="T46" fmla="*/ 12 w 538"/>
                <a:gd name="T47" fmla="*/ 108 h 226"/>
                <a:gd name="T48" fmla="*/ 27 w 538"/>
                <a:gd name="T49" fmla="*/ 0 h 226"/>
                <a:gd name="T50" fmla="*/ 94 w 538"/>
                <a:gd name="T51" fmla="*/ 8 h 226"/>
                <a:gd name="T52" fmla="*/ 207 w 538"/>
                <a:gd name="T53" fmla="*/ 20 h 226"/>
                <a:gd name="T54" fmla="*/ 317 w 538"/>
                <a:gd name="T55" fmla="*/ 32 h 226"/>
                <a:gd name="T56" fmla="*/ 372 w 538"/>
                <a:gd name="T57" fmla="*/ 36 h 226"/>
                <a:gd name="T58" fmla="*/ 401 w 538"/>
                <a:gd name="T59" fmla="*/ 68 h 226"/>
                <a:gd name="T60" fmla="*/ 425 w 538"/>
                <a:gd name="T61" fmla="*/ 92 h 226"/>
                <a:gd name="T62" fmla="*/ 430 w 538"/>
                <a:gd name="T63" fmla="*/ 94 h 226"/>
                <a:gd name="T64" fmla="*/ 437 w 538"/>
                <a:gd name="T65" fmla="*/ 96 h 2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8"/>
                <a:gd name="T100" fmla="*/ 0 h 226"/>
                <a:gd name="T101" fmla="*/ 538 w 538"/>
                <a:gd name="T102" fmla="*/ 226 h 2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8" h="226">
                  <a:moveTo>
                    <a:pt x="437" y="96"/>
                  </a:moveTo>
                  <a:lnTo>
                    <a:pt x="514" y="99"/>
                  </a:lnTo>
                  <a:lnTo>
                    <a:pt x="523" y="101"/>
                  </a:lnTo>
                  <a:lnTo>
                    <a:pt x="531" y="104"/>
                  </a:lnTo>
                  <a:lnTo>
                    <a:pt x="533" y="108"/>
                  </a:lnTo>
                  <a:lnTo>
                    <a:pt x="538" y="118"/>
                  </a:lnTo>
                  <a:lnTo>
                    <a:pt x="538" y="120"/>
                  </a:lnTo>
                  <a:lnTo>
                    <a:pt x="538" y="123"/>
                  </a:lnTo>
                  <a:lnTo>
                    <a:pt x="538" y="125"/>
                  </a:lnTo>
                  <a:lnTo>
                    <a:pt x="535" y="128"/>
                  </a:lnTo>
                  <a:lnTo>
                    <a:pt x="533" y="128"/>
                  </a:lnTo>
                  <a:lnTo>
                    <a:pt x="531" y="130"/>
                  </a:lnTo>
                  <a:lnTo>
                    <a:pt x="528" y="130"/>
                  </a:lnTo>
                  <a:lnTo>
                    <a:pt x="516" y="130"/>
                  </a:lnTo>
                  <a:lnTo>
                    <a:pt x="495" y="128"/>
                  </a:lnTo>
                  <a:lnTo>
                    <a:pt x="475" y="125"/>
                  </a:lnTo>
                  <a:lnTo>
                    <a:pt x="466" y="125"/>
                  </a:lnTo>
                  <a:lnTo>
                    <a:pt x="461" y="125"/>
                  </a:lnTo>
                  <a:lnTo>
                    <a:pt x="456" y="128"/>
                  </a:lnTo>
                  <a:lnTo>
                    <a:pt x="454" y="130"/>
                  </a:lnTo>
                  <a:lnTo>
                    <a:pt x="449" y="132"/>
                  </a:lnTo>
                  <a:lnTo>
                    <a:pt x="447" y="135"/>
                  </a:lnTo>
                  <a:lnTo>
                    <a:pt x="447" y="137"/>
                  </a:lnTo>
                  <a:lnTo>
                    <a:pt x="444" y="137"/>
                  </a:lnTo>
                  <a:lnTo>
                    <a:pt x="423" y="156"/>
                  </a:lnTo>
                  <a:lnTo>
                    <a:pt x="399" y="173"/>
                  </a:lnTo>
                  <a:lnTo>
                    <a:pt x="372" y="188"/>
                  </a:lnTo>
                  <a:lnTo>
                    <a:pt x="341" y="200"/>
                  </a:lnTo>
                  <a:lnTo>
                    <a:pt x="310" y="209"/>
                  </a:lnTo>
                  <a:lnTo>
                    <a:pt x="276" y="217"/>
                  </a:lnTo>
                  <a:lnTo>
                    <a:pt x="245" y="221"/>
                  </a:lnTo>
                  <a:lnTo>
                    <a:pt x="211" y="224"/>
                  </a:lnTo>
                  <a:lnTo>
                    <a:pt x="178" y="226"/>
                  </a:lnTo>
                  <a:lnTo>
                    <a:pt x="144" y="226"/>
                  </a:lnTo>
                  <a:lnTo>
                    <a:pt x="115" y="226"/>
                  </a:lnTo>
                  <a:lnTo>
                    <a:pt x="87" y="226"/>
                  </a:lnTo>
                  <a:lnTo>
                    <a:pt x="60" y="224"/>
                  </a:lnTo>
                  <a:lnTo>
                    <a:pt x="36" y="221"/>
                  </a:lnTo>
                  <a:lnTo>
                    <a:pt x="17" y="221"/>
                  </a:lnTo>
                  <a:lnTo>
                    <a:pt x="0" y="219"/>
                  </a:lnTo>
                  <a:lnTo>
                    <a:pt x="5" y="176"/>
                  </a:lnTo>
                  <a:lnTo>
                    <a:pt x="12" y="108"/>
                  </a:lnTo>
                  <a:lnTo>
                    <a:pt x="22" y="44"/>
                  </a:lnTo>
                  <a:lnTo>
                    <a:pt x="27" y="0"/>
                  </a:lnTo>
                  <a:lnTo>
                    <a:pt x="51" y="3"/>
                  </a:lnTo>
                  <a:lnTo>
                    <a:pt x="94" y="8"/>
                  </a:lnTo>
                  <a:lnTo>
                    <a:pt x="147" y="15"/>
                  </a:lnTo>
                  <a:lnTo>
                    <a:pt x="207" y="20"/>
                  </a:lnTo>
                  <a:lnTo>
                    <a:pt x="264" y="27"/>
                  </a:lnTo>
                  <a:lnTo>
                    <a:pt x="317" y="32"/>
                  </a:lnTo>
                  <a:lnTo>
                    <a:pt x="355" y="34"/>
                  </a:lnTo>
                  <a:lnTo>
                    <a:pt x="372" y="36"/>
                  </a:lnTo>
                  <a:lnTo>
                    <a:pt x="384" y="48"/>
                  </a:lnTo>
                  <a:lnTo>
                    <a:pt x="401" y="68"/>
                  </a:lnTo>
                  <a:lnTo>
                    <a:pt x="418" y="84"/>
                  </a:lnTo>
                  <a:lnTo>
                    <a:pt x="425" y="92"/>
                  </a:lnTo>
                  <a:lnTo>
                    <a:pt x="427" y="94"/>
                  </a:lnTo>
                  <a:lnTo>
                    <a:pt x="430" y="94"/>
                  </a:lnTo>
                  <a:lnTo>
                    <a:pt x="435" y="96"/>
                  </a:lnTo>
                  <a:lnTo>
                    <a:pt x="437" y="96"/>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7" name="Freeform 79"/>
            <p:cNvSpPr>
              <a:spLocks/>
            </p:cNvSpPr>
            <p:nvPr/>
          </p:nvSpPr>
          <p:spPr bwMode="auto">
            <a:xfrm rot="1999136">
              <a:off x="3402" y="2862"/>
              <a:ext cx="842" cy="526"/>
            </a:xfrm>
            <a:custGeom>
              <a:avLst/>
              <a:gdLst>
                <a:gd name="T0" fmla="*/ 473 w 842"/>
                <a:gd name="T1" fmla="*/ 34 h 526"/>
                <a:gd name="T2" fmla="*/ 398 w 842"/>
                <a:gd name="T3" fmla="*/ 10 h 526"/>
                <a:gd name="T4" fmla="*/ 288 w 842"/>
                <a:gd name="T5" fmla="*/ 0 h 526"/>
                <a:gd name="T6" fmla="*/ 262 w 842"/>
                <a:gd name="T7" fmla="*/ 27 h 526"/>
                <a:gd name="T8" fmla="*/ 259 w 842"/>
                <a:gd name="T9" fmla="*/ 51 h 526"/>
                <a:gd name="T10" fmla="*/ 163 w 842"/>
                <a:gd name="T11" fmla="*/ 51 h 526"/>
                <a:gd name="T12" fmla="*/ 74 w 842"/>
                <a:gd name="T13" fmla="*/ 79 h 526"/>
                <a:gd name="T14" fmla="*/ 50 w 842"/>
                <a:gd name="T15" fmla="*/ 103 h 526"/>
                <a:gd name="T16" fmla="*/ 22 w 842"/>
                <a:gd name="T17" fmla="*/ 137 h 526"/>
                <a:gd name="T18" fmla="*/ 77 w 842"/>
                <a:gd name="T19" fmla="*/ 144 h 526"/>
                <a:gd name="T20" fmla="*/ 98 w 842"/>
                <a:gd name="T21" fmla="*/ 156 h 526"/>
                <a:gd name="T22" fmla="*/ 53 w 842"/>
                <a:gd name="T23" fmla="*/ 195 h 526"/>
                <a:gd name="T24" fmla="*/ 22 w 842"/>
                <a:gd name="T25" fmla="*/ 240 h 526"/>
                <a:gd name="T26" fmla="*/ 2 w 842"/>
                <a:gd name="T27" fmla="*/ 298 h 526"/>
                <a:gd name="T28" fmla="*/ 38 w 842"/>
                <a:gd name="T29" fmla="*/ 286 h 526"/>
                <a:gd name="T30" fmla="*/ 86 w 842"/>
                <a:gd name="T31" fmla="*/ 271 h 526"/>
                <a:gd name="T32" fmla="*/ 79 w 842"/>
                <a:gd name="T33" fmla="*/ 317 h 526"/>
                <a:gd name="T34" fmla="*/ 77 w 842"/>
                <a:gd name="T35" fmla="*/ 396 h 526"/>
                <a:gd name="T36" fmla="*/ 120 w 842"/>
                <a:gd name="T37" fmla="*/ 382 h 526"/>
                <a:gd name="T38" fmla="*/ 206 w 842"/>
                <a:gd name="T39" fmla="*/ 351 h 526"/>
                <a:gd name="T40" fmla="*/ 252 w 842"/>
                <a:gd name="T41" fmla="*/ 351 h 526"/>
                <a:gd name="T42" fmla="*/ 226 w 842"/>
                <a:gd name="T43" fmla="*/ 403 h 526"/>
                <a:gd name="T44" fmla="*/ 286 w 842"/>
                <a:gd name="T45" fmla="*/ 387 h 526"/>
                <a:gd name="T46" fmla="*/ 336 w 842"/>
                <a:gd name="T47" fmla="*/ 372 h 526"/>
                <a:gd name="T48" fmla="*/ 401 w 842"/>
                <a:gd name="T49" fmla="*/ 355 h 526"/>
                <a:gd name="T50" fmla="*/ 384 w 842"/>
                <a:gd name="T51" fmla="*/ 411 h 526"/>
                <a:gd name="T52" fmla="*/ 427 w 842"/>
                <a:gd name="T53" fmla="*/ 408 h 526"/>
                <a:gd name="T54" fmla="*/ 475 w 842"/>
                <a:gd name="T55" fmla="*/ 399 h 526"/>
                <a:gd name="T56" fmla="*/ 528 w 842"/>
                <a:gd name="T57" fmla="*/ 384 h 526"/>
                <a:gd name="T58" fmla="*/ 526 w 842"/>
                <a:gd name="T59" fmla="*/ 435 h 526"/>
                <a:gd name="T60" fmla="*/ 490 w 842"/>
                <a:gd name="T61" fmla="*/ 526 h 526"/>
                <a:gd name="T62" fmla="*/ 545 w 842"/>
                <a:gd name="T63" fmla="*/ 514 h 526"/>
                <a:gd name="T64" fmla="*/ 590 w 842"/>
                <a:gd name="T65" fmla="*/ 500 h 526"/>
                <a:gd name="T66" fmla="*/ 634 w 842"/>
                <a:gd name="T67" fmla="*/ 473 h 526"/>
                <a:gd name="T68" fmla="*/ 643 w 842"/>
                <a:gd name="T69" fmla="*/ 432 h 526"/>
                <a:gd name="T70" fmla="*/ 665 w 842"/>
                <a:gd name="T71" fmla="*/ 379 h 526"/>
                <a:gd name="T72" fmla="*/ 691 w 842"/>
                <a:gd name="T73" fmla="*/ 382 h 526"/>
                <a:gd name="T74" fmla="*/ 715 w 842"/>
                <a:gd name="T75" fmla="*/ 389 h 526"/>
                <a:gd name="T76" fmla="*/ 751 w 842"/>
                <a:gd name="T77" fmla="*/ 401 h 526"/>
                <a:gd name="T78" fmla="*/ 770 w 842"/>
                <a:gd name="T79" fmla="*/ 399 h 526"/>
                <a:gd name="T80" fmla="*/ 794 w 842"/>
                <a:gd name="T81" fmla="*/ 382 h 526"/>
                <a:gd name="T82" fmla="*/ 830 w 842"/>
                <a:gd name="T83" fmla="*/ 331 h 526"/>
                <a:gd name="T84" fmla="*/ 840 w 842"/>
                <a:gd name="T85" fmla="*/ 271 h 526"/>
                <a:gd name="T86" fmla="*/ 818 w 842"/>
                <a:gd name="T87" fmla="*/ 219 h 526"/>
                <a:gd name="T88" fmla="*/ 773 w 842"/>
                <a:gd name="T89" fmla="*/ 173 h 526"/>
                <a:gd name="T90" fmla="*/ 730 w 842"/>
                <a:gd name="T91" fmla="*/ 130 h 526"/>
                <a:gd name="T92" fmla="*/ 643 w 842"/>
                <a:gd name="T93" fmla="*/ 70 h 526"/>
                <a:gd name="T94" fmla="*/ 499 w 842"/>
                <a:gd name="T95" fmla="*/ 48 h 5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42"/>
                <a:gd name="T145" fmla="*/ 0 h 526"/>
                <a:gd name="T146" fmla="*/ 842 w 842"/>
                <a:gd name="T147" fmla="*/ 526 h 5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42" h="526">
                  <a:moveTo>
                    <a:pt x="499" y="48"/>
                  </a:moveTo>
                  <a:lnTo>
                    <a:pt x="490" y="41"/>
                  </a:lnTo>
                  <a:lnTo>
                    <a:pt x="473" y="34"/>
                  </a:lnTo>
                  <a:lnTo>
                    <a:pt x="454" y="27"/>
                  </a:lnTo>
                  <a:lnTo>
                    <a:pt x="427" y="17"/>
                  </a:lnTo>
                  <a:lnTo>
                    <a:pt x="398" y="10"/>
                  </a:lnTo>
                  <a:lnTo>
                    <a:pt x="365" y="3"/>
                  </a:lnTo>
                  <a:lnTo>
                    <a:pt x="329" y="0"/>
                  </a:lnTo>
                  <a:lnTo>
                    <a:pt x="288" y="0"/>
                  </a:lnTo>
                  <a:lnTo>
                    <a:pt x="242" y="5"/>
                  </a:lnTo>
                  <a:lnTo>
                    <a:pt x="250" y="12"/>
                  </a:lnTo>
                  <a:lnTo>
                    <a:pt x="262" y="27"/>
                  </a:lnTo>
                  <a:lnTo>
                    <a:pt x="278" y="43"/>
                  </a:lnTo>
                  <a:lnTo>
                    <a:pt x="288" y="53"/>
                  </a:lnTo>
                  <a:lnTo>
                    <a:pt x="259" y="51"/>
                  </a:lnTo>
                  <a:lnTo>
                    <a:pt x="230" y="48"/>
                  </a:lnTo>
                  <a:lnTo>
                    <a:pt x="197" y="48"/>
                  </a:lnTo>
                  <a:lnTo>
                    <a:pt x="163" y="51"/>
                  </a:lnTo>
                  <a:lnTo>
                    <a:pt x="132" y="58"/>
                  </a:lnTo>
                  <a:lnTo>
                    <a:pt x="103" y="65"/>
                  </a:lnTo>
                  <a:lnTo>
                    <a:pt x="74" y="79"/>
                  </a:lnTo>
                  <a:lnTo>
                    <a:pt x="53" y="99"/>
                  </a:lnTo>
                  <a:lnTo>
                    <a:pt x="50" y="101"/>
                  </a:lnTo>
                  <a:lnTo>
                    <a:pt x="50" y="103"/>
                  </a:lnTo>
                  <a:lnTo>
                    <a:pt x="48" y="106"/>
                  </a:lnTo>
                  <a:lnTo>
                    <a:pt x="46" y="108"/>
                  </a:lnTo>
                  <a:lnTo>
                    <a:pt x="22" y="137"/>
                  </a:lnTo>
                  <a:lnTo>
                    <a:pt x="60" y="142"/>
                  </a:lnTo>
                  <a:lnTo>
                    <a:pt x="65" y="142"/>
                  </a:lnTo>
                  <a:lnTo>
                    <a:pt x="77" y="144"/>
                  </a:lnTo>
                  <a:lnTo>
                    <a:pt x="94" y="147"/>
                  </a:lnTo>
                  <a:lnTo>
                    <a:pt x="115" y="149"/>
                  </a:lnTo>
                  <a:lnTo>
                    <a:pt x="98" y="156"/>
                  </a:lnTo>
                  <a:lnTo>
                    <a:pt x="84" y="168"/>
                  </a:lnTo>
                  <a:lnTo>
                    <a:pt x="67" y="180"/>
                  </a:lnTo>
                  <a:lnTo>
                    <a:pt x="53" y="195"/>
                  </a:lnTo>
                  <a:lnTo>
                    <a:pt x="43" y="209"/>
                  </a:lnTo>
                  <a:lnTo>
                    <a:pt x="31" y="223"/>
                  </a:lnTo>
                  <a:lnTo>
                    <a:pt x="22" y="240"/>
                  </a:lnTo>
                  <a:lnTo>
                    <a:pt x="14" y="257"/>
                  </a:lnTo>
                  <a:lnTo>
                    <a:pt x="0" y="298"/>
                  </a:lnTo>
                  <a:lnTo>
                    <a:pt x="2" y="298"/>
                  </a:lnTo>
                  <a:lnTo>
                    <a:pt x="12" y="295"/>
                  </a:lnTo>
                  <a:lnTo>
                    <a:pt x="24" y="291"/>
                  </a:lnTo>
                  <a:lnTo>
                    <a:pt x="38" y="286"/>
                  </a:lnTo>
                  <a:lnTo>
                    <a:pt x="55" y="281"/>
                  </a:lnTo>
                  <a:lnTo>
                    <a:pt x="72" y="276"/>
                  </a:lnTo>
                  <a:lnTo>
                    <a:pt x="86" y="271"/>
                  </a:lnTo>
                  <a:lnTo>
                    <a:pt x="98" y="267"/>
                  </a:lnTo>
                  <a:lnTo>
                    <a:pt x="89" y="291"/>
                  </a:lnTo>
                  <a:lnTo>
                    <a:pt x="79" y="317"/>
                  </a:lnTo>
                  <a:lnTo>
                    <a:pt x="72" y="343"/>
                  </a:lnTo>
                  <a:lnTo>
                    <a:pt x="72" y="372"/>
                  </a:lnTo>
                  <a:lnTo>
                    <a:pt x="77" y="396"/>
                  </a:lnTo>
                  <a:lnTo>
                    <a:pt x="82" y="394"/>
                  </a:lnTo>
                  <a:lnTo>
                    <a:pt x="98" y="389"/>
                  </a:lnTo>
                  <a:lnTo>
                    <a:pt x="120" y="382"/>
                  </a:lnTo>
                  <a:lnTo>
                    <a:pt x="146" y="372"/>
                  </a:lnTo>
                  <a:lnTo>
                    <a:pt x="175" y="363"/>
                  </a:lnTo>
                  <a:lnTo>
                    <a:pt x="206" y="351"/>
                  </a:lnTo>
                  <a:lnTo>
                    <a:pt x="235" y="341"/>
                  </a:lnTo>
                  <a:lnTo>
                    <a:pt x="259" y="334"/>
                  </a:lnTo>
                  <a:lnTo>
                    <a:pt x="252" y="351"/>
                  </a:lnTo>
                  <a:lnTo>
                    <a:pt x="240" y="372"/>
                  </a:lnTo>
                  <a:lnTo>
                    <a:pt x="230" y="394"/>
                  </a:lnTo>
                  <a:lnTo>
                    <a:pt x="226" y="403"/>
                  </a:lnTo>
                  <a:lnTo>
                    <a:pt x="271" y="389"/>
                  </a:lnTo>
                  <a:lnTo>
                    <a:pt x="276" y="389"/>
                  </a:lnTo>
                  <a:lnTo>
                    <a:pt x="286" y="387"/>
                  </a:lnTo>
                  <a:lnTo>
                    <a:pt x="298" y="382"/>
                  </a:lnTo>
                  <a:lnTo>
                    <a:pt x="317" y="377"/>
                  </a:lnTo>
                  <a:lnTo>
                    <a:pt x="336" y="372"/>
                  </a:lnTo>
                  <a:lnTo>
                    <a:pt x="358" y="367"/>
                  </a:lnTo>
                  <a:lnTo>
                    <a:pt x="379" y="360"/>
                  </a:lnTo>
                  <a:lnTo>
                    <a:pt x="401" y="355"/>
                  </a:lnTo>
                  <a:lnTo>
                    <a:pt x="396" y="372"/>
                  </a:lnTo>
                  <a:lnTo>
                    <a:pt x="391" y="391"/>
                  </a:lnTo>
                  <a:lnTo>
                    <a:pt x="384" y="411"/>
                  </a:lnTo>
                  <a:lnTo>
                    <a:pt x="382" y="418"/>
                  </a:lnTo>
                  <a:lnTo>
                    <a:pt x="418" y="411"/>
                  </a:lnTo>
                  <a:lnTo>
                    <a:pt x="427" y="408"/>
                  </a:lnTo>
                  <a:lnTo>
                    <a:pt x="442" y="406"/>
                  </a:lnTo>
                  <a:lnTo>
                    <a:pt x="456" y="403"/>
                  </a:lnTo>
                  <a:lnTo>
                    <a:pt x="475" y="399"/>
                  </a:lnTo>
                  <a:lnTo>
                    <a:pt x="492" y="394"/>
                  </a:lnTo>
                  <a:lnTo>
                    <a:pt x="511" y="389"/>
                  </a:lnTo>
                  <a:lnTo>
                    <a:pt x="528" y="384"/>
                  </a:lnTo>
                  <a:lnTo>
                    <a:pt x="545" y="379"/>
                  </a:lnTo>
                  <a:lnTo>
                    <a:pt x="535" y="406"/>
                  </a:lnTo>
                  <a:lnTo>
                    <a:pt x="526" y="435"/>
                  </a:lnTo>
                  <a:lnTo>
                    <a:pt x="516" y="463"/>
                  </a:lnTo>
                  <a:lnTo>
                    <a:pt x="506" y="490"/>
                  </a:lnTo>
                  <a:lnTo>
                    <a:pt x="490" y="526"/>
                  </a:lnTo>
                  <a:lnTo>
                    <a:pt x="528" y="519"/>
                  </a:lnTo>
                  <a:lnTo>
                    <a:pt x="535" y="516"/>
                  </a:lnTo>
                  <a:lnTo>
                    <a:pt x="545" y="514"/>
                  </a:lnTo>
                  <a:lnTo>
                    <a:pt x="559" y="512"/>
                  </a:lnTo>
                  <a:lnTo>
                    <a:pt x="574" y="507"/>
                  </a:lnTo>
                  <a:lnTo>
                    <a:pt x="590" y="500"/>
                  </a:lnTo>
                  <a:lnTo>
                    <a:pt x="607" y="492"/>
                  </a:lnTo>
                  <a:lnTo>
                    <a:pt x="622" y="485"/>
                  </a:lnTo>
                  <a:lnTo>
                    <a:pt x="634" y="473"/>
                  </a:lnTo>
                  <a:lnTo>
                    <a:pt x="638" y="468"/>
                  </a:lnTo>
                  <a:lnTo>
                    <a:pt x="641" y="459"/>
                  </a:lnTo>
                  <a:lnTo>
                    <a:pt x="643" y="432"/>
                  </a:lnTo>
                  <a:lnTo>
                    <a:pt x="648" y="403"/>
                  </a:lnTo>
                  <a:lnTo>
                    <a:pt x="650" y="377"/>
                  </a:lnTo>
                  <a:lnTo>
                    <a:pt x="665" y="379"/>
                  </a:lnTo>
                  <a:lnTo>
                    <a:pt x="677" y="379"/>
                  </a:lnTo>
                  <a:lnTo>
                    <a:pt x="686" y="379"/>
                  </a:lnTo>
                  <a:lnTo>
                    <a:pt x="691" y="382"/>
                  </a:lnTo>
                  <a:lnTo>
                    <a:pt x="696" y="382"/>
                  </a:lnTo>
                  <a:lnTo>
                    <a:pt x="703" y="384"/>
                  </a:lnTo>
                  <a:lnTo>
                    <a:pt x="715" y="389"/>
                  </a:lnTo>
                  <a:lnTo>
                    <a:pt x="727" y="391"/>
                  </a:lnTo>
                  <a:lnTo>
                    <a:pt x="742" y="396"/>
                  </a:lnTo>
                  <a:lnTo>
                    <a:pt x="751" y="401"/>
                  </a:lnTo>
                  <a:lnTo>
                    <a:pt x="761" y="403"/>
                  </a:lnTo>
                  <a:lnTo>
                    <a:pt x="763" y="403"/>
                  </a:lnTo>
                  <a:lnTo>
                    <a:pt x="770" y="399"/>
                  </a:lnTo>
                  <a:lnTo>
                    <a:pt x="775" y="396"/>
                  </a:lnTo>
                  <a:lnTo>
                    <a:pt x="782" y="391"/>
                  </a:lnTo>
                  <a:lnTo>
                    <a:pt x="794" y="382"/>
                  </a:lnTo>
                  <a:lnTo>
                    <a:pt x="806" y="370"/>
                  </a:lnTo>
                  <a:lnTo>
                    <a:pt x="818" y="353"/>
                  </a:lnTo>
                  <a:lnTo>
                    <a:pt x="830" y="331"/>
                  </a:lnTo>
                  <a:lnTo>
                    <a:pt x="838" y="312"/>
                  </a:lnTo>
                  <a:lnTo>
                    <a:pt x="842" y="288"/>
                  </a:lnTo>
                  <a:lnTo>
                    <a:pt x="840" y="271"/>
                  </a:lnTo>
                  <a:lnTo>
                    <a:pt x="838" y="252"/>
                  </a:lnTo>
                  <a:lnTo>
                    <a:pt x="830" y="235"/>
                  </a:lnTo>
                  <a:lnTo>
                    <a:pt x="818" y="219"/>
                  </a:lnTo>
                  <a:lnTo>
                    <a:pt x="806" y="204"/>
                  </a:lnTo>
                  <a:lnTo>
                    <a:pt x="790" y="187"/>
                  </a:lnTo>
                  <a:lnTo>
                    <a:pt x="773" y="173"/>
                  </a:lnTo>
                  <a:lnTo>
                    <a:pt x="751" y="159"/>
                  </a:lnTo>
                  <a:lnTo>
                    <a:pt x="744" y="147"/>
                  </a:lnTo>
                  <a:lnTo>
                    <a:pt x="730" y="130"/>
                  </a:lnTo>
                  <a:lnTo>
                    <a:pt x="708" y="108"/>
                  </a:lnTo>
                  <a:lnTo>
                    <a:pt x="679" y="89"/>
                  </a:lnTo>
                  <a:lnTo>
                    <a:pt x="643" y="70"/>
                  </a:lnTo>
                  <a:lnTo>
                    <a:pt x="602" y="55"/>
                  </a:lnTo>
                  <a:lnTo>
                    <a:pt x="554" y="46"/>
                  </a:lnTo>
                  <a:lnTo>
                    <a:pt x="499" y="4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8" name="Freeform 80"/>
            <p:cNvSpPr>
              <a:spLocks/>
            </p:cNvSpPr>
            <p:nvPr/>
          </p:nvSpPr>
          <p:spPr bwMode="auto">
            <a:xfrm rot="1999136">
              <a:off x="3485" y="2921"/>
              <a:ext cx="717" cy="420"/>
            </a:xfrm>
            <a:custGeom>
              <a:avLst/>
              <a:gdLst>
                <a:gd name="T0" fmla="*/ 415 w 717"/>
                <a:gd name="T1" fmla="*/ 43 h 420"/>
                <a:gd name="T2" fmla="*/ 547 w 717"/>
                <a:gd name="T3" fmla="*/ 62 h 420"/>
                <a:gd name="T4" fmla="*/ 621 w 717"/>
                <a:gd name="T5" fmla="*/ 120 h 420"/>
                <a:gd name="T6" fmla="*/ 638 w 717"/>
                <a:gd name="T7" fmla="*/ 141 h 420"/>
                <a:gd name="T8" fmla="*/ 674 w 717"/>
                <a:gd name="T9" fmla="*/ 168 h 420"/>
                <a:gd name="T10" fmla="*/ 705 w 717"/>
                <a:gd name="T11" fmla="*/ 204 h 420"/>
                <a:gd name="T12" fmla="*/ 717 w 717"/>
                <a:gd name="T13" fmla="*/ 240 h 420"/>
                <a:gd name="T14" fmla="*/ 703 w 717"/>
                <a:gd name="T15" fmla="*/ 281 h 420"/>
                <a:gd name="T16" fmla="*/ 684 w 717"/>
                <a:gd name="T17" fmla="*/ 305 h 420"/>
                <a:gd name="T18" fmla="*/ 660 w 717"/>
                <a:gd name="T19" fmla="*/ 307 h 420"/>
                <a:gd name="T20" fmla="*/ 616 w 717"/>
                <a:gd name="T21" fmla="*/ 293 h 420"/>
                <a:gd name="T22" fmla="*/ 525 w 717"/>
                <a:gd name="T23" fmla="*/ 338 h 420"/>
                <a:gd name="T24" fmla="*/ 508 w 717"/>
                <a:gd name="T25" fmla="*/ 405 h 420"/>
                <a:gd name="T26" fmla="*/ 477 w 717"/>
                <a:gd name="T27" fmla="*/ 420 h 420"/>
                <a:gd name="T28" fmla="*/ 513 w 717"/>
                <a:gd name="T29" fmla="*/ 324 h 420"/>
                <a:gd name="T30" fmla="*/ 470 w 717"/>
                <a:gd name="T31" fmla="*/ 283 h 420"/>
                <a:gd name="T32" fmla="*/ 451 w 717"/>
                <a:gd name="T33" fmla="*/ 295 h 420"/>
                <a:gd name="T34" fmla="*/ 412 w 717"/>
                <a:gd name="T35" fmla="*/ 305 h 420"/>
                <a:gd name="T36" fmla="*/ 364 w 717"/>
                <a:gd name="T37" fmla="*/ 317 h 420"/>
                <a:gd name="T38" fmla="*/ 381 w 717"/>
                <a:gd name="T39" fmla="*/ 261 h 420"/>
                <a:gd name="T40" fmla="*/ 336 w 717"/>
                <a:gd name="T41" fmla="*/ 261 h 420"/>
                <a:gd name="T42" fmla="*/ 290 w 717"/>
                <a:gd name="T43" fmla="*/ 273 h 420"/>
                <a:gd name="T44" fmla="*/ 240 w 717"/>
                <a:gd name="T45" fmla="*/ 285 h 420"/>
                <a:gd name="T46" fmla="*/ 247 w 717"/>
                <a:gd name="T47" fmla="*/ 245 h 420"/>
                <a:gd name="T48" fmla="*/ 256 w 717"/>
                <a:gd name="T49" fmla="*/ 213 h 420"/>
                <a:gd name="T50" fmla="*/ 168 w 717"/>
                <a:gd name="T51" fmla="*/ 245 h 420"/>
                <a:gd name="T52" fmla="*/ 60 w 717"/>
                <a:gd name="T53" fmla="*/ 283 h 420"/>
                <a:gd name="T54" fmla="*/ 60 w 717"/>
                <a:gd name="T55" fmla="*/ 235 h 420"/>
                <a:gd name="T56" fmla="*/ 129 w 717"/>
                <a:gd name="T57" fmla="*/ 141 h 420"/>
                <a:gd name="T58" fmla="*/ 96 w 717"/>
                <a:gd name="T59" fmla="*/ 151 h 420"/>
                <a:gd name="T60" fmla="*/ 33 w 717"/>
                <a:gd name="T61" fmla="*/ 173 h 420"/>
                <a:gd name="T62" fmla="*/ 2 w 717"/>
                <a:gd name="T63" fmla="*/ 182 h 420"/>
                <a:gd name="T64" fmla="*/ 2 w 717"/>
                <a:gd name="T65" fmla="*/ 180 h 420"/>
                <a:gd name="T66" fmla="*/ 57 w 717"/>
                <a:gd name="T67" fmla="*/ 139 h 420"/>
                <a:gd name="T68" fmla="*/ 103 w 717"/>
                <a:gd name="T69" fmla="*/ 122 h 420"/>
                <a:gd name="T70" fmla="*/ 117 w 717"/>
                <a:gd name="T71" fmla="*/ 77 h 420"/>
                <a:gd name="T72" fmla="*/ 88 w 717"/>
                <a:gd name="T73" fmla="*/ 69 h 420"/>
                <a:gd name="T74" fmla="*/ 57 w 717"/>
                <a:gd name="T75" fmla="*/ 65 h 420"/>
                <a:gd name="T76" fmla="*/ 62 w 717"/>
                <a:gd name="T77" fmla="*/ 50 h 420"/>
                <a:gd name="T78" fmla="*/ 156 w 717"/>
                <a:gd name="T79" fmla="*/ 45 h 420"/>
                <a:gd name="T80" fmla="*/ 240 w 717"/>
                <a:gd name="T81" fmla="*/ 55 h 420"/>
                <a:gd name="T82" fmla="*/ 314 w 717"/>
                <a:gd name="T83" fmla="*/ 67 h 420"/>
                <a:gd name="T84" fmla="*/ 254 w 717"/>
                <a:gd name="T85" fmla="*/ 0 h 420"/>
                <a:gd name="T86" fmla="*/ 340 w 717"/>
                <a:gd name="T87" fmla="*/ 14 h 420"/>
                <a:gd name="T88" fmla="*/ 388 w 717"/>
                <a:gd name="T89" fmla="*/ 36 h 4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717"/>
                <a:gd name="T136" fmla="*/ 0 h 420"/>
                <a:gd name="T137" fmla="*/ 717 w 717"/>
                <a:gd name="T138" fmla="*/ 420 h 4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717" h="420">
                  <a:moveTo>
                    <a:pt x="398" y="41"/>
                  </a:moveTo>
                  <a:lnTo>
                    <a:pt x="405" y="45"/>
                  </a:lnTo>
                  <a:lnTo>
                    <a:pt x="415" y="43"/>
                  </a:lnTo>
                  <a:lnTo>
                    <a:pt x="465" y="41"/>
                  </a:lnTo>
                  <a:lnTo>
                    <a:pt x="511" y="48"/>
                  </a:lnTo>
                  <a:lnTo>
                    <a:pt x="547" y="62"/>
                  </a:lnTo>
                  <a:lnTo>
                    <a:pt x="578" y="81"/>
                  </a:lnTo>
                  <a:lnTo>
                    <a:pt x="602" y="101"/>
                  </a:lnTo>
                  <a:lnTo>
                    <a:pt x="621" y="120"/>
                  </a:lnTo>
                  <a:lnTo>
                    <a:pt x="631" y="132"/>
                  </a:lnTo>
                  <a:lnTo>
                    <a:pt x="636" y="139"/>
                  </a:lnTo>
                  <a:lnTo>
                    <a:pt x="638" y="141"/>
                  </a:lnTo>
                  <a:lnTo>
                    <a:pt x="643" y="144"/>
                  </a:lnTo>
                  <a:lnTo>
                    <a:pt x="660" y="156"/>
                  </a:lnTo>
                  <a:lnTo>
                    <a:pt x="674" y="168"/>
                  </a:lnTo>
                  <a:lnTo>
                    <a:pt x="688" y="180"/>
                  </a:lnTo>
                  <a:lnTo>
                    <a:pt x="698" y="192"/>
                  </a:lnTo>
                  <a:lnTo>
                    <a:pt x="705" y="204"/>
                  </a:lnTo>
                  <a:lnTo>
                    <a:pt x="712" y="216"/>
                  </a:lnTo>
                  <a:lnTo>
                    <a:pt x="715" y="228"/>
                  </a:lnTo>
                  <a:lnTo>
                    <a:pt x="717" y="240"/>
                  </a:lnTo>
                  <a:lnTo>
                    <a:pt x="715" y="254"/>
                  </a:lnTo>
                  <a:lnTo>
                    <a:pt x="710" y="269"/>
                  </a:lnTo>
                  <a:lnTo>
                    <a:pt x="703" y="281"/>
                  </a:lnTo>
                  <a:lnTo>
                    <a:pt x="693" y="293"/>
                  </a:lnTo>
                  <a:lnTo>
                    <a:pt x="688" y="300"/>
                  </a:lnTo>
                  <a:lnTo>
                    <a:pt x="684" y="305"/>
                  </a:lnTo>
                  <a:lnTo>
                    <a:pt x="679" y="307"/>
                  </a:lnTo>
                  <a:lnTo>
                    <a:pt x="674" y="312"/>
                  </a:lnTo>
                  <a:lnTo>
                    <a:pt x="660" y="307"/>
                  </a:lnTo>
                  <a:lnTo>
                    <a:pt x="640" y="300"/>
                  </a:lnTo>
                  <a:lnTo>
                    <a:pt x="624" y="295"/>
                  </a:lnTo>
                  <a:lnTo>
                    <a:pt x="616" y="293"/>
                  </a:lnTo>
                  <a:lnTo>
                    <a:pt x="532" y="285"/>
                  </a:lnTo>
                  <a:lnTo>
                    <a:pt x="530" y="302"/>
                  </a:lnTo>
                  <a:lnTo>
                    <a:pt x="525" y="338"/>
                  </a:lnTo>
                  <a:lnTo>
                    <a:pt x="520" y="377"/>
                  </a:lnTo>
                  <a:lnTo>
                    <a:pt x="516" y="401"/>
                  </a:lnTo>
                  <a:lnTo>
                    <a:pt x="508" y="405"/>
                  </a:lnTo>
                  <a:lnTo>
                    <a:pt x="501" y="410"/>
                  </a:lnTo>
                  <a:lnTo>
                    <a:pt x="489" y="415"/>
                  </a:lnTo>
                  <a:lnTo>
                    <a:pt x="477" y="420"/>
                  </a:lnTo>
                  <a:lnTo>
                    <a:pt x="492" y="384"/>
                  </a:lnTo>
                  <a:lnTo>
                    <a:pt x="504" y="350"/>
                  </a:lnTo>
                  <a:lnTo>
                    <a:pt x="513" y="324"/>
                  </a:lnTo>
                  <a:lnTo>
                    <a:pt x="516" y="314"/>
                  </a:lnTo>
                  <a:lnTo>
                    <a:pt x="525" y="285"/>
                  </a:lnTo>
                  <a:lnTo>
                    <a:pt x="470" y="283"/>
                  </a:lnTo>
                  <a:lnTo>
                    <a:pt x="463" y="288"/>
                  </a:lnTo>
                  <a:lnTo>
                    <a:pt x="458" y="290"/>
                  </a:lnTo>
                  <a:lnTo>
                    <a:pt x="451" y="295"/>
                  </a:lnTo>
                  <a:lnTo>
                    <a:pt x="439" y="297"/>
                  </a:lnTo>
                  <a:lnTo>
                    <a:pt x="427" y="302"/>
                  </a:lnTo>
                  <a:lnTo>
                    <a:pt x="412" y="305"/>
                  </a:lnTo>
                  <a:lnTo>
                    <a:pt x="398" y="309"/>
                  </a:lnTo>
                  <a:lnTo>
                    <a:pt x="381" y="312"/>
                  </a:lnTo>
                  <a:lnTo>
                    <a:pt x="364" y="317"/>
                  </a:lnTo>
                  <a:lnTo>
                    <a:pt x="369" y="300"/>
                  </a:lnTo>
                  <a:lnTo>
                    <a:pt x="374" y="281"/>
                  </a:lnTo>
                  <a:lnTo>
                    <a:pt x="381" y="261"/>
                  </a:lnTo>
                  <a:lnTo>
                    <a:pt x="384" y="254"/>
                  </a:lnTo>
                  <a:lnTo>
                    <a:pt x="350" y="259"/>
                  </a:lnTo>
                  <a:lnTo>
                    <a:pt x="336" y="261"/>
                  </a:lnTo>
                  <a:lnTo>
                    <a:pt x="321" y="266"/>
                  </a:lnTo>
                  <a:lnTo>
                    <a:pt x="307" y="269"/>
                  </a:lnTo>
                  <a:lnTo>
                    <a:pt x="290" y="273"/>
                  </a:lnTo>
                  <a:lnTo>
                    <a:pt x="273" y="276"/>
                  </a:lnTo>
                  <a:lnTo>
                    <a:pt x="256" y="281"/>
                  </a:lnTo>
                  <a:lnTo>
                    <a:pt x="240" y="285"/>
                  </a:lnTo>
                  <a:lnTo>
                    <a:pt x="225" y="290"/>
                  </a:lnTo>
                  <a:lnTo>
                    <a:pt x="235" y="271"/>
                  </a:lnTo>
                  <a:lnTo>
                    <a:pt x="247" y="245"/>
                  </a:lnTo>
                  <a:lnTo>
                    <a:pt x="259" y="221"/>
                  </a:lnTo>
                  <a:lnTo>
                    <a:pt x="264" y="211"/>
                  </a:lnTo>
                  <a:lnTo>
                    <a:pt x="256" y="213"/>
                  </a:lnTo>
                  <a:lnTo>
                    <a:pt x="235" y="221"/>
                  </a:lnTo>
                  <a:lnTo>
                    <a:pt x="204" y="233"/>
                  </a:lnTo>
                  <a:lnTo>
                    <a:pt x="168" y="245"/>
                  </a:lnTo>
                  <a:lnTo>
                    <a:pt x="127" y="257"/>
                  </a:lnTo>
                  <a:lnTo>
                    <a:pt x="91" y="271"/>
                  </a:lnTo>
                  <a:lnTo>
                    <a:pt x="60" y="283"/>
                  </a:lnTo>
                  <a:lnTo>
                    <a:pt x="36" y="290"/>
                  </a:lnTo>
                  <a:lnTo>
                    <a:pt x="45" y="261"/>
                  </a:lnTo>
                  <a:lnTo>
                    <a:pt x="60" y="235"/>
                  </a:lnTo>
                  <a:lnTo>
                    <a:pt x="72" y="213"/>
                  </a:lnTo>
                  <a:lnTo>
                    <a:pt x="84" y="197"/>
                  </a:lnTo>
                  <a:lnTo>
                    <a:pt x="129" y="141"/>
                  </a:lnTo>
                  <a:lnTo>
                    <a:pt x="124" y="144"/>
                  </a:lnTo>
                  <a:lnTo>
                    <a:pt x="112" y="146"/>
                  </a:lnTo>
                  <a:lnTo>
                    <a:pt x="96" y="151"/>
                  </a:lnTo>
                  <a:lnTo>
                    <a:pt x="76" y="158"/>
                  </a:lnTo>
                  <a:lnTo>
                    <a:pt x="55" y="165"/>
                  </a:lnTo>
                  <a:lnTo>
                    <a:pt x="33" y="173"/>
                  </a:lnTo>
                  <a:lnTo>
                    <a:pt x="14" y="177"/>
                  </a:lnTo>
                  <a:lnTo>
                    <a:pt x="0" y="182"/>
                  </a:lnTo>
                  <a:lnTo>
                    <a:pt x="2" y="182"/>
                  </a:lnTo>
                  <a:lnTo>
                    <a:pt x="2" y="180"/>
                  </a:lnTo>
                  <a:lnTo>
                    <a:pt x="19" y="163"/>
                  </a:lnTo>
                  <a:lnTo>
                    <a:pt x="38" y="149"/>
                  </a:lnTo>
                  <a:lnTo>
                    <a:pt x="57" y="139"/>
                  </a:lnTo>
                  <a:lnTo>
                    <a:pt x="74" y="129"/>
                  </a:lnTo>
                  <a:lnTo>
                    <a:pt x="91" y="125"/>
                  </a:lnTo>
                  <a:lnTo>
                    <a:pt x="103" y="122"/>
                  </a:lnTo>
                  <a:lnTo>
                    <a:pt x="110" y="120"/>
                  </a:lnTo>
                  <a:lnTo>
                    <a:pt x="115" y="117"/>
                  </a:lnTo>
                  <a:lnTo>
                    <a:pt x="117" y="77"/>
                  </a:lnTo>
                  <a:lnTo>
                    <a:pt x="108" y="74"/>
                  </a:lnTo>
                  <a:lnTo>
                    <a:pt x="98" y="72"/>
                  </a:lnTo>
                  <a:lnTo>
                    <a:pt x="88" y="69"/>
                  </a:lnTo>
                  <a:lnTo>
                    <a:pt x="76" y="67"/>
                  </a:lnTo>
                  <a:lnTo>
                    <a:pt x="67" y="65"/>
                  </a:lnTo>
                  <a:lnTo>
                    <a:pt x="57" y="65"/>
                  </a:lnTo>
                  <a:lnTo>
                    <a:pt x="45" y="62"/>
                  </a:lnTo>
                  <a:lnTo>
                    <a:pt x="36" y="60"/>
                  </a:lnTo>
                  <a:lnTo>
                    <a:pt x="62" y="50"/>
                  </a:lnTo>
                  <a:lnTo>
                    <a:pt x="93" y="45"/>
                  </a:lnTo>
                  <a:lnTo>
                    <a:pt x="124" y="43"/>
                  </a:lnTo>
                  <a:lnTo>
                    <a:pt x="156" y="45"/>
                  </a:lnTo>
                  <a:lnTo>
                    <a:pt x="187" y="48"/>
                  </a:lnTo>
                  <a:lnTo>
                    <a:pt x="213" y="50"/>
                  </a:lnTo>
                  <a:lnTo>
                    <a:pt x="240" y="55"/>
                  </a:lnTo>
                  <a:lnTo>
                    <a:pt x="259" y="60"/>
                  </a:lnTo>
                  <a:lnTo>
                    <a:pt x="324" y="77"/>
                  </a:lnTo>
                  <a:lnTo>
                    <a:pt x="314" y="67"/>
                  </a:lnTo>
                  <a:lnTo>
                    <a:pt x="292" y="41"/>
                  </a:lnTo>
                  <a:lnTo>
                    <a:pt x="271" y="17"/>
                  </a:lnTo>
                  <a:lnTo>
                    <a:pt x="254" y="0"/>
                  </a:lnTo>
                  <a:lnTo>
                    <a:pt x="285" y="2"/>
                  </a:lnTo>
                  <a:lnTo>
                    <a:pt x="314" y="7"/>
                  </a:lnTo>
                  <a:lnTo>
                    <a:pt x="340" y="14"/>
                  </a:lnTo>
                  <a:lnTo>
                    <a:pt x="360" y="21"/>
                  </a:lnTo>
                  <a:lnTo>
                    <a:pt x="376" y="29"/>
                  </a:lnTo>
                  <a:lnTo>
                    <a:pt x="388" y="36"/>
                  </a:lnTo>
                  <a:lnTo>
                    <a:pt x="396" y="38"/>
                  </a:lnTo>
                  <a:lnTo>
                    <a:pt x="398" y="41"/>
                  </a:lnTo>
                  <a:close/>
                </a:path>
              </a:pathLst>
            </a:custGeom>
            <a:solidFill>
              <a:srgbClr val="FF3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99" name="Freeform 81"/>
            <p:cNvSpPr>
              <a:spLocks/>
            </p:cNvSpPr>
            <p:nvPr/>
          </p:nvSpPr>
          <p:spPr bwMode="auto">
            <a:xfrm flipH="1">
              <a:off x="3648" y="3168"/>
              <a:ext cx="48" cy="57"/>
            </a:xfrm>
            <a:custGeom>
              <a:avLst/>
              <a:gdLst>
                <a:gd name="T0" fmla="*/ 18 w 55"/>
                <a:gd name="T1" fmla="*/ 36 h 56"/>
                <a:gd name="T2" fmla="*/ 18 w 55"/>
                <a:gd name="T3" fmla="*/ 46 h 56"/>
                <a:gd name="T4" fmla="*/ 16 w 55"/>
                <a:gd name="T5" fmla="*/ 55 h 56"/>
                <a:gd name="T6" fmla="*/ 13 w 55"/>
                <a:gd name="T7" fmla="*/ 62 h 56"/>
                <a:gd name="T8" fmla="*/ 9 w 55"/>
                <a:gd name="T9" fmla="*/ 64 h 56"/>
                <a:gd name="T10" fmla="*/ 6 w 55"/>
                <a:gd name="T11" fmla="*/ 62 h 56"/>
                <a:gd name="T12" fmla="*/ 3 w 55"/>
                <a:gd name="T13" fmla="*/ 55 h 56"/>
                <a:gd name="T14" fmla="*/ 1 w 55"/>
                <a:gd name="T15" fmla="*/ 46 h 56"/>
                <a:gd name="T16" fmla="*/ 0 w 55"/>
                <a:gd name="T17" fmla="*/ 36 h 56"/>
                <a:gd name="T18" fmla="*/ 1 w 55"/>
                <a:gd name="T19" fmla="*/ 18 h 56"/>
                <a:gd name="T20" fmla="*/ 3 w 55"/>
                <a:gd name="T21" fmla="*/ 9 h 56"/>
                <a:gd name="T22" fmla="*/ 6 w 55"/>
                <a:gd name="T23" fmla="*/ 2 h 56"/>
                <a:gd name="T24" fmla="*/ 9 w 55"/>
                <a:gd name="T25" fmla="*/ 0 h 56"/>
                <a:gd name="T26" fmla="*/ 13 w 55"/>
                <a:gd name="T27" fmla="*/ 2 h 56"/>
                <a:gd name="T28" fmla="*/ 16 w 55"/>
                <a:gd name="T29" fmla="*/ 9 h 56"/>
                <a:gd name="T30" fmla="*/ 18 w 55"/>
                <a:gd name="T31" fmla="*/ 18 h 56"/>
                <a:gd name="T32" fmla="*/ 18 w 55"/>
                <a:gd name="T33" fmla="*/ 36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
                <a:gd name="T52" fmla="*/ 0 h 56"/>
                <a:gd name="T53" fmla="*/ 55 w 55"/>
                <a:gd name="T54" fmla="*/ 56 h 5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 h="56">
                  <a:moveTo>
                    <a:pt x="55" y="28"/>
                  </a:moveTo>
                  <a:lnTo>
                    <a:pt x="53" y="38"/>
                  </a:lnTo>
                  <a:lnTo>
                    <a:pt x="46" y="47"/>
                  </a:lnTo>
                  <a:lnTo>
                    <a:pt x="38" y="54"/>
                  </a:lnTo>
                  <a:lnTo>
                    <a:pt x="27" y="56"/>
                  </a:lnTo>
                  <a:lnTo>
                    <a:pt x="17" y="54"/>
                  </a:lnTo>
                  <a:lnTo>
                    <a:pt x="8" y="47"/>
                  </a:lnTo>
                  <a:lnTo>
                    <a:pt x="1" y="38"/>
                  </a:lnTo>
                  <a:lnTo>
                    <a:pt x="0" y="28"/>
                  </a:lnTo>
                  <a:lnTo>
                    <a:pt x="1" y="18"/>
                  </a:lnTo>
                  <a:lnTo>
                    <a:pt x="8" y="9"/>
                  </a:lnTo>
                  <a:lnTo>
                    <a:pt x="17" y="2"/>
                  </a:lnTo>
                  <a:lnTo>
                    <a:pt x="27" y="0"/>
                  </a:lnTo>
                  <a:lnTo>
                    <a:pt x="38" y="2"/>
                  </a:lnTo>
                  <a:lnTo>
                    <a:pt x="46" y="9"/>
                  </a:lnTo>
                  <a:lnTo>
                    <a:pt x="53" y="18"/>
                  </a:lnTo>
                  <a:lnTo>
                    <a:pt x="55" y="2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grpSp>
        <p:nvGrpSpPr>
          <p:cNvPr id="250926" name="Group 82"/>
          <p:cNvGrpSpPr>
            <a:grpSpLocks/>
          </p:cNvGrpSpPr>
          <p:nvPr/>
        </p:nvGrpSpPr>
        <p:grpSpPr bwMode="auto">
          <a:xfrm flipH="1">
            <a:off x="6172200" y="4419600"/>
            <a:ext cx="2971800" cy="2438400"/>
            <a:chOff x="3278" y="2213"/>
            <a:chExt cx="1341" cy="1188"/>
          </a:xfrm>
        </p:grpSpPr>
        <p:grpSp>
          <p:nvGrpSpPr>
            <p:cNvPr id="250927" name="Group 83"/>
            <p:cNvGrpSpPr>
              <a:grpSpLocks/>
            </p:cNvGrpSpPr>
            <p:nvPr/>
          </p:nvGrpSpPr>
          <p:grpSpPr bwMode="auto">
            <a:xfrm rot="-1803582">
              <a:off x="3278" y="2213"/>
              <a:ext cx="744" cy="585"/>
              <a:chOff x="3278" y="2213"/>
              <a:chExt cx="744" cy="585"/>
            </a:xfrm>
          </p:grpSpPr>
          <p:sp>
            <p:nvSpPr>
              <p:cNvPr id="250953" name="Freeform 84"/>
              <p:cNvSpPr>
                <a:spLocks/>
              </p:cNvSpPr>
              <p:nvPr/>
            </p:nvSpPr>
            <p:spPr bwMode="auto">
              <a:xfrm>
                <a:off x="3339" y="2499"/>
                <a:ext cx="548" cy="299"/>
              </a:xfrm>
              <a:custGeom>
                <a:avLst/>
                <a:gdLst>
                  <a:gd name="T0" fmla="*/ 12 w 548"/>
                  <a:gd name="T1" fmla="*/ 16 h 299"/>
                  <a:gd name="T2" fmla="*/ 5 w 548"/>
                  <a:gd name="T3" fmla="*/ 31 h 299"/>
                  <a:gd name="T4" fmla="*/ 0 w 548"/>
                  <a:gd name="T5" fmla="*/ 120 h 299"/>
                  <a:gd name="T6" fmla="*/ 15 w 548"/>
                  <a:gd name="T7" fmla="*/ 202 h 299"/>
                  <a:gd name="T8" fmla="*/ 22 w 548"/>
                  <a:gd name="T9" fmla="*/ 214 h 299"/>
                  <a:gd name="T10" fmla="*/ 69 w 548"/>
                  <a:gd name="T11" fmla="*/ 240 h 299"/>
                  <a:gd name="T12" fmla="*/ 154 w 548"/>
                  <a:gd name="T13" fmla="*/ 274 h 299"/>
                  <a:gd name="T14" fmla="*/ 229 w 548"/>
                  <a:gd name="T15" fmla="*/ 293 h 299"/>
                  <a:gd name="T16" fmla="*/ 291 w 548"/>
                  <a:gd name="T17" fmla="*/ 299 h 299"/>
                  <a:gd name="T18" fmla="*/ 342 w 548"/>
                  <a:gd name="T19" fmla="*/ 297 h 299"/>
                  <a:gd name="T20" fmla="*/ 382 w 548"/>
                  <a:gd name="T21" fmla="*/ 289 h 299"/>
                  <a:gd name="T22" fmla="*/ 409 w 548"/>
                  <a:gd name="T23" fmla="*/ 280 h 299"/>
                  <a:gd name="T24" fmla="*/ 423 w 548"/>
                  <a:gd name="T25" fmla="*/ 274 h 299"/>
                  <a:gd name="T26" fmla="*/ 432 w 548"/>
                  <a:gd name="T27" fmla="*/ 269 h 299"/>
                  <a:gd name="T28" fmla="*/ 429 w 548"/>
                  <a:gd name="T29" fmla="*/ 253 h 299"/>
                  <a:gd name="T30" fmla="*/ 426 w 548"/>
                  <a:gd name="T31" fmla="*/ 231 h 299"/>
                  <a:gd name="T32" fmla="*/ 429 w 548"/>
                  <a:gd name="T33" fmla="*/ 188 h 299"/>
                  <a:gd name="T34" fmla="*/ 454 w 548"/>
                  <a:gd name="T35" fmla="*/ 136 h 299"/>
                  <a:gd name="T36" fmla="*/ 486 w 548"/>
                  <a:gd name="T37" fmla="*/ 103 h 299"/>
                  <a:gd name="T38" fmla="*/ 512 w 548"/>
                  <a:gd name="T39" fmla="*/ 88 h 299"/>
                  <a:gd name="T40" fmla="*/ 548 w 548"/>
                  <a:gd name="T41" fmla="*/ 73 h 299"/>
                  <a:gd name="T42" fmla="*/ 528 w 548"/>
                  <a:gd name="T43" fmla="*/ 69 h 299"/>
                  <a:gd name="T44" fmla="*/ 478 w 548"/>
                  <a:gd name="T45" fmla="*/ 62 h 299"/>
                  <a:gd name="T46" fmla="*/ 406 w 548"/>
                  <a:gd name="T47" fmla="*/ 51 h 299"/>
                  <a:gd name="T48" fmla="*/ 323 w 548"/>
                  <a:gd name="T49" fmla="*/ 39 h 299"/>
                  <a:gd name="T50" fmla="*/ 242 w 548"/>
                  <a:gd name="T51" fmla="*/ 28 h 299"/>
                  <a:gd name="T52" fmla="*/ 169 w 548"/>
                  <a:gd name="T53" fmla="*/ 17 h 299"/>
                  <a:gd name="T54" fmla="*/ 119 w 548"/>
                  <a:gd name="T55" fmla="*/ 9 h 299"/>
                  <a:gd name="T56" fmla="*/ 99 w 548"/>
                  <a:gd name="T57" fmla="*/ 6 h 299"/>
                  <a:gd name="T58" fmla="*/ 86 w 548"/>
                  <a:gd name="T59" fmla="*/ 3 h 299"/>
                  <a:gd name="T60" fmla="*/ 66 w 548"/>
                  <a:gd name="T61" fmla="*/ 0 h 299"/>
                  <a:gd name="T62" fmla="*/ 43 w 548"/>
                  <a:gd name="T63" fmla="*/ 0 h 299"/>
                  <a:gd name="T64" fmla="*/ 20 w 548"/>
                  <a:gd name="T65" fmla="*/ 9 h 2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48"/>
                  <a:gd name="T100" fmla="*/ 0 h 299"/>
                  <a:gd name="T101" fmla="*/ 548 w 548"/>
                  <a:gd name="T102" fmla="*/ 299 h 2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48" h="299">
                    <a:moveTo>
                      <a:pt x="20" y="9"/>
                    </a:moveTo>
                    <a:lnTo>
                      <a:pt x="12" y="16"/>
                    </a:lnTo>
                    <a:lnTo>
                      <a:pt x="8" y="22"/>
                    </a:lnTo>
                    <a:lnTo>
                      <a:pt x="5" y="31"/>
                    </a:lnTo>
                    <a:lnTo>
                      <a:pt x="3" y="40"/>
                    </a:lnTo>
                    <a:lnTo>
                      <a:pt x="0" y="120"/>
                    </a:lnTo>
                    <a:lnTo>
                      <a:pt x="6" y="173"/>
                    </a:lnTo>
                    <a:lnTo>
                      <a:pt x="15" y="202"/>
                    </a:lnTo>
                    <a:lnTo>
                      <a:pt x="20" y="213"/>
                    </a:lnTo>
                    <a:lnTo>
                      <a:pt x="22" y="214"/>
                    </a:lnTo>
                    <a:lnTo>
                      <a:pt x="23" y="216"/>
                    </a:lnTo>
                    <a:lnTo>
                      <a:pt x="69" y="240"/>
                    </a:lnTo>
                    <a:lnTo>
                      <a:pt x="114" y="259"/>
                    </a:lnTo>
                    <a:lnTo>
                      <a:pt x="154" y="274"/>
                    </a:lnTo>
                    <a:lnTo>
                      <a:pt x="192" y="285"/>
                    </a:lnTo>
                    <a:lnTo>
                      <a:pt x="229" y="293"/>
                    </a:lnTo>
                    <a:lnTo>
                      <a:pt x="262" y="297"/>
                    </a:lnTo>
                    <a:lnTo>
                      <a:pt x="291" y="299"/>
                    </a:lnTo>
                    <a:lnTo>
                      <a:pt x="318" y="299"/>
                    </a:lnTo>
                    <a:lnTo>
                      <a:pt x="342" y="297"/>
                    </a:lnTo>
                    <a:lnTo>
                      <a:pt x="363" y="294"/>
                    </a:lnTo>
                    <a:lnTo>
                      <a:pt x="382" y="289"/>
                    </a:lnTo>
                    <a:lnTo>
                      <a:pt x="397" y="285"/>
                    </a:lnTo>
                    <a:lnTo>
                      <a:pt x="409" y="280"/>
                    </a:lnTo>
                    <a:lnTo>
                      <a:pt x="417" y="277"/>
                    </a:lnTo>
                    <a:lnTo>
                      <a:pt x="423" y="274"/>
                    </a:lnTo>
                    <a:lnTo>
                      <a:pt x="426" y="273"/>
                    </a:lnTo>
                    <a:lnTo>
                      <a:pt x="432" y="269"/>
                    </a:lnTo>
                    <a:lnTo>
                      <a:pt x="431" y="263"/>
                    </a:lnTo>
                    <a:lnTo>
                      <a:pt x="429" y="253"/>
                    </a:lnTo>
                    <a:lnTo>
                      <a:pt x="428" y="242"/>
                    </a:lnTo>
                    <a:lnTo>
                      <a:pt x="426" y="231"/>
                    </a:lnTo>
                    <a:lnTo>
                      <a:pt x="426" y="222"/>
                    </a:lnTo>
                    <a:lnTo>
                      <a:pt x="429" y="188"/>
                    </a:lnTo>
                    <a:lnTo>
                      <a:pt x="440" y="159"/>
                    </a:lnTo>
                    <a:lnTo>
                      <a:pt x="454" y="136"/>
                    </a:lnTo>
                    <a:lnTo>
                      <a:pt x="469" y="117"/>
                    </a:lnTo>
                    <a:lnTo>
                      <a:pt x="486" y="103"/>
                    </a:lnTo>
                    <a:lnTo>
                      <a:pt x="502" y="94"/>
                    </a:lnTo>
                    <a:lnTo>
                      <a:pt x="512" y="88"/>
                    </a:lnTo>
                    <a:lnTo>
                      <a:pt x="517" y="86"/>
                    </a:lnTo>
                    <a:lnTo>
                      <a:pt x="548" y="73"/>
                    </a:lnTo>
                    <a:lnTo>
                      <a:pt x="543" y="73"/>
                    </a:lnTo>
                    <a:lnTo>
                      <a:pt x="528" y="69"/>
                    </a:lnTo>
                    <a:lnTo>
                      <a:pt x="506" y="66"/>
                    </a:lnTo>
                    <a:lnTo>
                      <a:pt x="478" y="62"/>
                    </a:lnTo>
                    <a:lnTo>
                      <a:pt x="443" y="57"/>
                    </a:lnTo>
                    <a:lnTo>
                      <a:pt x="406" y="51"/>
                    </a:lnTo>
                    <a:lnTo>
                      <a:pt x="366" y="46"/>
                    </a:lnTo>
                    <a:lnTo>
                      <a:pt x="323" y="39"/>
                    </a:lnTo>
                    <a:lnTo>
                      <a:pt x="282" y="33"/>
                    </a:lnTo>
                    <a:lnTo>
                      <a:pt x="242" y="28"/>
                    </a:lnTo>
                    <a:lnTo>
                      <a:pt x="203" y="22"/>
                    </a:lnTo>
                    <a:lnTo>
                      <a:pt x="169" y="17"/>
                    </a:lnTo>
                    <a:lnTo>
                      <a:pt x="140" y="13"/>
                    </a:lnTo>
                    <a:lnTo>
                      <a:pt x="119" y="9"/>
                    </a:lnTo>
                    <a:lnTo>
                      <a:pt x="103" y="6"/>
                    </a:lnTo>
                    <a:lnTo>
                      <a:pt x="99" y="6"/>
                    </a:lnTo>
                    <a:lnTo>
                      <a:pt x="94" y="5"/>
                    </a:lnTo>
                    <a:lnTo>
                      <a:pt x="86" y="3"/>
                    </a:lnTo>
                    <a:lnTo>
                      <a:pt x="77" y="2"/>
                    </a:lnTo>
                    <a:lnTo>
                      <a:pt x="66" y="0"/>
                    </a:lnTo>
                    <a:lnTo>
                      <a:pt x="55" y="0"/>
                    </a:lnTo>
                    <a:lnTo>
                      <a:pt x="43" y="0"/>
                    </a:lnTo>
                    <a:lnTo>
                      <a:pt x="31" y="3"/>
                    </a:lnTo>
                    <a:lnTo>
                      <a:pt x="2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4" name="Freeform 85"/>
              <p:cNvSpPr>
                <a:spLocks/>
              </p:cNvSpPr>
              <p:nvPr/>
            </p:nvSpPr>
            <p:spPr bwMode="auto">
              <a:xfrm>
                <a:off x="3358" y="2518"/>
                <a:ext cx="467" cy="261"/>
              </a:xfrm>
              <a:custGeom>
                <a:avLst/>
                <a:gdLst>
                  <a:gd name="T0" fmla="*/ 0 w 467"/>
                  <a:gd name="T1" fmla="*/ 64 h 261"/>
                  <a:gd name="T2" fmla="*/ 1 w 467"/>
                  <a:gd name="T3" fmla="*/ 38 h 261"/>
                  <a:gd name="T4" fmla="*/ 3 w 467"/>
                  <a:gd name="T5" fmla="*/ 18 h 261"/>
                  <a:gd name="T6" fmla="*/ 7 w 467"/>
                  <a:gd name="T7" fmla="*/ 9 h 261"/>
                  <a:gd name="T8" fmla="*/ 20 w 467"/>
                  <a:gd name="T9" fmla="*/ 3 h 261"/>
                  <a:gd name="T10" fmla="*/ 36 w 467"/>
                  <a:gd name="T11" fmla="*/ 0 h 261"/>
                  <a:gd name="T12" fmla="*/ 53 w 467"/>
                  <a:gd name="T13" fmla="*/ 1 h 261"/>
                  <a:gd name="T14" fmla="*/ 69 w 467"/>
                  <a:gd name="T15" fmla="*/ 4 h 261"/>
                  <a:gd name="T16" fmla="*/ 75 w 467"/>
                  <a:gd name="T17" fmla="*/ 6 h 261"/>
                  <a:gd name="T18" fmla="*/ 90 w 467"/>
                  <a:gd name="T19" fmla="*/ 7 h 261"/>
                  <a:gd name="T20" fmla="*/ 129 w 467"/>
                  <a:gd name="T21" fmla="*/ 14 h 261"/>
                  <a:gd name="T22" fmla="*/ 187 w 467"/>
                  <a:gd name="T23" fmla="*/ 23 h 261"/>
                  <a:gd name="T24" fmla="*/ 253 w 467"/>
                  <a:gd name="T25" fmla="*/ 32 h 261"/>
                  <a:gd name="T26" fmla="*/ 323 w 467"/>
                  <a:gd name="T27" fmla="*/ 43 h 261"/>
                  <a:gd name="T28" fmla="*/ 386 w 467"/>
                  <a:gd name="T29" fmla="*/ 52 h 261"/>
                  <a:gd name="T30" fmla="*/ 436 w 467"/>
                  <a:gd name="T31" fmla="*/ 58 h 261"/>
                  <a:gd name="T32" fmla="*/ 467 w 467"/>
                  <a:gd name="T33" fmla="*/ 63 h 261"/>
                  <a:gd name="T34" fmla="*/ 443 w 467"/>
                  <a:gd name="T35" fmla="*/ 83 h 261"/>
                  <a:gd name="T36" fmla="*/ 416 w 467"/>
                  <a:gd name="T37" fmla="*/ 112 h 261"/>
                  <a:gd name="T38" fmla="*/ 396 w 467"/>
                  <a:gd name="T39" fmla="*/ 152 h 261"/>
                  <a:gd name="T40" fmla="*/ 389 w 467"/>
                  <a:gd name="T41" fmla="*/ 203 h 261"/>
                  <a:gd name="T42" fmla="*/ 390 w 467"/>
                  <a:gd name="T43" fmla="*/ 221 h 261"/>
                  <a:gd name="T44" fmla="*/ 392 w 467"/>
                  <a:gd name="T45" fmla="*/ 240 h 261"/>
                  <a:gd name="T46" fmla="*/ 376 w 467"/>
                  <a:gd name="T47" fmla="*/ 246 h 261"/>
                  <a:gd name="T48" fmla="*/ 353 w 467"/>
                  <a:gd name="T49" fmla="*/ 254 h 261"/>
                  <a:gd name="T50" fmla="*/ 319 w 467"/>
                  <a:gd name="T51" fmla="*/ 260 h 261"/>
                  <a:gd name="T52" fmla="*/ 276 w 467"/>
                  <a:gd name="T53" fmla="*/ 261 h 261"/>
                  <a:gd name="T54" fmla="*/ 224 w 467"/>
                  <a:gd name="T55" fmla="*/ 257 h 261"/>
                  <a:gd name="T56" fmla="*/ 163 w 467"/>
                  <a:gd name="T57" fmla="*/ 244 h 261"/>
                  <a:gd name="T58" fmla="*/ 93 w 467"/>
                  <a:gd name="T59" fmla="*/ 220 h 261"/>
                  <a:gd name="T60" fmla="*/ 16 w 467"/>
                  <a:gd name="T61" fmla="*/ 181 h 261"/>
                  <a:gd name="T62" fmla="*/ 6 w 467"/>
                  <a:gd name="T63" fmla="*/ 152 h 261"/>
                  <a:gd name="T64" fmla="*/ 0 w 467"/>
                  <a:gd name="T65" fmla="*/ 77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67"/>
                  <a:gd name="T100" fmla="*/ 0 h 261"/>
                  <a:gd name="T101" fmla="*/ 467 w 467"/>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67" h="261">
                    <a:moveTo>
                      <a:pt x="0" y="77"/>
                    </a:moveTo>
                    <a:lnTo>
                      <a:pt x="0" y="64"/>
                    </a:lnTo>
                    <a:lnTo>
                      <a:pt x="0" y="52"/>
                    </a:lnTo>
                    <a:lnTo>
                      <a:pt x="1" y="38"/>
                    </a:lnTo>
                    <a:lnTo>
                      <a:pt x="3" y="24"/>
                    </a:lnTo>
                    <a:lnTo>
                      <a:pt x="3" y="18"/>
                    </a:lnTo>
                    <a:lnTo>
                      <a:pt x="6" y="12"/>
                    </a:lnTo>
                    <a:lnTo>
                      <a:pt x="7" y="9"/>
                    </a:lnTo>
                    <a:lnTo>
                      <a:pt x="12" y="6"/>
                    </a:lnTo>
                    <a:lnTo>
                      <a:pt x="20" y="3"/>
                    </a:lnTo>
                    <a:lnTo>
                      <a:pt x="27" y="0"/>
                    </a:lnTo>
                    <a:lnTo>
                      <a:pt x="36" y="0"/>
                    </a:lnTo>
                    <a:lnTo>
                      <a:pt x="46" y="0"/>
                    </a:lnTo>
                    <a:lnTo>
                      <a:pt x="53" y="1"/>
                    </a:lnTo>
                    <a:lnTo>
                      <a:pt x="63" y="3"/>
                    </a:lnTo>
                    <a:lnTo>
                      <a:pt x="69" y="4"/>
                    </a:lnTo>
                    <a:lnTo>
                      <a:pt x="75" y="6"/>
                    </a:lnTo>
                    <a:lnTo>
                      <a:pt x="80" y="6"/>
                    </a:lnTo>
                    <a:lnTo>
                      <a:pt x="90" y="7"/>
                    </a:lnTo>
                    <a:lnTo>
                      <a:pt x="107" y="10"/>
                    </a:lnTo>
                    <a:lnTo>
                      <a:pt x="129" y="14"/>
                    </a:lnTo>
                    <a:lnTo>
                      <a:pt x="156" y="18"/>
                    </a:lnTo>
                    <a:lnTo>
                      <a:pt x="187" y="23"/>
                    </a:lnTo>
                    <a:lnTo>
                      <a:pt x="220" y="27"/>
                    </a:lnTo>
                    <a:lnTo>
                      <a:pt x="253" y="32"/>
                    </a:lnTo>
                    <a:lnTo>
                      <a:pt x="287" y="37"/>
                    </a:lnTo>
                    <a:lnTo>
                      <a:pt x="323" y="43"/>
                    </a:lnTo>
                    <a:lnTo>
                      <a:pt x="355" y="47"/>
                    </a:lnTo>
                    <a:lnTo>
                      <a:pt x="386" y="52"/>
                    </a:lnTo>
                    <a:lnTo>
                      <a:pt x="413" y="55"/>
                    </a:lnTo>
                    <a:lnTo>
                      <a:pt x="436" y="58"/>
                    </a:lnTo>
                    <a:lnTo>
                      <a:pt x="455" y="61"/>
                    </a:lnTo>
                    <a:lnTo>
                      <a:pt x="467" y="63"/>
                    </a:lnTo>
                    <a:lnTo>
                      <a:pt x="455" y="72"/>
                    </a:lnTo>
                    <a:lnTo>
                      <a:pt x="443" y="83"/>
                    </a:lnTo>
                    <a:lnTo>
                      <a:pt x="429" y="97"/>
                    </a:lnTo>
                    <a:lnTo>
                      <a:pt x="416" y="112"/>
                    </a:lnTo>
                    <a:lnTo>
                      <a:pt x="406" y="130"/>
                    </a:lnTo>
                    <a:lnTo>
                      <a:pt x="396" y="152"/>
                    </a:lnTo>
                    <a:lnTo>
                      <a:pt x="390" y="177"/>
                    </a:lnTo>
                    <a:lnTo>
                      <a:pt x="389" y="203"/>
                    </a:lnTo>
                    <a:lnTo>
                      <a:pt x="389" y="212"/>
                    </a:lnTo>
                    <a:lnTo>
                      <a:pt x="390" y="221"/>
                    </a:lnTo>
                    <a:lnTo>
                      <a:pt x="390" y="230"/>
                    </a:lnTo>
                    <a:lnTo>
                      <a:pt x="392" y="240"/>
                    </a:lnTo>
                    <a:lnTo>
                      <a:pt x="386" y="243"/>
                    </a:lnTo>
                    <a:lnTo>
                      <a:pt x="376" y="246"/>
                    </a:lnTo>
                    <a:lnTo>
                      <a:pt x="366" y="250"/>
                    </a:lnTo>
                    <a:lnTo>
                      <a:pt x="353" y="254"/>
                    </a:lnTo>
                    <a:lnTo>
                      <a:pt x="336" y="257"/>
                    </a:lnTo>
                    <a:lnTo>
                      <a:pt x="319" y="260"/>
                    </a:lnTo>
                    <a:lnTo>
                      <a:pt x="298" y="261"/>
                    </a:lnTo>
                    <a:lnTo>
                      <a:pt x="276" y="261"/>
                    </a:lnTo>
                    <a:lnTo>
                      <a:pt x="250" y="260"/>
                    </a:lnTo>
                    <a:lnTo>
                      <a:pt x="224" y="257"/>
                    </a:lnTo>
                    <a:lnTo>
                      <a:pt x="195" y="252"/>
                    </a:lnTo>
                    <a:lnTo>
                      <a:pt x="163" y="244"/>
                    </a:lnTo>
                    <a:lnTo>
                      <a:pt x="129" y="234"/>
                    </a:lnTo>
                    <a:lnTo>
                      <a:pt x="93" y="220"/>
                    </a:lnTo>
                    <a:lnTo>
                      <a:pt x="56" y="203"/>
                    </a:lnTo>
                    <a:lnTo>
                      <a:pt x="16" y="181"/>
                    </a:lnTo>
                    <a:lnTo>
                      <a:pt x="12" y="172"/>
                    </a:lnTo>
                    <a:lnTo>
                      <a:pt x="6" y="152"/>
                    </a:lnTo>
                    <a:lnTo>
                      <a:pt x="1" y="121"/>
                    </a:lnTo>
                    <a:lnTo>
                      <a:pt x="0" y="77"/>
                    </a:lnTo>
                    <a:close/>
                  </a:path>
                </a:pathLst>
              </a:custGeom>
              <a:solidFill>
                <a:srgbClr val="BA4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5" name="Freeform 86"/>
              <p:cNvSpPr>
                <a:spLocks/>
              </p:cNvSpPr>
              <p:nvPr/>
            </p:nvSpPr>
            <p:spPr bwMode="auto">
              <a:xfrm>
                <a:off x="3278" y="2325"/>
                <a:ext cx="690" cy="356"/>
              </a:xfrm>
              <a:custGeom>
                <a:avLst/>
                <a:gdLst>
                  <a:gd name="T0" fmla="*/ 123 w 690"/>
                  <a:gd name="T1" fmla="*/ 134 h 356"/>
                  <a:gd name="T2" fmla="*/ 98 w 690"/>
                  <a:gd name="T3" fmla="*/ 133 h 356"/>
                  <a:gd name="T4" fmla="*/ 72 w 690"/>
                  <a:gd name="T5" fmla="*/ 131 h 356"/>
                  <a:gd name="T6" fmla="*/ 52 w 690"/>
                  <a:gd name="T7" fmla="*/ 131 h 356"/>
                  <a:gd name="T8" fmla="*/ 49 w 690"/>
                  <a:gd name="T9" fmla="*/ 131 h 356"/>
                  <a:gd name="T10" fmla="*/ 27 w 690"/>
                  <a:gd name="T11" fmla="*/ 137 h 356"/>
                  <a:gd name="T12" fmla="*/ 10 w 690"/>
                  <a:gd name="T13" fmla="*/ 148 h 356"/>
                  <a:gd name="T14" fmla="*/ 3 w 690"/>
                  <a:gd name="T15" fmla="*/ 160 h 356"/>
                  <a:gd name="T16" fmla="*/ 0 w 690"/>
                  <a:gd name="T17" fmla="*/ 174 h 356"/>
                  <a:gd name="T18" fmla="*/ 0 w 690"/>
                  <a:gd name="T19" fmla="*/ 176 h 356"/>
                  <a:gd name="T20" fmla="*/ 0 w 690"/>
                  <a:gd name="T21" fmla="*/ 179 h 356"/>
                  <a:gd name="T22" fmla="*/ 6 w 690"/>
                  <a:gd name="T23" fmla="*/ 196 h 356"/>
                  <a:gd name="T24" fmla="*/ 20 w 690"/>
                  <a:gd name="T25" fmla="*/ 211 h 356"/>
                  <a:gd name="T26" fmla="*/ 38 w 690"/>
                  <a:gd name="T27" fmla="*/ 222 h 356"/>
                  <a:gd name="T28" fmla="*/ 60 w 690"/>
                  <a:gd name="T29" fmla="*/ 225 h 356"/>
                  <a:gd name="T30" fmla="*/ 70 w 690"/>
                  <a:gd name="T31" fmla="*/ 225 h 356"/>
                  <a:gd name="T32" fmla="*/ 95 w 690"/>
                  <a:gd name="T33" fmla="*/ 227 h 356"/>
                  <a:gd name="T34" fmla="*/ 121 w 690"/>
                  <a:gd name="T35" fmla="*/ 227 h 356"/>
                  <a:gd name="T36" fmla="*/ 140 w 690"/>
                  <a:gd name="T37" fmla="*/ 228 h 356"/>
                  <a:gd name="T38" fmla="*/ 176 w 690"/>
                  <a:gd name="T39" fmla="*/ 259 h 356"/>
                  <a:gd name="T40" fmla="*/ 215 w 690"/>
                  <a:gd name="T41" fmla="*/ 285 h 356"/>
                  <a:gd name="T42" fmla="*/ 253 w 690"/>
                  <a:gd name="T43" fmla="*/ 307 h 356"/>
                  <a:gd name="T44" fmla="*/ 293 w 690"/>
                  <a:gd name="T45" fmla="*/ 323 h 356"/>
                  <a:gd name="T46" fmla="*/ 335 w 690"/>
                  <a:gd name="T47" fmla="*/ 339 h 356"/>
                  <a:gd name="T48" fmla="*/ 376 w 690"/>
                  <a:gd name="T49" fmla="*/ 348 h 356"/>
                  <a:gd name="T50" fmla="*/ 419 w 690"/>
                  <a:gd name="T51" fmla="*/ 354 h 356"/>
                  <a:gd name="T52" fmla="*/ 464 w 690"/>
                  <a:gd name="T53" fmla="*/ 356 h 356"/>
                  <a:gd name="T54" fmla="*/ 524 w 690"/>
                  <a:gd name="T55" fmla="*/ 351 h 356"/>
                  <a:gd name="T56" fmla="*/ 578 w 690"/>
                  <a:gd name="T57" fmla="*/ 337 h 356"/>
                  <a:gd name="T58" fmla="*/ 624 w 690"/>
                  <a:gd name="T59" fmla="*/ 314 h 356"/>
                  <a:gd name="T60" fmla="*/ 659 w 690"/>
                  <a:gd name="T61" fmla="*/ 285 h 356"/>
                  <a:gd name="T62" fmla="*/ 684 w 690"/>
                  <a:gd name="T63" fmla="*/ 242 h 356"/>
                  <a:gd name="T64" fmla="*/ 690 w 690"/>
                  <a:gd name="T65" fmla="*/ 194 h 356"/>
                  <a:gd name="T66" fmla="*/ 681 w 690"/>
                  <a:gd name="T67" fmla="*/ 157 h 356"/>
                  <a:gd name="T68" fmla="*/ 661 w 690"/>
                  <a:gd name="T69" fmla="*/ 122 h 356"/>
                  <a:gd name="T70" fmla="*/ 633 w 690"/>
                  <a:gd name="T71" fmla="*/ 90 h 356"/>
                  <a:gd name="T72" fmla="*/ 598 w 690"/>
                  <a:gd name="T73" fmla="*/ 62 h 356"/>
                  <a:gd name="T74" fmla="*/ 556 w 690"/>
                  <a:gd name="T75" fmla="*/ 39 h 356"/>
                  <a:gd name="T76" fmla="*/ 509 w 690"/>
                  <a:gd name="T77" fmla="*/ 20 h 356"/>
                  <a:gd name="T78" fmla="*/ 456 w 690"/>
                  <a:gd name="T79" fmla="*/ 7 h 356"/>
                  <a:gd name="T80" fmla="*/ 401 w 690"/>
                  <a:gd name="T81" fmla="*/ 0 h 356"/>
                  <a:gd name="T82" fmla="*/ 352 w 690"/>
                  <a:gd name="T83" fmla="*/ 0 h 356"/>
                  <a:gd name="T84" fmla="*/ 304 w 690"/>
                  <a:gd name="T85" fmla="*/ 7 h 356"/>
                  <a:gd name="T86" fmla="*/ 263 w 690"/>
                  <a:gd name="T87" fmla="*/ 17 h 356"/>
                  <a:gd name="T88" fmla="*/ 224 w 690"/>
                  <a:gd name="T89" fmla="*/ 33 h 356"/>
                  <a:gd name="T90" fmla="*/ 190 w 690"/>
                  <a:gd name="T91" fmla="*/ 53 h 356"/>
                  <a:gd name="T92" fmla="*/ 163 w 690"/>
                  <a:gd name="T93" fmla="*/ 76 h 356"/>
                  <a:gd name="T94" fmla="*/ 143 w 690"/>
                  <a:gd name="T95" fmla="*/ 104 h 356"/>
                  <a:gd name="T96" fmla="*/ 129 w 690"/>
                  <a:gd name="T97" fmla="*/ 134 h 3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90"/>
                  <a:gd name="T148" fmla="*/ 0 h 356"/>
                  <a:gd name="T149" fmla="*/ 690 w 690"/>
                  <a:gd name="T150" fmla="*/ 356 h 35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90" h="356">
                    <a:moveTo>
                      <a:pt x="129" y="134"/>
                    </a:moveTo>
                    <a:lnTo>
                      <a:pt x="123" y="134"/>
                    </a:lnTo>
                    <a:lnTo>
                      <a:pt x="112" y="133"/>
                    </a:lnTo>
                    <a:lnTo>
                      <a:pt x="98" y="133"/>
                    </a:lnTo>
                    <a:lnTo>
                      <a:pt x="84" y="133"/>
                    </a:lnTo>
                    <a:lnTo>
                      <a:pt x="72" y="131"/>
                    </a:lnTo>
                    <a:lnTo>
                      <a:pt x="60" y="131"/>
                    </a:lnTo>
                    <a:lnTo>
                      <a:pt x="52" y="131"/>
                    </a:lnTo>
                    <a:lnTo>
                      <a:pt x="49" y="131"/>
                    </a:lnTo>
                    <a:lnTo>
                      <a:pt x="38" y="133"/>
                    </a:lnTo>
                    <a:lnTo>
                      <a:pt x="27" y="137"/>
                    </a:lnTo>
                    <a:lnTo>
                      <a:pt x="18" y="142"/>
                    </a:lnTo>
                    <a:lnTo>
                      <a:pt x="10" y="148"/>
                    </a:lnTo>
                    <a:lnTo>
                      <a:pt x="6" y="154"/>
                    </a:lnTo>
                    <a:lnTo>
                      <a:pt x="3" y="160"/>
                    </a:lnTo>
                    <a:lnTo>
                      <a:pt x="1" y="168"/>
                    </a:lnTo>
                    <a:lnTo>
                      <a:pt x="0" y="174"/>
                    </a:lnTo>
                    <a:lnTo>
                      <a:pt x="0" y="176"/>
                    </a:lnTo>
                    <a:lnTo>
                      <a:pt x="0" y="177"/>
                    </a:lnTo>
                    <a:lnTo>
                      <a:pt x="0" y="179"/>
                    </a:lnTo>
                    <a:lnTo>
                      <a:pt x="1" y="188"/>
                    </a:lnTo>
                    <a:lnTo>
                      <a:pt x="6" y="196"/>
                    </a:lnTo>
                    <a:lnTo>
                      <a:pt x="12" y="205"/>
                    </a:lnTo>
                    <a:lnTo>
                      <a:pt x="20" y="211"/>
                    </a:lnTo>
                    <a:lnTo>
                      <a:pt x="27" y="217"/>
                    </a:lnTo>
                    <a:lnTo>
                      <a:pt x="38" y="222"/>
                    </a:lnTo>
                    <a:lnTo>
                      <a:pt x="49" y="223"/>
                    </a:lnTo>
                    <a:lnTo>
                      <a:pt x="60" y="225"/>
                    </a:lnTo>
                    <a:lnTo>
                      <a:pt x="63" y="225"/>
                    </a:lnTo>
                    <a:lnTo>
                      <a:pt x="70" y="225"/>
                    </a:lnTo>
                    <a:lnTo>
                      <a:pt x="81" y="225"/>
                    </a:lnTo>
                    <a:lnTo>
                      <a:pt x="95" y="227"/>
                    </a:lnTo>
                    <a:lnTo>
                      <a:pt x="109" y="227"/>
                    </a:lnTo>
                    <a:lnTo>
                      <a:pt x="121" y="227"/>
                    </a:lnTo>
                    <a:lnTo>
                      <a:pt x="132" y="228"/>
                    </a:lnTo>
                    <a:lnTo>
                      <a:pt x="140" y="228"/>
                    </a:lnTo>
                    <a:lnTo>
                      <a:pt x="158" y="243"/>
                    </a:lnTo>
                    <a:lnTo>
                      <a:pt x="176" y="259"/>
                    </a:lnTo>
                    <a:lnTo>
                      <a:pt x="196" y="271"/>
                    </a:lnTo>
                    <a:lnTo>
                      <a:pt x="215" y="285"/>
                    </a:lnTo>
                    <a:lnTo>
                      <a:pt x="235" y="296"/>
                    </a:lnTo>
                    <a:lnTo>
                      <a:pt x="253" y="307"/>
                    </a:lnTo>
                    <a:lnTo>
                      <a:pt x="273" y="316"/>
                    </a:lnTo>
                    <a:lnTo>
                      <a:pt x="293" y="323"/>
                    </a:lnTo>
                    <a:lnTo>
                      <a:pt x="313" y="331"/>
                    </a:lnTo>
                    <a:lnTo>
                      <a:pt x="335" y="339"/>
                    </a:lnTo>
                    <a:lnTo>
                      <a:pt x="355" y="343"/>
                    </a:lnTo>
                    <a:lnTo>
                      <a:pt x="376" y="348"/>
                    </a:lnTo>
                    <a:lnTo>
                      <a:pt x="398" y="351"/>
                    </a:lnTo>
                    <a:lnTo>
                      <a:pt x="419" y="354"/>
                    </a:lnTo>
                    <a:lnTo>
                      <a:pt x="441" y="356"/>
                    </a:lnTo>
                    <a:lnTo>
                      <a:pt x="464" y="356"/>
                    </a:lnTo>
                    <a:lnTo>
                      <a:pt x="495" y="354"/>
                    </a:lnTo>
                    <a:lnTo>
                      <a:pt x="524" y="351"/>
                    </a:lnTo>
                    <a:lnTo>
                      <a:pt x="552" y="345"/>
                    </a:lnTo>
                    <a:lnTo>
                      <a:pt x="578" y="337"/>
                    </a:lnTo>
                    <a:lnTo>
                      <a:pt x="603" y="327"/>
                    </a:lnTo>
                    <a:lnTo>
                      <a:pt x="624" y="314"/>
                    </a:lnTo>
                    <a:lnTo>
                      <a:pt x="644" y="300"/>
                    </a:lnTo>
                    <a:lnTo>
                      <a:pt x="659" y="285"/>
                    </a:lnTo>
                    <a:lnTo>
                      <a:pt x="675" y="265"/>
                    </a:lnTo>
                    <a:lnTo>
                      <a:pt x="684" y="242"/>
                    </a:lnTo>
                    <a:lnTo>
                      <a:pt x="690" y="219"/>
                    </a:lnTo>
                    <a:lnTo>
                      <a:pt x="690" y="194"/>
                    </a:lnTo>
                    <a:lnTo>
                      <a:pt x="687" y="176"/>
                    </a:lnTo>
                    <a:lnTo>
                      <a:pt x="681" y="157"/>
                    </a:lnTo>
                    <a:lnTo>
                      <a:pt x="672" y="139"/>
                    </a:lnTo>
                    <a:lnTo>
                      <a:pt x="661" y="122"/>
                    </a:lnTo>
                    <a:lnTo>
                      <a:pt x="649" y="107"/>
                    </a:lnTo>
                    <a:lnTo>
                      <a:pt x="633" y="90"/>
                    </a:lnTo>
                    <a:lnTo>
                      <a:pt x="616" y="76"/>
                    </a:lnTo>
                    <a:lnTo>
                      <a:pt x="598" y="62"/>
                    </a:lnTo>
                    <a:lnTo>
                      <a:pt x="578" y="50"/>
                    </a:lnTo>
                    <a:lnTo>
                      <a:pt x="556" y="39"/>
                    </a:lnTo>
                    <a:lnTo>
                      <a:pt x="533" y="28"/>
                    </a:lnTo>
                    <a:lnTo>
                      <a:pt x="509" y="20"/>
                    </a:lnTo>
                    <a:lnTo>
                      <a:pt x="483" y="13"/>
                    </a:lnTo>
                    <a:lnTo>
                      <a:pt x="456" y="7"/>
                    </a:lnTo>
                    <a:lnTo>
                      <a:pt x="429" y="4"/>
                    </a:lnTo>
                    <a:lnTo>
                      <a:pt x="401" y="0"/>
                    </a:lnTo>
                    <a:lnTo>
                      <a:pt x="376" y="0"/>
                    </a:lnTo>
                    <a:lnTo>
                      <a:pt x="352" y="0"/>
                    </a:lnTo>
                    <a:lnTo>
                      <a:pt x="327" y="2"/>
                    </a:lnTo>
                    <a:lnTo>
                      <a:pt x="304" y="7"/>
                    </a:lnTo>
                    <a:lnTo>
                      <a:pt x="283" y="11"/>
                    </a:lnTo>
                    <a:lnTo>
                      <a:pt x="263" y="17"/>
                    </a:lnTo>
                    <a:lnTo>
                      <a:pt x="243" y="24"/>
                    </a:lnTo>
                    <a:lnTo>
                      <a:pt x="224" y="33"/>
                    </a:lnTo>
                    <a:lnTo>
                      <a:pt x="206" y="42"/>
                    </a:lnTo>
                    <a:lnTo>
                      <a:pt x="190" y="53"/>
                    </a:lnTo>
                    <a:lnTo>
                      <a:pt x="175" y="64"/>
                    </a:lnTo>
                    <a:lnTo>
                      <a:pt x="163" y="76"/>
                    </a:lnTo>
                    <a:lnTo>
                      <a:pt x="152" y="90"/>
                    </a:lnTo>
                    <a:lnTo>
                      <a:pt x="143" y="104"/>
                    </a:lnTo>
                    <a:lnTo>
                      <a:pt x="135" y="119"/>
                    </a:lnTo>
                    <a:lnTo>
                      <a:pt x="129" y="1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6" name="Freeform 87"/>
              <p:cNvSpPr>
                <a:spLocks/>
              </p:cNvSpPr>
              <p:nvPr/>
            </p:nvSpPr>
            <p:spPr bwMode="auto">
              <a:xfrm>
                <a:off x="3296" y="2344"/>
                <a:ext cx="654" cy="318"/>
              </a:xfrm>
              <a:custGeom>
                <a:avLst/>
                <a:gdLst>
                  <a:gd name="T0" fmla="*/ 131 w 654"/>
                  <a:gd name="T1" fmla="*/ 111 h 318"/>
                  <a:gd name="T2" fmla="*/ 145 w 654"/>
                  <a:gd name="T3" fmla="*/ 85 h 318"/>
                  <a:gd name="T4" fmla="*/ 168 w 654"/>
                  <a:gd name="T5" fmla="*/ 60 h 318"/>
                  <a:gd name="T6" fmla="*/ 195 w 654"/>
                  <a:gd name="T7" fmla="*/ 38 h 318"/>
                  <a:gd name="T8" fmla="*/ 229 w 654"/>
                  <a:gd name="T9" fmla="*/ 21 h 318"/>
                  <a:gd name="T10" fmla="*/ 268 w 654"/>
                  <a:gd name="T11" fmla="*/ 9 h 318"/>
                  <a:gd name="T12" fmla="*/ 311 w 654"/>
                  <a:gd name="T13" fmla="*/ 1 h 318"/>
                  <a:gd name="T14" fmla="*/ 357 w 654"/>
                  <a:gd name="T15" fmla="*/ 0 h 318"/>
                  <a:gd name="T16" fmla="*/ 408 w 654"/>
                  <a:gd name="T17" fmla="*/ 1 h 318"/>
                  <a:gd name="T18" fmla="*/ 458 w 654"/>
                  <a:gd name="T19" fmla="*/ 11 h 318"/>
                  <a:gd name="T20" fmla="*/ 505 w 654"/>
                  <a:gd name="T21" fmla="*/ 26 h 318"/>
                  <a:gd name="T22" fmla="*/ 548 w 654"/>
                  <a:gd name="T23" fmla="*/ 46 h 318"/>
                  <a:gd name="T24" fmla="*/ 583 w 654"/>
                  <a:gd name="T25" fmla="*/ 69 h 318"/>
                  <a:gd name="T26" fmla="*/ 614 w 654"/>
                  <a:gd name="T27" fmla="*/ 97 h 318"/>
                  <a:gd name="T28" fmla="*/ 637 w 654"/>
                  <a:gd name="T29" fmla="*/ 128 h 318"/>
                  <a:gd name="T30" fmla="*/ 651 w 654"/>
                  <a:gd name="T31" fmla="*/ 160 h 318"/>
                  <a:gd name="T32" fmla="*/ 654 w 654"/>
                  <a:gd name="T33" fmla="*/ 198 h 318"/>
                  <a:gd name="T34" fmla="*/ 640 w 654"/>
                  <a:gd name="T35" fmla="*/ 237 h 318"/>
                  <a:gd name="T36" fmla="*/ 612 w 654"/>
                  <a:gd name="T37" fmla="*/ 268 h 318"/>
                  <a:gd name="T38" fmla="*/ 575 w 654"/>
                  <a:gd name="T39" fmla="*/ 292 h 318"/>
                  <a:gd name="T40" fmla="*/ 528 w 654"/>
                  <a:gd name="T41" fmla="*/ 309 h 318"/>
                  <a:gd name="T42" fmla="*/ 474 w 654"/>
                  <a:gd name="T43" fmla="*/ 317 h 318"/>
                  <a:gd name="T44" fmla="*/ 425 w 654"/>
                  <a:gd name="T45" fmla="*/ 318 h 318"/>
                  <a:gd name="T46" fmla="*/ 381 w 654"/>
                  <a:gd name="T47" fmla="*/ 314 h 318"/>
                  <a:gd name="T48" fmla="*/ 340 w 654"/>
                  <a:gd name="T49" fmla="*/ 306 h 318"/>
                  <a:gd name="T50" fmla="*/ 300 w 654"/>
                  <a:gd name="T51" fmla="*/ 294 h 318"/>
                  <a:gd name="T52" fmla="*/ 262 w 654"/>
                  <a:gd name="T53" fmla="*/ 278 h 318"/>
                  <a:gd name="T54" fmla="*/ 223 w 654"/>
                  <a:gd name="T55" fmla="*/ 258 h 318"/>
                  <a:gd name="T56" fmla="*/ 185 w 654"/>
                  <a:gd name="T57" fmla="*/ 235 h 318"/>
                  <a:gd name="T58" fmla="*/ 149 w 654"/>
                  <a:gd name="T59" fmla="*/ 208 h 318"/>
                  <a:gd name="T60" fmla="*/ 129 w 654"/>
                  <a:gd name="T61" fmla="*/ 191 h 318"/>
                  <a:gd name="T62" fmla="*/ 26 w 654"/>
                  <a:gd name="T63" fmla="*/ 184 h 318"/>
                  <a:gd name="T64" fmla="*/ 5 w 654"/>
                  <a:gd name="T65" fmla="*/ 169 h 318"/>
                  <a:gd name="T66" fmla="*/ 0 w 654"/>
                  <a:gd name="T67" fmla="*/ 154 h 318"/>
                  <a:gd name="T68" fmla="*/ 3 w 654"/>
                  <a:gd name="T69" fmla="*/ 145 h 318"/>
                  <a:gd name="T70" fmla="*/ 11 w 654"/>
                  <a:gd name="T71" fmla="*/ 137 h 318"/>
                  <a:gd name="T72" fmla="*/ 23 w 654"/>
                  <a:gd name="T73" fmla="*/ 132 h 318"/>
                  <a:gd name="T74" fmla="*/ 31 w 654"/>
                  <a:gd name="T75" fmla="*/ 131 h 318"/>
                  <a:gd name="T76" fmla="*/ 126 w 654"/>
                  <a:gd name="T77" fmla="*/ 126 h 3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54"/>
                  <a:gd name="T118" fmla="*/ 0 h 318"/>
                  <a:gd name="T119" fmla="*/ 654 w 654"/>
                  <a:gd name="T120" fmla="*/ 318 h 3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54" h="318">
                    <a:moveTo>
                      <a:pt x="126" y="126"/>
                    </a:moveTo>
                    <a:lnTo>
                      <a:pt x="131" y="111"/>
                    </a:lnTo>
                    <a:lnTo>
                      <a:pt x="137" y="97"/>
                    </a:lnTo>
                    <a:lnTo>
                      <a:pt x="145" y="85"/>
                    </a:lnTo>
                    <a:lnTo>
                      <a:pt x="155" y="72"/>
                    </a:lnTo>
                    <a:lnTo>
                      <a:pt x="168" y="60"/>
                    </a:lnTo>
                    <a:lnTo>
                      <a:pt x="180" y="49"/>
                    </a:lnTo>
                    <a:lnTo>
                      <a:pt x="195" y="38"/>
                    </a:lnTo>
                    <a:lnTo>
                      <a:pt x="212" y="31"/>
                    </a:lnTo>
                    <a:lnTo>
                      <a:pt x="229" y="21"/>
                    </a:lnTo>
                    <a:lnTo>
                      <a:pt x="248" y="15"/>
                    </a:lnTo>
                    <a:lnTo>
                      <a:pt x="268" y="9"/>
                    </a:lnTo>
                    <a:lnTo>
                      <a:pt x="289" y="5"/>
                    </a:lnTo>
                    <a:lnTo>
                      <a:pt x="311" y="1"/>
                    </a:lnTo>
                    <a:lnTo>
                      <a:pt x="334" y="0"/>
                    </a:lnTo>
                    <a:lnTo>
                      <a:pt x="357" y="0"/>
                    </a:lnTo>
                    <a:lnTo>
                      <a:pt x="381" y="0"/>
                    </a:lnTo>
                    <a:lnTo>
                      <a:pt x="408" y="1"/>
                    </a:lnTo>
                    <a:lnTo>
                      <a:pt x="432" y="6"/>
                    </a:lnTo>
                    <a:lnTo>
                      <a:pt x="458" y="11"/>
                    </a:lnTo>
                    <a:lnTo>
                      <a:pt x="481" y="18"/>
                    </a:lnTo>
                    <a:lnTo>
                      <a:pt x="505" y="26"/>
                    </a:lnTo>
                    <a:lnTo>
                      <a:pt x="526" y="35"/>
                    </a:lnTo>
                    <a:lnTo>
                      <a:pt x="548" y="46"/>
                    </a:lnTo>
                    <a:lnTo>
                      <a:pt x="566" y="57"/>
                    </a:lnTo>
                    <a:lnTo>
                      <a:pt x="583" y="69"/>
                    </a:lnTo>
                    <a:lnTo>
                      <a:pt x="600" y="83"/>
                    </a:lnTo>
                    <a:lnTo>
                      <a:pt x="614" y="97"/>
                    </a:lnTo>
                    <a:lnTo>
                      <a:pt x="626" y="112"/>
                    </a:lnTo>
                    <a:lnTo>
                      <a:pt x="637" y="128"/>
                    </a:lnTo>
                    <a:lnTo>
                      <a:pt x="645" y="143"/>
                    </a:lnTo>
                    <a:lnTo>
                      <a:pt x="651" y="160"/>
                    </a:lnTo>
                    <a:lnTo>
                      <a:pt x="654" y="177"/>
                    </a:lnTo>
                    <a:lnTo>
                      <a:pt x="654" y="198"/>
                    </a:lnTo>
                    <a:lnTo>
                      <a:pt x="649" y="218"/>
                    </a:lnTo>
                    <a:lnTo>
                      <a:pt x="640" y="237"/>
                    </a:lnTo>
                    <a:lnTo>
                      <a:pt x="628" y="254"/>
                    </a:lnTo>
                    <a:lnTo>
                      <a:pt x="612" y="268"/>
                    </a:lnTo>
                    <a:lnTo>
                      <a:pt x="595" y="281"/>
                    </a:lnTo>
                    <a:lnTo>
                      <a:pt x="575" y="292"/>
                    </a:lnTo>
                    <a:lnTo>
                      <a:pt x="552" y="301"/>
                    </a:lnTo>
                    <a:lnTo>
                      <a:pt x="528" y="309"/>
                    </a:lnTo>
                    <a:lnTo>
                      <a:pt x="501" y="314"/>
                    </a:lnTo>
                    <a:lnTo>
                      <a:pt x="474" y="317"/>
                    </a:lnTo>
                    <a:lnTo>
                      <a:pt x="446" y="318"/>
                    </a:lnTo>
                    <a:lnTo>
                      <a:pt x="425" y="318"/>
                    </a:lnTo>
                    <a:lnTo>
                      <a:pt x="403" y="317"/>
                    </a:lnTo>
                    <a:lnTo>
                      <a:pt x="381" y="314"/>
                    </a:lnTo>
                    <a:lnTo>
                      <a:pt x="361" y="311"/>
                    </a:lnTo>
                    <a:lnTo>
                      <a:pt x="340" y="306"/>
                    </a:lnTo>
                    <a:lnTo>
                      <a:pt x="320" y="301"/>
                    </a:lnTo>
                    <a:lnTo>
                      <a:pt x="300" y="294"/>
                    </a:lnTo>
                    <a:lnTo>
                      <a:pt x="280" y="288"/>
                    </a:lnTo>
                    <a:lnTo>
                      <a:pt x="262" y="278"/>
                    </a:lnTo>
                    <a:lnTo>
                      <a:pt x="242" y="269"/>
                    </a:lnTo>
                    <a:lnTo>
                      <a:pt x="223" y="258"/>
                    </a:lnTo>
                    <a:lnTo>
                      <a:pt x="205" y="248"/>
                    </a:lnTo>
                    <a:lnTo>
                      <a:pt x="185" y="235"/>
                    </a:lnTo>
                    <a:lnTo>
                      <a:pt x="166" y="221"/>
                    </a:lnTo>
                    <a:lnTo>
                      <a:pt x="149" y="208"/>
                    </a:lnTo>
                    <a:lnTo>
                      <a:pt x="131" y="192"/>
                    </a:lnTo>
                    <a:lnTo>
                      <a:pt x="129" y="191"/>
                    </a:lnTo>
                    <a:lnTo>
                      <a:pt x="42" y="188"/>
                    </a:lnTo>
                    <a:lnTo>
                      <a:pt x="26" y="184"/>
                    </a:lnTo>
                    <a:lnTo>
                      <a:pt x="14" y="178"/>
                    </a:lnTo>
                    <a:lnTo>
                      <a:pt x="5" y="169"/>
                    </a:lnTo>
                    <a:lnTo>
                      <a:pt x="0" y="157"/>
                    </a:lnTo>
                    <a:lnTo>
                      <a:pt x="0" y="154"/>
                    </a:lnTo>
                    <a:lnTo>
                      <a:pt x="2" y="149"/>
                    </a:lnTo>
                    <a:lnTo>
                      <a:pt x="3" y="145"/>
                    </a:lnTo>
                    <a:lnTo>
                      <a:pt x="6" y="141"/>
                    </a:lnTo>
                    <a:lnTo>
                      <a:pt x="11" y="137"/>
                    </a:lnTo>
                    <a:lnTo>
                      <a:pt x="17" y="134"/>
                    </a:lnTo>
                    <a:lnTo>
                      <a:pt x="23" y="132"/>
                    </a:lnTo>
                    <a:lnTo>
                      <a:pt x="31" y="131"/>
                    </a:lnTo>
                    <a:lnTo>
                      <a:pt x="125" y="134"/>
                    </a:lnTo>
                    <a:lnTo>
                      <a:pt x="126" y="126"/>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7" name="Freeform 88"/>
              <p:cNvSpPr>
                <a:spLocks/>
              </p:cNvSpPr>
              <p:nvPr/>
            </p:nvSpPr>
            <p:spPr bwMode="auto">
              <a:xfrm>
                <a:off x="3319" y="2492"/>
                <a:ext cx="86" cy="32"/>
              </a:xfrm>
              <a:custGeom>
                <a:avLst/>
                <a:gdLst>
                  <a:gd name="T0" fmla="*/ 9 w 86"/>
                  <a:gd name="T1" fmla="*/ 0 h 32"/>
                  <a:gd name="T2" fmla="*/ 6 w 86"/>
                  <a:gd name="T3" fmla="*/ 1 h 32"/>
                  <a:gd name="T4" fmla="*/ 3 w 86"/>
                  <a:gd name="T5" fmla="*/ 3 h 32"/>
                  <a:gd name="T6" fmla="*/ 2 w 86"/>
                  <a:gd name="T7" fmla="*/ 6 h 32"/>
                  <a:gd name="T8" fmla="*/ 0 w 86"/>
                  <a:gd name="T9" fmla="*/ 9 h 32"/>
                  <a:gd name="T10" fmla="*/ 0 w 86"/>
                  <a:gd name="T11" fmla="*/ 9 h 32"/>
                  <a:gd name="T12" fmla="*/ 0 w 86"/>
                  <a:gd name="T13" fmla="*/ 9 h 32"/>
                  <a:gd name="T14" fmla="*/ 0 w 86"/>
                  <a:gd name="T15" fmla="*/ 9 h 32"/>
                  <a:gd name="T16" fmla="*/ 0 w 86"/>
                  <a:gd name="T17" fmla="*/ 9 h 32"/>
                  <a:gd name="T18" fmla="*/ 2 w 86"/>
                  <a:gd name="T19" fmla="*/ 13 h 32"/>
                  <a:gd name="T20" fmla="*/ 3 w 86"/>
                  <a:gd name="T21" fmla="*/ 15 h 32"/>
                  <a:gd name="T22" fmla="*/ 6 w 86"/>
                  <a:gd name="T23" fmla="*/ 18 h 32"/>
                  <a:gd name="T24" fmla="*/ 9 w 86"/>
                  <a:gd name="T25" fmla="*/ 18 h 32"/>
                  <a:gd name="T26" fmla="*/ 12 w 86"/>
                  <a:gd name="T27" fmla="*/ 18 h 32"/>
                  <a:gd name="T28" fmla="*/ 19 w 86"/>
                  <a:gd name="T29" fmla="*/ 18 h 32"/>
                  <a:gd name="T30" fmla="*/ 29 w 86"/>
                  <a:gd name="T31" fmla="*/ 20 h 32"/>
                  <a:gd name="T32" fmla="*/ 40 w 86"/>
                  <a:gd name="T33" fmla="*/ 20 h 32"/>
                  <a:gd name="T34" fmla="*/ 39 w 86"/>
                  <a:gd name="T35" fmla="*/ 20 h 32"/>
                  <a:gd name="T36" fmla="*/ 39 w 86"/>
                  <a:gd name="T37" fmla="*/ 21 h 32"/>
                  <a:gd name="T38" fmla="*/ 39 w 86"/>
                  <a:gd name="T39" fmla="*/ 21 h 32"/>
                  <a:gd name="T40" fmla="*/ 39 w 86"/>
                  <a:gd name="T41" fmla="*/ 23 h 32"/>
                  <a:gd name="T42" fmla="*/ 39 w 86"/>
                  <a:gd name="T43" fmla="*/ 24 h 32"/>
                  <a:gd name="T44" fmla="*/ 39 w 86"/>
                  <a:gd name="T45" fmla="*/ 24 h 32"/>
                  <a:gd name="T46" fmla="*/ 39 w 86"/>
                  <a:gd name="T47" fmla="*/ 26 h 32"/>
                  <a:gd name="T48" fmla="*/ 39 w 86"/>
                  <a:gd name="T49" fmla="*/ 26 h 32"/>
                  <a:gd name="T50" fmla="*/ 42 w 86"/>
                  <a:gd name="T51" fmla="*/ 29 h 32"/>
                  <a:gd name="T52" fmla="*/ 45 w 86"/>
                  <a:gd name="T53" fmla="*/ 32 h 32"/>
                  <a:gd name="T54" fmla="*/ 48 w 86"/>
                  <a:gd name="T55" fmla="*/ 32 h 32"/>
                  <a:gd name="T56" fmla="*/ 51 w 86"/>
                  <a:gd name="T57" fmla="*/ 32 h 32"/>
                  <a:gd name="T58" fmla="*/ 82 w 86"/>
                  <a:gd name="T59" fmla="*/ 18 h 32"/>
                  <a:gd name="T60" fmla="*/ 83 w 86"/>
                  <a:gd name="T61" fmla="*/ 16 h 32"/>
                  <a:gd name="T62" fmla="*/ 86 w 86"/>
                  <a:gd name="T63" fmla="*/ 13 h 32"/>
                  <a:gd name="T64" fmla="*/ 86 w 86"/>
                  <a:gd name="T65" fmla="*/ 10 h 32"/>
                  <a:gd name="T66" fmla="*/ 86 w 86"/>
                  <a:gd name="T67" fmla="*/ 7 h 32"/>
                  <a:gd name="T68" fmla="*/ 85 w 86"/>
                  <a:gd name="T69" fmla="*/ 6 h 32"/>
                  <a:gd name="T70" fmla="*/ 83 w 86"/>
                  <a:gd name="T71" fmla="*/ 3 h 32"/>
                  <a:gd name="T72" fmla="*/ 80 w 86"/>
                  <a:gd name="T73" fmla="*/ 1 h 32"/>
                  <a:gd name="T74" fmla="*/ 77 w 86"/>
                  <a:gd name="T75" fmla="*/ 1 h 32"/>
                  <a:gd name="T76" fmla="*/ 9 w 86"/>
                  <a:gd name="T77" fmla="*/ 0 h 32"/>
                  <a:gd name="T78" fmla="*/ 9 w 86"/>
                  <a:gd name="T79" fmla="*/ 0 h 32"/>
                  <a:gd name="T80" fmla="*/ 9 w 86"/>
                  <a:gd name="T81" fmla="*/ 0 h 32"/>
                  <a:gd name="T82" fmla="*/ 9 w 86"/>
                  <a:gd name="T83" fmla="*/ 0 h 32"/>
                  <a:gd name="T84" fmla="*/ 9 w 86"/>
                  <a:gd name="T85" fmla="*/ 0 h 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
                  <a:gd name="T130" fmla="*/ 0 h 32"/>
                  <a:gd name="T131" fmla="*/ 86 w 86"/>
                  <a:gd name="T132" fmla="*/ 32 h 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 h="32">
                    <a:moveTo>
                      <a:pt x="9" y="0"/>
                    </a:moveTo>
                    <a:lnTo>
                      <a:pt x="6" y="1"/>
                    </a:lnTo>
                    <a:lnTo>
                      <a:pt x="3" y="3"/>
                    </a:lnTo>
                    <a:lnTo>
                      <a:pt x="2" y="6"/>
                    </a:lnTo>
                    <a:lnTo>
                      <a:pt x="0" y="9"/>
                    </a:lnTo>
                    <a:lnTo>
                      <a:pt x="2" y="13"/>
                    </a:lnTo>
                    <a:lnTo>
                      <a:pt x="3" y="15"/>
                    </a:lnTo>
                    <a:lnTo>
                      <a:pt x="6" y="18"/>
                    </a:lnTo>
                    <a:lnTo>
                      <a:pt x="9" y="18"/>
                    </a:lnTo>
                    <a:lnTo>
                      <a:pt x="12" y="18"/>
                    </a:lnTo>
                    <a:lnTo>
                      <a:pt x="19" y="18"/>
                    </a:lnTo>
                    <a:lnTo>
                      <a:pt x="29" y="20"/>
                    </a:lnTo>
                    <a:lnTo>
                      <a:pt x="40" y="20"/>
                    </a:lnTo>
                    <a:lnTo>
                      <a:pt x="39" y="20"/>
                    </a:lnTo>
                    <a:lnTo>
                      <a:pt x="39" y="21"/>
                    </a:lnTo>
                    <a:lnTo>
                      <a:pt x="39" y="23"/>
                    </a:lnTo>
                    <a:lnTo>
                      <a:pt x="39" y="24"/>
                    </a:lnTo>
                    <a:lnTo>
                      <a:pt x="39" y="26"/>
                    </a:lnTo>
                    <a:lnTo>
                      <a:pt x="42" y="29"/>
                    </a:lnTo>
                    <a:lnTo>
                      <a:pt x="45" y="32"/>
                    </a:lnTo>
                    <a:lnTo>
                      <a:pt x="48" y="32"/>
                    </a:lnTo>
                    <a:lnTo>
                      <a:pt x="51" y="32"/>
                    </a:lnTo>
                    <a:lnTo>
                      <a:pt x="82" y="18"/>
                    </a:lnTo>
                    <a:lnTo>
                      <a:pt x="83" y="16"/>
                    </a:lnTo>
                    <a:lnTo>
                      <a:pt x="86" y="13"/>
                    </a:lnTo>
                    <a:lnTo>
                      <a:pt x="86" y="10"/>
                    </a:lnTo>
                    <a:lnTo>
                      <a:pt x="86" y="7"/>
                    </a:lnTo>
                    <a:lnTo>
                      <a:pt x="85" y="6"/>
                    </a:lnTo>
                    <a:lnTo>
                      <a:pt x="83" y="3"/>
                    </a:lnTo>
                    <a:lnTo>
                      <a:pt x="80" y="1"/>
                    </a:lnTo>
                    <a:lnTo>
                      <a:pt x="77" y="1"/>
                    </a:lnTo>
                    <a:lnTo>
                      <a:pt x="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8" name="Freeform 89"/>
              <p:cNvSpPr>
                <a:spLocks/>
              </p:cNvSpPr>
              <p:nvPr/>
            </p:nvSpPr>
            <p:spPr bwMode="auto">
              <a:xfrm>
                <a:off x="3330" y="2213"/>
                <a:ext cx="692" cy="379"/>
              </a:xfrm>
              <a:custGeom>
                <a:avLst/>
                <a:gdLst>
                  <a:gd name="T0" fmla="*/ 232 w 692"/>
                  <a:gd name="T1" fmla="*/ 2 h 379"/>
                  <a:gd name="T2" fmla="*/ 183 w 692"/>
                  <a:gd name="T3" fmla="*/ 9 h 379"/>
                  <a:gd name="T4" fmla="*/ 124 w 692"/>
                  <a:gd name="T5" fmla="*/ 28 h 379"/>
                  <a:gd name="T6" fmla="*/ 68 w 692"/>
                  <a:gd name="T7" fmla="*/ 62 h 379"/>
                  <a:gd name="T8" fmla="*/ 31 w 692"/>
                  <a:gd name="T9" fmla="*/ 102 h 379"/>
                  <a:gd name="T10" fmla="*/ 12 w 692"/>
                  <a:gd name="T11" fmla="*/ 137 h 379"/>
                  <a:gd name="T12" fmla="*/ 1 w 692"/>
                  <a:gd name="T13" fmla="*/ 177 h 379"/>
                  <a:gd name="T14" fmla="*/ 0 w 692"/>
                  <a:gd name="T15" fmla="*/ 223 h 379"/>
                  <a:gd name="T16" fmla="*/ 1 w 692"/>
                  <a:gd name="T17" fmla="*/ 254 h 379"/>
                  <a:gd name="T18" fmla="*/ 86 w 692"/>
                  <a:gd name="T19" fmla="*/ 265 h 379"/>
                  <a:gd name="T20" fmla="*/ 111 w 692"/>
                  <a:gd name="T21" fmla="*/ 265 h 379"/>
                  <a:gd name="T22" fmla="*/ 152 w 692"/>
                  <a:gd name="T23" fmla="*/ 266 h 379"/>
                  <a:gd name="T24" fmla="*/ 204 w 692"/>
                  <a:gd name="T25" fmla="*/ 265 h 379"/>
                  <a:gd name="T26" fmla="*/ 264 w 692"/>
                  <a:gd name="T27" fmla="*/ 262 h 379"/>
                  <a:gd name="T28" fmla="*/ 327 w 692"/>
                  <a:gd name="T29" fmla="*/ 256 h 379"/>
                  <a:gd name="T30" fmla="*/ 389 w 692"/>
                  <a:gd name="T31" fmla="*/ 246 h 379"/>
                  <a:gd name="T32" fmla="*/ 444 w 692"/>
                  <a:gd name="T33" fmla="*/ 231 h 379"/>
                  <a:gd name="T34" fmla="*/ 486 w 692"/>
                  <a:gd name="T35" fmla="*/ 226 h 379"/>
                  <a:gd name="T36" fmla="*/ 531 w 692"/>
                  <a:gd name="T37" fmla="*/ 245 h 379"/>
                  <a:gd name="T38" fmla="*/ 578 w 692"/>
                  <a:gd name="T39" fmla="*/ 269 h 379"/>
                  <a:gd name="T40" fmla="*/ 612 w 692"/>
                  <a:gd name="T41" fmla="*/ 302 h 379"/>
                  <a:gd name="T42" fmla="*/ 623 w 692"/>
                  <a:gd name="T43" fmla="*/ 322 h 379"/>
                  <a:gd name="T44" fmla="*/ 623 w 692"/>
                  <a:gd name="T45" fmla="*/ 328 h 379"/>
                  <a:gd name="T46" fmla="*/ 621 w 692"/>
                  <a:gd name="T47" fmla="*/ 339 h 379"/>
                  <a:gd name="T48" fmla="*/ 615 w 692"/>
                  <a:gd name="T49" fmla="*/ 357 h 379"/>
                  <a:gd name="T50" fmla="*/ 621 w 692"/>
                  <a:gd name="T51" fmla="*/ 379 h 379"/>
                  <a:gd name="T52" fmla="*/ 634 w 692"/>
                  <a:gd name="T53" fmla="*/ 368 h 379"/>
                  <a:gd name="T54" fmla="*/ 657 w 692"/>
                  <a:gd name="T55" fmla="*/ 342 h 379"/>
                  <a:gd name="T56" fmla="*/ 680 w 692"/>
                  <a:gd name="T57" fmla="*/ 302 h 379"/>
                  <a:gd name="T58" fmla="*/ 692 w 692"/>
                  <a:gd name="T59" fmla="*/ 252 h 379"/>
                  <a:gd name="T60" fmla="*/ 691 w 692"/>
                  <a:gd name="T61" fmla="*/ 223 h 379"/>
                  <a:gd name="T62" fmla="*/ 683 w 692"/>
                  <a:gd name="T63" fmla="*/ 196 h 379"/>
                  <a:gd name="T64" fmla="*/ 669 w 692"/>
                  <a:gd name="T65" fmla="*/ 169 h 379"/>
                  <a:gd name="T66" fmla="*/ 647 w 692"/>
                  <a:gd name="T67" fmla="*/ 143 h 379"/>
                  <a:gd name="T68" fmla="*/ 603 w 692"/>
                  <a:gd name="T69" fmla="*/ 105 h 379"/>
                  <a:gd name="T70" fmla="*/ 554 w 692"/>
                  <a:gd name="T71" fmla="*/ 72 h 379"/>
                  <a:gd name="T72" fmla="*/ 501 w 692"/>
                  <a:gd name="T73" fmla="*/ 46 h 379"/>
                  <a:gd name="T74" fmla="*/ 446 w 692"/>
                  <a:gd name="T75" fmla="*/ 28 h 379"/>
                  <a:gd name="T76" fmla="*/ 392 w 692"/>
                  <a:gd name="T77" fmla="*/ 14 h 379"/>
                  <a:gd name="T78" fmla="*/ 340 w 692"/>
                  <a:gd name="T79" fmla="*/ 5 h 379"/>
                  <a:gd name="T80" fmla="*/ 292 w 692"/>
                  <a:gd name="T81" fmla="*/ 0 h 379"/>
                  <a:gd name="T82" fmla="*/ 251 w 692"/>
                  <a:gd name="T83" fmla="*/ 0 h 37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2"/>
                  <a:gd name="T127" fmla="*/ 0 h 379"/>
                  <a:gd name="T128" fmla="*/ 692 w 692"/>
                  <a:gd name="T129" fmla="*/ 379 h 37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2" h="379">
                    <a:moveTo>
                      <a:pt x="251" y="0"/>
                    </a:moveTo>
                    <a:lnTo>
                      <a:pt x="232" y="2"/>
                    </a:lnTo>
                    <a:lnTo>
                      <a:pt x="209" y="5"/>
                    </a:lnTo>
                    <a:lnTo>
                      <a:pt x="183" y="9"/>
                    </a:lnTo>
                    <a:lnTo>
                      <a:pt x="154" y="17"/>
                    </a:lnTo>
                    <a:lnTo>
                      <a:pt x="124" y="28"/>
                    </a:lnTo>
                    <a:lnTo>
                      <a:pt x="95" y="43"/>
                    </a:lnTo>
                    <a:lnTo>
                      <a:pt x="68" y="62"/>
                    </a:lnTo>
                    <a:lnTo>
                      <a:pt x="43" y="86"/>
                    </a:lnTo>
                    <a:lnTo>
                      <a:pt x="31" y="102"/>
                    </a:lnTo>
                    <a:lnTo>
                      <a:pt x="20" y="119"/>
                    </a:lnTo>
                    <a:lnTo>
                      <a:pt x="12" y="137"/>
                    </a:lnTo>
                    <a:lnTo>
                      <a:pt x="6" y="157"/>
                    </a:lnTo>
                    <a:lnTo>
                      <a:pt x="1" y="177"/>
                    </a:lnTo>
                    <a:lnTo>
                      <a:pt x="0" y="200"/>
                    </a:lnTo>
                    <a:lnTo>
                      <a:pt x="0" y="223"/>
                    </a:lnTo>
                    <a:lnTo>
                      <a:pt x="1" y="246"/>
                    </a:lnTo>
                    <a:lnTo>
                      <a:pt x="1" y="254"/>
                    </a:lnTo>
                    <a:lnTo>
                      <a:pt x="81" y="265"/>
                    </a:lnTo>
                    <a:lnTo>
                      <a:pt x="86" y="265"/>
                    </a:lnTo>
                    <a:lnTo>
                      <a:pt x="97" y="265"/>
                    </a:lnTo>
                    <a:lnTo>
                      <a:pt x="111" y="265"/>
                    </a:lnTo>
                    <a:lnTo>
                      <a:pt x="131" y="266"/>
                    </a:lnTo>
                    <a:lnTo>
                      <a:pt x="152" y="266"/>
                    </a:lnTo>
                    <a:lnTo>
                      <a:pt x="177" y="265"/>
                    </a:lnTo>
                    <a:lnTo>
                      <a:pt x="204" y="265"/>
                    </a:lnTo>
                    <a:lnTo>
                      <a:pt x="234" y="263"/>
                    </a:lnTo>
                    <a:lnTo>
                      <a:pt x="264" y="262"/>
                    </a:lnTo>
                    <a:lnTo>
                      <a:pt x="297" y="259"/>
                    </a:lnTo>
                    <a:lnTo>
                      <a:pt x="327" y="256"/>
                    </a:lnTo>
                    <a:lnTo>
                      <a:pt x="358" y="251"/>
                    </a:lnTo>
                    <a:lnTo>
                      <a:pt x="389" y="246"/>
                    </a:lnTo>
                    <a:lnTo>
                      <a:pt x="418" y="239"/>
                    </a:lnTo>
                    <a:lnTo>
                      <a:pt x="444" y="231"/>
                    </a:lnTo>
                    <a:lnTo>
                      <a:pt x="469" y="222"/>
                    </a:lnTo>
                    <a:lnTo>
                      <a:pt x="486" y="226"/>
                    </a:lnTo>
                    <a:lnTo>
                      <a:pt x="507" y="234"/>
                    </a:lnTo>
                    <a:lnTo>
                      <a:pt x="531" y="245"/>
                    </a:lnTo>
                    <a:lnTo>
                      <a:pt x="555" y="256"/>
                    </a:lnTo>
                    <a:lnTo>
                      <a:pt x="578" y="269"/>
                    </a:lnTo>
                    <a:lnTo>
                      <a:pt x="597" y="285"/>
                    </a:lnTo>
                    <a:lnTo>
                      <a:pt x="612" y="302"/>
                    </a:lnTo>
                    <a:lnTo>
                      <a:pt x="621" y="319"/>
                    </a:lnTo>
                    <a:lnTo>
                      <a:pt x="623" y="322"/>
                    </a:lnTo>
                    <a:lnTo>
                      <a:pt x="623" y="325"/>
                    </a:lnTo>
                    <a:lnTo>
                      <a:pt x="623" y="328"/>
                    </a:lnTo>
                    <a:lnTo>
                      <a:pt x="623" y="331"/>
                    </a:lnTo>
                    <a:lnTo>
                      <a:pt x="621" y="339"/>
                    </a:lnTo>
                    <a:lnTo>
                      <a:pt x="620" y="348"/>
                    </a:lnTo>
                    <a:lnTo>
                      <a:pt x="615" y="357"/>
                    </a:lnTo>
                    <a:lnTo>
                      <a:pt x="607" y="366"/>
                    </a:lnTo>
                    <a:lnTo>
                      <a:pt x="621" y="379"/>
                    </a:lnTo>
                    <a:lnTo>
                      <a:pt x="624" y="375"/>
                    </a:lnTo>
                    <a:lnTo>
                      <a:pt x="634" y="368"/>
                    </a:lnTo>
                    <a:lnTo>
                      <a:pt x="644" y="357"/>
                    </a:lnTo>
                    <a:lnTo>
                      <a:pt x="657" y="342"/>
                    </a:lnTo>
                    <a:lnTo>
                      <a:pt x="669" y="323"/>
                    </a:lnTo>
                    <a:lnTo>
                      <a:pt x="680" y="302"/>
                    </a:lnTo>
                    <a:lnTo>
                      <a:pt x="687" y="279"/>
                    </a:lnTo>
                    <a:lnTo>
                      <a:pt x="692" y="252"/>
                    </a:lnTo>
                    <a:lnTo>
                      <a:pt x="692" y="239"/>
                    </a:lnTo>
                    <a:lnTo>
                      <a:pt x="691" y="223"/>
                    </a:lnTo>
                    <a:lnTo>
                      <a:pt x="687" y="209"/>
                    </a:lnTo>
                    <a:lnTo>
                      <a:pt x="683" y="196"/>
                    </a:lnTo>
                    <a:lnTo>
                      <a:pt x="677" y="183"/>
                    </a:lnTo>
                    <a:lnTo>
                      <a:pt x="669" y="169"/>
                    </a:lnTo>
                    <a:lnTo>
                      <a:pt x="658" y="156"/>
                    </a:lnTo>
                    <a:lnTo>
                      <a:pt x="647" y="143"/>
                    </a:lnTo>
                    <a:lnTo>
                      <a:pt x="626" y="123"/>
                    </a:lnTo>
                    <a:lnTo>
                      <a:pt x="603" y="105"/>
                    </a:lnTo>
                    <a:lnTo>
                      <a:pt x="580" y="88"/>
                    </a:lnTo>
                    <a:lnTo>
                      <a:pt x="554" y="72"/>
                    </a:lnTo>
                    <a:lnTo>
                      <a:pt x="527" y="59"/>
                    </a:lnTo>
                    <a:lnTo>
                      <a:pt x="501" y="46"/>
                    </a:lnTo>
                    <a:lnTo>
                      <a:pt x="474" y="36"/>
                    </a:lnTo>
                    <a:lnTo>
                      <a:pt x="446" y="28"/>
                    </a:lnTo>
                    <a:lnTo>
                      <a:pt x="418" y="20"/>
                    </a:lnTo>
                    <a:lnTo>
                      <a:pt x="392" y="14"/>
                    </a:lnTo>
                    <a:lnTo>
                      <a:pt x="366" y="8"/>
                    </a:lnTo>
                    <a:lnTo>
                      <a:pt x="340" y="5"/>
                    </a:lnTo>
                    <a:lnTo>
                      <a:pt x="315" y="2"/>
                    </a:lnTo>
                    <a:lnTo>
                      <a:pt x="292" y="0"/>
                    </a:lnTo>
                    <a:lnTo>
                      <a:pt x="271" y="0"/>
                    </a:lnTo>
                    <a:lnTo>
                      <a:pt x="251"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9" name="Freeform 90"/>
              <p:cNvSpPr>
                <a:spLocks/>
              </p:cNvSpPr>
              <p:nvPr/>
            </p:nvSpPr>
            <p:spPr bwMode="auto">
              <a:xfrm>
                <a:off x="3347" y="2232"/>
                <a:ext cx="657" cy="310"/>
              </a:xfrm>
              <a:custGeom>
                <a:avLst/>
                <a:gdLst>
                  <a:gd name="T0" fmla="*/ 3 w 657"/>
                  <a:gd name="T1" fmla="*/ 161 h 310"/>
                  <a:gd name="T2" fmla="*/ 23 w 657"/>
                  <a:gd name="T3" fmla="*/ 103 h 310"/>
                  <a:gd name="T4" fmla="*/ 63 w 657"/>
                  <a:gd name="T5" fmla="*/ 57 h 310"/>
                  <a:gd name="T6" fmla="*/ 117 w 657"/>
                  <a:gd name="T7" fmla="*/ 26 h 310"/>
                  <a:gd name="T8" fmla="*/ 171 w 657"/>
                  <a:gd name="T9" fmla="*/ 9 h 310"/>
                  <a:gd name="T10" fmla="*/ 218 w 657"/>
                  <a:gd name="T11" fmla="*/ 1 h 310"/>
                  <a:gd name="T12" fmla="*/ 254 w 657"/>
                  <a:gd name="T13" fmla="*/ 0 h 310"/>
                  <a:gd name="T14" fmla="*/ 298 w 657"/>
                  <a:gd name="T15" fmla="*/ 1 h 310"/>
                  <a:gd name="T16" fmla="*/ 346 w 657"/>
                  <a:gd name="T17" fmla="*/ 7 h 310"/>
                  <a:gd name="T18" fmla="*/ 397 w 657"/>
                  <a:gd name="T19" fmla="*/ 18 h 310"/>
                  <a:gd name="T20" fmla="*/ 450 w 657"/>
                  <a:gd name="T21" fmla="*/ 35 h 310"/>
                  <a:gd name="T22" fmla="*/ 501 w 657"/>
                  <a:gd name="T23" fmla="*/ 57 h 310"/>
                  <a:gd name="T24" fmla="*/ 552 w 657"/>
                  <a:gd name="T25" fmla="*/ 84 h 310"/>
                  <a:gd name="T26" fmla="*/ 597 w 657"/>
                  <a:gd name="T27" fmla="*/ 118 h 310"/>
                  <a:gd name="T28" fmla="*/ 634 w 657"/>
                  <a:gd name="T29" fmla="*/ 160 h 310"/>
                  <a:gd name="T30" fmla="*/ 654 w 657"/>
                  <a:gd name="T31" fmla="*/ 203 h 310"/>
                  <a:gd name="T32" fmla="*/ 657 w 657"/>
                  <a:gd name="T33" fmla="*/ 227 h 310"/>
                  <a:gd name="T34" fmla="*/ 657 w 657"/>
                  <a:gd name="T35" fmla="*/ 232 h 310"/>
                  <a:gd name="T36" fmla="*/ 652 w 657"/>
                  <a:gd name="T37" fmla="*/ 255 h 310"/>
                  <a:gd name="T38" fmla="*/ 635 w 657"/>
                  <a:gd name="T39" fmla="*/ 295 h 310"/>
                  <a:gd name="T40" fmla="*/ 624 w 657"/>
                  <a:gd name="T41" fmla="*/ 307 h 310"/>
                  <a:gd name="T42" fmla="*/ 624 w 657"/>
                  <a:gd name="T43" fmla="*/ 298 h 310"/>
                  <a:gd name="T44" fmla="*/ 609 w 657"/>
                  <a:gd name="T45" fmla="*/ 269 h 310"/>
                  <a:gd name="T46" fmla="*/ 561 w 657"/>
                  <a:gd name="T47" fmla="*/ 229 h 310"/>
                  <a:gd name="T48" fmla="*/ 504 w 657"/>
                  <a:gd name="T49" fmla="*/ 201 h 310"/>
                  <a:gd name="T50" fmla="*/ 461 w 657"/>
                  <a:gd name="T51" fmla="*/ 186 h 310"/>
                  <a:gd name="T52" fmla="*/ 450 w 657"/>
                  <a:gd name="T53" fmla="*/ 183 h 310"/>
                  <a:gd name="T54" fmla="*/ 424 w 657"/>
                  <a:gd name="T55" fmla="*/ 193 h 310"/>
                  <a:gd name="T56" fmla="*/ 369 w 657"/>
                  <a:gd name="T57" fmla="*/ 209 h 310"/>
                  <a:gd name="T58" fmla="*/ 309 w 657"/>
                  <a:gd name="T59" fmla="*/ 218 h 310"/>
                  <a:gd name="T60" fmla="*/ 246 w 657"/>
                  <a:gd name="T61" fmla="*/ 224 h 310"/>
                  <a:gd name="T62" fmla="*/ 184 w 657"/>
                  <a:gd name="T63" fmla="*/ 227 h 310"/>
                  <a:gd name="T64" fmla="*/ 132 w 657"/>
                  <a:gd name="T65" fmla="*/ 229 h 310"/>
                  <a:gd name="T66" fmla="*/ 92 w 657"/>
                  <a:gd name="T67" fmla="*/ 227 h 310"/>
                  <a:gd name="T68" fmla="*/ 69 w 657"/>
                  <a:gd name="T69" fmla="*/ 227 h 310"/>
                  <a:gd name="T70" fmla="*/ 64 w 657"/>
                  <a:gd name="T71" fmla="*/ 227 h 310"/>
                  <a:gd name="T72" fmla="*/ 51 w 657"/>
                  <a:gd name="T73" fmla="*/ 226 h 310"/>
                  <a:gd name="T74" fmla="*/ 31 w 657"/>
                  <a:gd name="T75" fmla="*/ 223 h 310"/>
                  <a:gd name="T76" fmla="*/ 9 w 657"/>
                  <a:gd name="T77" fmla="*/ 220 h 310"/>
                  <a:gd name="T78" fmla="*/ 1 w 657"/>
                  <a:gd name="T79" fmla="*/ 212 h 310"/>
                  <a:gd name="T80" fmla="*/ 0 w 657"/>
                  <a:gd name="T81" fmla="*/ 201 h 31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7"/>
                  <a:gd name="T124" fmla="*/ 0 h 310"/>
                  <a:gd name="T125" fmla="*/ 657 w 657"/>
                  <a:gd name="T126" fmla="*/ 310 h 31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7" h="310">
                    <a:moveTo>
                      <a:pt x="0" y="195"/>
                    </a:moveTo>
                    <a:lnTo>
                      <a:pt x="3" y="161"/>
                    </a:lnTo>
                    <a:lnTo>
                      <a:pt x="11" y="130"/>
                    </a:lnTo>
                    <a:lnTo>
                      <a:pt x="23" y="103"/>
                    </a:lnTo>
                    <a:lnTo>
                      <a:pt x="40" y="78"/>
                    </a:lnTo>
                    <a:lnTo>
                      <a:pt x="63" y="57"/>
                    </a:lnTo>
                    <a:lnTo>
                      <a:pt x="89" y="38"/>
                    </a:lnTo>
                    <a:lnTo>
                      <a:pt x="117" y="26"/>
                    </a:lnTo>
                    <a:lnTo>
                      <a:pt x="144" y="15"/>
                    </a:lnTo>
                    <a:lnTo>
                      <a:pt x="171" y="9"/>
                    </a:lnTo>
                    <a:lnTo>
                      <a:pt x="195" y="3"/>
                    </a:lnTo>
                    <a:lnTo>
                      <a:pt x="218" y="1"/>
                    </a:lnTo>
                    <a:lnTo>
                      <a:pt x="235" y="0"/>
                    </a:lnTo>
                    <a:lnTo>
                      <a:pt x="254" y="0"/>
                    </a:lnTo>
                    <a:lnTo>
                      <a:pt x="275" y="0"/>
                    </a:lnTo>
                    <a:lnTo>
                      <a:pt x="298" y="1"/>
                    </a:lnTo>
                    <a:lnTo>
                      <a:pt x="321" y="4"/>
                    </a:lnTo>
                    <a:lnTo>
                      <a:pt x="346" y="7"/>
                    </a:lnTo>
                    <a:lnTo>
                      <a:pt x="370" y="12"/>
                    </a:lnTo>
                    <a:lnTo>
                      <a:pt x="397" y="18"/>
                    </a:lnTo>
                    <a:lnTo>
                      <a:pt x="424" y="26"/>
                    </a:lnTo>
                    <a:lnTo>
                      <a:pt x="450" y="35"/>
                    </a:lnTo>
                    <a:lnTo>
                      <a:pt x="477" y="46"/>
                    </a:lnTo>
                    <a:lnTo>
                      <a:pt x="501" y="57"/>
                    </a:lnTo>
                    <a:lnTo>
                      <a:pt x="527" y="70"/>
                    </a:lnTo>
                    <a:lnTo>
                      <a:pt x="552" y="84"/>
                    </a:lnTo>
                    <a:lnTo>
                      <a:pt x="575" y="101"/>
                    </a:lnTo>
                    <a:lnTo>
                      <a:pt x="597" y="118"/>
                    </a:lnTo>
                    <a:lnTo>
                      <a:pt x="617" y="138"/>
                    </a:lnTo>
                    <a:lnTo>
                      <a:pt x="634" y="160"/>
                    </a:lnTo>
                    <a:lnTo>
                      <a:pt x="646" y="181"/>
                    </a:lnTo>
                    <a:lnTo>
                      <a:pt x="654" y="203"/>
                    </a:lnTo>
                    <a:lnTo>
                      <a:pt x="657" y="226"/>
                    </a:lnTo>
                    <a:lnTo>
                      <a:pt x="657" y="227"/>
                    </a:lnTo>
                    <a:lnTo>
                      <a:pt x="657" y="229"/>
                    </a:lnTo>
                    <a:lnTo>
                      <a:pt x="657" y="232"/>
                    </a:lnTo>
                    <a:lnTo>
                      <a:pt x="657" y="233"/>
                    </a:lnTo>
                    <a:lnTo>
                      <a:pt x="652" y="255"/>
                    </a:lnTo>
                    <a:lnTo>
                      <a:pt x="646" y="276"/>
                    </a:lnTo>
                    <a:lnTo>
                      <a:pt x="635" y="295"/>
                    </a:lnTo>
                    <a:lnTo>
                      <a:pt x="624" y="310"/>
                    </a:lnTo>
                    <a:lnTo>
                      <a:pt x="624" y="307"/>
                    </a:lnTo>
                    <a:lnTo>
                      <a:pt x="624" y="303"/>
                    </a:lnTo>
                    <a:lnTo>
                      <a:pt x="624" y="298"/>
                    </a:lnTo>
                    <a:lnTo>
                      <a:pt x="623" y="293"/>
                    </a:lnTo>
                    <a:lnTo>
                      <a:pt x="609" y="269"/>
                    </a:lnTo>
                    <a:lnTo>
                      <a:pt x="587" y="247"/>
                    </a:lnTo>
                    <a:lnTo>
                      <a:pt x="561" y="229"/>
                    </a:lnTo>
                    <a:lnTo>
                      <a:pt x="532" y="213"/>
                    </a:lnTo>
                    <a:lnTo>
                      <a:pt x="504" y="201"/>
                    </a:lnTo>
                    <a:lnTo>
                      <a:pt x="480" y="192"/>
                    </a:lnTo>
                    <a:lnTo>
                      <a:pt x="461" y="186"/>
                    </a:lnTo>
                    <a:lnTo>
                      <a:pt x="454" y="183"/>
                    </a:lnTo>
                    <a:lnTo>
                      <a:pt x="450" y="183"/>
                    </a:lnTo>
                    <a:lnTo>
                      <a:pt x="447" y="184"/>
                    </a:lnTo>
                    <a:lnTo>
                      <a:pt x="424" y="193"/>
                    </a:lnTo>
                    <a:lnTo>
                      <a:pt x="398" y="201"/>
                    </a:lnTo>
                    <a:lnTo>
                      <a:pt x="369" y="209"/>
                    </a:lnTo>
                    <a:lnTo>
                      <a:pt x="340" y="213"/>
                    </a:lnTo>
                    <a:lnTo>
                      <a:pt x="309" y="218"/>
                    </a:lnTo>
                    <a:lnTo>
                      <a:pt x="277" y="221"/>
                    </a:lnTo>
                    <a:lnTo>
                      <a:pt x="246" y="224"/>
                    </a:lnTo>
                    <a:lnTo>
                      <a:pt x="215" y="226"/>
                    </a:lnTo>
                    <a:lnTo>
                      <a:pt x="184" y="227"/>
                    </a:lnTo>
                    <a:lnTo>
                      <a:pt x="158" y="227"/>
                    </a:lnTo>
                    <a:lnTo>
                      <a:pt x="132" y="229"/>
                    </a:lnTo>
                    <a:lnTo>
                      <a:pt x="111" y="229"/>
                    </a:lnTo>
                    <a:lnTo>
                      <a:pt x="92" y="227"/>
                    </a:lnTo>
                    <a:lnTo>
                      <a:pt x="78" y="227"/>
                    </a:lnTo>
                    <a:lnTo>
                      <a:pt x="69" y="227"/>
                    </a:lnTo>
                    <a:lnTo>
                      <a:pt x="66" y="227"/>
                    </a:lnTo>
                    <a:lnTo>
                      <a:pt x="64" y="227"/>
                    </a:lnTo>
                    <a:lnTo>
                      <a:pt x="58" y="226"/>
                    </a:lnTo>
                    <a:lnTo>
                      <a:pt x="51" y="226"/>
                    </a:lnTo>
                    <a:lnTo>
                      <a:pt x="41" y="224"/>
                    </a:lnTo>
                    <a:lnTo>
                      <a:pt x="31" y="223"/>
                    </a:lnTo>
                    <a:lnTo>
                      <a:pt x="20" y="221"/>
                    </a:lnTo>
                    <a:lnTo>
                      <a:pt x="9" y="220"/>
                    </a:lnTo>
                    <a:lnTo>
                      <a:pt x="1" y="218"/>
                    </a:lnTo>
                    <a:lnTo>
                      <a:pt x="1" y="212"/>
                    </a:lnTo>
                    <a:lnTo>
                      <a:pt x="1" y="206"/>
                    </a:lnTo>
                    <a:lnTo>
                      <a:pt x="0" y="201"/>
                    </a:lnTo>
                    <a:lnTo>
                      <a:pt x="0" y="195"/>
                    </a:lnTo>
                    <a:close/>
                  </a:path>
                </a:pathLst>
              </a:custGeom>
              <a:solidFill>
                <a:srgbClr val="BA4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0" name="Freeform 91"/>
              <p:cNvSpPr>
                <a:spLocks/>
              </p:cNvSpPr>
              <p:nvPr/>
            </p:nvSpPr>
            <p:spPr bwMode="auto">
              <a:xfrm>
                <a:off x="3768" y="2542"/>
                <a:ext cx="45" cy="57"/>
              </a:xfrm>
              <a:custGeom>
                <a:avLst/>
                <a:gdLst>
                  <a:gd name="T0" fmla="*/ 19 w 45"/>
                  <a:gd name="T1" fmla="*/ 2 h 57"/>
                  <a:gd name="T2" fmla="*/ 17 w 45"/>
                  <a:gd name="T3" fmla="*/ 3 h 57"/>
                  <a:gd name="T4" fmla="*/ 16 w 45"/>
                  <a:gd name="T5" fmla="*/ 5 h 57"/>
                  <a:gd name="T6" fmla="*/ 14 w 45"/>
                  <a:gd name="T7" fmla="*/ 8 h 57"/>
                  <a:gd name="T8" fmla="*/ 14 w 45"/>
                  <a:gd name="T9" fmla="*/ 10 h 57"/>
                  <a:gd name="T10" fmla="*/ 14 w 45"/>
                  <a:gd name="T11" fmla="*/ 11 h 57"/>
                  <a:gd name="T12" fmla="*/ 14 w 45"/>
                  <a:gd name="T13" fmla="*/ 11 h 57"/>
                  <a:gd name="T14" fmla="*/ 14 w 45"/>
                  <a:gd name="T15" fmla="*/ 13 h 57"/>
                  <a:gd name="T16" fmla="*/ 14 w 45"/>
                  <a:gd name="T17" fmla="*/ 14 h 57"/>
                  <a:gd name="T18" fmla="*/ 16 w 45"/>
                  <a:gd name="T19" fmla="*/ 16 h 57"/>
                  <a:gd name="T20" fmla="*/ 17 w 45"/>
                  <a:gd name="T21" fmla="*/ 20 h 57"/>
                  <a:gd name="T22" fmla="*/ 20 w 45"/>
                  <a:gd name="T23" fmla="*/ 26 h 57"/>
                  <a:gd name="T24" fmla="*/ 23 w 45"/>
                  <a:gd name="T25" fmla="*/ 34 h 57"/>
                  <a:gd name="T26" fmla="*/ 17 w 45"/>
                  <a:gd name="T27" fmla="*/ 36 h 57"/>
                  <a:gd name="T28" fmla="*/ 13 w 45"/>
                  <a:gd name="T29" fmla="*/ 39 h 57"/>
                  <a:gd name="T30" fmla="*/ 8 w 45"/>
                  <a:gd name="T31" fmla="*/ 40 h 57"/>
                  <a:gd name="T32" fmla="*/ 6 w 45"/>
                  <a:gd name="T33" fmla="*/ 40 h 57"/>
                  <a:gd name="T34" fmla="*/ 5 w 45"/>
                  <a:gd name="T35" fmla="*/ 42 h 57"/>
                  <a:gd name="T36" fmla="*/ 2 w 45"/>
                  <a:gd name="T37" fmla="*/ 43 h 57"/>
                  <a:gd name="T38" fmla="*/ 0 w 45"/>
                  <a:gd name="T39" fmla="*/ 46 h 57"/>
                  <a:gd name="T40" fmla="*/ 0 w 45"/>
                  <a:gd name="T41" fmla="*/ 50 h 57"/>
                  <a:gd name="T42" fmla="*/ 0 w 45"/>
                  <a:gd name="T43" fmla="*/ 50 h 57"/>
                  <a:gd name="T44" fmla="*/ 0 w 45"/>
                  <a:gd name="T45" fmla="*/ 50 h 57"/>
                  <a:gd name="T46" fmla="*/ 0 w 45"/>
                  <a:gd name="T47" fmla="*/ 51 h 57"/>
                  <a:gd name="T48" fmla="*/ 2 w 45"/>
                  <a:gd name="T49" fmla="*/ 51 h 57"/>
                  <a:gd name="T50" fmla="*/ 3 w 45"/>
                  <a:gd name="T51" fmla="*/ 54 h 57"/>
                  <a:gd name="T52" fmla="*/ 6 w 45"/>
                  <a:gd name="T53" fmla="*/ 57 h 57"/>
                  <a:gd name="T54" fmla="*/ 9 w 45"/>
                  <a:gd name="T55" fmla="*/ 57 h 57"/>
                  <a:gd name="T56" fmla="*/ 13 w 45"/>
                  <a:gd name="T57" fmla="*/ 57 h 57"/>
                  <a:gd name="T58" fmla="*/ 39 w 45"/>
                  <a:gd name="T59" fmla="*/ 50 h 57"/>
                  <a:gd name="T60" fmla="*/ 40 w 45"/>
                  <a:gd name="T61" fmla="*/ 48 h 57"/>
                  <a:gd name="T62" fmla="*/ 42 w 45"/>
                  <a:gd name="T63" fmla="*/ 46 h 57"/>
                  <a:gd name="T64" fmla="*/ 43 w 45"/>
                  <a:gd name="T65" fmla="*/ 45 h 57"/>
                  <a:gd name="T66" fmla="*/ 45 w 45"/>
                  <a:gd name="T67" fmla="*/ 43 h 57"/>
                  <a:gd name="T68" fmla="*/ 45 w 45"/>
                  <a:gd name="T69" fmla="*/ 42 h 57"/>
                  <a:gd name="T70" fmla="*/ 45 w 45"/>
                  <a:gd name="T71" fmla="*/ 40 h 57"/>
                  <a:gd name="T72" fmla="*/ 45 w 45"/>
                  <a:gd name="T73" fmla="*/ 39 h 57"/>
                  <a:gd name="T74" fmla="*/ 45 w 45"/>
                  <a:gd name="T75" fmla="*/ 37 h 57"/>
                  <a:gd name="T76" fmla="*/ 31 w 45"/>
                  <a:gd name="T77" fmla="*/ 6 h 57"/>
                  <a:gd name="T78" fmla="*/ 29 w 45"/>
                  <a:gd name="T79" fmla="*/ 3 h 57"/>
                  <a:gd name="T80" fmla="*/ 26 w 45"/>
                  <a:gd name="T81" fmla="*/ 2 h 57"/>
                  <a:gd name="T82" fmla="*/ 22 w 45"/>
                  <a:gd name="T83" fmla="*/ 0 h 57"/>
                  <a:gd name="T84" fmla="*/ 19 w 45"/>
                  <a:gd name="T85" fmla="*/ 2 h 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
                  <a:gd name="T130" fmla="*/ 0 h 57"/>
                  <a:gd name="T131" fmla="*/ 45 w 45"/>
                  <a:gd name="T132" fmla="*/ 57 h 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 h="57">
                    <a:moveTo>
                      <a:pt x="19" y="2"/>
                    </a:moveTo>
                    <a:lnTo>
                      <a:pt x="17" y="3"/>
                    </a:lnTo>
                    <a:lnTo>
                      <a:pt x="16" y="5"/>
                    </a:lnTo>
                    <a:lnTo>
                      <a:pt x="14" y="8"/>
                    </a:lnTo>
                    <a:lnTo>
                      <a:pt x="14" y="10"/>
                    </a:lnTo>
                    <a:lnTo>
                      <a:pt x="14" y="11"/>
                    </a:lnTo>
                    <a:lnTo>
                      <a:pt x="14" y="13"/>
                    </a:lnTo>
                    <a:lnTo>
                      <a:pt x="14" y="14"/>
                    </a:lnTo>
                    <a:lnTo>
                      <a:pt x="16" y="16"/>
                    </a:lnTo>
                    <a:lnTo>
                      <a:pt x="17" y="20"/>
                    </a:lnTo>
                    <a:lnTo>
                      <a:pt x="20" y="26"/>
                    </a:lnTo>
                    <a:lnTo>
                      <a:pt x="23" y="34"/>
                    </a:lnTo>
                    <a:lnTo>
                      <a:pt x="17" y="36"/>
                    </a:lnTo>
                    <a:lnTo>
                      <a:pt x="13" y="39"/>
                    </a:lnTo>
                    <a:lnTo>
                      <a:pt x="8" y="40"/>
                    </a:lnTo>
                    <a:lnTo>
                      <a:pt x="6" y="40"/>
                    </a:lnTo>
                    <a:lnTo>
                      <a:pt x="5" y="42"/>
                    </a:lnTo>
                    <a:lnTo>
                      <a:pt x="2" y="43"/>
                    </a:lnTo>
                    <a:lnTo>
                      <a:pt x="0" y="46"/>
                    </a:lnTo>
                    <a:lnTo>
                      <a:pt x="0" y="50"/>
                    </a:lnTo>
                    <a:lnTo>
                      <a:pt x="0" y="51"/>
                    </a:lnTo>
                    <a:lnTo>
                      <a:pt x="2" y="51"/>
                    </a:lnTo>
                    <a:lnTo>
                      <a:pt x="3" y="54"/>
                    </a:lnTo>
                    <a:lnTo>
                      <a:pt x="6" y="57"/>
                    </a:lnTo>
                    <a:lnTo>
                      <a:pt x="9" y="57"/>
                    </a:lnTo>
                    <a:lnTo>
                      <a:pt x="13" y="57"/>
                    </a:lnTo>
                    <a:lnTo>
                      <a:pt x="39" y="50"/>
                    </a:lnTo>
                    <a:lnTo>
                      <a:pt x="40" y="48"/>
                    </a:lnTo>
                    <a:lnTo>
                      <a:pt x="42" y="46"/>
                    </a:lnTo>
                    <a:lnTo>
                      <a:pt x="43" y="45"/>
                    </a:lnTo>
                    <a:lnTo>
                      <a:pt x="45" y="43"/>
                    </a:lnTo>
                    <a:lnTo>
                      <a:pt x="45" y="42"/>
                    </a:lnTo>
                    <a:lnTo>
                      <a:pt x="45" y="40"/>
                    </a:lnTo>
                    <a:lnTo>
                      <a:pt x="45" y="39"/>
                    </a:lnTo>
                    <a:lnTo>
                      <a:pt x="45" y="37"/>
                    </a:lnTo>
                    <a:lnTo>
                      <a:pt x="31" y="6"/>
                    </a:lnTo>
                    <a:lnTo>
                      <a:pt x="29" y="3"/>
                    </a:lnTo>
                    <a:lnTo>
                      <a:pt x="26" y="2"/>
                    </a:lnTo>
                    <a:lnTo>
                      <a:pt x="22" y="0"/>
                    </a:lnTo>
                    <a:lnTo>
                      <a:pt x="19" y="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1" name="Freeform 92"/>
              <p:cNvSpPr>
                <a:spLocks/>
              </p:cNvSpPr>
              <p:nvPr/>
            </p:nvSpPr>
            <p:spPr bwMode="auto">
              <a:xfrm>
                <a:off x="3651" y="2505"/>
                <a:ext cx="34" cy="34"/>
              </a:xfrm>
              <a:custGeom>
                <a:avLst/>
                <a:gdLst>
                  <a:gd name="T0" fmla="*/ 0 w 34"/>
                  <a:gd name="T1" fmla="*/ 17 h 34"/>
                  <a:gd name="T2" fmla="*/ 2 w 34"/>
                  <a:gd name="T3" fmla="*/ 23 h 34"/>
                  <a:gd name="T4" fmla="*/ 5 w 34"/>
                  <a:gd name="T5" fmla="*/ 30 h 34"/>
                  <a:gd name="T6" fmla="*/ 11 w 34"/>
                  <a:gd name="T7" fmla="*/ 33 h 34"/>
                  <a:gd name="T8" fmla="*/ 17 w 34"/>
                  <a:gd name="T9" fmla="*/ 34 h 34"/>
                  <a:gd name="T10" fmla="*/ 23 w 34"/>
                  <a:gd name="T11" fmla="*/ 33 h 34"/>
                  <a:gd name="T12" fmla="*/ 30 w 34"/>
                  <a:gd name="T13" fmla="*/ 30 h 34"/>
                  <a:gd name="T14" fmla="*/ 33 w 34"/>
                  <a:gd name="T15" fmla="*/ 23 h 34"/>
                  <a:gd name="T16" fmla="*/ 34 w 34"/>
                  <a:gd name="T17" fmla="*/ 17 h 34"/>
                  <a:gd name="T18" fmla="*/ 33 w 34"/>
                  <a:gd name="T19" fmla="*/ 11 h 34"/>
                  <a:gd name="T20" fmla="*/ 30 w 34"/>
                  <a:gd name="T21" fmla="*/ 5 h 34"/>
                  <a:gd name="T22" fmla="*/ 23 w 34"/>
                  <a:gd name="T23" fmla="*/ 2 h 34"/>
                  <a:gd name="T24" fmla="*/ 17 w 34"/>
                  <a:gd name="T25" fmla="*/ 0 h 34"/>
                  <a:gd name="T26" fmla="*/ 11 w 34"/>
                  <a:gd name="T27" fmla="*/ 2 h 34"/>
                  <a:gd name="T28" fmla="*/ 5 w 34"/>
                  <a:gd name="T29" fmla="*/ 5 h 34"/>
                  <a:gd name="T30" fmla="*/ 2 w 34"/>
                  <a:gd name="T31" fmla="*/ 11 h 34"/>
                  <a:gd name="T32" fmla="*/ 0 w 34"/>
                  <a:gd name="T33" fmla="*/ 17 h 3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4"/>
                  <a:gd name="T53" fmla="*/ 34 w 34"/>
                  <a:gd name="T54" fmla="*/ 34 h 3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4">
                    <a:moveTo>
                      <a:pt x="0" y="17"/>
                    </a:moveTo>
                    <a:lnTo>
                      <a:pt x="2" y="23"/>
                    </a:lnTo>
                    <a:lnTo>
                      <a:pt x="5" y="30"/>
                    </a:lnTo>
                    <a:lnTo>
                      <a:pt x="11" y="33"/>
                    </a:lnTo>
                    <a:lnTo>
                      <a:pt x="17" y="34"/>
                    </a:lnTo>
                    <a:lnTo>
                      <a:pt x="23" y="33"/>
                    </a:lnTo>
                    <a:lnTo>
                      <a:pt x="30" y="30"/>
                    </a:lnTo>
                    <a:lnTo>
                      <a:pt x="33" y="23"/>
                    </a:lnTo>
                    <a:lnTo>
                      <a:pt x="34" y="17"/>
                    </a:lnTo>
                    <a:lnTo>
                      <a:pt x="33" y="11"/>
                    </a:lnTo>
                    <a:lnTo>
                      <a:pt x="30" y="5"/>
                    </a:lnTo>
                    <a:lnTo>
                      <a:pt x="23" y="2"/>
                    </a:lnTo>
                    <a:lnTo>
                      <a:pt x="17" y="0"/>
                    </a:lnTo>
                    <a:lnTo>
                      <a:pt x="11" y="2"/>
                    </a:lnTo>
                    <a:lnTo>
                      <a:pt x="5" y="5"/>
                    </a:lnTo>
                    <a:lnTo>
                      <a:pt x="2" y="11"/>
                    </a:lnTo>
                    <a:lnTo>
                      <a:pt x="0" y="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2" name="Freeform 93"/>
              <p:cNvSpPr>
                <a:spLocks/>
              </p:cNvSpPr>
              <p:nvPr/>
            </p:nvSpPr>
            <p:spPr bwMode="auto">
              <a:xfrm>
                <a:off x="3857" y="2510"/>
                <a:ext cx="34" cy="35"/>
              </a:xfrm>
              <a:custGeom>
                <a:avLst/>
                <a:gdLst>
                  <a:gd name="T0" fmla="*/ 0 w 34"/>
                  <a:gd name="T1" fmla="*/ 18 h 35"/>
                  <a:gd name="T2" fmla="*/ 2 w 34"/>
                  <a:gd name="T3" fmla="*/ 25 h 35"/>
                  <a:gd name="T4" fmla="*/ 5 w 34"/>
                  <a:gd name="T5" fmla="*/ 31 h 35"/>
                  <a:gd name="T6" fmla="*/ 11 w 34"/>
                  <a:gd name="T7" fmla="*/ 34 h 35"/>
                  <a:gd name="T8" fmla="*/ 17 w 34"/>
                  <a:gd name="T9" fmla="*/ 35 h 35"/>
                  <a:gd name="T10" fmla="*/ 24 w 34"/>
                  <a:gd name="T11" fmla="*/ 34 h 35"/>
                  <a:gd name="T12" fmla="*/ 30 w 34"/>
                  <a:gd name="T13" fmla="*/ 31 h 35"/>
                  <a:gd name="T14" fmla="*/ 33 w 34"/>
                  <a:gd name="T15" fmla="*/ 25 h 35"/>
                  <a:gd name="T16" fmla="*/ 34 w 34"/>
                  <a:gd name="T17" fmla="*/ 18 h 35"/>
                  <a:gd name="T18" fmla="*/ 33 w 34"/>
                  <a:gd name="T19" fmla="*/ 11 h 35"/>
                  <a:gd name="T20" fmla="*/ 30 w 34"/>
                  <a:gd name="T21" fmla="*/ 5 h 35"/>
                  <a:gd name="T22" fmla="*/ 24 w 34"/>
                  <a:gd name="T23" fmla="*/ 2 h 35"/>
                  <a:gd name="T24" fmla="*/ 17 w 34"/>
                  <a:gd name="T25" fmla="*/ 0 h 35"/>
                  <a:gd name="T26" fmla="*/ 11 w 34"/>
                  <a:gd name="T27" fmla="*/ 2 h 35"/>
                  <a:gd name="T28" fmla="*/ 5 w 34"/>
                  <a:gd name="T29" fmla="*/ 5 h 35"/>
                  <a:gd name="T30" fmla="*/ 2 w 34"/>
                  <a:gd name="T31" fmla="*/ 11 h 35"/>
                  <a:gd name="T32" fmla="*/ 0 w 34"/>
                  <a:gd name="T33" fmla="*/ 18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35"/>
                  <a:gd name="T53" fmla="*/ 34 w 34"/>
                  <a:gd name="T54" fmla="*/ 35 h 3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35">
                    <a:moveTo>
                      <a:pt x="0" y="18"/>
                    </a:moveTo>
                    <a:lnTo>
                      <a:pt x="2" y="25"/>
                    </a:lnTo>
                    <a:lnTo>
                      <a:pt x="5" y="31"/>
                    </a:lnTo>
                    <a:lnTo>
                      <a:pt x="11" y="34"/>
                    </a:lnTo>
                    <a:lnTo>
                      <a:pt x="17" y="35"/>
                    </a:lnTo>
                    <a:lnTo>
                      <a:pt x="24" y="34"/>
                    </a:lnTo>
                    <a:lnTo>
                      <a:pt x="30" y="31"/>
                    </a:lnTo>
                    <a:lnTo>
                      <a:pt x="33" y="25"/>
                    </a:lnTo>
                    <a:lnTo>
                      <a:pt x="34" y="18"/>
                    </a:lnTo>
                    <a:lnTo>
                      <a:pt x="33" y="11"/>
                    </a:lnTo>
                    <a:lnTo>
                      <a:pt x="30" y="5"/>
                    </a:lnTo>
                    <a:lnTo>
                      <a:pt x="24" y="2"/>
                    </a:lnTo>
                    <a:lnTo>
                      <a:pt x="17" y="0"/>
                    </a:lnTo>
                    <a:lnTo>
                      <a:pt x="11" y="2"/>
                    </a:lnTo>
                    <a:lnTo>
                      <a:pt x="5" y="5"/>
                    </a:lnTo>
                    <a:lnTo>
                      <a:pt x="2" y="11"/>
                    </a:lnTo>
                    <a:lnTo>
                      <a:pt x="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3" name="Freeform 94"/>
              <p:cNvSpPr>
                <a:spLocks/>
              </p:cNvSpPr>
              <p:nvPr/>
            </p:nvSpPr>
            <p:spPr bwMode="auto">
              <a:xfrm>
                <a:off x="3659" y="2218"/>
                <a:ext cx="151" cy="207"/>
              </a:xfrm>
              <a:custGeom>
                <a:avLst/>
                <a:gdLst>
                  <a:gd name="T0" fmla="*/ 0 w 151"/>
                  <a:gd name="T1" fmla="*/ 18 h 207"/>
                  <a:gd name="T2" fmla="*/ 49 w 151"/>
                  <a:gd name="T3" fmla="*/ 37 h 207"/>
                  <a:gd name="T4" fmla="*/ 86 w 151"/>
                  <a:gd name="T5" fmla="*/ 61 h 207"/>
                  <a:gd name="T6" fmla="*/ 109 w 151"/>
                  <a:gd name="T7" fmla="*/ 91 h 207"/>
                  <a:gd name="T8" fmla="*/ 123 w 151"/>
                  <a:gd name="T9" fmla="*/ 123 h 207"/>
                  <a:gd name="T10" fmla="*/ 131 w 151"/>
                  <a:gd name="T11" fmla="*/ 152 h 207"/>
                  <a:gd name="T12" fmla="*/ 132 w 151"/>
                  <a:gd name="T13" fmla="*/ 178 h 207"/>
                  <a:gd name="T14" fmla="*/ 132 w 151"/>
                  <a:gd name="T15" fmla="*/ 197 h 207"/>
                  <a:gd name="T16" fmla="*/ 131 w 151"/>
                  <a:gd name="T17" fmla="*/ 204 h 207"/>
                  <a:gd name="T18" fmla="*/ 149 w 151"/>
                  <a:gd name="T19" fmla="*/ 207 h 207"/>
                  <a:gd name="T20" fmla="*/ 151 w 151"/>
                  <a:gd name="T21" fmla="*/ 200 h 207"/>
                  <a:gd name="T22" fmla="*/ 151 w 151"/>
                  <a:gd name="T23" fmla="*/ 180 h 207"/>
                  <a:gd name="T24" fmla="*/ 149 w 151"/>
                  <a:gd name="T25" fmla="*/ 152 h 207"/>
                  <a:gd name="T26" fmla="*/ 142 w 151"/>
                  <a:gd name="T27" fmla="*/ 118 h 207"/>
                  <a:gd name="T28" fmla="*/ 126 w 151"/>
                  <a:gd name="T29" fmla="*/ 83 h 207"/>
                  <a:gd name="T30" fmla="*/ 100 w 151"/>
                  <a:gd name="T31" fmla="*/ 49 h 207"/>
                  <a:gd name="T32" fmla="*/ 60 w 151"/>
                  <a:gd name="T33" fmla="*/ 20 h 207"/>
                  <a:gd name="T34" fmla="*/ 5 w 151"/>
                  <a:gd name="T35" fmla="*/ 0 h 207"/>
                  <a:gd name="T36" fmla="*/ 0 w 151"/>
                  <a:gd name="T37" fmla="*/ 18 h 2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1"/>
                  <a:gd name="T58" fmla="*/ 0 h 207"/>
                  <a:gd name="T59" fmla="*/ 151 w 151"/>
                  <a:gd name="T60" fmla="*/ 207 h 2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1" h="207">
                    <a:moveTo>
                      <a:pt x="0" y="18"/>
                    </a:moveTo>
                    <a:lnTo>
                      <a:pt x="49" y="37"/>
                    </a:lnTo>
                    <a:lnTo>
                      <a:pt x="86" y="61"/>
                    </a:lnTo>
                    <a:lnTo>
                      <a:pt x="109" y="91"/>
                    </a:lnTo>
                    <a:lnTo>
                      <a:pt x="123" y="123"/>
                    </a:lnTo>
                    <a:lnTo>
                      <a:pt x="131" y="152"/>
                    </a:lnTo>
                    <a:lnTo>
                      <a:pt x="132" y="178"/>
                    </a:lnTo>
                    <a:lnTo>
                      <a:pt x="132" y="197"/>
                    </a:lnTo>
                    <a:lnTo>
                      <a:pt x="131" y="204"/>
                    </a:lnTo>
                    <a:lnTo>
                      <a:pt x="149" y="207"/>
                    </a:lnTo>
                    <a:lnTo>
                      <a:pt x="151" y="200"/>
                    </a:lnTo>
                    <a:lnTo>
                      <a:pt x="151" y="180"/>
                    </a:lnTo>
                    <a:lnTo>
                      <a:pt x="149" y="152"/>
                    </a:lnTo>
                    <a:lnTo>
                      <a:pt x="142" y="118"/>
                    </a:lnTo>
                    <a:lnTo>
                      <a:pt x="126" y="83"/>
                    </a:lnTo>
                    <a:lnTo>
                      <a:pt x="100" y="49"/>
                    </a:lnTo>
                    <a:lnTo>
                      <a:pt x="60" y="20"/>
                    </a:lnTo>
                    <a:lnTo>
                      <a:pt x="5" y="0"/>
                    </a:lnTo>
                    <a:lnTo>
                      <a:pt x="0" y="1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64" name="Freeform 95"/>
              <p:cNvSpPr>
                <a:spLocks/>
              </p:cNvSpPr>
              <p:nvPr/>
            </p:nvSpPr>
            <p:spPr bwMode="auto">
              <a:xfrm>
                <a:off x="3396" y="2301"/>
                <a:ext cx="575" cy="238"/>
              </a:xfrm>
              <a:custGeom>
                <a:avLst/>
                <a:gdLst>
                  <a:gd name="T0" fmla="*/ 0 w 575"/>
                  <a:gd name="T1" fmla="*/ 158 h 238"/>
                  <a:gd name="T2" fmla="*/ 12 w 575"/>
                  <a:gd name="T3" fmla="*/ 171 h 238"/>
                  <a:gd name="T4" fmla="*/ 45 w 575"/>
                  <a:gd name="T5" fmla="*/ 141 h 238"/>
                  <a:gd name="T6" fmla="*/ 77 w 575"/>
                  <a:gd name="T7" fmla="*/ 115 h 238"/>
                  <a:gd name="T8" fmla="*/ 109 w 575"/>
                  <a:gd name="T9" fmla="*/ 94 h 238"/>
                  <a:gd name="T10" fmla="*/ 140 w 575"/>
                  <a:gd name="T11" fmla="*/ 75 h 238"/>
                  <a:gd name="T12" fmla="*/ 172 w 575"/>
                  <a:gd name="T13" fmla="*/ 60 h 238"/>
                  <a:gd name="T14" fmla="*/ 202 w 575"/>
                  <a:gd name="T15" fmla="*/ 48 h 238"/>
                  <a:gd name="T16" fmla="*/ 229 w 575"/>
                  <a:gd name="T17" fmla="*/ 38 h 238"/>
                  <a:gd name="T18" fmla="*/ 257 w 575"/>
                  <a:gd name="T19" fmla="*/ 31 h 238"/>
                  <a:gd name="T20" fmla="*/ 281 w 575"/>
                  <a:gd name="T21" fmla="*/ 26 h 238"/>
                  <a:gd name="T22" fmla="*/ 305 w 575"/>
                  <a:gd name="T23" fmla="*/ 21 h 238"/>
                  <a:gd name="T24" fmla="*/ 325 w 575"/>
                  <a:gd name="T25" fmla="*/ 20 h 238"/>
                  <a:gd name="T26" fmla="*/ 341 w 575"/>
                  <a:gd name="T27" fmla="*/ 18 h 238"/>
                  <a:gd name="T28" fmla="*/ 355 w 575"/>
                  <a:gd name="T29" fmla="*/ 18 h 238"/>
                  <a:gd name="T30" fmla="*/ 366 w 575"/>
                  <a:gd name="T31" fmla="*/ 18 h 238"/>
                  <a:gd name="T32" fmla="*/ 372 w 575"/>
                  <a:gd name="T33" fmla="*/ 18 h 238"/>
                  <a:gd name="T34" fmla="*/ 375 w 575"/>
                  <a:gd name="T35" fmla="*/ 18 h 238"/>
                  <a:gd name="T36" fmla="*/ 386 w 575"/>
                  <a:gd name="T37" fmla="*/ 21 h 238"/>
                  <a:gd name="T38" fmla="*/ 411 w 575"/>
                  <a:gd name="T39" fmla="*/ 29 h 238"/>
                  <a:gd name="T40" fmla="*/ 445 w 575"/>
                  <a:gd name="T41" fmla="*/ 43 h 238"/>
                  <a:gd name="T42" fmla="*/ 480 w 575"/>
                  <a:gd name="T43" fmla="*/ 63 h 238"/>
                  <a:gd name="T44" fmla="*/ 515 w 575"/>
                  <a:gd name="T45" fmla="*/ 92 h 238"/>
                  <a:gd name="T46" fmla="*/ 541 w 575"/>
                  <a:gd name="T47" fmla="*/ 129 h 238"/>
                  <a:gd name="T48" fmla="*/ 557 w 575"/>
                  <a:gd name="T49" fmla="*/ 177 h 238"/>
                  <a:gd name="T50" fmla="*/ 555 w 575"/>
                  <a:gd name="T51" fmla="*/ 235 h 238"/>
                  <a:gd name="T52" fmla="*/ 572 w 575"/>
                  <a:gd name="T53" fmla="*/ 238 h 238"/>
                  <a:gd name="T54" fmla="*/ 575 w 575"/>
                  <a:gd name="T55" fmla="*/ 174 h 238"/>
                  <a:gd name="T56" fmla="*/ 558 w 575"/>
                  <a:gd name="T57" fmla="*/ 121 h 238"/>
                  <a:gd name="T58" fmla="*/ 528 w 575"/>
                  <a:gd name="T59" fmla="*/ 80 h 238"/>
                  <a:gd name="T60" fmla="*/ 491 w 575"/>
                  <a:gd name="T61" fmla="*/ 49 h 238"/>
                  <a:gd name="T62" fmla="*/ 451 w 575"/>
                  <a:gd name="T63" fmla="*/ 26 h 238"/>
                  <a:gd name="T64" fmla="*/ 415 w 575"/>
                  <a:gd name="T65" fmla="*/ 11 h 238"/>
                  <a:gd name="T66" fmla="*/ 389 w 575"/>
                  <a:gd name="T67" fmla="*/ 3 h 238"/>
                  <a:gd name="T68" fmla="*/ 378 w 575"/>
                  <a:gd name="T69" fmla="*/ 0 h 238"/>
                  <a:gd name="T70" fmla="*/ 375 w 575"/>
                  <a:gd name="T71" fmla="*/ 0 h 238"/>
                  <a:gd name="T72" fmla="*/ 366 w 575"/>
                  <a:gd name="T73" fmla="*/ 0 h 238"/>
                  <a:gd name="T74" fmla="*/ 355 w 575"/>
                  <a:gd name="T75" fmla="*/ 0 h 238"/>
                  <a:gd name="T76" fmla="*/ 340 w 575"/>
                  <a:gd name="T77" fmla="*/ 0 h 238"/>
                  <a:gd name="T78" fmla="*/ 321 w 575"/>
                  <a:gd name="T79" fmla="*/ 1 h 238"/>
                  <a:gd name="T80" fmla="*/ 301 w 575"/>
                  <a:gd name="T81" fmla="*/ 3 h 238"/>
                  <a:gd name="T82" fmla="*/ 278 w 575"/>
                  <a:gd name="T83" fmla="*/ 8 h 238"/>
                  <a:gd name="T84" fmla="*/ 252 w 575"/>
                  <a:gd name="T85" fmla="*/ 12 h 238"/>
                  <a:gd name="T86" fmla="*/ 225 w 575"/>
                  <a:gd name="T87" fmla="*/ 20 h 238"/>
                  <a:gd name="T88" fmla="*/ 195 w 575"/>
                  <a:gd name="T89" fmla="*/ 31 h 238"/>
                  <a:gd name="T90" fmla="*/ 165 w 575"/>
                  <a:gd name="T91" fmla="*/ 43 h 238"/>
                  <a:gd name="T92" fmla="*/ 132 w 575"/>
                  <a:gd name="T93" fmla="*/ 58 h 238"/>
                  <a:gd name="T94" fmla="*/ 100 w 575"/>
                  <a:gd name="T95" fmla="*/ 78 h 238"/>
                  <a:gd name="T96" fmla="*/ 66 w 575"/>
                  <a:gd name="T97" fmla="*/ 101 h 238"/>
                  <a:gd name="T98" fmla="*/ 34 w 575"/>
                  <a:gd name="T99" fmla="*/ 128 h 238"/>
                  <a:gd name="T100" fmla="*/ 0 w 575"/>
                  <a:gd name="T101" fmla="*/ 158 h 23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75"/>
                  <a:gd name="T154" fmla="*/ 0 h 238"/>
                  <a:gd name="T155" fmla="*/ 575 w 575"/>
                  <a:gd name="T156" fmla="*/ 238 h 23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75" h="238">
                    <a:moveTo>
                      <a:pt x="0" y="158"/>
                    </a:moveTo>
                    <a:lnTo>
                      <a:pt x="12" y="171"/>
                    </a:lnTo>
                    <a:lnTo>
                      <a:pt x="45" y="141"/>
                    </a:lnTo>
                    <a:lnTo>
                      <a:pt x="77" y="115"/>
                    </a:lnTo>
                    <a:lnTo>
                      <a:pt x="109" y="94"/>
                    </a:lnTo>
                    <a:lnTo>
                      <a:pt x="140" y="75"/>
                    </a:lnTo>
                    <a:lnTo>
                      <a:pt x="172" y="60"/>
                    </a:lnTo>
                    <a:lnTo>
                      <a:pt x="202" y="48"/>
                    </a:lnTo>
                    <a:lnTo>
                      <a:pt x="229" y="38"/>
                    </a:lnTo>
                    <a:lnTo>
                      <a:pt x="257" y="31"/>
                    </a:lnTo>
                    <a:lnTo>
                      <a:pt x="281" y="26"/>
                    </a:lnTo>
                    <a:lnTo>
                      <a:pt x="305" y="21"/>
                    </a:lnTo>
                    <a:lnTo>
                      <a:pt x="325" y="20"/>
                    </a:lnTo>
                    <a:lnTo>
                      <a:pt x="341" y="18"/>
                    </a:lnTo>
                    <a:lnTo>
                      <a:pt x="355" y="18"/>
                    </a:lnTo>
                    <a:lnTo>
                      <a:pt x="366" y="18"/>
                    </a:lnTo>
                    <a:lnTo>
                      <a:pt x="372" y="18"/>
                    </a:lnTo>
                    <a:lnTo>
                      <a:pt x="375" y="18"/>
                    </a:lnTo>
                    <a:lnTo>
                      <a:pt x="386" y="21"/>
                    </a:lnTo>
                    <a:lnTo>
                      <a:pt x="411" y="29"/>
                    </a:lnTo>
                    <a:lnTo>
                      <a:pt x="445" y="43"/>
                    </a:lnTo>
                    <a:lnTo>
                      <a:pt x="480" y="63"/>
                    </a:lnTo>
                    <a:lnTo>
                      <a:pt x="515" y="92"/>
                    </a:lnTo>
                    <a:lnTo>
                      <a:pt x="541" y="129"/>
                    </a:lnTo>
                    <a:lnTo>
                      <a:pt x="557" y="177"/>
                    </a:lnTo>
                    <a:lnTo>
                      <a:pt x="555" y="235"/>
                    </a:lnTo>
                    <a:lnTo>
                      <a:pt x="572" y="238"/>
                    </a:lnTo>
                    <a:lnTo>
                      <a:pt x="575" y="174"/>
                    </a:lnTo>
                    <a:lnTo>
                      <a:pt x="558" y="121"/>
                    </a:lnTo>
                    <a:lnTo>
                      <a:pt x="528" y="80"/>
                    </a:lnTo>
                    <a:lnTo>
                      <a:pt x="491" y="49"/>
                    </a:lnTo>
                    <a:lnTo>
                      <a:pt x="451" y="26"/>
                    </a:lnTo>
                    <a:lnTo>
                      <a:pt x="415" y="11"/>
                    </a:lnTo>
                    <a:lnTo>
                      <a:pt x="389" y="3"/>
                    </a:lnTo>
                    <a:lnTo>
                      <a:pt x="378" y="0"/>
                    </a:lnTo>
                    <a:lnTo>
                      <a:pt x="375" y="0"/>
                    </a:lnTo>
                    <a:lnTo>
                      <a:pt x="366" y="0"/>
                    </a:lnTo>
                    <a:lnTo>
                      <a:pt x="355" y="0"/>
                    </a:lnTo>
                    <a:lnTo>
                      <a:pt x="340" y="0"/>
                    </a:lnTo>
                    <a:lnTo>
                      <a:pt x="321" y="1"/>
                    </a:lnTo>
                    <a:lnTo>
                      <a:pt x="301" y="3"/>
                    </a:lnTo>
                    <a:lnTo>
                      <a:pt x="278" y="8"/>
                    </a:lnTo>
                    <a:lnTo>
                      <a:pt x="252" y="12"/>
                    </a:lnTo>
                    <a:lnTo>
                      <a:pt x="225" y="20"/>
                    </a:lnTo>
                    <a:lnTo>
                      <a:pt x="195" y="31"/>
                    </a:lnTo>
                    <a:lnTo>
                      <a:pt x="165" y="43"/>
                    </a:lnTo>
                    <a:lnTo>
                      <a:pt x="132" y="58"/>
                    </a:lnTo>
                    <a:lnTo>
                      <a:pt x="100" y="78"/>
                    </a:lnTo>
                    <a:lnTo>
                      <a:pt x="66" y="101"/>
                    </a:lnTo>
                    <a:lnTo>
                      <a:pt x="34" y="128"/>
                    </a:lnTo>
                    <a:lnTo>
                      <a:pt x="0" y="15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50928" name="Freeform 96"/>
            <p:cNvSpPr>
              <a:spLocks/>
            </p:cNvSpPr>
            <p:nvPr/>
          </p:nvSpPr>
          <p:spPr bwMode="auto">
            <a:xfrm>
              <a:off x="3591" y="2736"/>
              <a:ext cx="439" cy="500"/>
            </a:xfrm>
            <a:custGeom>
              <a:avLst/>
              <a:gdLst>
                <a:gd name="T0" fmla="*/ 10 w 439"/>
                <a:gd name="T1" fmla="*/ 12 h 500"/>
                <a:gd name="T2" fmla="*/ 5 w 439"/>
                <a:gd name="T3" fmla="*/ 14 h 500"/>
                <a:gd name="T4" fmla="*/ 2 w 439"/>
                <a:gd name="T5" fmla="*/ 17 h 500"/>
                <a:gd name="T6" fmla="*/ 0 w 439"/>
                <a:gd name="T7" fmla="*/ 22 h 500"/>
                <a:gd name="T8" fmla="*/ 0 w 439"/>
                <a:gd name="T9" fmla="*/ 26 h 500"/>
                <a:gd name="T10" fmla="*/ 39 w 439"/>
                <a:gd name="T11" fmla="*/ 128 h 500"/>
                <a:gd name="T12" fmla="*/ 80 w 439"/>
                <a:gd name="T13" fmla="*/ 219 h 500"/>
                <a:gd name="T14" fmla="*/ 125 w 439"/>
                <a:gd name="T15" fmla="*/ 299 h 500"/>
                <a:gd name="T16" fmla="*/ 168 w 439"/>
                <a:gd name="T17" fmla="*/ 366 h 500"/>
                <a:gd name="T18" fmla="*/ 206 w 439"/>
                <a:gd name="T19" fmla="*/ 422 h 500"/>
                <a:gd name="T20" fmla="*/ 237 w 439"/>
                <a:gd name="T21" fmla="*/ 462 h 500"/>
                <a:gd name="T22" fmla="*/ 259 w 439"/>
                <a:gd name="T23" fmla="*/ 488 h 500"/>
                <a:gd name="T24" fmla="*/ 268 w 439"/>
                <a:gd name="T25" fmla="*/ 497 h 500"/>
                <a:gd name="T26" fmla="*/ 274 w 439"/>
                <a:gd name="T27" fmla="*/ 500 h 500"/>
                <a:gd name="T28" fmla="*/ 280 w 439"/>
                <a:gd name="T29" fmla="*/ 498 h 500"/>
                <a:gd name="T30" fmla="*/ 436 w 439"/>
                <a:gd name="T31" fmla="*/ 386 h 500"/>
                <a:gd name="T32" fmla="*/ 439 w 439"/>
                <a:gd name="T33" fmla="*/ 382 h 500"/>
                <a:gd name="T34" fmla="*/ 439 w 439"/>
                <a:gd name="T35" fmla="*/ 380 h 500"/>
                <a:gd name="T36" fmla="*/ 439 w 439"/>
                <a:gd name="T37" fmla="*/ 380 h 500"/>
                <a:gd name="T38" fmla="*/ 439 w 439"/>
                <a:gd name="T39" fmla="*/ 378 h 500"/>
                <a:gd name="T40" fmla="*/ 436 w 439"/>
                <a:gd name="T41" fmla="*/ 374 h 500"/>
                <a:gd name="T42" fmla="*/ 414 w 439"/>
                <a:gd name="T43" fmla="*/ 355 h 500"/>
                <a:gd name="T44" fmla="*/ 373 w 439"/>
                <a:gd name="T45" fmla="*/ 306 h 500"/>
                <a:gd name="T46" fmla="*/ 339 w 439"/>
                <a:gd name="T47" fmla="*/ 249 h 500"/>
                <a:gd name="T48" fmla="*/ 313 w 439"/>
                <a:gd name="T49" fmla="*/ 203 h 500"/>
                <a:gd name="T50" fmla="*/ 316 w 439"/>
                <a:gd name="T51" fmla="*/ 171 h 500"/>
                <a:gd name="T52" fmla="*/ 325 w 439"/>
                <a:gd name="T53" fmla="*/ 137 h 500"/>
                <a:gd name="T54" fmla="*/ 326 w 439"/>
                <a:gd name="T55" fmla="*/ 129 h 500"/>
                <a:gd name="T56" fmla="*/ 326 w 439"/>
                <a:gd name="T57" fmla="*/ 128 h 500"/>
                <a:gd name="T58" fmla="*/ 326 w 439"/>
                <a:gd name="T59" fmla="*/ 125 h 500"/>
                <a:gd name="T60" fmla="*/ 322 w 439"/>
                <a:gd name="T61" fmla="*/ 120 h 500"/>
                <a:gd name="T62" fmla="*/ 302 w 439"/>
                <a:gd name="T63" fmla="*/ 108 h 500"/>
                <a:gd name="T64" fmla="*/ 270 w 439"/>
                <a:gd name="T65" fmla="*/ 74 h 500"/>
                <a:gd name="T66" fmla="*/ 242 w 439"/>
                <a:gd name="T67" fmla="*/ 37 h 500"/>
                <a:gd name="T68" fmla="*/ 226 w 439"/>
                <a:gd name="T69" fmla="*/ 11 h 500"/>
                <a:gd name="T70" fmla="*/ 223 w 439"/>
                <a:gd name="T71" fmla="*/ 5 h 500"/>
                <a:gd name="T72" fmla="*/ 219 w 439"/>
                <a:gd name="T73" fmla="*/ 0 h 5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9"/>
                <a:gd name="T112" fmla="*/ 0 h 500"/>
                <a:gd name="T113" fmla="*/ 439 w 439"/>
                <a:gd name="T114" fmla="*/ 500 h 5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9" h="500">
                  <a:moveTo>
                    <a:pt x="216" y="0"/>
                  </a:moveTo>
                  <a:lnTo>
                    <a:pt x="10" y="12"/>
                  </a:lnTo>
                  <a:lnTo>
                    <a:pt x="8" y="12"/>
                  </a:lnTo>
                  <a:lnTo>
                    <a:pt x="5" y="14"/>
                  </a:lnTo>
                  <a:lnTo>
                    <a:pt x="3" y="16"/>
                  </a:lnTo>
                  <a:lnTo>
                    <a:pt x="2" y="17"/>
                  </a:lnTo>
                  <a:lnTo>
                    <a:pt x="0" y="19"/>
                  </a:lnTo>
                  <a:lnTo>
                    <a:pt x="0" y="22"/>
                  </a:lnTo>
                  <a:lnTo>
                    <a:pt x="0" y="23"/>
                  </a:lnTo>
                  <a:lnTo>
                    <a:pt x="0" y="26"/>
                  </a:lnTo>
                  <a:lnTo>
                    <a:pt x="19" y="79"/>
                  </a:lnTo>
                  <a:lnTo>
                    <a:pt x="39" y="128"/>
                  </a:lnTo>
                  <a:lnTo>
                    <a:pt x="59" y="174"/>
                  </a:lnTo>
                  <a:lnTo>
                    <a:pt x="80" y="219"/>
                  </a:lnTo>
                  <a:lnTo>
                    <a:pt x="103" y="260"/>
                  </a:lnTo>
                  <a:lnTo>
                    <a:pt x="125" y="299"/>
                  </a:lnTo>
                  <a:lnTo>
                    <a:pt x="146" y="334"/>
                  </a:lnTo>
                  <a:lnTo>
                    <a:pt x="168" y="366"/>
                  </a:lnTo>
                  <a:lnTo>
                    <a:pt x="188" y="395"/>
                  </a:lnTo>
                  <a:lnTo>
                    <a:pt x="206" y="422"/>
                  </a:lnTo>
                  <a:lnTo>
                    <a:pt x="223" y="443"/>
                  </a:lnTo>
                  <a:lnTo>
                    <a:pt x="237" y="462"/>
                  </a:lnTo>
                  <a:lnTo>
                    <a:pt x="250" y="477"/>
                  </a:lnTo>
                  <a:lnTo>
                    <a:pt x="259" y="488"/>
                  </a:lnTo>
                  <a:lnTo>
                    <a:pt x="265" y="494"/>
                  </a:lnTo>
                  <a:lnTo>
                    <a:pt x="268" y="497"/>
                  </a:lnTo>
                  <a:lnTo>
                    <a:pt x="271" y="500"/>
                  </a:lnTo>
                  <a:lnTo>
                    <a:pt x="274" y="500"/>
                  </a:lnTo>
                  <a:lnTo>
                    <a:pt x="277" y="500"/>
                  </a:lnTo>
                  <a:lnTo>
                    <a:pt x="280" y="498"/>
                  </a:lnTo>
                  <a:lnTo>
                    <a:pt x="434" y="389"/>
                  </a:lnTo>
                  <a:lnTo>
                    <a:pt x="436" y="386"/>
                  </a:lnTo>
                  <a:lnTo>
                    <a:pt x="437" y="385"/>
                  </a:lnTo>
                  <a:lnTo>
                    <a:pt x="439" y="382"/>
                  </a:lnTo>
                  <a:lnTo>
                    <a:pt x="439" y="380"/>
                  </a:lnTo>
                  <a:lnTo>
                    <a:pt x="439" y="378"/>
                  </a:lnTo>
                  <a:lnTo>
                    <a:pt x="437" y="375"/>
                  </a:lnTo>
                  <a:lnTo>
                    <a:pt x="436" y="374"/>
                  </a:lnTo>
                  <a:lnTo>
                    <a:pt x="434" y="372"/>
                  </a:lnTo>
                  <a:lnTo>
                    <a:pt x="414" y="355"/>
                  </a:lnTo>
                  <a:lnTo>
                    <a:pt x="393" y="334"/>
                  </a:lnTo>
                  <a:lnTo>
                    <a:pt x="373" y="306"/>
                  </a:lnTo>
                  <a:lnTo>
                    <a:pt x="354" y="279"/>
                  </a:lnTo>
                  <a:lnTo>
                    <a:pt x="339" y="249"/>
                  </a:lnTo>
                  <a:lnTo>
                    <a:pt x="323" y="225"/>
                  </a:lnTo>
                  <a:lnTo>
                    <a:pt x="313" y="203"/>
                  </a:lnTo>
                  <a:lnTo>
                    <a:pt x="306" y="189"/>
                  </a:lnTo>
                  <a:lnTo>
                    <a:pt x="316" y="171"/>
                  </a:lnTo>
                  <a:lnTo>
                    <a:pt x="322" y="152"/>
                  </a:lnTo>
                  <a:lnTo>
                    <a:pt x="325" y="137"/>
                  </a:lnTo>
                  <a:lnTo>
                    <a:pt x="326" y="129"/>
                  </a:lnTo>
                  <a:lnTo>
                    <a:pt x="326" y="128"/>
                  </a:lnTo>
                  <a:lnTo>
                    <a:pt x="326" y="125"/>
                  </a:lnTo>
                  <a:lnTo>
                    <a:pt x="325" y="122"/>
                  </a:lnTo>
                  <a:lnTo>
                    <a:pt x="322" y="120"/>
                  </a:lnTo>
                  <a:lnTo>
                    <a:pt x="320" y="119"/>
                  </a:lnTo>
                  <a:lnTo>
                    <a:pt x="302" y="108"/>
                  </a:lnTo>
                  <a:lnTo>
                    <a:pt x="285" y="92"/>
                  </a:lnTo>
                  <a:lnTo>
                    <a:pt x="270" y="74"/>
                  </a:lnTo>
                  <a:lnTo>
                    <a:pt x="254" y="56"/>
                  </a:lnTo>
                  <a:lnTo>
                    <a:pt x="242" y="37"/>
                  </a:lnTo>
                  <a:lnTo>
                    <a:pt x="233" y="22"/>
                  </a:lnTo>
                  <a:lnTo>
                    <a:pt x="226" y="11"/>
                  </a:lnTo>
                  <a:lnTo>
                    <a:pt x="225" y="6"/>
                  </a:lnTo>
                  <a:lnTo>
                    <a:pt x="223" y="5"/>
                  </a:lnTo>
                  <a:lnTo>
                    <a:pt x="220" y="2"/>
                  </a:lnTo>
                  <a:lnTo>
                    <a:pt x="219" y="0"/>
                  </a:lnTo>
                  <a:lnTo>
                    <a:pt x="21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29" name="Freeform 97"/>
            <p:cNvSpPr>
              <a:spLocks/>
            </p:cNvSpPr>
            <p:nvPr/>
          </p:nvSpPr>
          <p:spPr bwMode="auto">
            <a:xfrm>
              <a:off x="3616" y="2758"/>
              <a:ext cx="386" cy="455"/>
            </a:xfrm>
            <a:custGeom>
              <a:avLst/>
              <a:gdLst>
                <a:gd name="T0" fmla="*/ 185 w 386"/>
                <a:gd name="T1" fmla="*/ 0 h 455"/>
                <a:gd name="T2" fmla="*/ 191 w 386"/>
                <a:gd name="T3" fmla="*/ 9 h 455"/>
                <a:gd name="T4" fmla="*/ 198 w 386"/>
                <a:gd name="T5" fmla="*/ 23 h 455"/>
                <a:gd name="T6" fmla="*/ 209 w 386"/>
                <a:gd name="T7" fmla="*/ 38 h 455"/>
                <a:gd name="T8" fmla="*/ 221 w 386"/>
                <a:gd name="T9" fmla="*/ 53 h 455"/>
                <a:gd name="T10" fmla="*/ 234 w 386"/>
                <a:gd name="T11" fmla="*/ 70 h 455"/>
                <a:gd name="T12" fmla="*/ 249 w 386"/>
                <a:gd name="T13" fmla="*/ 86 h 455"/>
                <a:gd name="T14" fmla="*/ 265 w 386"/>
                <a:gd name="T15" fmla="*/ 100 h 455"/>
                <a:gd name="T16" fmla="*/ 280 w 386"/>
                <a:gd name="T17" fmla="*/ 110 h 455"/>
                <a:gd name="T18" fmla="*/ 278 w 386"/>
                <a:gd name="T19" fmla="*/ 123 h 455"/>
                <a:gd name="T20" fmla="*/ 274 w 386"/>
                <a:gd name="T21" fmla="*/ 137 h 455"/>
                <a:gd name="T22" fmla="*/ 269 w 386"/>
                <a:gd name="T23" fmla="*/ 149 h 455"/>
                <a:gd name="T24" fmla="*/ 263 w 386"/>
                <a:gd name="T25" fmla="*/ 160 h 455"/>
                <a:gd name="T26" fmla="*/ 261 w 386"/>
                <a:gd name="T27" fmla="*/ 161 h 455"/>
                <a:gd name="T28" fmla="*/ 261 w 386"/>
                <a:gd name="T29" fmla="*/ 163 h 455"/>
                <a:gd name="T30" fmla="*/ 260 w 386"/>
                <a:gd name="T31" fmla="*/ 166 h 455"/>
                <a:gd name="T32" fmla="*/ 260 w 386"/>
                <a:gd name="T33" fmla="*/ 167 h 455"/>
                <a:gd name="T34" fmla="*/ 260 w 386"/>
                <a:gd name="T35" fmla="*/ 169 h 455"/>
                <a:gd name="T36" fmla="*/ 260 w 386"/>
                <a:gd name="T37" fmla="*/ 169 h 455"/>
                <a:gd name="T38" fmla="*/ 260 w 386"/>
                <a:gd name="T39" fmla="*/ 170 h 455"/>
                <a:gd name="T40" fmla="*/ 261 w 386"/>
                <a:gd name="T41" fmla="*/ 172 h 455"/>
                <a:gd name="T42" fmla="*/ 265 w 386"/>
                <a:gd name="T43" fmla="*/ 180 h 455"/>
                <a:gd name="T44" fmla="*/ 272 w 386"/>
                <a:gd name="T45" fmla="*/ 197 h 455"/>
                <a:gd name="T46" fmla="*/ 286 w 386"/>
                <a:gd name="T47" fmla="*/ 221 h 455"/>
                <a:gd name="T48" fmla="*/ 301 w 386"/>
                <a:gd name="T49" fmla="*/ 249 h 455"/>
                <a:gd name="T50" fmla="*/ 320 w 386"/>
                <a:gd name="T51" fmla="*/ 280 h 455"/>
                <a:gd name="T52" fmla="*/ 341 w 386"/>
                <a:gd name="T53" fmla="*/ 309 h 455"/>
                <a:gd name="T54" fmla="*/ 363 w 386"/>
                <a:gd name="T55" fmla="*/ 337 h 455"/>
                <a:gd name="T56" fmla="*/ 386 w 386"/>
                <a:gd name="T57" fmla="*/ 358 h 455"/>
                <a:gd name="T58" fmla="*/ 375 w 386"/>
                <a:gd name="T59" fmla="*/ 366 h 455"/>
                <a:gd name="T60" fmla="*/ 358 w 386"/>
                <a:gd name="T61" fmla="*/ 378 h 455"/>
                <a:gd name="T62" fmla="*/ 338 w 386"/>
                <a:gd name="T63" fmla="*/ 392 h 455"/>
                <a:gd name="T64" fmla="*/ 317 w 386"/>
                <a:gd name="T65" fmla="*/ 409 h 455"/>
                <a:gd name="T66" fmla="*/ 294 w 386"/>
                <a:gd name="T67" fmla="*/ 424 h 455"/>
                <a:gd name="T68" fmla="*/ 274 w 386"/>
                <a:gd name="T69" fmla="*/ 438 h 455"/>
                <a:gd name="T70" fmla="*/ 260 w 386"/>
                <a:gd name="T71" fmla="*/ 449 h 455"/>
                <a:gd name="T72" fmla="*/ 251 w 386"/>
                <a:gd name="T73" fmla="*/ 455 h 455"/>
                <a:gd name="T74" fmla="*/ 245 w 386"/>
                <a:gd name="T75" fmla="*/ 447 h 455"/>
                <a:gd name="T76" fmla="*/ 235 w 386"/>
                <a:gd name="T77" fmla="*/ 436 h 455"/>
                <a:gd name="T78" fmla="*/ 223 w 386"/>
                <a:gd name="T79" fmla="*/ 423 h 455"/>
                <a:gd name="T80" fmla="*/ 211 w 386"/>
                <a:gd name="T81" fmla="*/ 406 h 455"/>
                <a:gd name="T82" fmla="*/ 195 w 386"/>
                <a:gd name="T83" fmla="*/ 386 h 455"/>
                <a:gd name="T84" fmla="*/ 180 w 386"/>
                <a:gd name="T85" fmla="*/ 364 h 455"/>
                <a:gd name="T86" fmla="*/ 163 w 386"/>
                <a:gd name="T87" fmla="*/ 338 h 455"/>
                <a:gd name="T88" fmla="*/ 145 w 386"/>
                <a:gd name="T89" fmla="*/ 310 h 455"/>
                <a:gd name="T90" fmla="*/ 126 w 386"/>
                <a:gd name="T91" fmla="*/ 281 h 455"/>
                <a:gd name="T92" fmla="*/ 108 w 386"/>
                <a:gd name="T93" fmla="*/ 249 h 455"/>
                <a:gd name="T94" fmla="*/ 88 w 386"/>
                <a:gd name="T95" fmla="*/ 215 h 455"/>
                <a:gd name="T96" fmla="*/ 69 w 386"/>
                <a:gd name="T97" fmla="*/ 178 h 455"/>
                <a:gd name="T98" fmla="*/ 51 w 386"/>
                <a:gd name="T99" fmla="*/ 138 h 455"/>
                <a:gd name="T100" fmla="*/ 32 w 386"/>
                <a:gd name="T101" fmla="*/ 98 h 455"/>
                <a:gd name="T102" fmla="*/ 15 w 386"/>
                <a:gd name="T103" fmla="*/ 55 h 455"/>
                <a:gd name="T104" fmla="*/ 0 w 386"/>
                <a:gd name="T105" fmla="*/ 10 h 455"/>
                <a:gd name="T106" fmla="*/ 14 w 386"/>
                <a:gd name="T107" fmla="*/ 9 h 455"/>
                <a:gd name="T108" fmla="*/ 37 w 386"/>
                <a:gd name="T109" fmla="*/ 7 h 455"/>
                <a:gd name="T110" fmla="*/ 65 w 386"/>
                <a:gd name="T111" fmla="*/ 6 h 455"/>
                <a:gd name="T112" fmla="*/ 97 w 386"/>
                <a:gd name="T113" fmla="*/ 4 h 455"/>
                <a:gd name="T114" fmla="*/ 128 w 386"/>
                <a:gd name="T115" fmla="*/ 3 h 455"/>
                <a:gd name="T116" fmla="*/ 154 w 386"/>
                <a:gd name="T117" fmla="*/ 1 h 455"/>
                <a:gd name="T118" fmla="*/ 174 w 386"/>
                <a:gd name="T119" fmla="*/ 0 h 455"/>
                <a:gd name="T120" fmla="*/ 185 w 386"/>
                <a:gd name="T121" fmla="*/ 0 h 4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86"/>
                <a:gd name="T184" fmla="*/ 0 h 455"/>
                <a:gd name="T185" fmla="*/ 386 w 386"/>
                <a:gd name="T186" fmla="*/ 455 h 4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86" h="455">
                  <a:moveTo>
                    <a:pt x="185" y="0"/>
                  </a:moveTo>
                  <a:lnTo>
                    <a:pt x="191" y="9"/>
                  </a:lnTo>
                  <a:lnTo>
                    <a:pt x="198" y="23"/>
                  </a:lnTo>
                  <a:lnTo>
                    <a:pt x="209" y="38"/>
                  </a:lnTo>
                  <a:lnTo>
                    <a:pt x="221" y="53"/>
                  </a:lnTo>
                  <a:lnTo>
                    <a:pt x="234" y="70"/>
                  </a:lnTo>
                  <a:lnTo>
                    <a:pt x="249" y="86"/>
                  </a:lnTo>
                  <a:lnTo>
                    <a:pt x="265" y="100"/>
                  </a:lnTo>
                  <a:lnTo>
                    <a:pt x="280" y="110"/>
                  </a:lnTo>
                  <a:lnTo>
                    <a:pt x="278" y="123"/>
                  </a:lnTo>
                  <a:lnTo>
                    <a:pt x="274" y="137"/>
                  </a:lnTo>
                  <a:lnTo>
                    <a:pt x="269" y="149"/>
                  </a:lnTo>
                  <a:lnTo>
                    <a:pt x="263" y="160"/>
                  </a:lnTo>
                  <a:lnTo>
                    <a:pt x="261" y="161"/>
                  </a:lnTo>
                  <a:lnTo>
                    <a:pt x="261" y="163"/>
                  </a:lnTo>
                  <a:lnTo>
                    <a:pt x="260" y="166"/>
                  </a:lnTo>
                  <a:lnTo>
                    <a:pt x="260" y="167"/>
                  </a:lnTo>
                  <a:lnTo>
                    <a:pt x="260" y="169"/>
                  </a:lnTo>
                  <a:lnTo>
                    <a:pt x="260" y="170"/>
                  </a:lnTo>
                  <a:lnTo>
                    <a:pt x="261" y="172"/>
                  </a:lnTo>
                  <a:lnTo>
                    <a:pt x="265" y="180"/>
                  </a:lnTo>
                  <a:lnTo>
                    <a:pt x="272" y="197"/>
                  </a:lnTo>
                  <a:lnTo>
                    <a:pt x="286" y="221"/>
                  </a:lnTo>
                  <a:lnTo>
                    <a:pt x="301" y="249"/>
                  </a:lnTo>
                  <a:lnTo>
                    <a:pt x="320" y="280"/>
                  </a:lnTo>
                  <a:lnTo>
                    <a:pt x="341" y="309"/>
                  </a:lnTo>
                  <a:lnTo>
                    <a:pt x="363" y="337"/>
                  </a:lnTo>
                  <a:lnTo>
                    <a:pt x="386" y="358"/>
                  </a:lnTo>
                  <a:lnTo>
                    <a:pt x="375" y="366"/>
                  </a:lnTo>
                  <a:lnTo>
                    <a:pt x="358" y="378"/>
                  </a:lnTo>
                  <a:lnTo>
                    <a:pt x="338" y="392"/>
                  </a:lnTo>
                  <a:lnTo>
                    <a:pt x="317" y="409"/>
                  </a:lnTo>
                  <a:lnTo>
                    <a:pt x="294" y="424"/>
                  </a:lnTo>
                  <a:lnTo>
                    <a:pt x="274" y="438"/>
                  </a:lnTo>
                  <a:lnTo>
                    <a:pt x="260" y="449"/>
                  </a:lnTo>
                  <a:lnTo>
                    <a:pt x="251" y="455"/>
                  </a:lnTo>
                  <a:lnTo>
                    <a:pt x="245" y="447"/>
                  </a:lnTo>
                  <a:lnTo>
                    <a:pt x="235" y="436"/>
                  </a:lnTo>
                  <a:lnTo>
                    <a:pt x="223" y="423"/>
                  </a:lnTo>
                  <a:lnTo>
                    <a:pt x="211" y="406"/>
                  </a:lnTo>
                  <a:lnTo>
                    <a:pt x="195" y="386"/>
                  </a:lnTo>
                  <a:lnTo>
                    <a:pt x="180" y="364"/>
                  </a:lnTo>
                  <a:lnTo>
                    <a:pt x="163" y="338"/>
                  </a:lnTo>
                  <a:lnTo>
                    <a:pt x="145" y="310"/>
                  </a:lnTo>
                  <a:lnTo>
                    <a:pt x="126" y="281"/>
                  </a:lnTo>
                  <a:lnTo>
                    <a:pt x="108" y="249"/>
                  </a:lnTo>
                  <a:lnTo>
                    <a:pt x="88" y="215"/>
                  </a:lnTo>
                  <a:lnTo>
                    <a:pt x="69" y="178"/>
                  </a:lnTo>
                  <a:lnTo>
                    <a:pt x="51" y="138"/>
                  </a:lnTo>
                  <a:lnTo>
                    <a:pt x="32" y="98"/>
                  </a:lnTo>
                  <a:lnTo>
                    <a:pt x="15" y="55"/>
                  </a:lnTo>
                  <a:lnTo>
                    <a:pt x="0" y="10"/>
                  </a:lnTo>
                  <a:lnTo>
                    <a:pt x="14" y="9"/>
                  </a:lnTo>
                  <a:lnTo>
                    <a:pt x="37" y="7"/>
                  </a:lnTo>
                  <a:lnTo>
                    <a:pt x="65" y="6"/>
                  </a:lnTo>
                  <a:lnTo>
                    <a:pt x="97" y="4"/>
                  </a:lnTo>
                  <a:lnTo>
                    <a:pt x="128" y="3"/>
                  </a:lnTo>
                  <a:lnTo>
                    <a:pt x="154" y="1"/>
                  </a:lnTo>
                  <a:lnTo>
                    <a:pt x="174" y="0"/>
                  </a:lnTo>
                  <a:lnTo>
                    <a:pt x="185"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0" name="Freeform 98"/>
            <p:cNvSpPr>
              <a:spLocks/>
            </p:cNvSpPr>
            <p:nvPr/>
          </p:nvSpPr>
          <p:spPr bwMode="auto">
            <a:xfrm>
              <a:off x="4281" y="3116"/>
              <a:ext cx="338" cy="229"/>
            </a:xfrm>
            <a:custGeom>
              <a:avLst/>
              <a:gdLst>
                <a:gd name="T0" fmla="*/ 0 w 338"/>
                <a:gd name="T1" fmla="*/ 115 h 229"/>
                <a:gd name="T2" fmla="*/ 3 w 338"/>
                <a:gd name="T3" fmla="*/ 138 h 229"/>
                <a:gd name="T4" fmla="*/ 13 w 338"/>
                <a:gd name="T5" fmla="*/ 158 h 229"/>
                <a:gd name="T6" fmla="*/ 29 w 338"/>
                <a:gd name="T7" fmla="*/ 178 h 229"/>
                <a:gd name="T8" fmla="*/ 50 w 338"/>
                <a:gd name="T9" fmla="*/ 195 h 229"/>
                <a:gd name="T10" fmla="*/ 75 w 338"/>
                <a:gd name="T11" fmla="*/ 209 h 229"/>
                <a:gd name="T12" fmla="*/ 104 w 338"/>
                <a:gd name="T13" fmla="*/ 220 h 229"/>
                <a:gd name="T14" fmla="*/ 136 w 338"/>
                <a:gd name="T15" fmla="*/ 226 h 229"/>
                <a:gd name="T16" fmla="*/ 170 w 338"/>
                <a:gd name="T17" fmla="*/ 229 h 229"/>
                <a:gd name="T18" fmla="*/ 204 w 338"/>
                <a:gd name="T19" fmla="*/ 226 h 229"/>
                <a:gd name="T20" fmla="*/ 235 w 338"/>
                <a:gd name="T21" fmla="*/ 220 h 229"/>
                <a:gd name="T22" fmla="*/ 264 w 338"/>
                <a:gd name="T23" fmla="*/ 209 h 229"/>
                <a:gd name="T24" fmla="*/ 289 w 338"/>
                <a:gd name="T25" fmla="*/ 195 h 229"/>
                <a:gd name="T26" fmla="*/ 309 w 338"/>
                <a:gd name="T27" fmla="*/ 178 h 229"/>
                <a:gd name="T28" fmla="*/ 324 w 338"/>
                <a:gd name="T29" fmla="*/ 158 h 229"/>
                <a:gd name="T30" fmla="*/ 335 w 338"/>
                <a:gd name="T31" fmla="*/ 138 h 229"/>
                <a:gd name="T32" fmla="*/ 338 w 338"/>
                <a:gd name="T33" fmla="*/ 115 h 229"/>
                <a:gd name="T34" fmla="*/ 335 w 338"/>
                <a:gd name="T35" fmla="*/ 92 h 229"/>
                <a:gd name="T36" fmla="*/ 324 w 338"/>
                <a:gd name="T37" fmla="*/ 71 h 229"/>
                <a:gd name="T38" fmla="*/ 309 w 338"/>
                <a:gd name="T39" fmla="*/ 51 h 229"/>
                <a:gd name="T40" fmla="*/ 289 w 338"/>
                <a:gd name="T41" fmla="*/ 34 h 229"/>
                <a:gd name="T42" fmla="*/ 264 w 338"/>
                <a:gd name="T43" fmla="*/ 20 h 229"/>
                <a:gd name="T44" fmla="*/ 235 w 338"/>
                <a:gd name="T45" fmla="*/ 9 h 229"/>
                <a:gd name="T46" fmla="*/ 204 w 338"/>
                <a:gd name="T47" fmla="*/ 3 h 229"/>
                <a:gd name="T48" fmla="*/ 170 w 338"/>
                <a:gd name="T49" fmla="*/ 0 h 229"/>
                <a:gd name="T50" fmla="*/ 136 w 338"/>
                <a:gd name="T51" fmla="*/ 3 h 229"/>
                <a:gd name="T52" fmla="*/ 104 w 338"/>
                <a:gd name="T53" fmla="*/ 9 h 229"/>
                <a:gd name="T54" fmla="*/ 75 w 338"/>
                <a:gd name="T55" fmla="*/ 20 h 229"/>
                <a:gd name="T56" fmla="*/ 50 w 338"/>
                <a:gd name="T57" fmla="*/ 34 h 229"/>
                <a:gd name="T58" fmla="*/ 29 w 338"/>
                <a:gd name="T59" fmla="*/ 51 h 229"/>
                <a:gd name="T60" fmla="*/ 13 w 338"/>
                <a:gd name="T61" fmla="*/ 71 h 229"/>
                <a:gd name="T62" fmla="*/ 3 w 338"/>
                <a:gd name="T63" fmla="*/ 92 h 229"/>
                <a:gd name="T64" fmla="*/ 0 w 338"/>
                <a:gd name="T65" fmla="*/ 115 h 2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229"/>
                <a:gd name="T101" fmla="*/ 338 w 338"/>
                <a:gd name="T102" fmla="*/ 229 h 2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229">
                  <a:moveTo>
                    <a:pt x="0" y="115"/>
                  </a:moveTo>
                  <a:lnTo>
                    <a:pt x="3" y="138"/>
                  </a:lnTo>
                  <a:lnTo>
                    <a:pt x="13" y="158"/>
                  </a:lnTo>
                  <a:lnTo>
                    <a:pt x="29" y="178"/>
                  </a:lnTo>
                  <a:lnTo>
                    <a:pt x="50" y="195"/>
                  </a:lnTo>
                  <a:lnTo>
                    <a:pt x="75" y="209"/>
                  </a:lnTo>
                  <a:lnTo>
                    <a:pt x="104" y="220"/>
                  </a:lnTo>
                  <a:lnTo>
                    <a:pt x="136" y="226"/>
                  </a:lnTo>
                  <a:lnTo>
                    <a:pt x="170" y="229"/>
                  </a:lnTo>
                  <a:lnTo>
                    <a:pt x="204" y="226"/>
                  </a:lnTo>
                  <a:lnTo>
                    <a:pt x="235" y="220"/>
                  </a:lnTo>
                  <a:lnTo>
                    <a:pt x="264" y="209"/>
                  </a:lnTo>
                  <a:lnTo>
                    <a:pt x="289" y="195"/>
                  </a:lnTo>
                  <a:lnTo>
                    <a:pt x="309" y="178"/>
                  </a:lnTo>
                  <a:lnTo>
                    <a:pt x="324" y="158"/>
                  </a:lnTo>
                  <a:lnTo>
                    <a:pt x="335" y="138"/>
                  </a:lnTo>
                  <a:lnTo>
                    <a:pt x="338" y="115"/>
                  </a:lnTo>
                  <a:lnTo>
                    <a:pt x="335" y="92"/>
                  </a:lnTo>
                  <a:lnTo>
                    <a:pt x="324" y="71"/>
                  </a:lnTo>
                  <a:lnTo>
                    <a:pt x="309" y="51"/>
                  </a:lnTo>
                  <a:lnTo>
                    <a:pt x="289" y="34"/>
                  </a:lnTo>
                  <a:lnTo>
                    <a:pt x="264" y="20"/>
                  </a:lnTo>
                  <a:lnTo>
                    <a:pt x="235" y="9"/>
                  </a:lnTo>
                  <a:lnTo>
                    <a:pt x="204" y="3"/>
                  </a:lnTo>
                  <a:lnTo>
                    <a:pt x="170" y="0"/>
                  </a:lnTo>
                  <a:lnTo>
                    <a:pt x="136" y="3"/>
                  </a:lnTo>
                  <a:lnTo>
                    <a:pt x="104" y="9"/>
                  </a:lnTo>
                  <a:lnTo>
                    <a:pt x="75" y="20"/>
                  </a:lnTo>
                  <a:lnTo>
                    <a:pt x="50" y="34"/>
                  </a:lnTo>
                  <a:lnTo>
                    <a:pt x="29" y="51"/>
                  </a:lnTo>
                  <a:lnTo>
                    <a:pt x="13" y="71"/>
                  </a:lnTo>
                  <a:lnTo>
                    <a:pt x="3" y="92"/>
                  </a:lnTo>
                  <a:lnTo>
                    <a:pt x="0" y="1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1" name="Freeform 99"/>
            <p:cNvSpPr>
              <a:spLocks/>
            </p:cNvSpPr>
            <p:nvPr/>
          </p:nvSpPr>
          <p:spPr bwMode="auto">
            <a:xfrm>
              <a:off x="4302" y="3138"/>
              <a:ext cx="297" cy="186"/>
            </a:xfrm>
            <a:custGeom>
              <a:avLst/>
              <a:gdLst>
                <a:gd name="T0" fmla="*/ 0 w 297"/>
                <a:gd name="T1" fmla="*/ 93 h 186"/>
                <a:gd name="T2" fmla="*/ 3 w 297"/>
                <a:gd name="T3" fmla="*/ 75 h 186"/>
                <a:gd name="T4" fmla="*/ 12 w 297"/>
                <a:gd name="T5" fmla="*/ 56 h 186"/>
                <a:gd name="T6" fmla="*/ 25 w 297"/>
                <a:gd name="T7" fmla="*/ 41 h 186"/>
                <a:gd name="T8" fmla="*/ 43 w 297"/>
                <a:gd name="T9" fmla="*/ 27 h 186"/>
                <a:gd name="T10" fmla="*/ 66 w 297"/>
                <a:gd name="T11" fmla="*/ 15 h 186"/>
                <a:gd name="T12" fmla="*/ 91 w 297"/>
                <a:gd name="T13" fmla="*/ 7 h 186"/>
                <a:gd name="T14" fmla="*/ 118 w 297"/>
                <a:gd name="T15" fmla="*/ 1 h 186"/>
                <a:gd name="T16" fmla="*/ 149 w 297"/>
                <a:gd name="T17" fmla="*/ 0 h 186"/>
                <a:gd name="T18" fmla="*/ 178 w 297"/>
                <a:gd name="T19" fmla="*/ 1 h 186"/>
                <a:gd name="T20" fmla="*/ 206 w 297"/>
                <a:gd name="T21" fmla="*/ 7 h 186"/>
                <a:gd name="T22" fmla="*/ 232 w 297"/>
                <a:gd name="T23" fmla="*/ 15 h 186"/>
                <a:gd name="T24" fmla="*/ 254 w 297"/>
                <a:gd name="T25" fmla="*/ 27 h 186"/>
                <a:gd name="T26" fmla="*/ 272 w 297"/>
                <a:gd name="T27" fmla="*/ 41 h 186"/>
                <a:gd name="T28" fmla="*/ 285 w 297"/>
                <a:gd name="T29" fmla="*/ 56 h 186"/>
                <a:gd name="T30" fmla="*/ 294 w 297"/>
                <a:gd name="T31" fmla="*/ 75 h 186"/>
                <a:gd name="T32" fmla="*/ 297 w 297"/>
                <a:gd name="T33" fmla="*/ 93 h 186"/>
                <a:gd name="T34" fmla="*/ 294 w 297"/>
                <a:gd name="T35" fmla="*/ 112 h 186"/>
                <a:gd name="T36" fmla="*/ 285 w 297"/>
                <a:gd name="T37" fmla="*/ 129 h 186"/>
                <a:gd name="T38" fmla="*/ 272 w 297"/>
                <a:gd name="T39" fmla="*/ 144 h 186"/>
                <a:gd name="T40" fmla="*/ 254 w 297"/>
                <a:gd name="T41" fmla="*/ 158 h 186"/>
                <a:gd name="T42" fmla="*/ 232 w 297"/>
                <a:gd name="T43" fmla="*/ 170 h 186"/>
                <a:gd name="T44" fmla="*/ 206 w 297"/>
                <a:gd name="T45" fmla="*/ 178 h 186"/>
                <a:gd name="T46" fmla="*/ 178 w 297"/>
                <a:gd name="T47" fmla="*/ 184 h 186"/>
                <a:gd name="T48" fmla="*/ 149 w 297"/>
                <a:gd name="T49" fmla="*/ 186 h 186"/>
                <a:gd name="T50" fmla="*/ 118 w 297"/>
                <a:gd name="T51" fmla="*/ 184 h 186"/>
                <a:gd name="T52" fmla="*/ 91 w 297"/>
                <a:gd name="T53" fmla="*/ 178 h 186"/>
                <a:gd name="T54" fmla="*/ 66 w 297"/>
                <a:gd name="T55" fmla="*/ 170 h 186"/>
                <a:gd name="T56" fmla="*/ 43 w 297"/>
                <a:gd name="T57" fmla="*/ 158 h 186"/>
                <a:gd name="T58" fmla="*/ 25 w 297"/>
                <a:gd name="T59" fmla="*/ 144 h 186"/>
                <a:gd name="T60" fmla="*/ 12 w 297"/>
                <a:gd name="T61" fmla="*/ 129 h 186"/>
                <a:gd name="T62" fmla="*/ 3 w 297"/>
                <a:gd name="T63" fmla="*/ 112 h 186"/>
                <a:gd name="T64" fmla="*/ 0 w 297"/>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7"/>
                <a:gd name="T100" fmla="*/ 0 h 186"/>
                <a:gd name="T101" fmla="*/ 297 w 297"/>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7" h="186">
                  <a:moveTo>
                    <a:pt x="0" y="93"/>
                  </a:moveTo>
                  <a:lnTo>
                    <a:pt x="3" y="75"/>
                  </a:lnTo>
                  <a:lnTo>
                    <a:pt x="12" y="56"/>
                  </a:lnTo>
                  <a:lnTo>
                    <a:pt x="25" y="41"/>
                  </a:lnTo>
                  <a:lnTo>
                    <a:pt x="43" y="27"/>
                  </a:lnTo>
                  <a:lnTo>
                    <a:pt x="66" y="15"/>
                  </a:lnTo>
                  <a:lnTo>
                    <a:pt x="91" y="7"/>
                  </a:lnTo>
                  <a:lnTo>
                    <a:pt x="118" y="1"/>
                  </a:lnTo>
                  <a:lnTo>
                    <a:pt x="149" y="0"/>
                  </a:lnTo>
                  <a:lnTo>
                    <a:pt x="178" y="1"/>
                  </a:lnTo>
                  <a:lnTo>
                    <a:pt x="206" y="7"/>
                  </a:lnTo>
                  <a:lnTo>
                    <a:pt x="232" y="15"/>
                  </a:lnTo>
                  <a:lnTo>
                    <a:pt x="254" y="27"/>
                  </a:lnTo>
                  <a:lnTo>
                    <a:pt x="272" y="41"/>
                  </a:lnTo>
                  <a:lnTo>
                    <a:pt x="285" y="56"/>
                  </a:lnTo>
                  <a:lnTo>
                    <a:pt x="294" y="75"/>
                  </a:lnTo>
                  <a:lnTo>
                    <a:pt x="297" y="93"/>
                  </a:lnTo>
                  <a:lnTo>
                    <a:pt x="294" y="112"/>
                  </a:lnTo>
                  <a:lnTo>
                    <a:pt x="285" y="129"/>
                  </a:lnTo>
                  <a:lnTo>
                    <a:pt x="272" y="144"/>
                  </a:lnTo>
                  <a:lnTo>
                    <a:pt x="254" y="158"/>
                  </a:lnTo>
                  <a:lnTo>
                    <a:pt x="232" y="170"/>
                  </a:lnTo>
                  <a:lnTo>
                    <a:pt x="206" y="178"/>
                  </a:lnTo>
                  <a:lnTo>
                    <a:pt x="178" y="184"/>
                  </a:lnTo>
                  <a:lnTo>
                    <a:pt x="149" y="186"/>
                  </a:lnTo>
                  <a:lnTo>
                    <a:pt x="118" y="184"/>
                  </a:lnTo>
                  <a:lnTo>
                    <a:pt x="91" y="178"/>
                  </a:lnTo>
                  <a:lnTo>
                    <a:pt x="66" y="170"/>
                  </a:lnTo>
                  <a:lnTo>
                    <a:pt x="43" y="158"/>
                  </a:lnTo>
                  <a:lnTo>
                    <a:pt x="25" y="144"/>
                  </a:lnTo>
                  <a:lnTo>
                    <a:pt x="12" y="129"/>
                  </a:lnTo>
                  <a:lnTo>
                    <a:pt x="3" y="112"/>
                  </a:lnTo>
                  <a:lnTo>
                    <a:pt x="0" y="93"/>
                  </a:lnTo>
                  <a:close/>
                </a:path>
              </a:pathLst>
            </a:custGeom>
            <a:solidFill>
              <a:srgbClr val="D6C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2" name="Freeform 100"/>
            <p:cNvSpPr>
              <a:spLocks/>
            </p:cNvSpPr>
            <p:nvPr/>
          </p:nvSpPr>
          <p:spPr bwMode="auto">
            <a:xfrm>
              <a:off x="4250" y="3116"/>
              <a:ext cx="338" cy="229"/>
            </a:xfrm>
            <a:custGeom>
              <a:avLst/>
              <a:gdLst>
                <a:gd name="T0" fmla="*/ 0 w 338"/>
                <a:gd name="T1" fmla="*/ 115 h 229"/>
                <a:gd name="T2" fmla="*/ 3 w 338"/>
                <a:gd name="T3" fmla="*/ 138 h 229"/>
                <a:gd name="T4" fmla="*/ 14 w 338"/>
                <a:gd name="T5" fmla="*/ 158 h 229"/>
                <a:gd name="T6" fmla="*/ 29 w 338"/>
                <a:gd name="T7" fmla="*/ 178 h 229"/>
                <a:gd name="T8" fmla="*/ 49 w 338"/>
                <a:gd name="T9" fmla="*/ 195 h 229"/>
                <a:gd name="T10" fmla="*/ 74 w 338"/>
                <a:gd name="T11" fmla="*/ 209 h 229"/>
                <a:gd name="T12" fmla="*/ 103 w 338"/>
                <a:gd name="T13" fmla="*/ 220 h 229"/>
                <a:gd name="T14" fmla="*/ 135 w 338"/>
                <a:gd name="T15" fmla="*/ 226 h 229"/>
                <a:gd name="T16" fmla="*/ 169 w 338"/>
                <a:gd name="T17" fmla="*/ 229 h 229"/>
                <a:gd name="T18" fmla="*/ 203 w 338"/>
                <a:gd name="T19" fmla="*/ 226 h 229"/>
                <a:gd name="T20" fmla="*/ 235 w 338"/>
                <a:gd name="T21" fmla="*/ 220 h 229"/>
                <a:gd name="T22" fmla="*/ 263 w 338"/>
                <a:gd name="T23" fmla="*/ 209 h 229"/>
                <a:gd name="T24" fmla="*/ 289 w 338"/>
                <a:gd name="T25" fmla="*/ 195 h 229"/>
                <a:gd name="T26" fmla="*/ 309 w 338"/>
                <a:gd name="T27" fmla="*/ 178 h 229"/>
                <a:gd name="T28" fmla="*/ 324 w 338"/>
                <a:gd name="T29" fmla="*/ 158 h 229"/>
                <a:gd name="T30" fmla="*/ 335 w 338"/>
                <a:gd name="T31" fmla="*/ 138 h 229"/>
                <a:gd name="T32" fmla="*/ 338 w 338"/>
                <a:gd name="T33" fmla="*/ 115 h 229"/>
                <a:gd name="T34" fmla="*/ 335 w 338"/>
                <a:gd name="T35" fmla="*/ 92 h 229"/>
                <a:gd name="T36" fmla="*/ 324 w 338"/>
                <a:gd name="T37" fmla="*/ 71 h 229"/>
                <a:gd name="T38" fmla="*/ 309 w 338"/>
                <a:gd name="T39" fmla="*/ 51 h 229"/>
                <a:gd name="T40" fmla="*/ 289 w 338"/>
                <a:gd name="T41" fmla="*/ 34 h 229"/>
                <a:gd name="T42" fmla="*/ 263 w 338"/>
                <a:gd name="T43" fmla="*/ 20 h 229"/>
                <a:gd name="T44" fmla="*/ 235 w 338"/>
                <a:gd name="T45" fmla="*/ 9 h 229"/>
                <a:gd name="T46" fmla="*/ 203 w 338"/>
                <a:gd name="T47" fmla="*/ 3 h 229"/>
                <a:gd name="T48" fmla="*/ 169 w 338"/>
                <a:gd name="T49" fmla="*/ 0 h 229"/>
                <a:gd name="T50" fmla="*/ 135 w 338"/>
                <a:gd name="T51" fmla="*/ 3 h 229"/>
                <a:gd name="T52" fmla="*/ 103 w 338"/>
                <a:gd name="T53" fmla="*/ 9 h 229"/>
                <a:gd name="T54" fmla="*/ 74 w 338"/>
                <a:gd name="T55" fmla="*/ 20 h 229"/>
                <a:gd name="T56" fmla="*/ 49 w 338"/>
                <a:gd name="T57" fmla="*/ 34 h 229"/>
                <a:gd name="T58" fmla="*/ 29 w 338"/>
                <a:gd name="T59" fmla="*/ 51 h 229"/>
                <a:gd name="T60" fmla="*/ 14 w 338"/>
                <a:gd name="T61" fmla="*/ 71 h 229"/>
                <a:gd name="T62" fmla="*/ 3 w 338"/>
                <a:gd name="T63" fmla="*/ 92 h 229"/>
                <a:gd name="T64" fmla="*/ 0 w 338"/>
                <a:gd name="T65" fmla="*/ 115 h 2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8"/>
                <a:gd name="T100" fmla="*/ 0 h 229"/>
                <a:gd name="T101" fmla="*/ 338 w 338"/>
                <a:gd name="T102" fmla="*/ 229 h 2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8" h="229">
                  <a:moveTo>
                    <a:pt x="0" y="115"/>
                  </a:moveTo>
                  <a:lnTo>
                    <a:pt x="3" y="138"/>
                  </a:lnTo>
                  <a:lnTo>
                    <a:pt x="14" y="158"/>
                  </a:lnTo>
                  <a:lnTo>
                    <a:pt x="29" y="178"/>
                  </a:lnTo>
                  <a:lnTo>
                    <a:pt x="49" y="195"/>
                  </a:lnTo>
                  <a:lnTo>
                    <a:pt x="74" y="209"/>
                  </a:lnTo>
                  <a:lnTo>
                    <a:pt x="103" y="220"/>
                  </a:lnTo>
                  <a:lnTo>
                    <a:pt x="135" y="226"/>
                  </a:lnTo>
                  <a:lnTo>
                    <a:pt x="169" y="229"/>
                  </a:lnTo>
                  <a:lnTo>
                    <a:pt x="203" y="226"/>
                  </a:lnTo>
                  <a:lnTo>
                    <a:pt x="235" y="220"/>
                  </a:lnTo>
                  <a:lnTo>
                    <a:pt x="263" y="209"/>
                  </a:lnTo>
                  <a:lnTo>
                    <a:pt x="289" y="195"/>
                  </a:lnTo>
                  <a:lnTo>
                    <a:pt x="309" y="178"/>
                  </a:lnTo>
                  <a:lnTo>
                    <a:pt x="324" y="158"/>
                  </a:lnTo>
                  <a:lnTo>
                    <a:pt x="335" y="138"/>
                  </a:lnTo>
                  <a:lnTo>
                    <a:pt x="338" y="115"/>
                  </a:lnTo>
                  <a:lnTo>
                    <a:pt x="335" y="92"/>
                  </a:lnTo>
                  <a:lnTo>
                    <a:pt x="324" y="71"/>
                  </a:lnTo>
                  <a:lnTo>
                    <a:pt x="309" y="51"/>
                  </a:lnTo>
                  <a:lnTo>
                    <a:pt x="289" y="34"/>
                  </a:lnTo>
                  <a:lnTo>
                    <a:pt x="263" y="20"/>
                  </a:lnTo>
                  <a:lnTo>
                    <a:pt x="235" y="9"/>
                  </a:lnTo>
                  <a:lnTo>
                    <a:pt x="203" y="3"/>
                  </a:lnTo>
                  <a:lnTo>
                    <a:pt x="169" y="0"/>
                  </a:lnTo>
                  <a:lnTo>
                    <a:pt x="135" y="3"/>
                  </a:lnTo>
                  <a:lnTo>
                    <a:pt x="103" y="9"/>
                  </a:lnTo>
                  <a:lnTo>
                    <a:pt x="74" y="20"/>
                  </a:lnTo>
                  <a:lnTo>
                    <a:pt x="49" y="34"/>
                  </a:lnTo>
                  <a:lnTo>
                    <a:pt x="29" y="51"/>
                  </a:lnTo>
                  <a:lnTo>
                    <a:pt x="14" y="71"/>
                  </a:lnTo>
                  <a:lnTo>
                    <a:pt x="3" y="92"/>
                  </a:lnTo>
                  <a:lnTo>
                    <a:pt x="0" y="1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3" name="Freeform 101"/>
            <p:cNvSpPr>
              <a:spLocks/>
            </p:cNvSpPr>
            <p:nvPr/>
          </p:nvSpPr>
          <p:spPr bwMode="auto">
            <a:xfrm>
              <a:off x="4270" y="3138"/>
              <a:ext cx="298" cy="186"/>
            </a:xfrm>
            <a:custGeom>
              <a:avLst/>
              <a:gdLst>
                <a:gd name="T0" fmla="*/ 0 w 298"/>
                <a:gd name="T1" fmla="*/ 93 h 186"/>
                <a:gd name="T2" fmla="*/ 3 w 298"/>
                <a:gd name="T3" fmla="*/ 75 h 186"/>
                <a:gd name="T4" fmla="*/ 12 w 298"/>
                <a:gd name="T5" fmla="*/ 56 h 186"/>
                <a:gd name="T6" fmla="*/ 24 w 298"/>
                <a:gd name="T7" fmla="*/ 41 h 186"/>
                <a:gd name="T8" fmla="*/ 43 w 298"/>
                <a:gd name="T9" fmla="*/ 27 h 186"/>
                <a:gd name="T10" fmla="*/ 66 w 298"/>
                <a:gd name="T11" fmla="*/ 15 h 186"/>
                <a:gd name="T12" fmla="*/ 91 w 298"/>
                <a:gd name="T13" fmla="*/ 7 h 186"/>
                <a:gd name="T14" fmla="*/ 118 w 298"/>
                <a:gd name="T15" fmla="*/ 1 h 186"/>
                <a:gd name="T16" fmla="*/ 149 w 298"/>
                <a:gd name="T17" fmla="*/ 0 h 186"/>
                <a:gd name="T18" fmla="*/ 178 w 298"/>
                <a:gd name="T19" fmla="*/ 1 h 186"/>
                <a:gd name="T20" fmla="*/ 207 w 298"/>
                <a:gd name="T21" fmla="*/ 7 h 186"/>
                <a:gd name="T22" fmla="*/ 232 w 298"/>
                <a:gd name="T23" fmla="*/ 15 h 186"/>
                <a:gd name="T24" fmla="*/ 254 w 298"/>
                <a:gd name="T25" fmla="*/ 27 h 186"/>
                <a:gd name="T26" fmla="*/ 272 w 298"/>
                <a:gd name="T27" fmla="*/ 41 h 186"/>
                <a:gd name="T28" fmla="*/ 286 w 298"/>
                <a:gd name="T29" fmla="*/ 56 h 186"/>
                <a:gd name="T30" fmla="*/ 295 w 298"/>
                <a:gd name="T31" fmla="*/ 75 h 186"/>
                <a:gd name="T32" fmla="*/ 298 w 298"/>
                <a:gd name="T33" fmla="*/ 93 h 186"/>
                <a:gd name="T34" fmla="*/ 295 w 298"/>
                <a:gd name="T35" fmla="*/ 112 h 186"/>
                <a:gd name="T36" fmla="*/ 286 w 298"/>
                <a:gd name="T37" fmla="*/ 129 h 186"/>
                <a:gd name="T38" fmla="*/ 272 w 298"/>
                <a:gd name="T39" fmla="*/ 144 h 186"/>
                <a:gd name="T40" fmla="*/ 254 w 298"/>
                <a:gd name="T41" fmla="*/ 158 h 186"/>
                <a:gd name="T42" fmla="*/ 232 w 298"/>
                <a:gd name="T43" fmla="*/ 170 h 186"/>
                <a:gd name="T44" fmla="*/ 207 w 298"/>
                <a:gd name="T45" fmla="*/ 178 h 186"/>
                <a:gd name="T46" fmla="*/ 178 w 298"/>
                <a:gd name="T47" fmla="*/ 184 h 186"/>
                <a:gd name="T48" fmla="*/ 149 w 298"/>
                <a:gd name="T49" fmla="*/ 186 h 186"/>
                <a:gd name="T50" fmla="*/ 118 w 298"/>
                <a:gd name="T51" fmla="*/ 184 h 186"/>
                <a:gd name="T52" fmla="*/ 91 w 298"/>
                <a:gd name="T53" fmla="*/ 178 h 186"/>
                <a:gd name="T54" fmla="*/ 66 w 298"/>
                <a:gd name="T55" fmla="*/ 170 h 186"/>
                <a:gd name="T56" fmla="*/ 43 w 298"/>
                <a:gd name="T57" fmla="*/ 158 h 186"/>
                <a:gd name="T58" fmla="*/ 24 w 298"/>
                <a:gd name="T59" fmla="*/ 144 h 186"/>
                <a:gd name="T60" fmla="*/ 12 w 298"/>
                <a:gd name="T61" fmla="*/ 129 h 186"/>
                <a:gd name="T62" fmla="*/ 3 w 298"/>
                <a:gd name="T63" fmla="*/ 112 h 186"/>
                <a:gd name="T64" fmla="*/ 0 w 298"/>
                <a:gd name="T65" fmla="*/ 93 h 18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8"/>
                <a:gd name="T100" fmla="*/ 0 h 186"/>
                <a:gd name="T101" fmla="*/ 298 w 298"/>
                <a:gd name="T102" fmla="*/ 186 h 18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8" h="186">
                  <a:moveTo>
                    <a:pt x="0" y="93"/>
                  </a:moveTo>
                  <a:lnTo>
                    <a:pt x="3" y="75"/>
                  </a:lnTo>
                  <a:lnTo>
                    <a:pt x="12" y="56"/>
                  </a:lnTo>
                  <a:lnTo>
                    <a:pt x="24" y="41"/>
                  </a:lnTo>
                  <a:lnTo>
                    <a:pt x="43" y="27"/>
                  </a:lnTo>
                  <a:lnTo>
                    <a:pt x="66" y="15"/>
                  </a:lnTo>
                  <a:lnTo>
                    <a:pt x="91" y="7"/>
                  </a:lnTo>
                  <a:lnTo>
                    <a:pt x="118" y="1"/>
                  </a:lnTo>
                  <a:lnTo>
                    <a:pt x="149" y="0"/>
                  </a:lnTo>
                  <a:lnTo>
                    <a:pt x="178" y="1"/>
                  </a:lnTo>
                  <a:lnTo>
                    <a:pt x="207" y="7"/>
                  </a:lnTo>
                  <a:lnTo>
                    <a:pt x="232" y="15"/>
                  </a:lnTo>
                  <a:lnTo>
                    <a:pt x="254" y="27"/>
                  </a:lnTo>
                  <a:lnTo>
                    <a:pt x="272" y="41"/>
                  </a:lnTo>
                  <a:lnTo>
                    <a:pt x="286" y="56"/>
                  </a:lnTo>
                  <a:lnTo>
                    <a:pt x="295" y="75"/>
                  </a:lnTo>
                  <a:lnTo>
                    <a:pt x="298" y="93"/>
                  </a:lnTo>
                  <a:lnTo>
                    <a:pt x="295" y="112"/>
                  </a:lnTo>
                  <a:lnTo>
                    <a:pt x="286" y="129"/>
                  </a:lnTo>
                  <a:lnTo>
                    <a:pt x="272" y="144"/>
                  </a:lnTo>
                  <a:lnTo>
                    <a:pt x="254" y="158"/>
                  </a:lnTo>
                  <a:lnTo>
                    <a:pt x="232" y="170"/>
                  </a:lnTo>
                  <a:lnTo>
                    <a:pt x="207" y="178"/>
                  </a:lnTo>
                  <a:lnTo>
                    <a:pt x="178" y="184"/>
                  </a:lnTo>
                  <a:lnTo>
                    <a:pt x="149" y="186"/>
                  </a:lnTo>
                  <a:lnTo>
                    <a:pt x="118" y="184"/>
                  </a:lnTo>
                  <a:lnTo>
                    <a:pt x="91" y="178"/>
                  </a:lnTo>
                  <a:lnTo>
                    <a:pt x="66" y="170"/>
                  </a:lnTo>
                  <a:lnTo>
                    <a:pt x="43" y="158"/>
                  </a:lnTo>
                  <a:lnTo>
                    <a:pt x="24" y="144"/>
                  </a:lnTo>
                  <a:lnTo>
                    <a:pt x="12" y="129"/>
                  </a:lnTo>
                  <a:lnTo>
                    <a:pt x="3" y="112"/>
                  </a:lnTo>
                  <a:lnTo>
                    <a:pt x="0" y="93"/>
                  </a:lnTo>
                  <a:close/>
                </a:path>
              </a:pathLst>
            </a:custGeom>
            <a:solidFill>
              <a:srgbClr val="0A3A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4" name="Freeform 102"/>
            <p:cNvSpPr>
              <a:spLocks/>
            </p:cNvSpPr>
            <p:nvPr/>
          </p:nvSpPr>
          <p:spPr bwMode="auto">
            <a:xfrm>
              <a:off x="3796" y="3085"/>
              <a:ext cx="703" cy="260"/>
            </a:xfrm>
            <a:custGeom>
              <a:avLst/>
              <a:gdLst>
                <a:gd name="T0" fmla="*/ 3 w 703"/>
                <a:gd name="T1" fmla="*/ 80 h 260"/>
                <a:gd name="T2" fmla="*/ 0 w 703"/>
                <a:gd name="T3" fmla="*/ 85 h 260"/>
                <a:gd name="T4" fmla="*/ 0 w 703"/>
                <a:gd name="T5" fmla="*/ 94 h 260"/>
                <a:gd name="T6" fmla="*/ 6 w 703"/>
                <a:gd name="T7" fmla="*/ 119 h 260"/>
                <a:gd name="T8" fmla="*/ 21 w 703"/>
                <a:gd name="T9" fmla="*/ 153 h 260"/>
                <a:gd name="T10" fmla="*/ 54 w 703"/>
                <a:gd name="T11" fmla="*/ 182 h 260"/>
                <a:gd name="T12" fmla="*/ 88 w 703"/>
                <a:gd name="T13" fmla="*/ 191 h 260"/>
                <a:gd name="T14" fmla="*/ 117 w 703"/>
                <a:gd name="T15" fmla="*/ 191 h 260"/>
                <a:gd name="T16" fmla="*/ 155 w 703"/>
                <a:gd name="T17" fmla="*/ 188 h 260"/>
                <a:gd name="T18" fmla="*/ 197 w 703"/>
                <a:gd name="T19" fmla="*/ 183 h 260"/>
                <a:gd name="T20" fmla="*/ 241 w 703"/>
                <a:gd name="T21" fmla="*/ 177 h 260"/>
                <a:gd name="T22" fmla="*/ 285 w 703"/>
                <a:gd name="T23" fmla="*/ 171 h 260"/>
                <a:gd name="T24" fmla="*/ 321 w 703"/>
                <a:gd name="T25" fmla="*/ 165 h 260"/>
                <a:gd name="T26" fmla="*/ 349 w 703"/>
                <a:gd name="T27" fmla="*/ 160 h 260"/>
                <a:gd name="T28" fmla="*/ 363 w 703"/>
                <a:gd name="T29" fmla="*/ 173 h 260"/>
                <a:gd name="T30" fmla="*/ 372 w 703"/>
                <a:gd name="T31" fmla="*/ 208 h 260"/>
                <a:gd name="T32" fmla="*/ 375 w 703"/>
                <a:gd name="T33" fmla="*/ 216 h 260"/>
                <a:gd name="T34" fmla="*/ 375 w 703"/>
                <a:gd name="T35" fmla="*/ 217 h 260"/>
                <a:gd name="T36" fmla="*/ 381 w 703"/>
                <a:gd name="T37" fmla="*/ 225 h 260"/>
                <a:gd name="T38" fmla="*/ 398 w 703"/>
                <a:gd name="T39" fmla="*/ 239 h 260"/>
                <a:gd name="T40" fmla="*/ 420 w 703"/>
                <a:gd name="T41" fmla="*/ 249 h 260"/>
                <a:gd name="T42" fmla="*/ 446 w 703"/>
                <a:gd name="T43" fmla="*/ 257 h 260"/>
                <a:gd name="T44" fmla="*/ 489 w 703"/>
                <a:gd name="T45" fmla="*/ 260 h 260"/>
                <a:gd name="T46" fmla="*/ 546 w 703"/>
                <a:gd name="T47" fmla="*/ 257 h 260"/>
                <a:gd name="T48" fmla="*/ 601 w 703"/>
                <a:gd name="T49" fmla="*/ 246 h 260"/>
                <a:gd name="T50" fmla="*/ 646 w 703"/>
                <a:gd name="T51" fmla="*/ 229 h 260"/>
                <a:gd name="T52" fmla="*/ 680 w 703"/>
                <a:gd name="T53" fmla="*/ 199 h 260"/>
                <a:gd name="T54" fmla="*/ 701 w 703"/>
                <a:gd name="T55" fmla="*/ 162 h 260"/>
                <a:gd name="T56" fmla="*/ 698 w 703"/>
                <a:gd name="T57" fmla="*/ 122 h 260"/>
                <a:gd name="T58" fmla="*/ 677 w 703"/>
                <a:gd name="T59" fmla="*/ 97 h 260"/>
                <a:gd name="T60" fmla="*/ 671 w 703"/>
                <a:gd name="T61" fmla="*/ 93 h 260"/>
                <a:gd name="T62" fmla="*/ 668 w 703"/>
                <a:gd name="T63" fmla="*/ 93 h 260"/>
                <a:gd name="T64" fmla="*/ 661 w 703"/>
                <a:gd name="T65" fmla="*/ 93 h 260"/>
                <a:gd name="T66" fmla="*/ 631 w 703"/>
                <a:gd name="T67" fmla="*/ 93 h 260"/>
                <a:gd name="T68" fmla="*/ 581 w 703"/>
                <a:gd name="T69" fmla="*/ 83 h 260"/>
                <a:gd name="T70" fmla="*/ 525 w 703"/>
                <a:gd name="T71" fmla="*/ 54 h 260"/>
                <a:gd name="T72" fmla="*/ 475 w 703"/>
                <a:gd name="T73" fmla="*/ 17 h 260"/>
                <a:gd name="T74" fmla="*/ 418 w 703"/>
                <a:gd name="T75" fmla="*/ 2 h 260"/>
                <a:gd name="T76" fmla="*/ 346 w 703"/>
                <a:gd name="T77" fmla="*/ 2 h 260"/>
                <a:gd name="T78" fmla="*/ 265 w 703"/>
                <a:gd name="T79" fmla="*/ 13 h 260"/>
                <a:gd name="T80" fmla="*/ 183 w 703"/>
                <a:gd name="T81" fmla="*/ 28 h 260"/>
                <a:gd name="T82" fmla="*/ 109 w 703"/>
                <a:gd name="T83" fmla="*/ 48 h 260"/>
                <a:gd name="T84" fmla="*/ 49 w 703"/>
                <a:gd name="T85" fmla="*/ 65 h 260"/>
                <a:gd name="T86" fmla="*/ 14 w 703"/>
                <a:gd name="T87" fmla="*/ 76 h 26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03"/>
                <a:gd name="T133" fmla="*/ 0 h 260"/>
                <a:gd name="T134" fmla="*/ 703 w 703"/>
                <a:gd name="T135" fmla="*/ 260 h 26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03" h="260">
                  <a:moveTo>
                    <a:pt x="6" y="79"/>
                  </a:moveTo>
                  <a:lnTo>
                    <a:pt x="3" y="80"/>
                  </a:lnTo>
                  <a:lnTo>
                    <a:pt x="1" y="82"/>
                  </a:lnTo>
                  <a:lnTo>
                    <a:pt x="0" y="85"/>
                  </a:lnTo>
                  <a:lnTo>
                    <a:pt x="0" y="89"/>
                  </a:lnTo>
                  <a:lnTo>
                    <a:pt x="0" y="94"/>
                  </a:lnTo>
                  <a:lnTo>
                    <a:pt x="1" y="105"/>
                  </a:lnTo>
                  <a:lnTo>
                    <a:pt x="6" y="119"/>
                  </a:lnTo>
                  <a:lnTo>
                    <a:pt x="12" y="136"/>
                  </a:lnTo>
                  <a:lnTo>
                    <a:pt x="21" y="153"/>
                  </a:lnTo>
                  <a:lnTo>
                    <a:pt x="35" y="168"/>
                  </a:lnTo>
                  <a:lnTo>
                    <a:pt x="54" y="182"/>
                  </a:lnTo>
                  <a:lnTo>
                    <a:pt x="77" y="189"/>
                  </a:lnTo>
                  <a:lnTo>
                    <a:pt x="88" y="191"/>
                  </a:lnTo>
                  <a:lnTo>
                    <a:pt x="101" y="191"/>
                  </a:lnTo>
                  <a:lnTo>
                    <a:pt x="117" y="191"/>
                  </a:lnTo>
                  <a:lnTo>
                    <a:pt x="135" y="189"/>
                  </a:lnTo>
                  <a:lnTo>
                    <a:pt x="155" y="188"/>
                  </a:lnTo>
                  <a:lnTo>
                    <a:pt x="175" y="186"/>
                  </a:lnTo>
                  <a:lnTo>
                    <a:pt x="197" y="183"/>
                  </a:lnTo>
                  <a:lnTo>
                    <a:pt x="220" y="180"/>
                  </a:lnTo>
                  <a:lnTo>
                    <a:pt x="241" y="177"/>
                  </a:lnTo>
                  <a:lnTo>
                    <a:pt x="263" y="174"/>
                  </a:lnTo>
                  <a:lnTo>
                    <a:pt x="285" y="171"/>
                  </a:lnTo>
                  <a:lnTo>
                    <a:pt x="303" y="168"/>
                  </a:lnTo>
                  <a:lnTo>
                    <a:pt x="321" y="165"/>
                  </a:lnTo>
                  <a:lnTo>
                    <a:pt x="337" y="163"/>
                  </a:lnTo>
                  <a:lnTo>
                    <a:pt x="349" y="160"/>
                  </a:lnTo>
                  <a:lnTo>
                    <a:pt x="360" y="159"/>
                  </a:lnTo>
                  <a:lnTo>
                    <a:pt x="363" y="173"/>
                  </a:lnTo>
                  <a:lnTo>
                    <a:pt x="368" y="191"/>
                  </a:lnTo>
                  <a:lnTo>
                    <a:pt x="372" y="208"/>
                  </a:lnTo>
                  <a:lnTo>
                    <a:pt x="374" y="214"/>
                  </a:lnTo>
                  <a:lnTo>
                    <a:pt x="375" y="216"/>
                  </a:lnTo>
                  <a:lnTo>
                    <a:pt x="375" y="217"/>
                  </a:lnTo>
                  <a:lnTo>
                    <a:pt x="381" y="225"/>
                  </a:lnTo>
                  <a:lnTo>
                    <a:pt x="389" y="233"/>
                  </a:lnTo>
                  <a:lnTo>
                    <a:pt x="398" y="239"/>
                  </a:lnTo>
                  <a:lnTo>
                    <a:pt x="409" y="245"/>
                  </a:lnTo>
                  <a:lnTo>
                    <a:pt x="420" y="249"/>
                  </a:lnTo>
                  <a:lnTo>
                    <a:pt x="432" y="253"/>
                  </a:lnTo>
                  <a:lnTo>
                    <a:pt x="446" y="257"/>
                  </a:lnTo>
                  <a:lnTo>
                    <a:pt x="461" y="259"/>
                  </a:lnTo>
                  <a:lnTo>
                    <a:pt x="489" y="260"/>
                  </a:lnTo>
                  <a:lnTo>
                    <a:pt x="517" y="260"/>
                  </a:lnTo>
                  <a:lnTo>
                    <a:pt x="546" y="257"/>
                  </a:lnTo>
                  <a:lnTo>
                    <a:pt x="574" y="253"/>
                  </a:lnTo>
                  <a:lnTo>
                    <a:pt x="601" y="246"/>
                  </a:lnTo>
                  <a:lnTo>
                    <a:pt x="624" y="239"/>
                  </a:lnTo>
                  <a:lnTo>
                    <a:pt x="646" y="229"/>
                  </a:lnTo>
                  <a:lnTo>
                    <a:pt x="661" y="219"/>
                  </a:lnTo>
                  <a:lnTo>
                    <a:pt x="680" y="199"/>
                  </a:lnTo>
                  <a:lnTo>
                    <a:pt x="694" y="180"/>
                  </a:lnTo>
                  <a:lnTo>
                    <a:pt x="701" y="162"/>
                  </a:lnTo>
                  <a:lnTo>
                    <a:pt x="703" y="143"/>
                  </a:lnTo>
                  <a:lnTo>
                    <a:pt x="698" y="122"/>
                  </a:lnTo>
                  <a:lnTo>
                    <a:pt x="688" y="106"/>
                  </a:lnTo>
                  <a:lnTo>
                    <a:pt x="677" y="97"/>
                  </a:lnTo>
                  <a:lnTo>
                    <a:pt x="672" y="94"/>
                  </a:lnTo>
                  <a:lnTo>
                    <a:pt x="671" y="93"/>
                  </a:lnTo>
                  <a:lnTo>
                    <a:pt x="669" y="93"/>
                  </a:lnTo>
                  <a:lnTo>
                    <a:pt x="668" y="93"/>
                  </a:lnTo>
                  <a:lnTo>
                    <a:pt x="666" y="93"/>
                  </a:lnTo>
                  <a:lnTo>
                    <a:pt x="661" y="93"/>
                  </a:lnTo>
                  <a:lnTo>
                    <a:pt x="649" y="93"/>
                  </a:lnTo>
                  <a:lnTo>
                    <a:pt x="631" y="93"/>
                  </a:lnTo>
                  <a:lnTo>
                    <a:pt x="609" y="89"/>
                  </a:lnTo>
                  <a:lnTo>
                    <a:pt x="581" y="83"/>
                  </a:lnTo>
                  <a:lnTo>
                    <a:pt x="554" y="71"/>
                  </a:lnTo>
                  <a:lnTo>
                    <a:pt x="525" y="54"/>
                  </a:lnTo>
                  <a:lnTo>
                    <a:pt x="495" y="31"/>
                  </a:lnTo>
                  <a:lnTo>
                    <a:pt x="475" y="17"/>
                  </a:lnTo>
                  <a:lnTo>
                    <a:pt x="449" y="8"/>
                  </a:lnTo>
                  <a:lnTo>
                    <a:pt x="418" y="2"/>
                  </a:lnTo>
                  <a:lnTo>
                    <a:pt x="383" y="0"/>
                  </a:lnTo>
                  <a:lnTo>
                    <a:pt x="346" y="2"/>
                  </a:lnTo>
                  <a:lnTo>
                    <a:pt x="306" y="6"/>
                  </a:lnTo>
                  <a:lnTo>
                    <a:pt x="265" y="13"/>
                  </a:lnTo>
                  <a:lnTo>
                    <a:pt x="223" y="20"/>
                  </a:lnTo>
                  <a:lnTo>
                    <a:pt x="183" y="28"/>
                  </a:lnTo>
                  <a:lnTo>
                    <a:pt x="145" y="37"/>
                  </a:lnTo>
                  <a:lnTo>
                    <a:pt x="109" y="48"/>
                  </a:lnTo>
                  <a:lnTo>
                    <a:pt x="77" y="56"/>
                  </a:lnTo>
                  <a:lnTo>
                    <a:pt x="49" y="65"/>
                  </a:lnTo>
                  <a:lnTo>
                    <a:pt x="28" y="71"/>
                  </a:lnTo>
                  <a:lnTo>
                    <a:pt x="14" y="76"/>
                  </a:lnTo>
                  <a:lnTo>
                    <a:pt x="6" y="7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5" name="Freeform 103"/>
            <p:cNvSpPr>
              <a:spLocks/>
            </p:cNvSpPr>
            <p:nvPr/>
          </p:nvSpPr>
          <p:spPr bwMode="auto">
            <a:xfrm>
              <a:off x="3816" y="3107"/>
              <a:ext cx="663" cy="218"/>
            </a:xfrm>
            <a:custGeom>
              <a:avLst/>
              <a:gdLst>
                <a:gd name="T0" fmla="*/ 491 w 663"/>
                <a:gd name="T1" fmla="*/ 47 h 218"/>
                <a:gd name="T2" fmla="*/ 548 w 663"/>
                <a:gd name="T3" fmla="*/ 78 h 218"/>
                <a:gd name="T4" fmla="*/ 598 w 663"/>
                <a:gd name="T5" fmla="*/ 89 h 218"/>
                <a:gd name="T6" fmla="*/ 634 w 663"/>
                <a:gd name="T7" fmla="*/ 91 h 218"/>
                <a:gd name="T8" fmla="*/ 649 w 663"/>
                <a:gd name="T9" fmla="*/ 95 h 218"/>
                <a:gd name="T10" fmla="*/ 660 w 663"/>
                <a:gd name="T11" fmla="*/ 111 h 218"/>
                <a:gd name="T12" fmla="*/ 663 w 663"/>
                <a:gd name="T13" fmla="*/ 124 h 218"/>
                <a:gd name="T14" fmla="*/ 663 w 663"/>
                <a:gd name="T15" fmla="*/ 124 h 218"/>
                <a:gd name="T16" fmla="*/ 661 w 663"/>
                <a:gd name="T17" fmla="*/ 138 h 218"/>
                <a:gd name="T18" fmla="*/ 643 w 663"/>
                <a:gd name="T19" fmla="*/ 166 h 218"/>
                <a:gd name="T20" fmla="*/ 615 w 663"/>
                <a:gd name="T21" fmla="*/ 191 h 218"/>
                <a:gd name="T22" fmla="*/ 575 w 663"/>
                <a:gd name="T23" fmla="*/ 204 h 218"/>
                <a:gd name="T24" fmla="*/ 526 w 663"/>
                <a:gd name="T25" fmla="*/ 215 h 218"/>
                <a:gd name="T26" fmla="*/ 471 w 663"/>
                <a:gd name="T27" fmla="*/ 218 h 218"/>
                <a:gd name="T28" fmla="*/ 432 w 663"/>
                <a:gd name="T29" fmla="*/ 215 h 218"/>
                <a:gd name="T30" fmla="*/ 409 w 663"/>
                <a:gd name="T31" fmla="*/ 209 h 218"/>
                <a:gd name="T32" fmla="*/ 392 w 663"/>
                <a:gd name="T33" fmla="*/ 201 h 218"/>
                <a:gd name="T34" fmla="*/ 378 w 663"/>
                <a:gd name="T35" fmla="*/ 191 h 218"/>
                <a:gd name="T36" fmla="*/ 371 w 663"/>
                <a:gd name="T37" fmla="*/ 172 h 218"/>
                <a:gd name="T38" fmla="*/ 360 w 663"/>
                <a:gd name="T39" fmla="*/ 132 h 218"/>
                <a:gd name="T40" fmla="*/ 355 w 663"/>
                <a:gd name="T41" fmla="*/ 120 h 218"/>
                <a:gd name="T42" fmla="*/ 349 w 663"/>
                <a:gd name="T43" fmla="*/ 115 h 218"/>
                <a:gd name="T44" fmla="*/ 332 w 663"/>
                <a:gd name="T45" fmla="*/ 117 h 218"/>
                <a:gd name="T46" fmla="*/ 298 w 663"/>
                <a:gd name="T47" fmla="*/ 123 h 218"/>
                <a:gd name="T48" fmla="*/ 258 w 663"/>
                <a:gd name="T49" fmla="*/ 129 h 218"/>
                <a:gd name="T50" fmla="*/ 215 w 663"/>
                <a:gd name="T51" fmla="*/ 135 h 218"/>
                <a:gd name="T52" fmla="*/ 172 w 663"/>
                <a:gd name="T53" fmla="*/ 141 h 218"/>
                <a:gd name="T54" fmla="*/ 132 w 663"/>
                <a:gd name="T55" fmla="*/ 146 h 218"/>
                <a:gd name="T56" fmla="*/ 97 w 663"/>
                <a:gd name="T57" fmla="*/ 149 h 218"/>
                <a:gd name="T58" fmla="*/ 71 w 663"/>
                <a:gd name="T59" fmla="*/ 149 h 218"/>
                <a:gd name="T60" fmla="*/ 46 w 663"/>
                <a:gd name="T61" fmla="*/ 143 h 218"/>
                <a:gd name="T62" fmla="*/ 23 w 663"/>
                <a:gd name="T63" fmla="*/ 124 h 218"/>
                <a:gd name="T64" fmla="*/ 9 w 663"/>
                <a:gd name="T65" fmla="*/ 101 h 218"/>
                <a:gd name="T66" fmla="*/ 1 w 663"/>
                <a:gd name="T67" fmla="*/ 81 h 218"/>
                <a:gd name="T68" fmla="*/ 23 w 663"/>
                <a:gd name="T69" fmla="*/ 66 h 218"/>
                <a:gd name="T70" fmla="*/ 80 w 663"/>
                <a:gd name="T71" fmla="*/ 49 h 218"/>
                <a:gd name="T72" fmla="*/ 145 w 663"/>
                <a:gd name="T73" fmla="*/ 32 h 218"/>
                <a:gd name="T74" fmla="*/ 214 w 663"/>
                <a:gd name="T75" fmla="*/ 17 h 218"/>
                <a:gd name="T76" fmla="*/ 283 w 663"/>
                <a:gd name="T77" fmla="*/ 4 h 218"/>
                <a:gd name="T78" fmla="*/ 349 w 663"/>
                <a:gd name="T79" fmla="*/ 0 h 218"/>
                <a:gd name="T80" fmla="*/ 405 w 663"/>
                <a:gd name="T81" fmla="*/ 1 h 218"/>
                <a:gd name="T82" fmla="*/ 448 w 663"/>
                <a:gd name="T83" fmla="*/ 14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63"/>
                <a:gd name="T127" fmla="*/ 0 h 218"/>
                <a:gd name="T128" fmla="*/ 663 w 663"/>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63" h="218">
                  <a:moveTo>
                    <a:pt x="461" y="24"/>
                  </a:moveTo>
                  <a:lnTo>
                    <a:pt x="491" y="47"/>
                  </a:lnTo>
                  <a:lnTo>
                    <a:pt x="520" y="66"/>
                  </a:lnTo>
                  <a:lnTo>
                    <a:pt x="548" y="78"/>
                  </a:lnTo>
                  <a:lnTo>
                    <a:pt x="574" y="84"/>
                  </a:lnTo>
                  <a:lnTo>
                    <a:pt x="598" y="89"/>
                  </a:lnTo>
                  <a:lnTo>
                    <a:pt x="618" y="91"/>
                  </a:lnTo>
                  <a:lnTo>
                    <a:pt x="634" y="91"/>
                  </a:lnTo>
                  <a:lnTo>
                    <a:pt x="644" y="91"/>
                  </a:lnTo>
                  <a:lnTo>
                    <a:pt x="649" y="95"/>
                  </a:lnTo>
                  <a:lnTo>
                    <a:pt x="655" y="101"/>
                  </a:lnTo>
                  <a:lnTo>
                    <a:pt x="660" y="111"/>
                  </a:lnTo>
                  <a:lnTo>
                    <a:pt x="663" y="123"/>
                  </a:lnTo>
                  <a:lnTo>
                    <a:pt x="663" y="124"/>
                  </a:lnTo>
                  <a:lnTo>
                    <a:pt x="663" y="126"/>
                  </a:lnTo>
                  <a:lnTo>
                    <a:pt x="661" y="138"/>
                  </a:lnTo>
                  <a:lnTo>
                    <a:pt x="654" y="152"/>
                  </a:lnTo>
                  <a:lnTo>
                    <a:pt x="643" y="166"/>
                  </a:lnTo>
                  <a:lnTo>
                    <a:pt x="628" y="181"/>
                  </a:lnTo>
                  <a:lnTo>
                    <a:pt x="615" y="191"/>
                  </a:lnTo>
                  <a:lnTo>
                    <a:pt x="597" y="198"/>
                  </a:lnTo>
                  <a:lnTo>
                    <a:pt x="575" y="204"/>
                  </a:lnTo>
                  <a:lnTo>
                    <a:pt x="552" y="211"/>
                  </a:lnTo>
                  <a:lnTo>
                    <a:pt x="526" y="215"/>
                  </a:lnTo>
                  <a:lnTo>
                    <a:pt x="498" y="218"/>
                  </a:lnTo>
                  <a:lnTo>
                    <a:pt x="471" y="218"/>
                  </a:lnTo>
                  <a:lnTo>
                    <a:pt x="445" y="217"/>
                  </a:lnTo>
                  <a:lnTo>
                    <a:pt x="432" y="215"/>
                  </a:lnTo>
                  <a:lnTo>
                    <a:pt x="420" y="212"/>
                  </a:lnTo>
                  <a:lnTo>
                    <a:pt x="409" y="209"/>
                  </a:lnTo>
                  <a:lnTo>
                    <a:pt x="400" y="204"/>
                  </a:lnTo>
                  <a:lnTo>
                    <a:pt x="392" y="201"/>
                  </a:lnTo>
                  <a:lnTo>
                    <a:pt x="385" y="195"/>
                  </a:lnTo>
                  <a:lnTo>
                    <a:pt x="378" y="191"/>
                  </a:lnTo>
                  <a:lnTo>
                    <a:pt x="374" y="184"/>
                  </a:lnTo>
                  <a:lnTo>
                    <a:pt x="371" y="172"/>
                  </a:lnTo>
                  <a:lnTo>
                    <a:pt x="365" y="152"/>
                  </a:lnTo>
                  <a:lnTo>
                    <a:pt x="360" y="132"/>
                  </a:lnTo>
                  <a:lnTo>
                    <a:pt x="357" y="123"/>
                  </a:lnTo>
                  <a:lnTo>
                    <a:pt x="355" y="120"/>
                  </a:lnTo>
                  <a:lnTo>
                    <a:pt x="352" y="117"/>
                  </a:lnTo>
                  <a:lnTo>
                    <a:pt x="349" y="115"/>
                  </a:lnTo>
                  <a:lnTo>
                    <a:pt x="346" y="115"/>
                  </a:lnTo>
                  <a:lnTo>
                    <a:pt x="332" y="117"/>
                  </a:lnTo>
                  <a:lnTo>
                    <a:pt x="317" y="120"/>
                  </a:lnTo>
                  <a:lnTo>
                    <a:pt x="298" y="123"/>
                  </a:lnTo>
                  <a:lnTo>
                    <a:pt x="280" y="126"/>
                  </a:lnTo>
                  <a:lnTo>
                    <a:pt x="258" y="129"/>
                  </a:lnTo>
                  <a:lnTo>
                    <a:pt x="237" y="132"/>
                  </a:lnTo>
                  <a:lnTo>
                    <a:pt x="215" y="135"/>
                  </a:lnTo>
                  <a:lnTo>
                    <a:pt x="194" y="138"/>
                  </a:lnTo>
                  <a:lnTo>
                    <a:pt x="172" y="141"/>
                  </a:lnTo>
                  <a:lnTo>
                    <a:pt x="152" y="143"/>
                  </a:lnTo>
                  <a:lnTo>
                    <a:pt x="132" y="146"/>
                  </a:lnTo>
                  <a:lnTo>
                    <a:pt x="114" y="147"/>
                  </a:lnTo>
                  <a:lnTo>
                    <a:pt x="97" y="149"/>
                  </a:lnTo>
                  <a:lnTo>
                    <a:pt x="83" y="149"/>
                  </a:lnTo>
                  <a:lnTo>
                    <a:pt x="71" y="149"/>
                  </a:lnTo>
                  <a:lnTo>
                    <a:pt x="61" y="147"/>
                  </a:lnTo>
                  <a:lnTo>
                    <a:pt x="46" y="143"/>
                  </a:lnTo>
                  <a:lnTo>
                    <a:pt x="32" y="135"/>
                  </a:lnTo>
                  <a:lnTo>
                    <a:pt x="23" y="124"/>
                  </a:lnTo>
                  <a:lnTo>
                    <a:pt x="15" y="114"/>
                  </a:lnTo>
                  <a:lnTo>
                    <a:pt x="9" y="101"/>
                  </a:lnTo>
                  <a:lnTo>
                    <a:pt x="5" y="91"/>
                  </a:lnTo>
                  <a:lnTo>
                    <a:pt x="1" y="81"/>
                  </a:lnTo>
                  <a:lnTo>
                    <a:pt x="0" y="74"/>
                  </a:lnTo>
                  <a:lnTo>
                    <a:pt x="23" y="66"/>
                  </a:lnTo>
                  <a:lnTo>
                    <a:pt x="49" y="58"/>
                  </a:lnTo>
                  <a:lnTo>
                    <a:pt x="80" y="49"/>
                  </a:lnTo>
                  <a:lnTo>
                    <a:pt x="111" y="41"/>
                  </a:lnTo>
                  <a:lnTo>
                    <a:pt x="145" y="32"/>
                  </a:lnTo>
                  <a:lnTo>
                    <a:pt x="178" y="24"/>
                  </a:lnTo>
                  <a:lnTo>
                    <a:pt x="214" y="17"/>
                  </a:lnTo>
                  <a:lnTo>
                    <a:pt x="249" y="11"/>
                  </a:lnTo>
                  <a:lnTo>
                    <a:pt x="283" y="4"/>
                  </a:lnTo>
                  <a:lnTo>
                    <a:pt x="317" y="1"/>
                  </a:lnTo>
                  <a:lnTo>
                    <a:pt x="349" y="0"/>
                  </a:lnTo>
                  <a:lnTo>
                    <a:pt x="378" y="0"/>
                  </a:lnTo>
                  <a:lnTo>
                    <a:pt x="405" y="1"/>
                  </a:lnTo>
                  <a:lnTo>
                    <a:pt x="428" y="6"/>
                  </a:lnTo>
                  <a:lnTo>
                    <a:pt x="448" y="14"/>
                  </a:lnTo>
                  <a:lnTo>
                    <a:pt x="461" y="24"/>
                  </a:lnTo>
                  <a:close/>
                </a:path>
              </a:pathLst>
            </a:custGeom>
            <a:solidFill>
              <a:srgbClr val="44A8B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6" name="Freeform 104"/>
            <p:cNvSpPr>
              <a:spLocks/>
            </p:cNvSpPr>
            <p:nvPr/>
          </p:nvSpPr>
          <p:spPr bwMode="auto">
            <a:xfrm>
              <a:off x="3930" y="3168"/>
              <a:ext cx="341" cy="233"/>
            </a:xfrm>
            <a:custGeom>
              <a:avLst/>
              <a:gdLst>
                <a:gd name="T0" fmla="*/ 0 w 341"/>
                <a:gd name="T1" fmla="*/ 117 h 233"/>
                <a:gd name="T2" fmla="*/ 3 w 341"/>
                <a:gd name="T3" fmla="*/ 140 h 233"/>
                <a:gd name="T4" fmla="*/ 14 w 341"/>
                <a:gd name="T5" fmla="*/ 162 h 233"/>
                <a:gd name="T6" fmla="*/ 29 w 341"/>
                <a:gd name="T7" fmla="*/ 182 h 233"/>
                <a:gd name="T8" fmla="*/ 51 w 341"/>
                <a:gd name="T9" fmla="*/ 199 h 233"/>
                <a:gd name="T10" fmla="*/ 75 w 341"/>
                <a:gd name="T11" fmla="*/ 213 h 233"/>
                <a:gd name="T12" fmla="*/ 104 w 341"/>
                <a:gd name="T13" fmla="*/ 223 h 233"/>
                <a:gd name="T14" fmla="*/ 137 w 341"/>
                <a:gd name="T15" fmla="*/ 229 h 233"/>
                <a:gd name="T16" fmla="*/ 171 w 341"/>
                <a:gd name="T17" fmla="*/ 233 h 233"/>
                <a:gd name="T18" fmla="*/ 204 w 341"/>
                <a:gd name="T19" fmla="*/ 229 h 233"/>
                <a:gd name="T20" fmla="*/ 237 w 341"/>
                <a:gd name="T21" fmla="*/ 223 h 233"/>
                <a:gd name="T22" fmla="*/ 266 w 341"/>
                <a:gd name="T23" fmla="*/ 213 h 233"/>
                <a:gd name="T24" fmla="*/ 291 w 341"/>
                <a:gd name="T25" fmla="*/ 199 h 233"/>
                <a:gd name="T26" fmla="*/ 312 w 341"/>
                <a:gd name="T27" fmla="*/ 182 h 233"/>
                <a:gd name="T28" fmla="*/ 327 w 341"/>
                <a:gd name="T29" fmla="*/ 162 h 233"/>
                <a:gd name="T30" fmla="*/ 338 w 341"/>
                <a:gd name="T31" fmla="*/ 140 h 233"/>
                <a:gd name="T32" fmla="*/ 341 w 341"/>
                <a:gd name="T33" fmla="*/ 117 h 233"/>
                <a:gd name="T34" fmla="*/ 338 w 341"/>
                <a:gd name="T35" fmla="*/ 94 h 233"/>
                <a:gd name="T36" fmla="*/ 327 w 341"/>
                <a:gd name="T37" fmla="*/ 71 h 233"/>
                <a:gd name="T38" fmla="*/ 312 w 341"/>
                <a:gd name="T39" fmla="*/ 51 h 233"/>
                <a:gd name="T40" fmla="*/ 291 w 341"/>
                <a:gd name="T41" fmla="*/ 34 h 233"/>
                <a:gd name="T42" fmla="*/ 266 w 341"/>
                <a:gd name="T43" fmla="*/ 20 h 233"/>
                <a:gd name="T44" fmla="*/ 237 w 341"/>
                <a:gd name="T45" fmla="*/ 10 h 233"/>
                <a:gd name="T46" fmla="*/ 204 w 341"/>
                <a:gd name="T47" fmla="*/ 3 h 233"/>
                <a:gd name="T48" fmla="*/ 171 w 341"/>
                <a:gd name="T49" fmla="*/ 0 h 233"/>
                <a:gd name="T50" fmla="*/ 137 w 341"/>
                <a:gd name="T51" fmla="*/ 3 h 233"/>
                <a:gd name="T52" fmla="*/ 104 w 341"/>
                <a:gd name="T53" fmla="*/ 10 h 233"/>
                <a:gd name="T54" fmla="*/ 75 w 341"/>
                <a:gd name="T55" fmla="*/ 20 h 233"/>
                <a:gd name="T56" fmla="*/ 51 w 341"/>
                <a:gd name="T57" fmla="*/ 34 h 233"/>
                <a:gd name="T58" fmla="*/ 29 w 341"/>
                <a:gd name="T59" fmla="*/ 51 h 233"/>
                <a:gd name="T60" fmla="*/ 14 w 341"/>
                <a:gd name="T61" fmla="*/ 71 h 233"/>
                <a:gd name="T62" fmla="*/ 3 w 341"/>
                <a:gd name="T63" fmla="*/ 94 h 233"/>
                <a:gd name="T64" fmla="*/ 0 w 341"/>
                <a:gd name="T65" fmla="*/ 117 h 23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41"/>
                <a:gd name="T100" fmla="*/ 0 h 233"/>
                <a:gd name="T101" fmla="*/ 341 w 341"/>
                <a:gd name="T102" fmla="*/ 233 h 23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41" h="233">
                  <a:moveTo>
                    <a:pt x="0" y="117"/>
                  </a:moveTo>
                  <a:lnTo>
                    <a:pt x="3" y="140"/>
                  </a:lnTo>
                  <a:lnTo>
                    <a:pt x="14" y="162"/>
                  </a:lnTo>
                  <a:lnTo>
                    <a:pt x="29" y="182"/>
                  </a:lnTo>
                  <a:lnTo>
                    <a:pt x="51" y="199"/>
                  </a:lnTo>
                  <a:lnTo>
                    <a:pt x="75" y="213"/>
                  </a:lnTo>
                  <a:lnTo>
                    <a:pt x="104" y="223"/>
                  </a:lnTo>
                  <a:lnTo>
                    <a:pt x="137" y="229"/>
                  </a:lnTo>
                  <a:lnTo>
                    <a:pt x="171" y="233"/>
                  </a:lnTo>
                  <a:lnTo>
                    <a:pt x="204" y="229"/>
                  </a:lnTo>
                  <a:lnTo>
                    <a:pt x="237" y="223"/>
                  </a:lnTo>
                  <a:lnTo>
                    <a:pt x="266" y="213"/>
                  </a:lnTo>
                  <a:lnTo>
                    <a:pt x="291" y="199"/>
                  </a:lnTo>
                  <a:lnTo>
                    <a:pt x="312" y="182"/>
                  </a:lnTo>
                  <a:lnTo>
                    <a:pt x="327" y="162"/>
                  </a:lnTo>
                  <a:lnTo>
                    <a:pt x="338" y="140"/>
                  </a:lnTo>
                  <a:lnTo>
                    <a:pt x="341" y="117"/>
                  </a:lnTo>
                  <a:lnTo>
                    <a:pt x="338" y="94"/>
                  </a:lnTo>
                  <a:lnTo>
                    <a:pt x="327" y="71"/>
                  </a:lnTo>
                  <a:lnTo>
                    <a:pt x="312" y="51"/>
                  </a:lnTo>
                  <a:lnTo>
                    <a:pt x="291" y="34"/>
                  </a:lnTo>
                  <a:lnTo>
                    <a:pt x="266" y="20"/>
                  </a:lnTo>
                  <a:lnTo>
                    <a:pt x="237" y="10"/>
                  </a:lnTo>
                  <a:lnTo>
                    <a:pt x="204" y="3"/>
                  </a:lnTo>
                  <a:lnTo>
                    <a:pt x="171" y="0"/>
                  </a:lnTo>
                  <a:lnTo>
                    <a:pt x="137" y="3"/>
                  </a:lnTo>
                  <a:lnTo>
                    <a:pt x="104" y="10"/>
                  </a:lnTo>
                  <a:lnTo>
                    <a:pt x="75" y="20"/>
                  </a:lnTo>
                  <a:lnTo>
                    <a:pt x="51" y="34"/>
                  </a:lnTo>
                  <a:lnTo>
                    <a:pt x="29" y="51"/>
                  </a:lnTo>
                  <a:lnTo>
                    <a:pt x="14" y="71"/>
                  </a:lnTo>
                  <a:lnTo>
                    <a:pt x="3" y="94"/>
                  </a:lnTo>
                  <a:lnTo>
                    <a:pt x="0" y="11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7" name="Freeform 105"/>
            <p:cNvSpPr>
              <a:spLocks/>
            </p:cNvSpPr>
            <p:nvPr/>
          </p:nvSpPr>
          <p:spPr bwMode="auto">
            <a:xfrm>
              <a:off x="3950" y="3188"/>
              <a:ext cx="301" cy="194"/>
            </a:xfrm>
            <a:custGeom>
              <a:avLst/>
              <a:gdLst>
                <a:gd name="T0" fmla="*/ 0 w 301"/>
                <a:gd name="T1" fmla="*/ 97 h 194"/>
                <a:gd name="T2" fmla="*/ 3 w 301"/>
                <a:gd name="T3" fmla="*/ 77 h 194"/>
                <a:gd name="T4" fmla="*/ 12 w 301"/>
                <a:gd name="T5" fmla="*/ 59 h 194"/>
                <a:gd name="T6" fmla="*/ 26 w 301"/>
                <a:gd name="T7" fmla="*/ 43 h 194"/>
                <a:gd name="T8" fmla="*/ 44 w 301"/>
                <a:gd name="T9" fmla="*/ 28 h 194"/>
                <a:gd name="T10" fmla="*/ 66 w 301"/>
                <a:gd name="T11" fmla="*/ 17 h 194"/>
                <a:gd name="T12" fmla="*/ 92 w 301"/>
                <a:gd name="T13" fmla="*/ 8 h 194"/>
                <a:gd name="T14" fmla="*/ 120 w 301"/>
                <a:gd name="T15" fmla="*/ 2 h 194"/>
                <a:gd name="T16" fmla="*/ 151 w 301"/>
                <a:gd name="T17" fmla="*/ 0 h 194"/>
                <a:gd name="T18" fmla="*/ 181 w 301"/>
                <a:gd name="T19" fmla="*/ 2 h 194"/>
                <a:gd name="T20" fmla="*/ 209 w 301"/>
                <a:gd name="T21" fmla="*/ 8 h 194"/>
                <a:gd name="T22" fmla="*/ 235 w 301"/>
                <a:gd name="T23" fmla="*/ 17 h 194"/>
                <a:gd name="T24" fmla="*/ 257 w 301"/>
                <a:gd name="T25" fmla="*/ 28 h 194"/>
                <a:gd name="T26" fmla="*/ 275 w 301"/>
                <a:gd name="T27" fmla="*/ 43 h 194"/>
                <a:gd name="T28" fmla="*/ 289 w 301"/>
                <a:gd name="T29" fmla="*/ 59 h 194"/>
                <a:gd name="T30" fmla="*/ 298 w 301"/>
                <a:gd name="T31" fmla="*/ 77 h 194"/>
                <a:gd name="T32" fmla="*/ 301 w 301"/>
                <a:gd name="T33" fmla="*/ 97 h 194"/>
                <a:gd name="T34" fmla="*/ 298 w 301"/>
                <a:gd name="T35" fmla="*/ 116 h 194"/>
                <a:gd name="T36" fmla="*/ 289 w 301"/>
                <a:gd name="T37" fmla="*/ 134 h 194"/>
                <a:gd name="T38" fmla="*/ 275 w 301"/>
                <a:gd name="T39" fmla="*/ 151 h 194"/>
                <a:gd name="T40" fmla="*/ 257 w 301"/>
                <a:gd name="T41" fmla="*/ 165 h 194"/>
                <a:gd name="T42" fmla="*/ 235 w 301"/>
                <a:gd name="T43" fmla="*/ 177 h 194"/>
                <a:gd name="T44" fmla="*/ 209 w 301"/>
                <a:gd name="T45" fmla="*/ 186 h 194"/>
                <a:gd name="T46" fmla="*/ 181 w 301"/>
                <a:gd name="T47" fmla="*/ 193 h 194"/>
                <a:gd name="T48" fmla="*/ 151 w 301"/>
                <a:gd name="T49" fmla="*/ 194 h 194"/>
                <a:gd name="T50" fmla="*/ 120 w 301"/>
                <a:gd name="T51" fmla="*/ 193 h 194"/>
                <a:gd name="T52" fmla="*/ 92 w 301"/>
                <a:gd name="T53" fmla="*/ 186 h 194"/>
                <a:gd name="T54" fmla="*/ 66 w 301"/>
                <a:gd name="T55" fmla="*/ 177 h 194"/>
                <a:gd name="T56" fmla="*/ 44 w 301"/>
                <a:gd name="T57" fmla="*/ 165 h 194"/>
                <a:gd name="T58" fmla="*/ 26 w 301"/>
                <a:gd name="T59" fmla="*/ 151 h 194"/>
                <a:gd name="T60" fmla="*/ 12 w 301"/>
                <a:gd name="T61" fmla="*/ 134 h 194"/>
                <a:gd name="T62" fmla="*/ 3 w 301"/>
                <a:gd name="T63" fmla="*/ 116 h 194"/>
                <a:gd name="T64" fmla="*/ 0 w 301"/>
                <a:gd name="T65" fmla="*/ 97 h 19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1"/>
                <a:gd name="T100" fmla="*/ 0 h 194"/>
                <a:gd name="T101" fmla="*/ 301 w 301"/>
                <a:gd name="T102" fmla="*/ 194 h 19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1" h="194">
                  <a:moveTo>
                    <a:pt x="0" y="97"/>
                  </a:moveTo>
                  <a:lnTo>
                    <a:pt x="3" y="77"/>
                  </a:lnTo>
                  <a:lnTo>
                    <a:pt x="12" y="59"/>
                  </a:lnTo>
                  <a:lnTo>
                    <a:pt x="26" y="43"/>
                  </a:lnTo>
                  <a:lnTo>
                    <a:pt x="44" y="28"/>
                  </a:lnTo>
                  <a:lnTo>
                    <a:pt x="66" y="17"/>
                  </a:lnTo>
                  <a:lnTo>
                    <a:pt x="92" y="8"/>
                  </a:lnTo>
                  <a:lnTo>
                    <a:pt x="120" y="2"/>
                  </a:lnTo>
                  <a:lnTo>
                    <a:pt x="151" y="0"/>
                  </a:lnTo>
                  <a:lnTo>
                    <a:pt x="181" y="2"/>
                  </a:lnTo>
                  <a:lnTo>
                    <a:pt x="209" y="8"/>
                  </a:lnTo>
                  <a:lnTo>
                    <a:pt x="235" y="17"/>
                  </a:lnTo>
                  <a:lnTo>
                    <a:pt x="257" y="28"/>
                  </a:lnTo>
                  <a:lnTo>
                    <a:pt x="275" y="43"/>
                  </a:lnTo>
                  <a:lnTo>
                    <a:pt x="289" y="59"/>
                  </a:lnTo>
                  <a:lnTo>
                    <a:pt x="298" y="77"/>
                  </a:lnTo>
                  <a:lnTo>
                    <a:pt x="301" y="97"/>
                  </a:lnTo>
                  <a:lnTo>
                    <a:pt x="298" y="116"/>
                  </a:lnTo>
                  <a:lnTo>
                    <a:pt x="289" y="134"/>
                  </a:lnTo>
                  <a:lnTo>
                    <a:pt x="275" y="151"/>
                  </a:lnTo>
                  <a:lnTo>
                    <a:pt x="257" y="165"/>
                  </a:lnTo>
                  <a:lnTo>
                    <a:pt x="235" y="177"/>
                  </a:lnTo>
                  <a:lnTo>
                    <a:pt x="209" y="186"/>
                  </a:lnTo>
                  <a:lnTo>
                    <a:pt x="181" y="193"/>
                  </a:lnTo>
                  <a:lnTo>
                    <a:pt x="151" y="194"/>
                  </a:lnTo>
                  <a:lnTo>
                    <a:pt x="120" y="193"/>
                  </a:lnTo>
                  <a:lnTo>
                    <a:pt x="92" y="186"/>
                  </a:lnTo>
                  <a:lnTo>
                    <a:pt x="66" y="177"/>
                  </a:lnTo>
                  <a:lnTo>
                    <a:pt x="44" y="165"/>
                  </a:lnTo>
                  <a:lnTo>
                    <a:pt x="26" y="151"/>
                  </a:lnTo>
                  <a:lnTo>
                    <a:pt x="12" y="134"/>
                  </a:lnTo>
                  <a:lnTo>
                    <a:pt x="3" y="116"/>
                  </a:lnTo>
                  <a:lnTo>
                    <a:pt x="0" y="97"/>
                  </a:lnTo>
                  <a:close/>
                </a:path>
              </a:pathLst>
            </a:custGeom>
            <a:solidFill>
              <a:srgbClr val="D6C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8" name="Freeform 106"/>
            <p:cNvSpPr>
              <a:spLocks/>
            </p:cNvSpPr>
            <p:nvPr/>
          </p:nvSpPr>
          <p:spPr bwMode="auto">
            <a:xfrm>
              <a:off x="3973" y="3205"/>
              <a:ext cx="255" cy="159"/>
            </a:xfrm>
            <a:custGeom>
              <a:avLst/>
              <a:gdLst>
                <a:gd name="T0" fmla="*/ 0 w 255"/>
                <a:gd name="T1" fmla="*/ 80 h 159"/>
                <a:gd name="T2" fmla="*/ 3 w 255"/>
                <a:gd name="T3" fmla="*/ 96 h 159"/>
                <a:gd name="T4" fmla="*/ 11 w 255"/>
                <a:gd name="T5" fmla="*/ 111 h 159"/>
                <a:gd name="T6" fmla="*/ 21 w 255"/>
                <a:gd name="T7" fmla="*/ 123 h 159"/>
                <a:gd name="T8" fmla="*/ 37 w 255"/>
                <a:gd name="T9" fmla="*/ 136 h 159"/>
                <a:gd name="T10" fmla="*/ 57 w 255"/>
                <a:gd name="T11" fmla="*/ 145 h 159"/>
                <a:gd name="T12" fmla="*/ 78 w 255"/>
                <a:gd name="T13" fmla="*/ 153 h 159"/>
                <a:gd name="T14" fmla="*/ 101 w 255"/>
                <a:gd name="T15" fmla="*/ 157 h 159"/>
                <a:gd name="T16" fmla="*/ 128 w 255"/>
                <a:gd name="T17" fmla="*/ 159 h 159"/>
                <a:gd name="T18" fmla="*/ 154 w 255"/>
                <a:gd name="T19" fmla="*/ 157 h 159"/>
                <a:gd name="T20" fmla="*/ 177 w 255"/>
                <a:gd name="T21" fmla="*/ 153 h 159"/>
                <a:gd name="T22" fmla="*/ 198 w 255"/>
                <a:gd name="T23" fmla="*/ 145 h 159"/>
                <a:gd name="T24" fmla="*/ 218 w 255"/>
                <a:gd name="T25" fmla="*/ 136 h 159"/>
                <a:gd name="T26" fmla="*/ 234 w 255"/>
                <a:gd name="T27" fmla="*/ 123 h 159"/>
                <a:gd name="T28" fmla="*/ 246 w 255"/>
                <a:gd name="T29" fmla="*/ 111 h 159"/>
                <a:gd name="T30" fmla="*/ 252 w 255"/>
                <a:gd name="T31" fmla="*/ 96 h 159"/>
                <a:gd name="T32" fmla="*/ 255 w 255"/>
                <a:gd name="T33" fmla="*/ 80 h 159"/>
                <a:gd name="T34" fmla="*/ 252 w 255"/>
                <a:gd name="T35" fmla="*/ 63 h 159"/>
                <a:gd name="T36" fmla="*/ 246 w 255"/>
                <a:gd name="T37" fmla="*/ 49 h 159"/>
                <a:gd name="T38" fmla="*/ 234 w 255"/>
                <a:gd name="T39" fmla="*/ 36 h 159"/>
                <a:gd name="T40" fmla="*/ 218 w 255"/>
                <a:gd name="T41" fmla="*/ 23 h 159"/>
                <a:gd name="T42" fmla="*/ 198 w 255"/>
                <a:gd name="T43" fmla="*/ 14 h 159"/>
                <a:gd name="T44" fmla="*/ 177 w 255"/>
                <a:gd name="T45" fmla="*/ 6 h 159"/>
                <a:gd name="T46" fmla="*/ 154 w 255"/>
                <a:gd name="T47" fmla="*/ 2 h 159"/>
                <a:gd name="T48" fmla="*/ 128 w 255"/>
                <a:gd name="T49" fmla="*/ 0 h 159"/>
                <a:gd name="T50" fmla="*/ 101 w 255"/>
                <a:gd name="T51" fmla="*/ 2 h 159"/>
                <a:gd name="T52" fmla="*/ 78 w 255"/>
                <a:gd name="T53" fmla="*/ 6 h 159"/>
                <a:gd name="T54" fmla="*/ 57 w 255"/>
                <a:gd name="T55" fmla="*/ 14 h 159"/>
                <a:gd name="T56" fmla="*/ 37 w 255"/>
                <a:gd name="T57" fmla="*/ 23 h 159"/>
                <a:gd name="T58" fmla="*/ 21 w 255"/>
                <a:gd name="T59" fmla="*/ 36 h 159"/>
                <a:gd name="T60" fmla="*/ 11 w 255"/>
                <a:gd name="T61" fmla="*/ 49 h 159"/>
                <a:gd name="T62" fmla="*/ 3 w 255"/>
                <a:gd name="T63" fmla="*/ 63 h 159"/>
                <a:gd name="T64" fmla="*/ 0 w 255"/>
                <a:gd name="T65" fmla="*/ 80 h 1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5"/>
                <a:gd name="T100" fmla="*/ 0 h 159"/>
                <a:gd name="T101" fmla="*/ 255 w 255"/>
                <a:gd name="T102" fmla="*/ 159 h 15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5" h="159">
                  <a:moveTo>
                    <a:pt x="0" y="80"/>
                  </a:moveTo>
                  <a:lnTo>
                    <a:pt x="3" y="96"/>
                  </a:lnTo>
                  <a:lnTo>
                    <a:pt x="11" y="111"/>
                  </a:lnTo>
                  <a:lnTo>
                    <a:pt x="21" y="123"/>
                  </a:lnTo>
                  <a:lnTo>
                    <a:pt x="37" y="136"/>
                  </a:lnTo>
                  <a:lnTo>
                    <a:pt x="57" y="145"/>
                  </a:lnTo>
                  <a:lnTo>
                    <a:pt x="78" y="153"/>
                  </a:lnTo>
                  <a:lnTo>
                    <a:pt x="101" y="157"/>
                  </a:lnTo>
                  <a:lnTo>
                    <a:pt x="128" y="159"/>
                  </a:lnTo>
                  <a:lnTo>
                    <a:pt x="154" y="157"/>
                  </a:lnTo>
                  <a:lnTo>
                    <a:pt x="177" y="153"/>
                  </a:lnTo>
                  <a:lnTo>
                    <a:pt x="198" y="145"/>
                  </a:lnTo>
                  <a:lnTo>
                    <a:pt x="218" y="136"/>
                  </a:lnTo>
                  <a:lnTo>
                    <a:pt x="234" y="123"/>
                  </a:lnTo>
                  <a:lnTo>
                    <a:pt x="246" y="111"/>
                  </a:lnTo>
                  <a:lnTo>
                    <a:pt x="252" y="96"/>
                  </a:lnTo>
                  <a:lnTo>
                    <a:pt x="255" y="80"/>
                  </a:lnTo>
                  <a:lnTo>
                    <a:pt x="252" y="63"/>
                  </a:lnTo>
                  <a:lnTo>
                    <a:pt x="246" y="49"/>
                  </a:lnTo>
                  <a:lnTo>
                    <a:pt x="234" y="36"/>
                  </a:lnTo>
                  <a:lnTo>
                    <a:pt x="218" y="23"/>
                  </a:lnTo>
                  <a:lnTo>
                    <a:pt x="198" y="14"/>
                  </a:lnTo>
                  <a:lnTo>
                    <a:pt x="177" y="6"/>
                  </a:lnTo>
                  <a:lnTo>
                    <a:pt x="154" y="2"/>
                  </a:lnTo>
                  <a:lnTo>
                    <a:pt x="128" y="0"/>
                  </a:lnTo>
                  <a:lnTo>
                    <a:pt x="101" y="2"/>
                  </a:lnTo>
                  <a:lnTo>
                    <a:pt x="78" y="6"/>
                  </a:lnTo>
                  <a:lnTo>
                    <a:pt x="57" y="14"/>
                  </a:lnTo>
                  <a:lnTo>
                    <a:pt x="37" y="23"/>
                  </a:lnTo>
                  <a:lnTo>
                    <a:pt x="21" y="36"/>
                  </a:lnTo>
                  <a:lnTo>
                    <a:pt x="11" y="49"/>
                  </a:lnTo>
                  <a:lnTo>
                    <a:pt x="3" y="63"/>
                  </a:lnTo>
                  <a:lnTo>
                    <a:pt x="0" y="80"/>
                  </a:lnTo>
                  <a:close/>
                </a:path>
              </a:pathLst>
            </a:custGeom>
            <a:solidFill>
              <a:srgbClr val="FCF2D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39" name="Freeform 107"/>
            <p:cNvSpPr>
              <a:spLocks/>
            </p:cNvSpPr>
            <p:nvPr/>
          </p:nvSpPr>
          <p:spPr bwMode="auto">
            <a:xfrm>
              <a:off x="4256" y="3082"/>
              <a:ext cx="177" cy="97"/>
            </a:xfrm>
            <a:custGeom>
              <a:avLst/>
              <a:gdLst>
                <a:gd name="T0" fmla="*/ 5 w 177"/>
                <a:gd name="T1" fmla="*/ 22 h 97"/>
                <a:gd name="T2" fmla="*/ 1 w 177"/>
                <a:gd name="T3" fmla="*/ 23 h 97"/>
                <a:gd name="T4" fmla="*/ 0 w 177"/>
                <a:gd name="T5" fmla="*/ 25 h 97"/>
                <a:gd name="T6" fmla="*/ 0 w 177"/>
                <a:gd name="T7" fmla="*/ 25 h 97"/>
                <a:gd name="T8" fmla="*/ 1 w 177"/>
                <a:gd name="T9" fmla="*/ 26 h 97"/>
                <a:gd name="T10" fmla="*/ 3 w 177"/>
                <a:gd name="T11" fmla="*/ 28 h 97"/>
                <a:gd name="T12" fmla="*/ 9 w 177"/>
                <a:gd name="T13" fmla="*/ 37 h 97"/>
                <a:gd name="T14" fmla="*/ 26 w 177"/>
                <a:gd name="T15" fmla="*/ 48 h 97"/>
                <a:gd name="T16" fmla="*/ 49 w 177"/>
                <a:gd name="T17" fmla="*/ 59 h 97"/>
                <a:gd name="T18" fmla="*/ 75 w 177"/>
                <a:gd name="T19" fmla="*/ 71 h 97"/>
                <a:gd name="T20" fmla="*/ 101 w 177"/>
                <a:gd name="T21" fmla="*/ 80 h 97"/>
                <a:gd name="T22" fmla="*/ 126 w 177"/>
                <a:gd name="T23" fmla="*/ 89 h 97"/>
                <a:gd name="T24" fmla="*/ 144 w 177"/>
                <a:gd name="T25" fmla="*/ 96 h 97"/>
                <a:gd name="T26" fmla="*/ 155 w 177"/>
                <a:gd name="T27" fmla="*/ 97 h 97"/>
                <a:gd name="T28" fmla="*/ 157 w 177"/>
                <a:gd name="T29" fmla="*/ 97 h 97"/>
                <a:gd name="T30" fmla="*/ 160 w 177"/>
                <a:gd name="T31" fmla="*/ 96 h 97"/>
                <a:gd name="T32" fmla="*/ 161 w 177"/>
                <a:gd name="T33" fmla="*/ 94 h 97"/>
                <a:gd name="T34" fmla="*/ 163 w 177"/>
                <a:gd name="T35" fmla="*/ 92 h 97"/>
                <a:gd name="T36" fmla="*/ 168 w 177"/>
                <a:gd name="T37" fmla="*/ 85 h 97"/>
                <a:gd name="T38" fmla="*/ 174 w 177"/>
                <a:gd name="T39" fmla="*/ 68 h 97"/>
                <a:gd name="T40" fmla="*/ 177 w 177"/>
                <a:gd name="T41" fmla="*/ 48 h 97"/>
                <a:gd name="T42" fmla="*/ 172 w 177"/>
                <a:gd name="T43" fmla="*/ 26 h 97"/>
                <a:gd name="T44" fmla="*/ 166 w 177"/>
                <a:gd name="T45" fmla="*/ 17 h 97"/>
                <a:gd name="T46" fmla="*/ 158 w 177"/>
                <a:gd name="T47" fmla="*/ 11 h 97"/>
                <a:gd name="T48" fmla="*/ 146 w 177"/>
                <a:gd name="T49" fmla="*/ 5 h 97"/>
                <a:gd name="T50" fmla="*/ 134 w 177"/>
                <a:gd name="T51" fmla="*/ 2 h 97"/>
                <a:gd name="T52" fmla="*/ 118 w 177"/>
                <a:gd name="T53" fmla="*/ 0 h 97"/>
                <a:gd name="T54" fmla="*/ 105 w 177"/>
                <a:gd name="T55" fmla="*/ 0 h 97"/>
                <a:gd name="T56" fmla="*/ 89 w 177"/>
                <a:gd name="T57" fmla="*/ 0 h 97"/>
                <a:gd name="T58" fmla="*/ 72 w 177"/>
                <a:gd name="T59" fmla="*/ 2 h 97"/>
                <a:gd name="T60" fmla="*/ 57 w 177"/>
                <a:gd name="T61" fmla="*/ 6 h 97"/>
                <a:gd name="T62" fmla="*/ 40 w 177"/>
                <a:gd name="T63" fmla="*/ 9 h 97"/>
                <a:gd name="T64" fmla="*/ 21 w 177"/>
                <a:gd name="T65" fmla="*/ 16 h 97"/>
                <a:gd name="T66" fmla="*/ 5 w 177"/>
                <a:gd name="T67" fmla="*/ 22 h 9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77"/>
                <a:gd name="T103" fmla="*/ 0 h 97"/>
                <a:gd name="T104" fmla="*/ 177 w 177"/>
                <a:gd name="T105" fmla="*/ 97 h 9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77" h="97">
                  <a:moveTo>
                    <a:pt x="5" y="22"/>
                  </a:moveTo>
                  <a:lnTo>
                    <a:pt x="1" y="23"/>
                  </a:lnTo>
                  <a:lnTo>
                    <a:pt x="0" y="25"/>
                  </a:lnTo>
                  <a:lnTo>
                    <a:pt x="1" y="26"/>
                  </a:lnTo>
                  <a:lnTo>
                    <a:pt x="3" y="28"/>
                  </a:lnTo>
                  <a:lnTo>
                    <a:pt x="9" y="37"/>
                  </a:lnTo>
                  <a:lnTo>
                    <a:pt x="26" y="48"/>
                  </a:lnTo>
                  <a:lnTo>
                    <a:pt x="49" y="59"/>
                  </a:lnTo>
                  <a:lnTo>
                    <a:pt x="75" y="71"/>
                  </a:lnTo>
                  <a:lnTo>
                    <a:pt x="101" y="80"/>
                  </a:lnTo>
                  <a:lnTo>
                    <a:pt x="126" y="89"/>
                  </a:lnTo>
                  <a:lnTo>
                    <a:pt x="144" y="96"/>
                  </a:lnTo>
                  <a:lnTo>
                    <a:pt x="155" y="97"/>
                  </a:lnTo>
                  <a:lnTo>
                    <a:pt x="157" y="97"/>
                  </a:lnTo>
                  <a:lnTo>
                    <a:pt x="160" y="96"/>
                  </a:lnTo>
                  <a:lnTo>
                    <a:pt x="161" y="94"/>
                  </a:lnTo>
                  <a:lnTo>
                    <a:pt x="163" y="92"/>
                  </a:lnTo>
                  <a:lnTo>
                    <a:pt x="168" y="85"/>
                  </a:lnTo>
                  <a:lnTo>
                    <a:pt x="174" y="68"/>
                  </a:lnTo>
                  <a:lnTo>
                    <a:pt x="177" y="48"/>
                  </a:lnTo>
                  <a:lnTo>
                    <a:pt x="172" y="26"/>
                  </a:lnTo>
                  <a:lnTo>
                    <a:pt x="166" y="17"/>
                  </a:lnTo>
                  <a:lnTo>
                    <a:pt x="158" y="11"/>
                  </a:lnTo>
                  <a:lnTo>
                    <a:pt x="146" y="5"/>
                  </a:lnTo>
                  <a:lnTo>
                    <a:pt x="134" y="2"/>
                  </a:lnTo>
                  <a:lnTo>
                    <a:pt x="118" y="0"/>
                  </a:lnTo>
                  <a:lnTo>
                    <a:pt x="105" y="0"/>
                  </a:lnTo>
                  <a:lnTo>
                    <a:pt x="89" y="0"/>
                  </a:lnTo>
                  <a:lnTo>
                    <a:pt x="72" y="2"/>
                  </a:lnTo>
                  <a:lnTo>
                    <a:pt x="57" y="6"/>
                  </a:lnTo>
                  <a:lnTo>
                    <a:pt x="40" y="9"/>
                  </a:lnTo>
                  <a:lnTo>
                    <a:pt x="21" y="16"/>
                  </a:lnTo>
                  <a:lnTo>
                    <a:pt x="5"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0" name="Freeform 108"/>
            <p:cNvSpPr>
              <a:spLocks/>
            </p:cNvSpPr>
            <p:nvPr/>
          </p:nvSpPr>
          <p:spPr bwMode="auto">
            <a:xfrm>
              <a:off x="4287" y="3102"/>
              <a:ext cx="126" cy="56"/>
            </a:xfrm>
            <a:custGeom>
              <a:avLst/>
              <a:gdLst>
                <a:gd name="T0" fmla="*/ 100 w 126"/>
                <a:gd name="T1" fmla="*/ 2 h 56"/>
                <a:gd name="T2" fmla="*/ 107 w 126"/>
                <a:gd name="T3" fmla="*/ 5 h 56"/>
                <a:gd name="T4" fmla="*/ 115 w 126"/>
                <a:gd name="T5" fmla="*/ 6 h 56"/>
                <a:gd name="T6" fmla="*/ 120 w 126"/>
                <a:gd name="T7" fmla="*/ 11 h 56"/>
                <a:gd name="T8" fmla="*/ 123 w 126"/>
                <a:gd name="T9" fmla="*/ 16 h 56"/>
                <a:gd name="T10" fmla="*/ 124 w 126"/>
                <a:gd name="T11" fmla="*/ 19 h 56"/>
                <a:gd name="T12" fmla="*/ 124 w 126"/>
                <a:gd name="T13" fmla="*/ 20 h 56"/>
                <a:gd name="T14" fmla="*/ 126 w 126"/>
                <a:gd name="T15" fmla="*/ 23 h 56"/>
                <a:gd name="T16" fmla="*/ 126 w 126"/>
                <a:gd name="T17" fmla="*/ 26 h 56"/>
                <a:gd name="T18" fmla="*/ 126 w 126"/>
                <a:gd name="T19" fmla="*/ 34 h 56"/>
                <a:gd name="T20" fmla="*/ 123 w 126"/>
                <a:gd name="T21" fmla="*/ 42 h 56"/>
                <a:gd name="T22" fmla="*/ 121 w 126"/>
                <a:gd name="T23" fmla="*/ 49 h 56"/>
                <a:gd name="T24" fmla="*/ 118 w 126"/>
                <a:gd name="T25" fmla="*/ 56 h 56"/>
                <a:gd name="T26" fmla="*/ 107 w 126"/>
                <a:gd name="T27" fmla="*/ 54 h 56"/>
                <a:gd name="T28" fmla="*/ 93 w 126"/>
                <a:gd name="T29" fmla="*/ 49 h 56"/>
                <a:gd name="T30" fmla="*/ 77 w 126"/>
                <a:gd name="T31" fmla="*/ 45 h 56"/>
                <a:gd name="T32" fmla="*/ 61 w 126"/>
                <a:gd name="T33" fmla="*/ 39 h 56"/>
                <a:gd name="T34" fmla="*/ 44 w 126"/>
                <a:gd name="T35" fmla="*/ 32 h 56"/>
                <a:gd name="T36" fmla="*/ 27 w 126"/>
                <a:gd name="T37" fmla="*/ 26 h 56"/>
                <a:gd name="T38" fmla="*/ 12 w 126"/>
                <a:gd name="T39" fmla="*/ 20 h 56"/>
                <a:gd name="T40" fmla="*/ 0 w 126"/>
                <a:gd name="T41" fmla="*/ 14 h 56"/>
                <a:gd name="T42" fmla="*/ 14 w 126"/>
                <a:gd name="T43" fmla="*/ 11 h 56"/>
                <a:gd name="T44" fmla="*/ 27 w 126"/>
                <a:gd name="T45" fmla="*/ 8 h 56"/>
                <a:gd name="T46" fmla="*/ 40 w 126"/>
                <a:gd name="T47" fmla="*/ 5 h 56"/>
                <a:gd name="T48" fmla="*/ 52 w 126"/>
                <a:gd name="T49" fmla="*/ 3 h 56"/>
                <a:gd name="T50" fmla="*/ 64 w 126"/>
                <a:gd name="T51" fmla="*/ 2 h 56"/>
                <a:gd name="T52" fmla="*/ 77 w 126"/>
                <a:gd name="T53" fmla="*/ 0 h 56"/>
                <a:gd name="T54" fmla="*/ 89 w 126"/>
                <a:gd name="T55" fmla="*/ 0 h 56"/>
                <a:gd name="T56" fmla="*/ 100 w 126"/>
                <a:gd name="T57" fmla="*/ 2 h 5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6"/>
                <a:gd name="T88" fmla="*/ 0 h 56"/>
                <a:gd name="T89" fmla="*/ 126 w 126"/>
                <a:gd name="T90" fmla="*/ 56 h 5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6" h="56">
                  <a:moveTo>
                    <a:pt x="100" y="2"/>
                  </a:moveTo>
                  <a:lnTo>
                    <a:pt x="107" y="5"/>
                  </a:lnTo>
                  <a:lnTo>
                    <a:pt x="115" y="6"/>
                  </a:lnTo>
                  <a:lnTo>
                    <a:pt x="120" y="11"/>
                  </a:lnTo>
                  <a:lnTo>
                    <a:pt x="123" y="16"/>
                  </a:lnTo>
                  <a:lnTo>
                    <a:pt x="124" y="19"/>
                  </a:lnTo>
                  <a:lnTo>
                    <a:pt x="124" y="20"/>
                  </a:lnTo>
                  <a:lnTo>
                    <a:pt x="126" y="23"/>
                  </a:lnTo>
                  <a:lnTo>
                    <a:pt x="126" y="26"/>
                  </a:lnTo>
                  <a:lnTo>
                    <a:pt x="126" y="34"/>
                  </a:lnTo>
                  <a:lnTo>
                    <a:pt x="123" y="42"/>
                  </a:lnTo>
                  <a:lnTo>
                    <a:pt x="121" y="49"/>
                  </a:lnTo>
                  <a:lnTo>
                    <a:pt x="118" y="56"/>
                  </a:lnTo>
                  <a:lnTo>
                    <a:pt x="107" y="54"/>
                  </a:lnTo>
                  <a:lnTo>
                    <a:pt x="93" y="49"/>
                  </a:lnTo>
                  <a:lnTo>
                    <a:pt x="77" y="45"/>
                  </a:lnTo>
                  <a:lnTo>
                    <a:pt x="61" y="39"/>
                  </a:lnTo>
                  <a:lnTo>
                    <a:pt x="44" y="32"/>
                  </a:lnTo>
                  <a:lnTo>
                    <a:pt x="27" y="26"/>
                  </a:lnTo>
                  <a:lnTo>
                    <a:pt x="12" y="20"/>
                  </a:lnTo>
                  <a:lnTo>
                    <a:pt x="0" y="14"/>
                  </a:lnTo>
                  <a:lnTo>
                    <a:pt x="14" y="11"/>
                  </a:lnTo>
                  <a:lnTo>
                    <a:pt x="27" y="8"/>
                  </a:lnTo>
                  <a:lnTo>
                    <a:pt x="40" y="5"/>
                  </a:lnTo>
                  <a:lnTo>
                    <a:pt x="52" y="3"/>
                  </a:lnTo>
                  <a:lnTo>
                    <a:pt x="64" y="2"/>
                  </a:lnTo>
                  <a:lnTo>
                    <a:pt x="77" y="0"/>
                  </a:lnTo>
                  <a:lnTo>
                    <a:pt x="89" y="0"/>
                  </a:lnTo>
                  <a:lnTo>
                    <a:pt x="100" y="2"/>
                  </a:lnTo>
                  <a:close/>
                </a:path>
              </a:pathLst>
            </a:custGeom>
            <a:solidFill>
              <a:srgbClr val="44A8B5"/>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1" name="Freeform 109"/>
            <p:cNvSpPr>
              <a:spLocks/>
            </p:cNvSpPr>
            <p:nvPr/>
          </p:nvSpPr>
          <p:spPr bwMode="auto">
            <a:xfrm>
              <a:off x="4147" y="3205"/>
              <a:ext cx="44" cy="165"/>
            </a:xfrm>
            <a:custGeom>
              <a:avLst/>
              <a:gdLst>
                <a:gd name="T0" fmla="*/ 12 w 44"/>
                <a:gd name="T1" fmla="*/ 5 h 165"/>
                <a:gd name="T2" fmla="*/ 15 w 44"/>
                <a:gd name="T3" fmla="*/ 9 h 165"/>
                <a:gd name="T4" fmla="*/ 21 w 44"/>
                <a:gd name="T5" fmla="*/ 22 h 165"/>
                <a:gd name="T6" fmla="*/ 27 w 44"/>
                <a:gd name="T7" fmla="*/ 34 h 165"/>
                <a:gd name="T8" fmla="*/ 30 w 44"/>
                <a:gd name="T9" fmla="*/ 42 h 165"/>
                <a:gd name="T10" fmla="*/ 26 w 44"/>
                <a:gd name="T11" fmla="*/ 48 h 165"/>
                <a:gd name="T12" fmla="*/ 17 w 44"/>
                <a:gd name="T13" fmla="*/ 59 h 165"/>
                <a:gd name="T14" fmla="*/ 9 w 44"/>
                <a:gd name="T15" fmla="*/ 68 h 165"/>
                <a:gd name="T16" fmla="*/ 6 w 44"/>
                <a:gd name="T17" fmla="*/ 73 h 165"/>
                <a:gd name="T18" fmla="*/ 9 w 44"/>
                <a:gd name="T19" fmla="*/ 77 h 165"/>
                <a:gd name="T20" fmla="*/ 17 w 44"/>
                <a:gd name="T21" fmla="*/ 85 h 165"/>
                <a:gd name="T22" fmla="*/ 24 w 44"/>
                <a:gd name="T23" fmla="*/ 96 h 165"/>
                <a:gd name="T24" fmla="*/ 30 w 44"/>
                <a:gd name="T25" fmla="*/ 103 h 165"/>
                <a:gd name="T26" fmla="*/ 23 w 44"/>
                <a:gd name="T27" fmla="*/ 109 h 165"/>
                <a:gd name="T28" fmla="*/ 14 w 44"/>
                <a:gd name="T29" fmla="*/ 117 h 165"/>
                <a:gd name="T30" fmla="*/ 4 w 44"/>
                <a:gd name="T31" fmla="*/ 125 h 165"/>
                <a:gd name="T32" fmla="*/ 0 w 44"/>
                <a:gd name="T33" fmla="*/ 128 h 165"/>
                <a:gd name="T34" fmla="*/ 20 w 44"/>
                <a:gd name="T35" fmla="*/ 165 h 165"/>
                <a:gd name="T36" fmla="*/ 27 w 44"/>
                <a:gd name="T37" fmla="*/ 160 h 165"/>
                <a:gd name="T38" fmla="*/ 26 w 44"/>
                <a:gd name="T39" fmla="*/ 157 h 165"/>
                <a:gd name="T40" fmla="*/ 21 w 44"/>
                <a:gd name="T41" fmla="*/ 148 h 165"/>
                <a:gd name="T42" fmla="*/ 15 w 44"/>
                <a:gd name="T43" fmla="*/ 139 h 165"/>
                <a:gd name="T44" fmla="*/ 12 w 44"/>
                <a:gd name="T45" fmla="*/ 131 h 165"/>
                <a:gd name="T46" fmla="*/ 20 w 44"/>
                <a:gd name="T47" fmla="*/ 125 h 165"/>
                <a:gd name="T48" fmla="*/ 30 w 44"/>
                <a:gd name="T49" fmla="*/ 116 h 165"/>
                <a:gd name="T50" fmla="*/ 40 w 44"/>
                <a:gd name="T51" fmla="*/ 108 h 165"/>
                <a:gd name="T52" fmla="*/ 44 w 44"/>
                <a:gd name="T53" fmla="*/ 105 h 165"/>
                <a:gd name="T54" fmla="*/ 41 w 44"/>
                <a:gd name="T55" fmla="*/ 100 h 165"/>
                <a:gd name="T56" fmla="*/ 34 w 44"/>
                <a:gd name="T57" fmla="*/ 91 h 165"/>
                <a:gd name="T58" fmla="*/ 24 w 44"/>
                <a:gd name="T59" fmla="*/ 80 h 165"/>
                <a:gd name="T60" fmla="*/ 18 w 44"/>
                <a:gd name="T61" fmla="*/ 73 h 165"/>
                <a:gd name="T62" fmla="*/ 24 w 44"/>
                <a:gd name="T63" fmla="*/ 66 h 165"/>
                <a:gd name="T64" fmla="*/ 32 w 44"/>
                <a:gd name="T65" fmla="*/ 56 h 165"/>
                <a:gd name="T66" fmla="*/ 40 w 44"/>
                <a:gd name="T67" fmla="*/ 48 h 165"/>
                <a:gd name="T68" fmla="*/ 43 w 44"/>
                <a:gd name="T69" fmla="*/ 43 h 165"/>
                <a:gd name="T70" fmla="*/ 21 w 44"/>
                <a:gd name="T71" fmla="*/ 0 h 165"/>
                <a:gd name="T72" fmla="*/ 12 w 44"/>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4"/>
                <a:gd name="T112" fmla="*/ 0 h 165"/>
                <a:gd name="T113" fmla="*/ 44 w 44"/>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4" h="165">
                  <a:moveTo>
                    <a:pt x="12" y="5"/>
                  </a:moveTo>
                  <a:lnTo>
                    <a:pt x="15" y="9"/>
                  </a:lnTo>
                  <a:lnTo>
                    <a:pt x="21" y="22"/>
                  </a:lnTo>
                  <a:lnTo>
                    <a:pt x="27" y="34"/>
                  </a:lnTo>
                  <a:lnTo>
                    <a:pt x="30" y="42"/>
                  </a:lnTo>
                  <a:lnTo>
                    <a:pt x="26" y="48"/>
                  </a:lnTo>
                  <a:lnTo>
                    <a:pt x="17" y="59"/>
                  </a:lnTo>
                  <a:lnTo>
                    <a:pt x="9" y="68"/>
                  </a:lnTo>
                  <a:lnTo>
                    <a:pt x="6" y="73"/>
                  </a:lnTo>
                  <a:lnTo>
                    <a:pt x="9" y="77"/>
                  </a:lnTo>
                  <a:lnTo>
                    <a:pt x="17" y="85"/>
                  </a:lnTo>
                  <a:lnTo>
                    <a:pt x="24" y="96"/>
                  </a:lnTo>
                  <a:lnTo>
                    <a:pt x="30" y="103"/>
                  </a:lnTo>
                  <a:lnTo>
                    <a:pt x="23" y="109"/>
                  </a:lnTo>
                  <a:lnTo>
                    <a:pt x="14" y="117"/>
                  </a:lnTo>
                  <a:lnTo>
                    <a:pt x="4" y="125"/>
                  </a:lnTo>
                  <a:lnTo>
                    <a:pt x="0" y="128"/>
                  </a:lnTo>
                  <a:lnTo>
                    <a:pt x="20" y="165"/>
                  </a:lnTo>
                  <a:lnTo>
                    <a:pt x="27" y="160"/>
                  </a:lnTo>
                  <a:lnTo>
                    <a:pt x="26" y="157"/>
                  </a:lnTo>
                  <a:lnTo>
                    <a:pt x="21" y="148"/>
                  </a:lnTo>
                  <a:lnTo>
                    <a:pt x="15" y="139"/>
                  </a:lnTo>
                  <a:lnTo>
                    <a:pt x="12" y="131"/>
                  </a:lnTo>
                  <a:lnTo>
                    <a:pt x="20" y="125"/>
                  </a:lnTo>
                  <a:lnTo>
                    <a:pt x="30" y="116"/>
                  </a:lnTo>
                  <a:lnTo>
                    <a:pt x="40" y="108"/>
                  </a:lnTo>
                  <a:lnTo>
                    <a:pt x="44" y="105"/>
                  </a:lnTo>
                  <a:lnTo>
                    <a:pt x="41" y="100"/>
                  </a:lnTo>
                  <a:lnTo>
                    <a:pt x="34" y="91"/>
                  </a:lnTo>
                  <a:lnTo>
                    <a:pt x="24" y="80"/>
                  </a:lnTo>
                  <a:lnTo>
                    <a:pt x="18" y="73"/>
                  </a:lnTo>
                  <a:lnTo>
                    <a:pt x="24" y="66"/>
                  </a:lnTo>
                  <a:lnTo>
                    <a:pt x="32" y="56"/>
                  </a:lnTo>
                  <a:lnTo>
                    <a:pt x="40" y="48"/>
                  </a:lnTo>
                  <a:lnTo>
                    <a:pt x="43" y="43"/>
                  </a:lnTo>
                  <a:lnTo>
                    <a:pt x="21" y="0"/>
                  </a:lnTo>
                  <a:lnTo>
                    <a:pt x="12" y="5"/>
                  </a:lnTo>
                  <a:close/>
                </a:path>
              </a:pathLst>
            </a:custGeom>
            <a:solidFill>
              <a:srgbClr val="D6C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2" name="Freeform 110"/>
            <p:cNvSpPr>
              <a:spLocks/>
            </p:cNvSpPr>
            <p:nvPr/>
          </p:nvSpPr>
          <p:spPr bwMode="auto">
            <a:xfrm>
              <a:off x="4101" y="3205"/>
              <a:ext cx="46" cy="165"/>
            </a:xfrm>
            <a:custGeom>
              <a:avLst/>
              <a:gdLst>
                <a:gd name="T0" fmla="*/ 13 w 46"/>
                <a:gd name="T1" fmla="*/ 5 h 165"/>
                <a:gd name="T2" fmla="*/ 16 w 46"/>
                <a:gd name="T3" fmla="*/ 9 h 165"/>
                <a:gd name="T4" fmla="*/ 21 w 46"/>
                <a:gd name="T5" fmla="*/ 22 h 165"/>
                <a:gd name="T6" fmla="*/ 27 w 46"/>
                <a:gd name="T7" fmla="*/ 34 h 165"/>
                <a:gd name="T8" fmla="*/ 32 w 46"/>
                <a:gd name="T9" fmla="*/ 42 h 165"/>
                <a:gd name="T10" fmla="*/ 27 w 46"/>
                <a:gd name="T11" fmla="*/ 48 h 165"/>
                <a:gd name="T12" fmla="*/ 18 w 46"/>
                <a:gd name="T13" fmla="*/ 59 h 165"/>
                <a:gd name="T14" fmla="*/ 9 w 46"/>
                <a:gd name="T15" fmla="*/ 68 h 165"/>
                <a:gd name="T16" fmla="*/ 6 w 46"/>
                <a:gd name="T17" fmla="*/ 73 h 165"/>
                <a:gd name="T18" fmla="*/ 9 w 46"/>
                <a:gd name="T19" fmla="*/ 77 h 165"/>
                <a:gd name="T20" fmla="*/ 16 w 46"/>
                <a:gd name="T21" fmla="*/ 85 h 165"/>
                <a:gd name="T22" fmla="*/ 24 w 46"/>
                <a:gd name="T23" fmla="*/ 96 h 165"/>
                <a:gd name="T24" fmla="*/ 30 w 46"/>
                <a:gd name="T25" fmla="*/ 103 h 165"/>
                <a:gd name="T26" fmla="*/ 23 w 46"/>
                <a:gd name="T27" fmla="*/ 109 h 165"/>
                <a:gd name="T28" fmla="*/ 13 w 46"/>
                <a:gd name="T29" fmla="*/ 117 h 165"/>
                <a:gd name="T30" fmla="*/ 4 w 46"/>
                <a:gd name="T31" fmla="*/ 125 h 165"/>
                <a:gd name="T32" fmla="*/ 0 w 46"/>
                <a:gd name="T33" fmla="*/ 128 h 165"/>
                <a:gd name="T34" fmla="*/ 20 w 46"/>
                <a:gd name="T35" fmla="*/ 165 h 165"/>
                <a:gd name="T36" fmla="*/ 29 w 46"/>
                <a:gd name="T37" fmla="*/ 160 h 165"/>
                <a:gd name="T38" fmla="*/ 27 w 46"/>
                <a:gd name="T39" fmla="*/ 157 h 165"/>
                <a:gd name="T40" fmla="*/ 23 w 46"/>
                <a:gd name="T41" fmla="*/ 148 h 165"/>
                <a:gd name="T42" fmla="*/ 16 w 46"/>
                <a:gd name="T43" fmla="*/ 139 h 165"/>
                <a:gd name="T44" fmla="*/ 13 w 46"/>
                <a:gd name="T45" fmla="*/ 131 h 165"/>
                <a:gd name="T46" fmla="*/ 21 w 46"/>
                <a:gd name="T47" fmla="*/ 125 h 165"/>
                <a:gd name="T48" fmla="*/ 32 w 46"/>
                <a:gd name="T49" fmla="*/ 116 h 165"/>
                <a:gd name="T50" fmla="*/ 41 w 46"/>
                <a:gd name="T51" fmla="*/ 108 h 165"/>
                <a:gd name="T52" fmla="*/ 46 w 46"/>
                <a:gd name="T53" fmla="*/ 105 h 165"/>
                <a:gd name="T54" fmla="*/ 43 w 46"/>
                <a:gd name="T55" fmla="*/ 100 h 165"/>
                <a:gd name="T56" fmla="*/ 35 w 46"/>
                <a:gd name="T57" fmla="*/ 91 h 165"/>
                <a:gd name="T58" fmla="*/ 26 w 46"/>
                <a:gd name="T59" fmla="*/ 80 h 165"/>
                <a:gd name="T60" fmla="*/ 20 w 46"/>
                <a:gd name="T61" fmla="*/ 73 h 165"/>
                <a:gd name="T62" fmla="*/ 26 w 46"/>
                <a:gd name="T63" fmla="*/ 66 h 165"/>
                <a:gd name="T64" fmla="*/ 33 w 46"/>
                <a:gd name="T65" fmla="*/ 56 h 165"/>
                <a:gd name="T66" fmla="*/ 41 w 46"/>
                <a:gd name="T67" fmla="*/ 48 h 165"/>
                <a:gd name="T68" fmla="*/ 44 w 46"/>
                <a:gd name="T69" fmla="*/ 43 h 165"/>
                <a:gd name="T70" fmla="*/ 23 w 46"/>
                <a:gd name="T71" fmla="*/ 0 h 165"/>
                <a:gd name="T72" fmla="*/ 13 w 46"/>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
                <a:gd name="T112" fmla="*/ 0 h 165"/>
                <a:gd name="T113" fmla="*/ 46 w 46"/>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 h="165">
                  <a:moveTo>
                    <a:pt x="13" y="5"/>
                  </a:moveTo>
                  <a:lnTo>
                    <a:pt x="16" y="9"/>
                  </a:lnTo>
                  <a:lnTo>
                    <a:pt x="21" y="22"/>
                  </a:lnTo>
                  <a:lnTo>
                    <a:pt x="27" y="34"/>
                  </a:lnTo>
                  <a:lnTo>
                    <a:pt x="32" y="42"/>
                  </a:lnTo>
                  <a:lnTo>
                    <a:pt x="27" y="48"/>
                  </a:lnTo>
                  <a:lnTo>
                    <a:pt x="18" y="59"/>
                  </a:lnTo>
                  <a:lnTo>
                    <a:pt x="9" y="68"/>
                  </a:lnTo>
                  <a:lnTo>
                    <a:pt x="6" y="73"/>
                  </a:lnTo>
                  <a:lnTo>
                    <a:pt x="9" y="77"/>
                  </a:lnTo>
                  <a:lnTo>
                    <a:pt x="16" y="85"/>
                  </a:lnTo>
                  <a:lnTo>
                    <a:pt x="24" y="96"/>
                  </a:lnTo>
                  <a:lnTo>
                    <a:pt x="30" y="103"/>
                  </a:lnTo>
                  <a:lnTo>
                    <a:pt x="23" y="109"/>
                  </a:lnTo>
                  <a:lnTo>
                    <a:pt x="13" y="117"/>
                  </a:lnTo>
                  <a:lnTo>
                    <a:pt x="4" y="125"/>
                  </a:lnTo>
                  <a:lnTo>
                    <a:pt x="0" y="128"/>
                  </a:lnTo>
                  <a:lnTo>
                    <a:pt x="20" y="165"/>
                  </a:lnTo>
                  <a:lnTo>
                    <a:pt x="29" y="160"/>
                  </a:lnTo>
                  <a:lnTo>
                    <a:pt x="27" y="157"/>
                  </a:lnTo>
                  <a:lnTo>
                    <a:pt x="23" y="148"/>
                  </a:lnTo>
                  <a:lnTo>
                    <a:pt x="16" y="139"/>
                  </a:lnTo>
                  <a:lnTo>
                    <a:pt x="13" y="131"/>
                  </a:lnTo>
                  <a:lnTo>
                    <a:pt x="21" y="125"/>
                  </a:lnTo>
                  <a:lnTo>
                    <a:pt x="32" y="116"/>
                  </a:lnTo>
                  <a:lnTo>
                    <a:pt x="41" y="108"/>
                  </a:lnTo>
                  <a:lnTo>
                    <a:pt x="46" y="105"/>
                  </a:lnTo>
                  <a:lnTo>
                    <a:pt x="43" y="100"/>
                  </a:lnTo>
                  <a:lnTo>
                    <a:pt x="35" y="91"/>
                  </a:lnTo>
                  <a:lnTo>
                    <a:pt x="26" y="80"/>
                  </a:lnTo>
                  <a:lnTo>
                    <a:pt x="20" y="73"/>
                  </a:lnTo>
                  <a:lnTo>
                    <a:pt x="26" y="66"/>
                  </a:lnTo>
                  <a:lnTo>
                    <a:pt x="33" y="56"/>
                  </a:lnTo>
                  <a:lnTo>
                    <a:pt x="41" y="48"/>
                  </a:lnTo>
                  <a:lnTo>
                    <a:pt x="44" y="43"/>
                  </a:lnTo>
                  <a:lnTo>
                    <a:pt x="23" y="0"/>
                  </a:lnTo>
                  <a:lnTo>
                    <a:pt x="13" y="5"/>
                  </a:lnTo>
                  <a:close/>
                </a:path>
              </a:pathLst>
            </a:custGeom>
            <a:solidFill>
              <a:srgbClr val="D6C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3" name="Freeform 111"/>
            <p:cNvSpPr>
              <a:spLocks/>
            </p:cNvSpPr>
            <p:nvPr/>
          </p:nvSpPr>
          <p:spPr bwMode="auto">
            <a:xfrm>
              <a:off x="4056" y="3205"/>
              <a:ext cx="45" cy="165"/>
            </a:xfrm>
            <a:custGeom>
              <a:avLst/>
              <a:gdLst>
                <a:gd name="T0" fmla="*/ 12 w 45"/>
                <a:gd name="T1" fmla="*/ 5 h 165"/>
                <a:gd name="T2" fmla="*/ 15 w 45"/>
                <a:gd name="T3" fmla="*/ 9 h 165"/>
                <a:gd name="T4" fmla="*/ 21 w 45"/>
                <a:gd name="T5" fmla="*/ 22 h 165"/>
                <a:gd name="T6" fmla="*/ 28 w 45"/>
                <a:gd name="T7" fmla="*/ 34 h 165"/>
                <a:gd name="T8" fmla="*/ 32 w 45"/>
                <a:gd name="T9" fmla="*/ 42 h 165"/>
                <a:gd name="T10" fmla="*/ 26 w 45"/>
                <a:gd name="T11" fmla="*/ 48 h 165"/>
                <a:gd name="T12" fmla="*/ 17 w 45"/>
                <a:gd name="T13" fmla="*/ 59 h 165"/>
                <a:gd name="T14" fmla="*/ 9 w 45"/>
                <a:gd name="T15" fmla="*/ 68 h 165"/>
                <a:gd name="T16" fmla="*/ 6 w 45"/>
                <a:gd name="T17" fmla="*/ 73 h 165"/>
                <a:gd name="T18" fmla="*/ 9 w 45"/>
                <a:gd name="T19" fmla="*/ 77 h 165"/>
                <a:gd name="T20" fmla="*/ 17 w 45"/>
                <a:gd name="T21" fmla="*/ 85 h 165"/>
                <a:gd name="T22" fmla="*/ 25 w 45"/>
                <a:gd name="T23" fmla="*/ 96 h 165"/>
                <a:gd name="T24" fmla="*/ 31 w 45"/>
                <a:gd name="T25" fmla="*/ 103 h 165"/>
                <a:gd name="T26" fmla="*/ 23 w 45"/>
                <a:gd name="T27" fmla="*/ 109 h 165"/>
                <a:gd name="T28" fmla="*/ 14 w 45"/>
                <a:gd name="T29" fmla="*/ 117 h 165"/>
                <a:gd name="T30" fmla="*/ 5 w 45"/>
                <a:gd name="T31" fmla="*/ 125 h 165"/>
                <a:gd name="T32" fmla="*/ 0 w 45"/>
                <a:gd name="T33" fmla="*/ 128 h 165"/>
                <a:gd name="T34" fmla="*/ 20 w 45"/>
                <a:gd name="T35" fmla="*/ 165 h 165"/>
                <a:gd name="T36" fmla="*/ 29 w 45"/>
                <a:gd name="T37" fmla="*/ 160 h 165"/>
                <a:gd name="T38" fmla="*/ 28 w 45"/>
                <a:gd name="T39" fmla="*/ 157 h 165"/>
                <a:gd name="T40" fmla="*/ 21 w 45"/>
                <a:gd name="T41" fmla="*/ 148 h 165"/>
                <a:gd name="T42" fmla="*/ 17 w 45"/>
                <a:gd name="T43" fmla="*/ 139 h 165"/>
                <a:gd name="T44" fmla="*/ 12 w 45"/>
                <a:gd name="T45" fmla="*/ 131 h 165"/>
                <a:gd name="T46" fmla="*/ 20 w 45"/>
                <a:gd name="T47" fmla="*/ 125 h 165"/>
                <a:gd name="T48" fmla="*/ 31 w 45"/>
                <a:gd name="T49" fmla="*/ 116 h 165"/>
                <a:gd name="T50" fmla="*/ 40 w 45"/>
                <a:gd name="T51" fmla="*/ 108 h 165"/>
                <a:gd name="T52" fmla="*/ 45 w 45"/>
                <a:gd name="T53" fmla="*/ 105 h 165"/>
                <a:gd name="T54" fmla="*/ 41 w 45"/>
                <a:gd name="T55" fmla="*/ 100 h 165"/>
                <a:gd name="T56" fmla="*/ 34 w 45"/>
                <a:gd name="T57" fmla="*/ 91 h 165"/>
                <a:gd name="T58" fmla="*/ 25 w 45"/>
                <a:gd name="T59" fmla="*/ 80 h 165"/>
                <a:gd name="T60" fmla="*/ 20 w 45"/>
                <a:gd name="T61" fmla="*/ 73 h 165"/>
                <a:gd name="T62" fmla="*/ 25 w 45"/>
                <a:gd name="T63" fmla="*/ 66 h 165"/>
                <a:gd name="T64" fmla="*/ 32 w 45"/>
                <a:gd name="T65" fmla="*/ 56 h 165"/>
                <a:gd name="T66" fmla="*/ 40 w 45"/>
                <a:gd name="T67" fmla="*/ 48 h 165"/>
                <a:gd name="T68" fmla="*/ 43 w 45"/>
                <a:gd name="T69" fmla="*/ 43 h 165"/>
                <a:gd name="T70" fmla="*/ 21 w 45"/>
                <a:gd name="T71" fmla="*/ 0 h 165"/>
                <a:gd name="T72" fmla="*/ 12 w 45"/>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5"/>
                <a:gd name="T112" fmla="*/ 0 h 165"/>
                <a:gd name="T113" fmla="*/ 45 w 45"/>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5" h="165">
                  <a:moveTo>
                    <a:pt x="12" y="5"/>
                  </a:moveTo>
                  <a:lnTo>
                    <a:pt x="15" y="9"/>
                  </a:lnTo>
                  <a:lnTo>
                    <a:pt x="21" y="22"/>
                  </a:lnTo>
                  <a:lnTo>
                    <a:pt x="28" y="34"/>
                  </a:lnTo>
                  <a:lnTo>
                    <a:pt x="32" y="42"/>
                  </a:lnTo>
                  <a:lnTo>
                    <a:pt x="26" y="48"/>
                  </a:lnTo>
                  <a:lnTo>
                    <a:pt x="17" y="59"/>
                  </a:lnTo>
                  <a:lnTo>
                    <a:pt x="9" y="68"/>
                  </a:lnTo>
                  <a:lnTo>
                    <a:pt x="6" y="73"/>
                  </a:lnTo>
                  <a:lnTo>
                    <a:pt x="9" y="77"/>
                  </a:lnTo>
                  <a:lnTo>
                    <a:pt x="17" y="85"/>
                  </a:lnTo>
                  <a:lnTo>
                    <a:pt x="25" y="96"/>
                  </a:lnTo>
                  <a:lnTo>
                    <a:pt x="31" y="103"/>
                  </a:lnTo>
                  <a:lnTo>
                    <a:pt x="23" y="109"/>
                  </a:lnTo>
                  <a:lnTo>
                    <a:pt x="14" y="117"/>
                  </a:lnTo>
                  <a:lnTo>
                    <a:pt x="5" y="125"/>
                  </a:lnTo>
                  <a:lnTo>
                    <a:pt x="0" y="128"/>
                  </a:lnTo>
                  <a:lnTo>
                    <a:pt x="20" y="165"/>
                  </a:lnTo>
                  <a:lnTo>
                    <a:pt x="29" y="160"/>
                  </a:lnTo>
                  <a:lnTo>
                    <a:pt x="28" y="157"/>
                  </a:lnTo>
                  <a:lnTo>
                    <a:pt x="21" y="148"/>
                  </a:lnTo>
                  <a:lnTo>
                    <a:pt x="17" y="139"/>
                  </a:lnTo>
                  <a:lnTo>
                    <a:pt x="12" y="131"/>
                  </a:lnTo>
                  <a:lnTo>
                    <a:pt x="20" y="125"/>
                  </a:lnTo>
                  <a:lnTo>
                    <a:pt x="31" y="116"/>
                  </a:lnTo>
                  <a:lnTo>
                    <a:pt x="40" y="108"/>
                  </a:lnTo>
                  <a:lnTo>
                    <a:pt x="45" y="105"/>
                  </a:lnTo>
                  <a:lnTo>
                    <a:pt x="41" y="100"/>
                  </a:lnTo>
                  <a:lnTo>
                    <a:pt x="34" y="91"/>
                  </a:lnTo>
                  <a:lnTo>
                    <a:pt x="25" y="80"/>
                  </a:lnTo>
                  <a:lnTo>
                    <a:pt x="20" y="73"/>
                  </a:lnTo>
                  <a:lnTo>
                    <a:pt x="25" y="66"/>
                  </a:lnTo>
                  <a:lnTo>
                    <a:pt x="32" y="56"/>
                  </a:lnTo>
                  <a:lnTo>
                    <a:pt x="40" y="48"/>
                  </a:lnTo>
                  <a:lnTo>
                    <a:pt x="43" y="43"/>
                  </a:lnTo>
                  <a:lnTo>
                    <a:pt x="21" y="0"/>
                  </a:lnTo>
                  <a:lnTo>
                    <a:pt x="12" y="5"/>
                  </a:lnTo>
                  <a:close/>
                </a:path>
              </a:pathLst>
            </a:custGeom>
            <a:solidFill>
              <a:srgbClr val="D6C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4" name="Freeform 112"/>
            <p:cNvSpPr>
              <a:spLocks/>
            </p:cNvSpPr>
            <p:nvPr/>
          </p:nvSpPr>
          <p:spPr bwMode="auto">
            <a:xfrm>
              <a:off x="4010" y="3205"/>
              <a:ext cx="46" cy="165"/>
            </a:xfrm>
            <a:custGeom>
              <a:avLst/>
              <a:gdLst>
                <a:gd name="T0" fmla="*/ 14 w 46"/>
                <a:gd name="T1" fmla="*/ 5 h 165"/>
                <a:gd name="T2" fmla="*/ 17 w 46"/>
                <a:gd name="T3" fmla="*/ 9 h 165"/>
                <a:gd name="T4" fmla="*/ 21 w 46"/>
                <a:gd name="T5" fmla="*/ 22 h 165"/>
                <a:gd name="T6" fmla="*/ 27 w 46"/>
                <a:gd name="T7" fmla="*/ 34 h 165"/>
                <a:gd name="T8" fmla="*/ 32 w 46"/>
                <a:gd name="T9" fmla="*/ 42 h 165"/>
                <a:gd name="T10" fmla="*/ 27 w 46"/>
                <a:gd name="T11" fmla="*/ 48 h 165"/>
                <a:gd name="T12" fmla="*/ 18 w 46"/>
                <a:gd name="T13" fmla="*/ 59 h 165"/>
                <a:gd name="T14" fmla="*/ 11 w 46"/>
                <a:gd name="T15" fmla="*/ 68 h 165"/>
                <a:gd name="T16" fmla="*/ 7 w 46"/>
                <a:gd name="T17" fmla="*/ 73 h 165"/>
                <a:gd name="T18" fmla="*/ 11 w 46"/>
                <a:gd name="T19" fmla="*/ 77 h 165"/>
                <a:gd name="T20" fmla="*/ 17 w 46"/>
                <a:gd name="T21" fmla="*/ 85 h 165"/>
                <a:gd name="T22" fmla="*/ 24 w 46"/>
                <a:gd name="T23" fmla="*/ 96 h 165"/>
                <a:gd name="T24" fmla="*/ 31 w 46"/>
                <a:gd name="T25" fmla="*/ 103 h 165"/>
                <a:gd name="T26" fmla="*/ 23 w 46"/>
                <a:gd name="T27" fmla="*/ 109 h 165"/>
                <a:gd name="T28" fmla="*/ 14 w 46"/>
                <a:gd name="T29" fmla="*/ 117 h 165"/>
                <a:gd name="T30" fmla="*/ 4 w 46"/>
                <a:gd name="T31" fmla="*/ 125 h 165"/>
                <a:gd name="T32" fmla="*/ 0 w 46"/>
                <a:gd name="T33" fmla="*/ 128 h 165"/>
                <a:gd name="T34" fmla="*/ 20 w 46"/>
                <a:gd name="T35" fmla="*/ 165 h 165"/>
                <a:gd name="T36" fmla="*/ 29 w 46"/>
                <a:gd name="T37" fmla="*/ 160 h 165"/>
                <a:gd name="T38" fmla="*/ 27 w 46"/>
                <a:gd name="T39" fmla="*/ 157 h 165"/>
                <a:gd name="T40" fmla="*/ 23 w 46"/>
                <a:gd name="T41" fmla="*/ 148 h 165"/>
                <a:gd name="T42" fmla="*/ 17 w 46"/>
                <a:gd name="T43" fmla="*/ 139 h 165"/>
                <a:gd name="T44" fmla="*/ 14 w 46"/>
                <a:gd name="T45" fmla="*/ 131 h 165"/>
                <a:gd name="T46" fmla="*/ 21 w 46"/>
                <a:gd name="T47" fmla="*/ 125 h 165"/>
                <a:gd name="T48" fmla="*/ 32 w 46"/>
                <a:gd name="T49" fmla="*/ 116 h 165"/>
                <a:gd name="T50" fmla="*/ 41 w 46"/>
                <a:gd name="T51" fmla="*/ 108 h 165"/>
                <a:gd name="T52" fmla="*/ 46 w 46"/>
                <a:gd name="T53" fmla="*/ 105 h 165"/>
                <a:gd name="T54" fmla="*/ 43 w 46"/>
                <a:gd name="T55" fmla="*/ 100 h 165"/>
                <a:gd name="T56" fmla="*/ 35 w 46"/>
                <a:gd name="T57" fmla="*/ 91 h 165"/>
                <a:gd name="T58" fmla="*/ 26 w 46"/>
                <a:gd name="T59" fmla="*/ 80 h 165"/>
                <a:gd name="T60" fmla="*/ 20 w 46"/>
                <a:gd name="T61" fmla="*/ 73 h 165"/>
                <a:gd name="T62" fmla="*/ 26 w 46"/>
                <a:gd name="T63" fmla="*/ 66 h 165"/>
                <a:gd name="T64" fmla="*/ 34 w 46"/>
                <a:gd name="T65" fmla="*/ 56 h 165"/>
                <a:gd name="T66" fmla="*/ 41 w 46"/>
                <a:gd name="T67" fmla="*/ 48 h 165"/>
                <a:gd name="T68" fmla="*/ 44 w 46"/>
                <a:gd name="T69" fmla="*/ 43 h 165"/>
                <a:gd name="T70" fmla="*/ 23 w 46"/>
                <a:gd name="T71" fmla="*/ 0 h 165"/>
                <a:gd name="T72" fmla="*/ 14 w 46"/>
                <a:gd name="T73" fmla="*/ 5 h 1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
                <a:gd name="T112" fmla="*/ 0 h 165"/>
                <a:gd name="T113" fmla="*/ 46 w 46"/>
                <a:gd name="T114" fmla="*/ 165 h 1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 h="165">
                  <a:moveTo>
                    <a:pt x="14" y="5"/>
                  </a:moveTo>
                  <a:lnTo>
                    <a:pt x="17" y="9"/>
                  </a:lnTo>
                  <a:lnTo>
                    <a:pt x="21" y="22"/>
                  </a:lnTo>
                  <a:lnTo>
                    <a:pt x="27" y="34"/>
                  </a:lnTo>
                  <a:lnTo>
                    <a:pt x="32" y="42"/>
                  </a:lnTo>
                  <a:lnTo>
                    <a:pt x="27" y="48"/>
                  </a:lnTo>
                  <a:lnTo>
                    <a:pt x="18" y="59"/>
                  </a:lnTo>
                  <a:lnTo>
                    <a:pt x="11" y="68"/>
                  </a:lnTo>
                  <a:lnTo>
                    <a:pt x="7" y="73"/>
                  </a:lnTo>
                  <a:lnTo>
                    <a:pt x="11" y="77"/>
                  </a:lnTo>
                  <a:lnTo>
                    <a:pt x="17" y="85"/>
                  </a:lnTo>
                  <a:lnTo>
                    <a:pt x="24" y="96"/>
                  </a:lnTo>
                  <a:lnTo>
                    <a:pt x="31" y="103"/>
                  </a:lnTo>
                  <a:lnTo>
                    <a:pt x="23" y="109"/>
                  </a:lnTo>
                  <a:lnTo>
                    <a:pt x="14" y="117"/>
                  </a:lnTo>
                  <a:lnTo>
                    <a:pt x="4" y="125"/>
                  </a:lnTo>
                  <a:lnTo>
                    <a:pt x="0" y="128"/>
                  </a:lnTo>
                  <a:lnTo>
                    <a:pt x="20" y="165"/>
                  </a:lnTo>
                  <a:lnTo>
                    <a:pt x="29" y="160"/>
                  </a:lnTo>
                  <a:lnTo>
                    <a:pt x="27" y="157"/>
                  </a:lnTo>
                  <a:lnTo>
                    <a:pt x="23" y="148"/>
                  </a:lnTo>
                  <a:lnTo>
                    <a:pt x="17" y="139"/>
                  </a:lnTo>
                  <a:lnTo>
                    <a:pt x="14" y="131"/>
                  </a:lnTo>
                  <a:lnTo>
                    <a:pt x="21" y="125"/>
                  </a:lnTo>
                  <a:lnTo>
                    <a:pt x="32" y="116"/>
                  </a:lnTo>
                  <a:lnTo>
                    <a:pt x="41" y="108"/>
                  </a:lnTo>
                  <a:lnTo>
                    <a:pt x="46" y="105"/>
                  </a:lnTo>
                  <a:lnTo>
                    <a:pt x="43" y="100"/>
                  </a:lnTo>
                  <a:lnTo>
                    <a:pt x="35" y="91"/>
                  </a:lnTo>
                  <a:lnTo>
                    <a:pt x="26" y="80"/>
                  </a:lnTo>
                  <a:lnTo>
                    <a:pt x="20" y="73"/>
                  </a:lnTo>
                  <a:lnTo>
                    <a:pt x="26" y="66"/>
                  </a:lnTo>
                  <a:lnTo>
                    <a:pt x="34" y="56"/>
                  </a:lnTo>
                  <a:lnTo>
                    <a:pt x="41" y="48"/>
                  </a:lnTo>
                  <a:lnTo>
                    <a:pt x="44" y="43"/>
                  </a:lnTo>
                  <a:lnTo>
                    <a:pt x="23" y="0"/>
                  </a:lnTo>
                  <a:lnTo>
                    <a:pt x="14" y="5"/>
                  </a:lnTo>
                  <a:close/>
                </a:path>
              </a:pathLst>
            </a:custGeom>
            <a:solidFill>
              <a:srgbClr val="D6CC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5" name="Freeform 113"/>
            <p:cNvSpPr>
              <a:spLocks/>
            </p:cNvSpPr>
            <p:nvPr/>
          </p:nvSpPr>
          <p:spPr bwMode="auto">
            <a:xfrm>
              <a:off x="3411" y="2759"/>
              <a:ext cx="205" cy="542"/>
            </a:xfrm>
            <a:custGeom>
              <a:avLst/>
              <a:gdLst>
                <a:gd name="T0" fmla="*/ 185 w 205"/>
                <a:gd name="T1" fmla="*/ 8 h 542"/>
                <a:gd name="T2" fmla="*/ 180 w 205"/>
                <a:gd name="T3" fmla="*/ 26 h 542"/>
                <a:gd name="T4" fmla="*/ 167 w 205"/>
                <a:gd name="T5" fmla="*/ 74 h 542"/>
                <a:gd name="T6" fmla="*/ 148 w 205"/>
                <a:gd name="T7" fmla="*/ 142 h 542"/>
                <a:gd name="T8" fmla="*/ 123 w 205"/>
                <a:gd name="T9" fmla="*/ 223 h 542"/>
                <a:gd name="T10" fmla="*/ 94 w 205"/>
                <a:gd name="T11" fmla="*/ 311 h 542"/>
                <a:gd name="T12" fmla="*/ 63 w 205"/>
                <a:gd name="T13" fmla="*/ 395 h 542"/>
                <a:gd name="T14" fmla="*/ 33 w 205"/>
                <a:gd name="T15" fmla="*/ 469 h 542"/>
                <a:gd name="T16" fmla="*/ 2 w 205"/>
                <a:gd name="T17" fmla="*/ 526 h 542"/>
                <a:gd name="T18" fmla="*/ 0 w 205"/>
                <a:gd name="T19" fmla="*/ 529 h 542"/>
                <a:gd name="T20" fmla="*/ 0 w 205"/>
                <a:gd name="T21" fmla="*/ 534 h 542"/>
                <a:gd name="T22" fmla="*/ 2 w 205"/>
                <a:gd name="T23" fmla="*/ 537 h 542"/>
                <a:gd name="T24" fmla="*/ 5 w 205"/>
                <a:gd name="T25" fmla="*/ 540 h 542"/>
                <a:gd name="T26" fmla="*/ 8 w 205"/>
                <a:gd name="T27" fmla="*/ 542 h 542"/>
                <a:gd name="T28" fmla="*/ 13 w 205"/>
                <a:gd name="T29" fmla="*/ 542 h 542"/>
                <a:gd name="T30" fmla="*/ 16 w 205"/>
                <a:gd name="T31" fmla="*/ 540 h 542"/>
                <a:gd name="T32" fmla="*/ 19 w 205"/>
                <a:gd name="T33" fmla="*/ 537 h 542"/>
                <a:gd name="T34" fmla="*/ 51 w 205"/>
                <a:gd name="T35" fmla="*/ 480 h 542"/>
                <a:gd name="T36" fmla="*/ 82 w 205"/>
                <a:gd name="T37" fmla="*/ 405 h 542"/>
                <a:gd name="T38" fmla="*/ 113 w 205"/>
                <a:gd name="T39" fmla="*/ 322 h 542"/>
                <a:gd name="T40" fmla="*/ 142 w 205"/>
                <a:gd name="T41" fmla="*/ 234 h 542"/>
                <a:gd name="T42" fmla="*/ 167 w 205"/>
                <a:gd name="T43" fmla="*/ 152 h 542"/>
                <a:gd name="T44" fmla="*/ 185 w 205"/>
                <a:gd name="T45" fmla="*/ 83 h 542"/>
                <a:gd name="T46" fmla="*/ 199 w 205"/>
                <a:gd name="T47" fmla="*/ 34 h 542"/>
                <a:gd name="T48" fmla="*/ 205 w 205"/>
                <a:gd name="T49" fmla="*/ 13 h 542"/>
                <a:gd name="T50" fmla="*/ 205 w 205"/>
                <a:gd name="T51" fmla="*/ 9 h 542"/>
                <a:gd name="T52" fmla="*/ 203 w 205"/>
                <a:gd name="T53" fmla="*/ 5 h 542"/>
                <a:gd name="T54" fmla="*/ 202 w 205"/>
                <a:gd name="T55" fmla="*/ 2 h 542"/>
                <a:gd name="T56" fmla="*/ 197 w 205"/>
                <a:gd name="T57" fmla="*/ 0 h 542"/>
                <a:gd name="T58" fmla="*/ 194 w 205"/>
                <a:gd name="T59" fmla="*/ 0 h 542"/>
                <a:gd name="T60" fmla="*/ 190 w 205"/>
                <a:gd name="T61" fmla="*/ 2 h 542"/>
                <a:gd name="T62" fmla="*/ 187 w 205"/>
                <a:gd name="T63" fmla="*/ 3 h 542"/>
                <a:gd name="T64" fmla="*/ 185 w 205"/>
                <a:gd name="T65" fmla="*/ 8 h 5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05"/>
                <a:gd name="T100" fmla="*/ 0 h 542"/>
                <a:gd name="T101" fmla="*/ 205 w 205"/>
                <a:gd name="T102" fmla="*/ 542 h 5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05" h="542">
                  <a:moveTo>
                    <a:pt x="185" y="8"/>
                  </a:moveTo>
                  <a:lnTo>
                    <a:pt x="180" y="26"/>
                  </a:lnTo>
                  <a:lnTo>
                    <a:pt x="167" y="74"/>
                  </a:lnTo>
                  <a:lnTo>
                    <a:pt x="148" y="142"/>
                  </a:lnTo>
                  <a:lnTo>
                    <a:pt x="123" y="223"/>
                  </a:lnTo>
                  <a:lnTo>
                    <a:pt x="94" y="311"/>
                  </a:lnTo>
                  <a:lnTo>
                    <a:pt x="63" y="395"/>
                  </a:lnTo>
                  <a:lnTo>
                    <a:pt x="33" y="469"/>
                  </a:lnTo>
                  <a:lnTo>
                    <a:pt x="2" y="526"/>
                  </a:lnTo>
                  <a:lnTo>
                    <a:pt x="0" y="529"/>
                  </a:lnTo>
                  <a:lnTo>
                    <a:pt x="0" y="534"/>
                  </a:lnTo>
                  <a:lnTo>
                    <a:pt x="2" y="537"/>
                  </a:lnTo>
                  <a:lnTo>
                    <a:pt x="5" y="540"/>
                  </a:lnTo>
                  <a:lnTo>
                    <a:pt x="8" y="542"/>
                  </a:lnTo>
                  <a:lnTo>
                    <a:pt x="13" y="542"/>
                  </a:lnTo>
                  <a:lnTo>
                    <a:pt x="16" y="540"/>
                  </a:lnTo>
                  <a:lnTo>
                    <a:pt x="19" y="537"/>
                  </a:lnTo>
                  <a:lnTo>
                    <a:pt x="51" y="480"/>
                  </a:lnTo>
                  <a:lnTo>
                    <a:pt x="82" y="405"/>
                  </a:lnTo>
                  <a:lnTo>
                    <a:pt x="113" y="322"/>
                  </a:lnTo>
                  <a:lnTo>
                    <a:pt x="142" y="234"/>
                  </a:lnTo>
                  <a:lnTo>
                    <a:pt x="167" y="152"/>
                  </a:lnTo>
                  <a:lnTo>
                    <a:pt x="185" y="83"/>
                  </a:lnTo>
                  <a:lnTo>
                    <a:pt x="199" y="34"/>
                  </a:lnTo>
                  <a:lnTo>
                    <a:pt x="205" y="13"/>
                  </a:lnTo>
                  <a:lnTo>
                    <a:pt x="205" y="9"/>
                  </a:lnTo>
                  <a:lnTo>
                    <a:pt x="203" y="5"/>
                  </a:lnTo>
                  <a:lnTo>
                    <a:pt x="202" y="2"/>
                  </a:lnTo>
                  <a:lnTo>
                    <a:pt x="197" y="0"/>
                  </a:lnTo>
                  <a:lnTo>
                    <a:pt x="194" y="0"/>
                  </a:lnTo>
                  <a:lnTo>
                    <a:pt x="190" y="2"/>
                  </a:lnTo>
                  <a:lnTo>
                    <a:pt x="187" y="3"/>
                  </a:lnTo>
                  <a:lnTo>
                    <a:pt x="185"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6" name="Freeform 114"/>
            <p:cNvSpPr>
              <a:spLocks/>
            </p:cNvSpPr>
            <p:nvPr/>
          </p:nvSpPr>
          <p:spPr bwMode="auto">
            <a:xfrm>
              <a:off x="3730" y="3061"/>
              <a:ext cx="24" cy="187"/>
            </a:xfrm>
            <a:custGeom>
              <a:avLst/>
              <a:gdLst>
                <a:gd name="T0" fmla="*/ 14 w 24"/>
                <a:gd name="T1" fmla="*/ 0 h 187"/>
                <a:gd name="T2" fmla="*/ 11 w 24"/>
                <a:gd name="T3" fmla="*/ 1 h 187"/>
                <a:gd name="T4" fmla="*/ 7 w 24"/>
                <a:gd name="T5" fmla="*/ 3 h 187"/>
                <a:gd name="T6" fmla="*/ 6 w 24"/>
                <a:gd name="T7" fmla="*/ 6 h 187"/>
                <a:gd name="T8" fmla="*/ 4 w 24"/>
                <a:gd name="T9" fmla="*/ 9 h 187"/>
                <a:gd name="T10" fmla="*/ 4 w 24"/>
                <a:gd name="T11" fmla="*/ 58 h 187"/>
                <a:gd name="T12" fmla="*/ 3 w 24"/>
                <a:gd name="T13" fmla="*/ 109 h 187"/>
                <a:gd name="T14" fmla="*/ 1 w 24"/>
                <a:gd name="T15" fmla="*/ 152 h 187"/>
                <a:gd name="T16" fmla="*/ 0 w 24"/>
                <a:gd name="T17" fmla="*/ 175 h 187"/>
                <a:gd name="T18" fmla="*/ 0 w 24"/>
                <a:gd name="T19" fmla="*/ 178 h 187"/>
                <a:gd name="T20" fmla="*/ 1 w 24"/>
                <a:gd name="T21" fmla="*/ 183 h 187"/>
                <a:gd name="T22" fmla="*/ 3 w 24"/>
                <a:gd name="T23" fmla="*/ 186 h 187"/>
                <a:gd name="T24" fmla="*/ 7 w 24"/>
                <a:gd name="T25" fmla="*/ 187 h 187"/>
                <a:gd name="T26" fmla="*/ 11 w 24"/>
                <a:gd name="T27" fmla="*/ 187 h 187"/>
                <a:gd name="T28" fmla="*/ 15 w 24"/>
                <a:gd name="T29" fmla="*/ 186 h 187"/>
                <a:gd name="T30" fmla="*/ 18 w 24"/>
                <a:gd name="T31" fmla="*/ 184 h 187"/>
                <a:gd name="T32" fmla="*/ 20 w 24"/>
                <a:gd name="T33" fmla="*/ 180 h 187"/>
                <a:gd name="T34" fmla="*/ 23 w 24"/>
                <a:gd name="T35" fmla="*/ 147 h 187"/>
                <a:gd name="T36" fmla="*/ 24 w 24"/>
                <a:gd name="T37" fmla="*/ 92 h 187"/>
                <a:gd name="T38" fmla="*/ 24 w 24"/>
                <a:gd name="T39" fmla="*/ 40 h 187"/>
                <a:gd name="T40" fmla="*/ 24 w 24"/>
                <a:gd name="T41" fmla="*/ 9 h 187"/>
                <a:gd name="T42" fmla="*/ 23 w 24"/>
                <a:gd name="T43" fmla="*/ 6 h 187"/>
                <a:gd name="T44" fmla="*/ 21 w 24"/>
                <a:gd name="T45" fmla="*/ 3 h 187"/>
                <a:gd name="T46" fmla="*/ 18 w 24"/>
                <a:gd name="T47" fmla="*/ 1 h 187"/>
                <a:gd name="T48" fmla="*/ 14 w 24"/>
                <a:gd name="T49" fmla="*/ 0 h 1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4"/>
                <a:gd name="T76" fmla="*/ 0 h 187"/>
                <a:gd name="T77" fmla="*/ 24 w 24"/>
                <a:gd name="T78" fmla="*/ 187 h 1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4" h="187">
                  <a:moveTo>
                    <a:pt x="14" y="0"/>
                  </a:moveTo>
                  <a:lnTo>
                    <a:pt x="11" y="1"/>
                  </a:lnTo>
                  <a:lnTo>
                    <a:pt x="7" y="3"/>
                  </a:lnTo>
                  <a:lnTo>
                    <a:pt x="6" y="6"/>
                  </a:lnTo>
                  <a:lnTo>
                    <a:pt x="4" y="9"/>
                  </a:lnTo>
                  <a:lnTo>
                    <a:pt x="4" y="58"/>
                  </a:lnTo>
                  <a:lnTo>
                    <a:pt x="3" y="109"/>
                  </a:lnTo>
                  <a:lnTo>
                    <a:pt x="1" y="152"/>
                  </a:lnTo>
                  <a:lnTo>
                    <a:pt x="0" y="175"/>
                  </a:lnTo>
                  <a:lnTo>
                    <a:pt x="0" y="178"/>
                  </a:lnTo>
                  <a:lnTo>
                    <a:pt x="1" y="183"/>
                  </a:lnTo>
                  <a:lnTo>
                    <a:pt x="3" y="186"/>
                  </a:lnTo>
                  <a:lnTo>
                    <a:pt x="7" y="187"/>
                  </a:lnTo>
                  <a:lnTo>
                    <a:pt x="11" y="187"/>
                  </a:lnTo>
                  <a:lnTo>
                    <a:pt x="15" y="186"/>
                  </a:lnTo>
                  <a:lnTo>
                    <a:pt x="18" y="184"/>
                  </a:lnTo>
                  <a:lnTo>
                    <a:pt x="20" y="180"/>
                  </a:lnTo>
                  <a:lnTo>
                    <a:pt x="23" y="147"/>
                  </a:lnTo>
                  <a:lnTo>
                    <a:pt x="24" y="92"/>
                  </a:lnTo>
                  <a:lnTo>
                    <a:pt x="24" y="40"/>
                  </a:lnTo>
                  <a:lnTo>
                    <a:pt x="24" y="9"/>
                  </a:lnTo>
                  <a:lnTo>
                    <a:pt x="23" y="6"/>
                  </a:lnTo>
                  <a:lnTo>
                    <a:pt x="21" y="3"/>
                  </a:lnTo>
                  <a:lnTo>
                    <a:pt x="18" y="1"/>
                  </a:lnTo>
                  <a:lnTo>
                    <a:pt x="1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7" name="Freeform 115"/>
            <p:cNvSpPr>
              <a:spLocks/>
            </p:cNvSpPr>
            <p:nvPr/>
          </p:nvSpPr>
          <p:spPr bwMode="auto">
            <a:xfrm>
              <a:off x="3333" y="3256"/>
              <a:ext cx="123" cy="74"/>
            </a:xfrm>
            <a:custGeom>
              <a:avLst/>
              <a:gdLst>
                <a:gd name="T0" fmla="*/ 0 w 123"/>
                <a:gd name="T1" fmla="*/ 37 h 74"/>
                <a:gd name="T2" fmla="*/ 1 w 123"/>
                <a:gd name="T3" fmla="*/ 45 h 74"/>
                <a:gd name="T4" fmla="*/ 5 w 123"/>
                <a:gd name="T5" fmla="*/ 52 h 74"/>
                <a:gd name="T6" fmla="*/ 11 w 123"/>
                <a:gd name="T7" fmla="*/ 58 h 74"/>
                <a:gd name="T8" fmla="*/ 17 w 123"/>
                <a:gd name="T9" fmla="*/ 63 h 74"/>
                <a:gd name="T10" fmla="*/ 26 w 123"/>
                <a:gd name="T11" fmla="*/ 68 h 74"/>
                <a:gd name="T12" fmla="*/ 37 w 123"/>
                <a:gd name="T13" fmla="*/ 71 h 74"/>
                <a:gd name="T14" fmla="*/ 49 w 123"/>
                <a:gd name="T15" fmla="*/ 74 h 74"/>
                <a:gd name="T16" fmla="*/ 61 w 123"/>
                <a:gd name="T17" fmla="*/ 74 h 74"/>
                <a:gd name="T18" fmla="*/ 74 w 123"/>
                <a:gd name="T19" fmla="*/ 74 h 74"/>
                <a:gd name="T20" fmla="*/ 86 w 123"/>
                <a:gd name="T21" fmla="*/ 71 h 74"/>
                <a:gd name="T22" fmla="*/ 95 w 123"/>
                <a:gd name="T23" fmla="*/ 68 h 74"/>
                <a:gd name="T24" fmla="*/ 105 w 123"/>
                <a:gd name="T25" fmla="*/ 63 h 74"/>
                <a:gd name="T26" fmla="*/ 112 w 123"/>
                <a:gd name="T27" fmla="*/ 58 h 74"/>
                <a:gd name="T28" fmla="*/ 118 w 123"/>
                <a:gd name="T29" fmla="*/ 52 h 74"/>
                <a:gd name="T30" fmla="*/ 121 w 123"/>
                <a:gd name="T31" fmla="*/ 45 h 74"/>
                <a:gd name="T32" fmla="*/ 123 w 123"/>
                <a:gd name="T33" fmla="*/ 37 h 74"/>
                <a:gd name="T34" fmla="*/ 121 w 123"/>
                <a:gd name="T35" fmla="*/ 29 h 74"/>
                <a:gd name="T36" fmla="*/ 118 w 123"/>
                <a:gd name="T37" fmla="*/ 22 h 74"/>
                <a:gd name="T38" fmla="*/ 112 w 123"/>
                <a:gd name="T39" fmla="*/ 15 h 74"/>
                <a:gd name="T40" fmla="*/ 105 w 123"/>
                <a:gd name="T41" fmla="*/ 11 h 74"/>
                <a:gd name="T42" fmla="*/ 95 w 123"/>
                <a:gd name="T43" fmla="*/ 6 h 74"/>
                <a:gd name="T44" fmla="*/ 86 w 123"/>
                <a:gd name="T45" fmla="*/ 3 h 74"/>
                <a:gd name="T46" fmla="*/ 74 w 123"/>
                <a:gd name="T47" fmla="*/ 0 h 74"/>
                <a:gd name="T48" fmla="*/ 61 w 123"/>
                <a:gd name="T49" fmla="*/ 0 h 74"/>
                <a:gd name="T50" fmla="*/ 49 w 123"/>
                <a:gd name="T51" fmla="*/ 0 h 74"/>
                <a:gd name="T52" fmla="*/ 37 w 123"/>
                <a:gd name="T53" fmla="*/ 3 h 74"/>
                <a:gd name="T54" fmla="*/ 26 w 123"/>
                <a:gd name="T55" fmla="*/ 6 h 74"/>
                <a:gd name="T56" fmla="*/ 17 w 123"/>
                <a:gd name="T57" fmla="*/ 11 h 74"/>
                <a:gd name="T58" fmla="*/ 11 w 123"/>
                <a:gd name="T59" fmla="*/ 15 h 74"/>
                <a:gd name="T60" fmla="*/ 5 w 123"/>
                <a:gd name="T61" fmla="*/ 22 h 74"/>
                <a:gd name="T62" fmla="*/ 1 w 123"/>
                <a:gd name="T63" fmla="*/ 29 h 74"/>
                <a:gd name="T64" fmla="*/ 0 w 123"/>
                <a:gd name="T65" fmla="*/ 37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3"/>
                <a:gd name="T100" fmla="*/ 0 h 74"/>
                <a:gd name="T101" fmla="*/ 123 w 123"/>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3" h="74">
                  <a:moveTo>
                    <a:pt x="0" y="37"/>
                  </a:moveTo>
                  <a:lnTo>
                    <a:pt x="1" y="45"/>
                  </a:lnTo>
                  <a:lnTo>
                    <a:pt x="5" y="52"/>
                  </a:lnTo>
                  <a:lnTo>
                    <a:pt x="11" y="58"/>
                  </a:lnTo>
                  <a:lnTo>
                    <a:pt x="17" y="63"/>
                  </a:lnTo>
                  <a:lnTo>
                    <a:pt x="26" y="68"/>
                  </a:lnTo>
                  <a:lnTo>
                    <a:pt x="37" y="71"/>
                  </a:lnTo>
                  <a:lnTo>
                    <a:pt x="49" y="74"/>
                  </a:lnTo>
                  <a:lnTo>
                    <a:pt x="61" y="74"/>
                  </a:lnTo>
                  <a:lnTo>
                    <a:pt x="74" y="74"/>
                  </a:lnTo>
                  <a:lnTo>
                    <a:pt x="86" y="71"/>
                  </a:lnTo>
                  <a:lnTo>
                    <a:pt x="95" y="68"/>
                  </a:lnTo>
                  <a:lnTo>
                    <a:pt x="105" y="63"/>
                  </a:lnTo>
                  <a:lnTo>
                    <a:pt x="112" y="58"/>
                  </a:lnTo>
                  <a:lnTo>
                    <a:pt x="118" y="52"/>
                  </a:lnTo>
                  <a:lnTo>
                    <a:pt x="121" y="45"/>
                  </a:lnTo>
                  <a:lnTo>
                    <a:pt x="123" y="37"/>
                  </a:lnTo>
                  <a:lnTo>
                    <a:pt x="121" y="29"/>
                  </a:lnTo>
                  <a:lnTo>
                    <a:pt x="118" y="22"/>
                  </a:lnTo>
                  <a:lnTo>
                    <a:pt x="112" y="15"/>
                  </a:lnTo>
                  <a:lnTo>
                    <a:pt x="105" y="11"/>
                  </a:lnTo>
                  <a:lnTo>
                    <a:pt x="95" y="6"/>
                  </a:lnTo>
                  <a:lnTo>
                    <a:pt x="86" y="3"/>
                  </a:lnTo>
                  <a:lnTo>
                    <a:pt x="74" y="0"/>
                  </a:lnTo>
                  <a:lnTo>
                    <a:pt x="61" y="0"/>
                  </a:lnTo>
                  <a:lnTo>
                    <a:pt x="49" y="0"/>
                  </a:lnTo>
                  <a:lnTo>
                    <a:pt x="37" y="3"/>
                  </a:lnTo>
                  <a:lnTo>
                    <a:pt x="26" y="6"/>
                  </a:lnTo>
                  <a:lnTo>
                    <a:pt x="17" y="11"/>
                  </a:lnTo>
                  <a:lnTo>
                    <a:pt x="11" y="15"/>
                  </a:lnTo>
                  <a:lnTo>
                    <a:pt x="5" y="22"/>
                  </a:lnTo>
                  <a:lnTo>
                    <a:pt x="1" y="29"/>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8" name="Freeform 116"/>
            <p:cNvSpPr>
              <a:spLocks/>
            </p:cNvSpPr>
            <p:nvPr/>
          </p:nvSpPr>
          <p:spPr bwMode="auto">
            <a:xfrm>
              <a:off x="3351" y="3273"/>
              <a:ext cx="87" cy="38"/>
            </a:xfrm>
            <a:custGeom>
              <a:avLst/>
              <a:gdLst>
                <a:gd name="T0" fmla="*/ 0 w 87"/>
                <a:gd name="T1" fmla="*/ 20 h 38"/>
                <a:gd name="T2" fmla="*/ 3 w 87"/>
                <a:gd name="T3" fmla="*/ 14 h 38"/>
                <a:gd name="T4" fmla="*/ 11 w 87"/>
                <a:gd name="T5" fmla="*/ 8 h 38"/>
                <a:gd name="T6" fmla="*/ 25 w 87"/>
                <a:gd name="T7" fmla="*/ 1 h 38"/>
                <a:gd name="T8" fmla="*/ 43 w 87"/>
                <a:gd name="T9" fmla="*/ 0 h 38"/>
                <a:gd name="T10" fmla="*/ 62 w 87"/>
                <a:gd name="T11" fmla="*/ 1 h 38"/>
                <a:gd name="T12" fmla="*/ 74 w 87"/>
                <a:gd name="T13" fmla="*/ 8 h 38"/>
                <a:gd name="T14" fmla="*/ 83 w 87"/>
                <a:gd name="T15" fmla="*/ 14 h 38"/>
                <a:gd name="T16" fmla="*/ 87 w 87"/>
                <a:gd name="T17" fmla="*/ 20 h 38"/>
                <a:gd name="T18" fmla="*/ 83 w 87"/>
                <a:gd name="T19" fmla="*/ 26 h 38"/>
                <a:gd name="T20" fmla="*/ 74 w 87"/>
                <a:gd name="T21" fmla="*/ 32 h 38"/>
                <a:gd name="T22" fmla="*/ 60 w 87"/>
                <a:gd name="T23" fmla="*/ 37 h 38"/>
                <a:gd name="T24" fmla="*/ 43 w 87"/>
                <a:gd name="T25" fmla="*/ 38 h 38"/>
                <a:gd name="T26" fmla="*/ 27 w 87"/>
                <a:gd name="T27" fmla="*/ 37 h 38"/>
                <a:gd name="T28" fmla="*/ 13 w 87"/>
                <a:gd name="T29" fmla="*/ 32 h 38"/>
                <a:gd name="T30" fmla="*/ 3 w 87"/>
                <a:gd name="T31" fmla="*/ 26 h 38"/>
                <a:gd name="T32" fmla="*/ 0 w 87"/>
                <a:gd name="T33" fmla="*/ 20 h 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7"/>
                <a:gd name="T52" fmla="*/ 0 h 38"/>
                <a:gd name="T53" fmla="*/ 87 w 87"/>
                <a:gd name="T54" fmla="*/ 38 h 3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7" h="38">
                  <a:moveTo>
                    <a:pt x="0" y="20"/>
                  </a:moveTo>
                  <a:lnTo>
                    <a:pt x="3" y="14"/>
                  </a:lnTo>
                  <a:lnTo>
                    <a:pt x="11" y="8"/>
                  </a:lnTo>
                  <a:lnTo>
                    <a:pt x="25" y="1"/>
                  </a:lnTo>
                  <a:lnTo>
                    <a:pt x="43" y="0"/>
                  </a:lnTo>
                  <a:lnTo>
                    <a:pt x="62" y="1"/>
                  </a:lnTo>
                  <a:lnTo>
                    <a:pt x="74" y="8"/>
                  </a:lnTo>
                  <a:lnTo>
                    <a:pt x="83" y="14"/>
                  </a:lnTo>
                  <a:lnTo>
                    <a:pt x="87" y="20"/>
                  </a:lnTo>
                  <a:lnTo>
                    <a:pt x="83" y="26"/>
                  </a:lnTo>
                  <a:lnTo>
                    <a:pt x="74" y="32"/>
                  </a:lnTo>
                  <a:lnTo>
                    <a:pt x="60" y="37"/>
                  </a:lnTo>
                  <a:lnTo>
                    <a:pt x="43" y="38"/>
                  </a:lnTo>
                  <a:lnTo>
                    <a:pt x="27" y="37"/>
                  </a:lnTo>
                  <a:lnTo>
                    <a:pt x="13" y="32"/>
                  </a:lnTo>
                  <a:lnTo>
                    <a:pt x="3" y="26"/>
                  </a:lnTo>
                  <a:lnTo>
                    <a:pt x="0" y="20"/>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49" name="Freeform 117"/>
            <p:cNvSpPr>
              <a:spLocks/>
            </p:cNvSpPr>
            <p:nvPr/>
          </p:nvSpPr>
          <p:spPr bwMode="auto">
            <a:xfrm>
              <a:off x="3690" y="3214"/>
              <a:ext cx="100" cy="70"/>
            </a:xfrm>
            <a:custGeom>
              <a:avLst/>
              <a:gdLst>
                <a:gd name="T0" fmla="*/ 0 w 100"/>
                <a:gd name="T1" fmla="*/ 34 h 70"/>
                <a:gd name="T2" fmla="*/ 1 w 100"/>
                <a:gd name="T3" fmla="*/ 42 h 70"/>
                <a:gd name="T4" fmla="*/ 3 w 100"/>
                <a:gd name="T5" fmla="*/ 48 h 70"/>
                <a:gd name="T6" fmla="*/ 7 w 100"/>
                <a:gd name="T7" fmla="*/ 54 h 70"/>
                <a:gd name="T8" fmla="*/ 14 w 100"/>
                <a:gd name="T9" fmla="*/ 59 h 70"/>
                <a:gd name="T10" fmla="*/ 21 w 100"/>
                <a:gd name="T11" fmla="*/ 64 h 70"/>
                <a:gd name="T12" fmla="*/ 29 w 100"/>
                <a:gd name="T13" fmla="*/ 67 h 70"/>
                <a:gd name="T14" fmla="*/ 38 w 100"/>
                <a:gd name="T15" fmla="*/ 70 h 70"/>
                <a:gd name="T16" fmla="*/ 49 w 100"/>
                <a:gd name="T17" fmla="*/ 70 h 70"/>
                <a:gd name="T18" fmla="*/ 60 w 100"/>
                <a:gd name="T19" fmla="*/ 70 h 70"/>
                <a:gd name="T20" fmla="*/ 69 w 100"/>
                <a:gd name="T21" fmla="*/ 67 h 70"/>
                <a:gd name="T22" fmla="*/ 77 w 100"/>
                <a:gd name="T23" fmla="*/ 64 h 70"/>
                <a:gd name="T24" fmla="*/ 84 w 100"/>
                <a:gd name="T25" fmla="*/ 59 h 70"/>
                <a:gd name="T26" fmla="*/ 91 w 100"/>
                <a:gd name="T27" fmla="*/ 54 h 70"/>
                <a:gd name="T28" fmla="*/ 95 w 100"/>
                <a:gd name="T29" fmla="*/ 48 h 70"/>
                <a:gd name="T30" fmla="*/ 98 w 100"/>
                <a:gd name="T31" fmla="*/ 42 h 70"/>
                <a:gd name="T32" fmla="*/ 100 w 100"/>
                <a:gd name="T33" fmla="*/ 34 h 70"/>
                <a:gd name="T34" fmla="*/ 98 w 100"/>
                <a:gd name="T35" fmla="*/ 28 h 70"/>
                <a:gd name="T36" fmla="*/ 95 w 100"/>
                <a:gd name="T37" fmla="*/ 20 h 70"/>
                <a:gd name="T38" fmla="*/ 91 w 100"/>
                <a:gd name="T39" fmla="*/ 16 h 70"/>
                <a:gd name="T40" fmla="*/ 84 w 100"/>
                <a:gd name="T41" fmla="*/ 10 h 70"/>
                <a:gd name="T42" fmla="*/ 77 w 100"/>
                <a:gd name="T43" fmla="*/ 7 h 70"/>
                <a:gd name="T44" fmla="*/ 69 w 100"/>
                <a:gd name="T45" fmla="*/ 4 h 70"/>
                <a:gd name="T46" fmla="*/ 60 w 100"/>
                <a:gd name="T47" fmla="*/ 0 h 70"/>
                <a:gd name="T48" fmla="*/ 49 w 100"/>
                <a:gd name="T49" fmla="*/ 0 h 70"/>
                <a:gd name="T50" fmla="*/ 38 w 100"/>
                <a:gd name="T51" fmla="*/ 0 h 70"/>
                <a:gd name="T52" fmla="*/ 29 w 100"/>
                <a:gd name="T53" fmla="*/ 4 h 70"/>
                <a:gd name="T54" fmla="*/ 21 w 100"/>
                <a:gd name="T55" fmla="*/ 7 h 70"/>
                <a:gd name="T56" fmla="*/ 14 w 100"/>
                <a:gd name="T57" fmla="*/ 10 h 70"/>
                <a:gd name="T58" fmla="*/ 7 w 100"/>
                <a:gd name="T59" fmla="*/ 16 h 70"/>
                <a:gd name="T60" fmla="*/ 3 w 100"/>
                <a:gd name="T61" fmla="*/ 20 h 70"/>
                <a:gd name="T62" fmla="*/ 1 w 100"/>
                <a:gd name="T63" fmla="*/ 28 h 70"/>
                <a:gd name="T64" fmla="*/ 0 w 100"/>
                <a:gd name="T65" fmla="*/ 34 h 7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0"/>
                <a:gd name="T100" fmla="*/ 0 h 70"/>
                <a:gd name="T101" fmla="*/ 100 w 100"/>
                <a:gd name="T102" fmla="*/ 70 h 7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0" h="70">
                  <a:moveTo>
                    <a:pt x="0" y="34"/>
                  </a:moveTo>
                  <a:lnTo>
                    <a:pt x="1" y="42"/>
                  </a:lnTo>
                  <a:lnTo>
                    <a:pt x="3" y="48"/>
                  </a:lnTo>
                  <a:lnTo>
                    <a:pt x="7" y="54"/>
                  </a:lnTo>
                  <a:lnTo>
                    <a:pt x="14" y="59"/>
                  </a:lnTo>
                  <a:lnTo>
                    <a:pt x="21" y="64"/>
                  </a:lnTo>
                  <a:lnTo>
                    <a:pt x="29" y="67"/>
                  </a:lnTo>
                  <a:lnTo>
                    <a:pt x="38" y="70"/>
                  </a:lnTo>
                  <a:lnTo>
                    <a:pt x="49" y="70"/>
                  </a:lnTo>
                  <a:lnTo>
                    <a:pt x="60" y="70"/>
                  </a:lnTo>
                  <a:lnTo>
                    <a:pt x="69" y="67"/>
                  </a:lnTo>
                  <a:lnTo>
                    <a:pt x="77" y="64"/>
                  </a:lnTo>
                  <a:lnTo>
                    <a:pt x="84" y="59"/>
                  </a:lnTo>
                  <a:lnTo>
                    <a:pt x="91" y="54"/>
                  </a:lnTo>
                  <a:lnTo>
                    <a:pt x="95" y="48"/>
                  </a:lnTo>
                  <a:lnTo>
                    <a:pt x="98" y="42"/>
                  </a:lnTo>
                  <a:lnTo>
                    <a:pt x="100" y="34"/>
                  </a:lnTo>
                  <a:lnTo>
                    <a:pt x="98" y="28"/>
                  </a:lnTo>
                  <a:lnTo>
                    <a:pt x="95" y="20"/>
                  </a:lnTo>
                  <a:lnTo>
                    <a:pt x="91" y="16"/>
                  </a:lnTo>
                  <a:lnTo>
                    <a:pt x="84" y="10"/>
                  </a:lnTo>
                  <a:lnTo>
                    <a:pt x="77" y="7"/>
                  </a:lnTo>
                  <a:lnTo>
                    <a:pt x="69" y="4"/>
                  </a:lnTo>
                  <a:lnTo>
                    <a:pt x="60" y="0"/>
                  </a:lnTo>
                  <a:lnTo>
                    <a:pt x="49" y="0"/>
                  </a:lnTo>
                  <a:lnTo>
                    <a:pt x="38" y="0"/>
                  </a:lnTo>
                  <a:lnTo>
                    <a:pt x="29" y="4"/>
                  </a:lnTo>
                  <a:lnTo>
                    <a:pt x="21" y="7"/>
                  </a:lnTo>
                  <a:lnTo>
                    <a:pt x="14" y="10"/>
                  </a:lnTo>
                  <a:lnTo>
                    <a:pt x="7" y="16"/>
                  </a:lnTo>
                  <a:lnTo>
                    <a:pt x="3" y="20"/>
                  </a:lnTo>
                  <a:lnTo>
                    <a:pt x="1" y="28"/>
                  </a:lnTo>
                  <a:lnTo>
                    <a:pt x="0" y="3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0" name="Freeform 118"/>
            <p:cNvSpPr>
              <a:spLocks/>
            </p:cNvSpPr>
            <p:nvPr/>
          </p:nvSpPr>
          <p:spPr bwMode="auto">
            <a:xfrm>
              <a:off x="3708" y="3233"/>
              <a:ext cx="63" cy="32"/>
            </a:xfrm>
            <a:custGeom>
              <a:avLst/>
              <a:gdLst>
                <a:gd name="T0" fmla="*/ 0 w 63"/>
                <a:gd name="T1" fmla="*/ 15 h 32"/>
                <a:gd name="T2" fmla="*/ 2 w 63"/>
                <a:gd name="T3" fmla="*/ 9 h 32"/>
                <a:gd name="T4" fmla="*/ 9 w 63"/>
                <a:gd name="T5" fmla="*/ 5 h 32"/>
                <a:gd name="T6" fmla="*/ 19 w 63"/>
                <a:gd name="T7" fmla="*/ 1 h 32"/>
                <a:gd name="T8" fmla="*/ 31 w 63"/>
                <a:gd name="T9" fmla="*/ 0 h 32"/>
                <a:gd name="T10" fmla="*/ 43 w 63"/>
                <a:gd name="T11" fmla="*/ 1 h 32"/>
                <a:gd name="T12" fmla="*/ 54 w 63"/>
                <a:gd name="T13" fmla="*/ 5 h 32"/>
                <a:gd name="T14" fmla="*/ 60 w 63"/>
                <a:gd name="T15" fmla="*/ 9 h 32"/>
                <a:gd name="T16" fmla="*/ 63 w 63"/>
                <a:gd name="T17" fmla="*/ 15 h 32"/>
                <a:gd name="T18" fmla="*/ 60 w 63"/>
                <a:gd name="T19" fmla="*/ 21 h 32"/>
                <a:gd name="T20" fmla="*/ 54 w 63"/>
                <a:gd name="T21" fmla="*/ 26 h 32"/>
                <a:gd name="T22" fmla="*/ 43 w 63"/>
                <a:gd name="T23" fmla="*/ 31 h 32"/>
                <a:gd name="T24" fmla="*/ 31 w 63"/>
                <a:gd name="T25" fmla="*/ 32 h 32"/>
                <a:gd name="T26" fmla="*/ 19 w 63"/>
                <a:gd name="T27" fmla="*/ 31 h 32"/>
                <a:gd name="T28" fmla="*/ 9 w 63"/>
                <a:gd name="T29" fmla="*/ 26 h 32"/>
                <a:gd name="T30" fmla="*/ 2 w 63"/>
                <a:gd name="T31" fmla="*/ 21 h 32"/>
                <a:gd name="T32" fmla="*/ 0 w 63"/>
                <a:gd name="T33" fmla="*/ 15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3"/>
                <a:gd name="T52" fmla="*/ 0 h 32"/>
                <a:gd name="T53" fmla="*/ 63 w 63"/>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3" h="32">
                  <a:moveTo>
                    <a:pt x="0" y="15"/>
                  </a:moveTo>
                  <a:lnTo>
                    <a:pt x="2" y="9"/>
                  </a:lnTo>
                  <a:lnTo>
                    <a:pt x="9" y="5"/>
                  </a:lnTo>
                  <a:lnTo>
                    <a:pt x="19" y="1"/>
                  </a:lnTo>
                  <a:lnTo>
                    <a:pt x="31" y="0"/>
                  </a:lnTo>
                  <a:lnTo>
                    <a:pt x="43" y="1"/>
                  </a:lnTo>
                  <a:lnTo>
                    <a:pt x="54" y="5"/>
                  </a:lnTo>
                  <a:lnTo>
                    <a:pt x="60" y="9"/>
                  </a:lnTo>
                  <a:lnTo>
                    <a:pt x="63" y="15"/>
                  </a:lnTo>
                  <a:lnTo>
                    <a:pt x="60" y="21"/>
                  </a:lnTo>
                  <a:lnTo>
                    <a:pt x="54" y="26"/>
                  </a:lnTo>
                  <a:lnTo>
                    <a:pt x="43" y="31"/>
                  </a:lnTo>
                  <a:lnTo>
                    <a:pt x="31" y="32"/>
                  </a:lnTo>
                  <a:lnTo>
                    <a:pt x="19" y="31"/>
                  </a:lnTo>
                  <a:lnTo>
                    <a:pt x="9" y="26"/>
                  </a:lnTo>
                  <a:lnTo>
                    <a:pt x="2" y="21"/>
                  </a:lnTo>
                  <a:lnTo>
                    <a:pt x="0" y="15"/>
                  </a:lnTo>
                  <a:close/>
                </a:path>
              </a:pathLst>
            </a:custGeom>
            <a:solidFill>
              <a:srgbClr val="F2BFB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1" name="Freeform 119"/>
            <p:cNvSpPr>
              <a:spLocks/>
            </p:cNvSpPr>
            <p:nvPr/>
          </p:nvSpPr>
          <p:spPr bwMode="auto">
            <a:xfrm>
              <a:off x="3650" y="2667"/>
              <a:ext cx="54" cy="89"/>
            </a:xfrm>
            <a:custGeom>
              <a:avLst/>
              <a:gdLst>
                <a:gd name="T0" fmla="*/ 0 w 54"/>
                <a:gd name="T1" fmla="*/ 5 h 89"/>
                <a:gd name="T2" fmla="*/ 1 w 54"/>
                <a:gd name="T3" fmla="*/ 14 h 89"/>
                <a:gd name="T4" fmla="*/ 9 w 54"/>
                <a:gd name="T5" fmla="*/ 34 h 89"/>
                <a:gd name="T6" fmla="*/ 21 w 54"/>
                <a:gd name="T7" fmla="*/ 60 h 89"/>
                <a:gd name="T8" fmla="*/ 38 w 54"/>
                <a:gd name="T9" fmla="*/ 89 h 89"/>
                <a:gd name="T10" fmla="*/ 54 w 54"/>
                <a:gd name="T11" fmla="*/ 78 h 89"/>
                <a:gd name="T12" fmla="*/ 37 w 54"/>
                <a:gd name="T13" fmla="*/ 52 h 89"/>
                <a:gd name="T14" fmla="*/ 26 w 54"/>
                <a:gd name="T15" fmla="*/ 28 h 89"/>
                <a:gd name="T16" fmla="*/ 20 w 54"/>
                <a:gd name="T17" fmla="*/ 8 h 89"/>
                <a:gd name="T18" fmla="*/ 18 w 54"/>
                <a:gd name="T19" fmla="*/ 0 h 89"/>
                <a:gd name="T20" fmla="*/ 0 w 54"/>
                <a:gd name="T21" fmla="*/ 5 h 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89"/>
                <a:gd name="T35" fmla="*/ 54 w 54"/>
                <a:gd name="T36" fmla="*/ 89 h 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89">
                  <a:moveTo>
                    <a:pt x="0" y="5"/>
                  </a:moveTo>
                  <a:lnTo>
                    <a:pt x="1" y="14"/>
                  </a:lnTo>
                  <a:lnTo>
                    <a:pt x="9" y="34"/>
                  </a:lnTo>
                  <a:lnTo>
                    <a:pt x="21" y="60"/>
                  </a:lnTo>
                  <a:lnTo>
                    <a:pt x="38" y="89"/>
                  </a:lnTo>
                  <a:lnTo>
                    <a:pt x="54" y="78"/>
                  </a:lnTo>
                  <a:lnTo>
                    <a:pt x="37" y="52"/>
                  </a:lnTo>
                  <a:lnTo>
                    <a:pt x="26" y="28"/>
                  </a:lnTo>
                  <a:lnTo>
                    <a:pt x="20" y="8"/>
                  </a:lnTo>
                  <a:lnTo>
                    <a:pt x="18" y="0"/>
                  </a:lnTo>
                  <a:lnTo>
                    <a:pt x="0"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50952" name="Freeform 120"/>
            <p:cNvSpPr>
              <a:spLocks/>
            </p:cNvSpPr>
            <p:nvPr/>
          </p:nvSpPr>
          <p:spPr bwMode="auto">
            <a:xfrm>
              <a:off x="3733" y="2793"/>
              <a:ext cx="98" cy="100"/>
            </a:xfrm>
            <a:custGeom>
              <a:avLst/>
              <a:gdLst>
                <a:gd name="T0" fmla="*/ 89 w 98"/>
                <a:gd name="T1" fmla="*/ 89 h 100"/>
                <a:gd name="T2" fmla="*/ 55 w 98"/>
                <a:gd name="T3" fmla="*/ 78 h 100"/>
                <a:gd name="T4" fmla="*/ 28 w 98"/>
                <a:gd name="T5" fmla="*/ 100 h 100"/>
                <a:gd name="T6" fmla="*/ 28 w 98"/>
                <a:gd name="T7" fmla="*/ 65 h 100"/>
                <a:gd name="T8" fmla="*/ 0 w 98"/>
                <a:gd name="T9" fmla="*/ 45 h 100"/>
                <a:gd name="T10" fmla="*/ 32 w 98"/>
                <a:gd name="T11" fmla="*/ 34 h 100"/>
                <a:gd name="T12" fmla="*/ 43 w 98"/>
                <a:gd name="T13" fmla="*/ 0 h 100"/>
                <a:gd name="T14" fmla="*/ 63 w 98"/>
                <a:gd name="T15" fmla="*/ 29 h 100"/>
                <a:gd name="T16" fmla="*/ 98 w 98"/>
                <a:gd name="T17" fmla="*/ 28 h 100"/>
                <a:gd name="T18" fmla="*/ 77 w 98"/>
                <a:gd name="T19" fmla="*/ 57 h 100"/>
                <a:gd name="T20" fmla="*/ 89 w 98"/>
                <a:gd name="T21" fmla="*/ 89 h 1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8"/>
                <a:gd name="T34" fmla="*/ 0 h 100"/>
                <a:gd name="T35" fmla="*/ 98 w 98"/>
                <a:gd name="T36" fmla="*/ 100 h 1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8" h="100">
                  <a:moveTo>
                    <a:pt x="89" y="89"/>
                  </a:moveTo>
                  <a:lnTo>
                    <a:pt x="55" y="78"/>
                  </a:lnTo>
                  <a:lnTo>
                    <a:pt x="28" y="100"/>
                  </a:lnTo>
                  <a:lnTo>
                    <a:pt x="28" y="65"/>
                  </a:lnTo>
                  <a:lnTo>
                    <a:pt x="0" y="45"/>
                  </a:lnTo>
                  <a:lnTo>
                    <a:pt x="32" y="34"/>
                  </a:lnTo>
                  <a:lnTo>
                    <a:pt x="43" y="0"/>
                  </a:lnTo>
                  <a:lnTo>
                    <a:pt x="63" y="29"/>
                  </a:lnTo>
                  <a:lnTo>
                    <a:pt x="98" y="28"/>
                  </a:lnTo>
                  <a:lnTo>
                    <a:pt x="77" y="57"/>
                  </a:lnTo>
                  <a:lnTo>
                    <a:pt x="89" y="89"/>
                  </a:lnTo>
                  <a:close/>
                </a:path>
              </a:pathLst>
            </a:custGeom>
            <a:solidFill>
              <a:srgbClr val="0A3A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8178"/>
                                        </p:tgtEl>
                                        <p:attrNameLst>
                                          <p:attrName>style.visibility</p:attrName>
                                        </p:attrNameLst>
                                      </p:cBhvr>
                                      <p:to>
                                        <p:strVal val="visible"/>
                                      </p:to>
                                    </p:set>
                                    <p:animEffect transition="in" filter="wipe(left)">
                                      <p:cBhvr>
                                        <p:cTn id="7" dur="500"/>
                                        <p:tgtEl>
                                          <p:spTgt spid="178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2819400" y="1981200"/>
            <a:ext cx="6324600" cy="3276600"/>
          </a:xfrm>
          <a:effectLst>
            <a:outerShdw blurRad="63500" dist="107763" dir="8100000" algn="ctr" rotWithShape="0">
              <a:schemeClr val="tx2">
                <a:alpha val="74998"/>
              </a:schemeClr>
            </a:outerShdw>
          </a:effectLst>
        </p:spPr>
        <p:txBody>
          <a:bodyPr/>
          <a:lstStyle/>
          <a:p>
            <a:pPr eaLnBrk="1" hangingPunct="1">
              <a:defRPr/>
            </a:pPr>
            <a:r>
              <a:rPr lang="en-US" sz="4800" b="1">
                <a:solidFill>
                  <a:schemeClr val="bg1"/>
                </a:solidFill>
                <a:latin typeface="Arial" charset="0"/>
                <a:ea typeface="ＭＳ Ｐゴシック" charset="0"/>
                <a:cs typeface="ＭＳ Ｐゴシック" charset="0"/>
              </a:rPr>
              <a:t>A Convenient Way to Display the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Mark of the Beast </a:t>
            </a:r>
            <a:br>
              <a:rPr lang="en-US" sz="4800" b="1">
                <a:solidFill>
                  <a:schemeClr val="bg1"/>
                </a:solidFill>
                <a:latin typeface="Arial" charset="0"/>
                <a:ea typeface="ＭＳ Ｐゴシック" charset="0"/>
                <a:cs typeface="ＭＳ Ｐゴシック" charset="0"/>
              </a:rPr>
            </a:br>
            <a:r>
              <a:rPr lang="en-US" sz="4800" b="1">
                <a:solidFill>
                  <a:schemeClr val="bg1"/>
                </a:solidFill>
                <a:latin typeface="Arial" charset="0"/>
                <a:ea typeface="ＭＳ Ｐゴシック" charset="0"/>
                <a:cs typeface="ＭＳ Ｐゴシック" charset="0"/>
              </a:rPr>
              <a:t>(Rev. 13:16-18)?</a:t>
            </a:r>
            <a:endParaRPr lang="en-US" sz="5400">
              <a:solidFill>
                <a:schemeClr val="bg1"/>
              </a:solidFill>
              <a:latin typeface="Arial" charset="0"/>
              <a:ea typeface="ＭＳ Ｐゴシック" charset="0"/>
              <a:cs typeface="ＭＳ Ｐゴシック" charset="0"/>
            </a:endParaRPr>
          </a:p>
        </p:txBody>
      </p:sp>
      <p:pic>
        <p:nvPicPr>
          <p:cNvPr id="252930" name="Picture 3" descr="MarkofBea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632075" cy="166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931" name="Text Box 4"/>
          <p:cNvSpPr txBox="1">
            <a:spLocks noChangeArrowheads="1"/>
          </p:cNvSpPr>
          <p:nvPr/>
        </p:nvSpPr>
        <p:spPr bwMode="auto">
          <a:xfrm>
            <a:off x="8512621" y="9148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chemeClr val="bg1"/>
                </a:solidFill>
              </a:rPr>
              <a:t>32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street_sig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423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23" name="Rectangle 3"/>
          <p:cNvSpPr>
            <a:spLocks noGrp="1" noChangeArrowheads="1"/>
          </p:cNvSpPr>
          <p:nvPr>
            <p:ph type="ctrTitle"/>
          </p:nvPr>
        </p:nvSpPr>
        <p:spPr>
          <a:xfrm>
            <a:off x="457200" y="2362200"/>
            <a:ext cx="8305800" cy="1371600"/>
          </a:xfrm>
          <a:solidFill>
            <a:schemeClr val="tx1"/>
          </a:solidFill>
          <a:effectLst>
            <a:outerShdw blurRad="63500" dist="35921" dir="2700000" algn="ctr" rotWithShape="0">
              <a:schemeClr val="bg2">
                <a:alpha val="74998"/>
              </a:schemeClr>
            </a:outerShdw>
          </a:effectLst>
        </p:spPr>
        <p:txBody>
          <a:bodyPr/>
          <a:lstStyle/>
          <a:p>
            <a:pPr eaLnBrk="1" hangingPunct="1">
              <a:defRPr/>
            </a:pPr>
            <a:r>
              <a:rPr lang="en-US" sz="6000" b="1" dirty="0">
                <a:solidFill>
                  <a:schemeClr val="bg1"/>
                </a:solidFill>
                <a:latin typeface="Arial" charset="0"/>
                <a:ea typeface="ＭＳ Ｐゴシック" charset="0"/>
                <a:cs typeface="ＭＳ Ｐゴシック" charset="0"/>
              </a:rPr>
              <a:t>When are the signs?</a:t>
            </a:r>
          </a:p>
        </p:txBody>
      </p:sp>
      <p:sp>
        <p:nvSpPr>
          <p:cNvPr id="254979" name="Rectangle 4"/>
          <p:cNvSpPr>
            <a:spLocks noGrp="1" noChangeArrowheads="1"/>
          </p:cNvSpPr>
          <p:nvPr>
            <p:ph type="subTitle" idx="1"/>
          </p:nvPr>
        </p:nvSpPr>
        <p:spPr>
          <a:xfrm>
            <a:off x="381000" y="5867400"/>
            <a:ext cx="8534400" cy="762000"/>
          </a:xfrm>
          <a:solidFill>
            <a:schemeClr val="tx1"/>
          </a:solidFill>
          <a:ln>
            <a:solidFill>
              <a:schemeClr val="bg1"/>
            </a:solidFill>
            <a:miter lim="800000"/>
            <a:headEnd/>
            <a:tailEnd/>
          </a:ln>
        </p:spPr>
        <p:txBody>
          <a:bodyPr/>
          <a:lstStyle/>
          <a:p>
            <a:pPr eaLnBrk="1" hangingPunct="1">
              <a:buFont typeface="Arial" charset="0"/>
              <a:buNone/>
            </a:pPr>
            <a:r>
              <a:rPr lang="en-US" sz="3600" b="1" i="1">
                <a:solidFill>
                  <a:schemeClr val="bg1"/>
                </a:solidFill>
                <a:latin typeface="Arial" charset="0"/>
                <a:ea typeface="ＭＳ Ｐゴシック" charset="0"/>
                <a:cs typeface="ＭＳ Ｐゴシック" charset="0"/>
              </a:rPr>
              <a:t>They come in the Tribulation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Rectangle 3"/>
          <p:cNvSpPr>
            <a:spLocks noGrp="1" noChangeArrowheads="1"/>
          </p:cNvSpPr>
          <p:nvPr>
            <p:ph type="ctrTitle"/>
          </p:nvPr>
        </p:nvSpPr>
        <p:spPr>
          <a:xfrm>
            <a:off x="0" y="5334000"/>
            <a:ext cx="5724128" cy="1524000"/>
          </a:xfrm>
          <a:gradFill rotWithShape="1">
            <a:gsLst>
              <a:gs pos="0">
                <a:srgbClr val="800080"/>
              </a:gs>
              <a:gs pos="100000">
                <a:srgbClr val="800080">
                  <a:gamma/>
                  <a:shade val="46275"/>
                  <a:invGamma/>
                </a:srgbClr>
              </a:gs>
            </a:gsLst>
            <a:path path="shape">
              <a:fillToRect l="50000" t="50000" r="50000" b="50000"/>
            </a:path>
          </a:gradFill>
          <a:effectLst>
            <a:outerShdw blurRad="63500" dist="35921" dir="2700000" algn="ctr" rotWithShape="0">
              <a:schemeClr val="bg1">
                <a:alpha val="74998"/>
              </a:schemeClr>
            </a:outerShdw>
          </a:effectLst>
        </p:spPr>
        <p:txBody>
          <a:bodyPr/>
          <a:lstStyle/>
          <a:p>
            <a:pPr eaLnBrk="1" hangingPunct="1">
              <a:defRPr/>
            </a:pPr>
            <a:r>
              <a:rPr lang="en-US" b="1">
                <a:solidFill>
                  <a:schemeClr val="bg1"/>
                </a:solidFill>
                <a:latin typeface="Burtinomatic-DemiBold" charset="0"/>
                <a:ea typeface="ＭＳ Ｐゴシック" charset="0"/>
                <a:cs typeface="ＭＳ Ｐゴシック" charset="0"/>
              </a:rPr>
              <a:t>But can God restore </a:t>
            </a:r>
            <a:r>
              <a:rPr lang="en-US" b="1" u="sng">
                <a:solidFill>
                  <a:schemeClr val="bg1"/>
                </a:solidFill>
                <a:latin typeface="Burtinomatic-DemiBold" charset="0"/>
                <a:ea typeface="ＭＳ Ｐゴシック" charset="0"/>
                <a:cs typeface="ＭＳ Ｐゴシック" charset="0"/>
              </a:rPr>
              <a:t>Israel</a:t>
            </a:r>
            <a:r>
              <a:rPr lang="en-US" b="1">
                <a:solidFill>
                  <a:schemeClr val="bg1"/>
                </a:solidFill>
                <a:latin typeface="Burtinomatic-DemiBold" charset="0"/>
                <a:ea typeface="ＭＳ Ｐゴシック" charset="0"/>
                <a:cs typeface="ＭＳ Ｐゴシック" charset="0"/>
              </a:rPr>
              <a:t> as a nation?</a:t>
            </a:r>
            <a:endParaRPr lang="en-US" sz="4000">
              <a:solidFill>
                <a:schemeClr val="bg1"/>
              </a:solidFill>
              <a:latin typeface="Burtinomatic-DemiBold" charset="0"/>
              <a:ea typeface="ＭＳ Ｐゴシック" charset="0"/>
              <a:cs typeface="ＭＳ Ｐゴシック" charset="0"/>
            </a:endParaRPr>
          </a:p>
        </p:txBody>
      </p:sp>
      <p:sp>
        <p:nvSpPr>
          <p:cNvPr id="257027" name="Text Box 4"/>
          <p:cNvSpPr txBox="1">
            <a:spLocks noChangeArrowheads="1"/>
          </p:cNvSpPr>
          <p:nvPr/>
        </p:nvSpPr>
        <p:spPr bwMode="auto">
          <a:xfrm>
            <a:off x="8610600" y="-27384"/>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33</a:t>
            </a:r>
          </a:p>
        </p:txBody>
      </p:sp>
      <p:sp>
        <p:nvSpPr>
          <p:cNvPr id="5" name="TextBox 4"/>
          <p:cNvSpPr txBox="1"/>
          <p:nvPr/>
        </p:nvSpPr>
        <p:spPr>
          <a:xfrm>
            <a:off x="5718912" y="433639"/>
            <a:ext cx="3453545" cy="6432531"/>
          </a:xfrm>
          <a:prstGeom prst="rect">
            <a:avLst/>
          </a:prstGeom>
          <a:solidFill>
            <a:srgbClr val="141137"/>
          </a:solidFill>
        </p:spPr>
        <p:txBody>
          <a:bodyPr wrap="square" rtlCol="0">
            <a:spAutoFit/>
          </a:bodyPr>
          <a:lstStyle/>
          <a:p>
            <a:pPr algn="ctr"/>
            <a:r>
              <a:rPr lang="en-US" altLang="zh-CN" sz="2800" dirty="0">
                <a:solidFill>
                  <a:schemeClr val="bg1"/>
                </a:solidFill>
              </a:rPr>
              <a:t>Who</a:t>
            </a:r>
            <a:br>
              <a:rPr lang="en-US" altLang="zh-CN" sz="2800" dirty="0">
                <a:solidFill>
                  <a:schemeClr val="bg1"/>
                </a:solidFill>
              </a:rPr>
            </a:br>
            <a:r>
              <a:rPr lang="en-US" altLang="zh-CN" sz="2800" dirty="0">
                <a:solidFill>
                  <a:schemeClr val="bg1"/>
                </a:solidFill>
              </a:rPr>
              <a:t> should not revere you, O King of the nations? This is your due. Among all the wise men of the nations and in all their kingdoms,</a:t>
            </a:r>
            <a:r>
              <a:rPr lang="en-US" altLang="zh-CN" sz="4800" dirty="0">
                <a:solidFill>
                  <a:schemeClr val="bg1"/>
                </a:solidFill>
              </a:rPr>
              <a:t> there is no one like you.</a:t>
            </a:r>
            <a:endParaRPr lang="en-US" altLang="zh-CN" sz="2800" dirty="0">
              <a:solidFill>
                <a:schemeClr val="bg1"/>
              </a:solidFill>
            </a:endParaRPr>
          </a:p>
          <a:p>
            <a:pPr algn="ctr"/>
            <a:r>
              <a:rPr lang="en-US" altLang="zh-CN" i="1" dirty="0">
                <a:solidFill>
                  <a:schemeClr val="bg1"/>
                </a:solidFill>
              </a:rPr>
              <a:t>—Jeremiah 10:7—</a:t>
            </a:r>
            <a:endParaRPr lang="en-US" i="1"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5" name="Rectangle 3"/>
          <p:cNvSpPr>
            <a:spLocks noGrp="1" noChangeArrowheads="1"/>
          </p:cNvSpPr>
          <p:nvPr>
            <p:ph type="ctrTitle"/>
          </p:nvPr>
        </p:nvSpPr>
        <p:spPr>
          <a:xfrm>
            <a:off x="0" y="685800"/>
            <a:ext cx="9144000" cy="1143000"/>
          </a:xfrm>
          <a:effectLst>
            <a:outerShdw blurRad="63500" dist="107763" dir="2700000" algn="ctr" rotWithShape="0">
              <a:schemeClr val="tx2">
                <a:alpha val="50000"/>
              </a:schemeClr>
            </a:outerShdw>
          </a:effectLst>
        </p:spPr>
        <p:txBody>
          <a:bodyPr/>
          <a:lstStyle/>
          <a:p>
            <a:pPr eaLnBrk="1" hangingPunct="1">
              <a:defRPr/>
            </a:pPr>
            <a:r>
              <a:rPr lang="en-US" sz="4800" b="1" dirty="0">
                <a:solidFill>
                  <a:schemeClr val="bg1"/>
                </a:solidFill>
                <a:latin typeface="Arial" charset="0"/>
                <a:ea typeface="ＭＳ Ｐゴシック" charset="0"/>
                <a:cs typeface="ＭＳ Ｐゴシック" charset="0"/>
              </a:rPr>
              <a:t>Areas Evangelicals Agree</a:t>
            </a:r>
          </a:p>
        </p:txBody>
      </p:sp>
      <p:sp>
        <p:nvSpPr>
          <p:cNvPr id="8196" name="Rectangle 4"/>
          <p:cNvSpPr>
            <a:spLocks noGrp="1" noChangeArrowheads="1"/>
          </p:cNvSpPr>
          <p:nvPr>
            <p:ph type="subTitle" idx="1"/>
          </p:nvPr>
        </p:nvSpPr>
        <p:spPr>
          <a:xfrm>
            <a:off x="684213" y="1981200"/>
            <a:ext cx="8305800" cy="4495800"/>
          </a:xfrm>
          <a:effectLst/>
        </p:spPr>
        <p:txBody>
          <a:bodyPr/>
          <a:lstStyle/>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Fulfilled Prophecies About Jesus Christ</a:t>
            </a:r>
          </a:p>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Intermediate State</a:t>
            </a:r>
          </a:p>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Future bodily resurrection</a:t>
            </a:r>
          </a:p>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Future divine judgment</a:t>
            </a:r>
          </a:p>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Future bodily return of Christ</a:t>
            </a:r>
          </a:p>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Eternal State</a:t>
            </a:r>
          </a:p>
          <a:p>
            <a:pPr marL="241300" indent="-241300" algn="l" eaLnBrk="1" hangingPunct="1">
              <a:buFontTx/>
              <a:buChar char="•"/>
              <a:defRPr/>
            </a:pPr>
            <a:r>
              <a:rPr lang="en-US" b="1" dirty="0">
                <a:solidFill>
                  <a:schemeClr val="bg1"/>
                </a:solidFill>
                <a:effectLst>
                  <a:glow rad="228600">
                    <a:schemeClr val="tx1"/>
                  </a:glow>
                </a:effectLst>
                <a:latin typeface="Arial" charset="0"/>
                <a:ea typeface="ＭＳ Ｐゴシック" charset="0"/>
                <a:cs typeface="ＭＳ Ｐゴシック" charset="0"/>
              </a:rPr>
              <a:t>Immortality of the Soul?</a:t>
            </a:r>
          </a:p>
        </p:txBody>
      </p:sp>
      <p:sp>
        <p:nvSpPr>
          <p:cNvPr id="187396" name="Text Box 5"/>
          <p:cNvSpPr txBox="1">
            <a:spLocks noChangeArrowheads="1"/>
          </p:cNvSpPr>
          <p:nvPr/>
        </p:nvSpPr>
        <p:spPr bwMode="auto">
          <a:xfrm>
            <a:off x="8534400" y="1651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196">
                                            <p:txEl>
                                              <p:pRg st="0" end="0"/>
                                            </p:txEl>
                                          </p:spTgt>
                                        </p:tgtEl>
                                        <p:attrNameLst>
                                          <p:attrName>style.visibility</p:attrName>
                                        </p:attrNameLst>
                                      </p:cBhvr>
                                      <p:to>
                                        <p:strVal val="visible"/>
                                      </p:to>
                                    </p:set>
                                    <p:animEffect transition="in" filter="checkerboard(across)">
                                      <p:cBhvr>
                                        <p:cTn id="7" dur="500"/>
                                        <p:tgtEl>
                                          <p:spTgt spid="819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196">
                                            <p:txEl>
                                              <p:pRg st="1" end="1"/>
                                            </p:txEl>
                                          </p:spTgt>
                                        </p:tgtEl>
                                        <p:attrNameLst>
                                          <p:attrName>style.visibility</p:attrName>
                                        </p:attrNameLst>
                                      </p:cBhvr>
                                      <p:to>
                                        <p:strVal val="visible"/>
                                      </p:to>
                                    </p:set>
                                    <p:animEffect transition="in" filter="checkerboard(across)">
                                      <p:cBhvr>
                                        <p:cTn id="12" dur="500"/>
                                        <p:tgtEl>
                                          <p:spTgt spid="819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196">
                                            <p:txEl>
                                              <p:pRg st="2" end="2"/>
                                            </p:txEl>
                                          </p:spTgt>
                                        </p:tgtEl>
                                        <p:attrNameLst>
                                          <p:attrName>style.visibility</p:attrName>
                                        </p:attrNameLst>
                                      </p:cBhvr>
                                      <p:to>
                                        <p:strVal val="visible"/>
                                      </p:to>
                                    </p:set>
                                    <p:animEffect transition="in" filter="checkerboard(across)">
                                      <p:cBhvr>
                                        <p:cTn id="17" dur="500"/>
                                        <p:tgtEl>
                                          <p:spTgt spid="819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196">
                                            <p:txEl>
                                              <p:pRg st="3" end="3"/>
                                            </p:txEl>
                                          </p:spTgt>
                                        </p:tgtEl>
                                        <p:attrNameLst>
                                          <p:attrName>style.visibility</p:attrName>
                                        </p:attrNameLst>
                                      </p:cBhvr>
                                      <p:to>
                                        <p:strVal val="visible"/>
                                      </p:to>
                                    </p:set>
                                    <p:animEffect transition="in" filter="checkerboard(across)">
                                      <p:cBhvr>
                                        <p:cTn id="22" dur="500"/>
                                        <p:tgtEl>
                                          <p:spTgt spid="819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8196">
                                            <p:txEl>
                                              <p:pRg st="4" end="4"/>
                                            </p:txEl>
                                          </p:spTgt>
                                        </p:tgtEl>
                                        <p:attrNameLst>
                                          <p:attrName>style.visibility</p:attrName>
                                        </p:attrNameLst>
                                      </p:cBhvr>
                                      <p:to>
                                        <p:strVal val="visible"/>
                                      </p:to>
                                    </p:set>
                                    <p:animEffect transition="in" filter="checkerboard(across)">
                                      <p:cBhvr>
                                        <p:cTn id="27" dur="500"/>
                                        <p:tgtEl>
                                          <p:spTgt spid="819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8196">
                                            <p:txEl>
                                              <p:pRg st="5" end="5"/>
                                            </p:txEl>
                                          </p:spTgt>
                                        </p:tgtEl>
                                        <p:attrNameLst>
                                          <p:attrName>style.visibility</p:attrName>
                                        </p:attrNameLst>
                                      </p:cBhvr>
                                      <p:to>
                                        <p:strVal val="visible"/>
                                      </p:to>
                                    </p:set>
                                    <p:animEffect transition="in" filter="checkerboard(across)">
                                      <p:cBhvr>
                                        <p:cTn id="32" dur="500"/>
                                        <p:tgtEl>
                                          <p:spTgt spid="819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8196">
                                            <p:txEl>
                                              <p:pRg st="6" end="6"/>
                                            </p:txEl>
                                          </p:spTgt>
                                        </p:tgtEl>
                                        <p:attrNameLst>
                                          <p:attrName>style.visibility</p:attrName>
                                        </p:attrNameLst>
                                      </p:cBhvr>
                                      <p:to>
                                        <p:strVal val="visible"/>
                                      </p:to>
                                    </p:set>
                                    <p:animEffect transition="in" filter="checkerboard(across)">
                                      <p:cBhvr>
                                        <p:cTn id="37" dur="500"/>
                                        <p:tgtEl>
                                          <p:spTgt spid="81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Title 1"/>
          <p:cNvSpPr>
            <a:spLocks noGrp="1"/>
          </p:cNvSpPr>
          <p:nvPr>
            <p:ph type="title"/>
          </p:nvPr>
        </p:nvSpPr>
        <p:spPr>
          <a:xfrm>
            <a:off x="0" y="0"/>
            <a:ext cx="3492500" cy="4437063"/>
          </a:xfrm>
        </p:spPr>
        <p:txBody>
          <a:bodyPr/>
          <a:lstStyle/>
          <a:p>
            <a:pPr algn="ctr"/>
            <a:r>
              <a:rPr lang="en-US" b="1" dirty="0">
                <a:latin typeface="Arial" charset="0"/>
                <a:ea typeface="新細明體" charset="0"/>
              </a:rPr>
              <a:t>Hitler motivated the Jews to go to their homeland!</a:t>
            </a:r>
          </a:p>
        </p:txBody>
      </p:sp>
      <p:pic>
        <p:nvPicPr>
          <p:cNvPr id="69222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495675" y="0"/>
            <a:ext cx="56435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557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a:xfrm>
            <a:off x="685800" y="152400"/>
            <a:ext cx="7772400" cy="1143000"/>
          </a:xfrm>
        </p:spPr>
        <p:txBody>
          <a:bodyPr/>
          <a:lstStyle/>
          <a:p>
            <a:pPr eaLnBrk="1" hangingPunct="1"/>
            <a:r>
              <a:rPr lang="en-US" b="1">
                <a:latin typeface="Arial" charset="0"/>
                <a:ea typeface="ＭＳ Ｐゴシック" charset="0"/>
                <a:cs typeface="ＭＳ Ｐゴシック" charset="0"/>
              </a:rPr>
              <a:t>The Dry Bones of Ezekiel 37</a:t>
            </a:r>
          </a:p>
        </p:txBody>
      </p:sp>
      <p:sp>
        <p:nvSpPr>
          <p:cNvPr id="259075" name="Rectangle 3"/>
          <p:cNvSpPr>
            <a:spLocks noGrp="1" noChangeArrowheads="1"/>
          </p:cNvSpPr>
          <p:nvPr>
            <p:ph type="body" idx="1"/>
          </p:nvPr>
        </p:nvSpPr>
        <p:spPr>
          <a:xfrm>
            <a:off x="381000" y="4800600"/>
            <a:ext cx="8229600" cy="1524000"/>
          </a:xfrm>
        </p:spPr>
        <p:txBody>
          <a:bodyPr/>
          <a:lstStyle/>
          <a:p>
            <a:pPr algn="ctr" eaLnBrk="1" hangingPunct="1"/>
            <a:r>
              <a:rPr lang="en-US" sz="3600" b="1">
                <a:solidFill>
                  <a:schemeClr val="tx2"/>
                </a:solidFill>
                <a:latin typeface="Arial" charset="0"/>
                <a:ea typeface="ＭＳ Ｐゴシック" charset="0"/>
                <a:cs typeface="ＭＳ Ｐゴシック" charset="0"/>
              </a:rPr>
              <a:t>What do they mean?</a:t>
            </a:r>
          </a:p>
          <a:p>
            <a:pPr algn="ctr" eaLnBrk="1" hangingPunct="1"/>
            <a:r>
              <a:rPr lang="en-US" sz="3600" b="1">
                <a:solidFill>
                  <a:schemeClr val="tx2"/>
                </a:solidFill>
                <a:latin typeface="Arial" charset="0"/>
                <a:ea typeface="ＭＳ Ｐゴシック" charset="0"/>
                <a:cs typeface="ＭＳ Ｐゴシック" charset="0"/>
              </a:rPr>
              <a:t>When is the fulfillment?</a:t>
            </a:r>
          </a:p>
        </p:txBody>
      </p:sp>
      <p:pic>
        <p:nvPicPr>
          <p:cNvPr id="25907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1274763"/>
            <a:ext cx="6172200" cy="354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9077" name="Text Box 5"/>
          <p:cNvSpPr txBox="1">
            <a:spLocks noChangeArrowheads="1"/>
          </p:cNvSpPr>
          <p:nvPr/>
        </p:nvSpPr>
        <p:spPr bwMode="auto">
          <a:xfrm>
            <a:off x="8532440" y="44624"/>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t>33</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297"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695298" name="Picture 3" descr="Ezek 37 Dry Bone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990600"/>
            <a:ext cx="9144000" cy="533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60836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1"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22"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spTree>
    <p:extLst>
      <p:ext uri="{BB962C8B-B14F-4D97-AF65-F5344CB8AC3E}">
        <p14:creationId xmlns:p14="http://schemas.microsoft.com/office/powerpoint/2010/main" val="3825082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5"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7346" name="Title 1"/>
          <p:cNvSpPr>
            <a:spLocks noGrp="1"/>
          </p:cNvSpPr>
          <p:nvPr>
            <p:ph type="title"/>
          </p:nvPr>
        </p:nvSpPr>
        <p:spPr>
          <a:xfrm>
            <a:off x="0" y="0"/>
            <a:ext cx="9144000" cy="838200"/>
          </a:xfrm>
        </p:spPr>
        <p:txBody>
          <a:bodyPr/>
          <a:lstStyle/>
          <a:p>
            <a:pPr algn="ctr"/>
            <a:r>
              <a:rPr lang="en-US">
                <a:latin typeface="Arial" charset="0"/>
                <a:ea typeface="新細明體" charset="0"/>
              </a:rPr>
              <a:t>The Valley of Dry Bones (Ezek. 37)</a:t>
            </a:r>
          </a:p>
        </p:txBody>
      </p:sp>
      <p:pic>
        <p:nvPicPr>
          <p:cNvPr id="5" name="Picture 4" descr="oEze3704Dore_TheVisionOfTheValleyOfDryBon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648200" cy="628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76200" y="1295400"/>
            <a:ext cx="2895600" cy="1905000"/>
          </a:xfrm>
          <a:prstGeom prst="rect">
            <a:avLst/>
          </a:prstGeom>
          <a:noFill/>
          <a:ln w="9525">
            <a:noFill/>
            <a:miter lim="800000"/>
            <a:headEnd/>
            <a:tailEnd/>
          </a:ln>
        </p:spPr>
        <p:txBody>
          <a:bodyPr lIns="92075" tIns="46038" rIns="92075" bIns="46038" anchor="b"/>
          <a:lstStyle/>
          <a:p>
            <a:pPr>
              <a:defRPr/>
            </a:pPr>
            <a:r>
              <a:rPr lang="en-US" sz="4000" b="1" i="1" kern="0" dirty="0">
                <a:solidFill>
                  <a:srgbClr val="FFFFFF"/>
                </a:solidFill>
                <a:effectLst>
                  <a:glow rad="228600">
                    <a:schemeClr val="bg1"/>
                  </a:glow>
                </a:effectLst>
                <a:latin typeface="Arial" pitchFamily="-107" charset="0"/>
                <a:ea typeface="新細明體"/>
                <a:cs typeface="Arial"/>
              </a:rPr>
              <a:t>Stage 1:</a:t>
            </a:r>
            <a:br>
              <a:rPr lang="en-US" sz="4000" b="1" i="1" kern="0" dirty="0">
                <a:solidFill>
                  <a:srgbClr val="FFFFFF"/>
                </a:solidFill>
                <a:effectLst>
                  <a:glow rad="228600">
                    <a:schemeClr val="bg1"/>
                  </a:glow>
                </a:effectLst>
                <a:latin typeface="Arial" pitchFamily="-107" charset="0"/>
                <a:ea typeface="新細明體"/>
                <a:cs typeface="Arial"/>
              </a:rPr>
            </a:br>
            <a:r>
              <a:rPr lang="en-US" sz="4000" b="1" i="1" kern="0" dirty="0">
                <a:solidFill>
                  <a:srgbClr val="FFFFFF"/>
                </a:solidFill>
                <a:effectLst>
                  <a:glow rad="228600">
                    <a:schemeClr val="bg1"/>
                  </a:glow>
                </a:effectLst>
                <a:latin typeface="Arial" pitchFamily="-107" charset="0"/>
                <a:ea typeface="新細明體"/>
                <a:cs typeface="Arial"/>
              </a:rPr>
              <a:t>Return in Unbelief</a:t>
            </a:r>
          </a:p>
        </p:txBody>
      </p:sp>
      <p:grpSp>
        <p:nvGrpSpPr>
          <p:cNvPr id="2" name="Group 12"/>
          <p:cNvGrpSpPr>
            <a:grpSpLocks/>
          </p:cNvGrpSpPr>
          <p:nvPr/>
        </p:nvGrpSpPr>
        <p:grpSpPr bwMode="auto">
          <a:xfrm>
            <a:off x="4343400" y="1143000"/>
            <a:ext cx="4800600" cy="5715000"/>
            <a:chOff x="4343400" y="1143000"/>
            <a:chExt cx="4800600" cy="5715000"/>
          </a:xfrm>
        </p:grpSpPr>
        <p:pic>
          <p:nvPicPr>
            <p:cNvPr id="697351" name="Picture 6" descr="Salomon, G Phot00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57076" y="3124200"/>
              <a:ext cx="4786923"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7352" name="Picture 8" descr="MosheFrontPage.jpg"/>
            <p:cNvPicPr>
              <a:picLocks noChangeAspect="1"/>
            </p:cNvPicPr>
            <p:nvPr/>
          </p:nvPicPr>
          <p:blipFill>
            <a:blip r:embed="rId5">
              <a:lum bright="-28000"/>
              <a:extLst>
                <a:ext uri="{28A0092B-C50C-407E-A947-70E740481C1C}">
                  <a14:useLocalDpi xmlns:a14="http://schemas.microsoft.com/office/drawing/2010/main"/>
                </a:ext>
              </a:extLst>
            </a:blip>
            <a:srcRect/>
            <a:stretch>
              <a:fillRect/>
            </a:stretch>
          </p:blipFill>
          <p:spPr bwMode="auto">
            <a:xfrm>
              <a:off x="4343400" y="1143000"/>
              <a:ext cx="2286000" cy="2523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7353" name="Picture 9" descr="hopper_faces_of_israel.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695326" y="1143000"/>
              <a:ext cx="2448674"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2" name="Title 1"/>
          <p:cNvSpPr txBox="1">
            <a:spLocks/>
          </p:cNvSpPr>
          <p:nvPr/>
        </p:nvSpPr>
        <p:spPr bwMode="auto">
          <a:xfrm>
            <a:off x="4419600" y="1295400"/>
            <a:ext cx="2895600" cy="1905000"/>
          </a:xfrm>
          <a:prstGeom prst="rect">
            <a:avLst/>
          </a:prstGeom>
          <a:noFill/>
          <a:ln w="9525">
            <a:noFill/>
            <a:miter lim="800000"/>
            <a:headEnd/>
            <a:tailEnd/>
          </a:ln>
        </p:spPr>
        <p:txBody>
          <a:bodyPr lIns="92075" tIns="46038" rIns="92075" bIns="46038" anchor="b"/>
          <a:lstStyle/>
          <a:p>
            <a:pPr>
              <a:defRPr/>
            </a:pPr>
            <a:r>
              <a:rPr lang="en-US" sz="4000" b="1" i="1" kern="0" dirty="0">
                <a:solidFill>
                  <a:srgbClr val="FFFFFF"/>
                </a:solidFill>
                <a:effectLst>
                  <a:glow rad="228600">
                    <a:schemeClr val="bg1"/>
                  </a:glow>
                </a:effectLst>
                <a:latin typeface="Arial" pitchFamily="-107" charset="0"/>
                <a:ea typeface="新細明體"/>
                <a:cs typeface="Arial"/>
              </a:rPr>
              <a:t>Stage 2:</a:t>
            </a:r>
            <a:br>
              <a:rPr lang="en-US" sz="4000" b="1" i="1" kern="0" dirty="0">
                <a:solidFill>
                  <a:srgbClr val="FFFFFF"/>
                </a:solidFill>
                <a:effectLst>
                  <a:glow rad="228600">
                    <a:schemeClr val="bg1"/>
                  </a:glow>
                </a:effectLst>
                <a:latin typeface="Arial" pitchFamily="-107" charset="0"/>
                <a:ea typeface="新細明體"/>
                <a:cs typeface="Arial"/>
              </a:rPr>
            </a:br>
            <a:r>
              <a:rPr lang="en-US" sz="4000" b="1" i="1" kern="0" dirty="0">
                <a:solidFill>
                  <a:srgbClr val="FFFFFF"/>
                </a:solidFill>
                <a:effectLst>
                  <a:glow rad="228600">
                    <a:schemeClr val="bg1"/>
                  </a:glow>
                </a:effectLst>
                <a:latin typeface="Arial" pitchFamily="-107" charset="0"/>
                <a:ea typeface="新細明體"/>
                <a:cs typeface="Arial"/>
              </a:rPr>
              <a:t>Trust in Messiah</a:t>
            </a:r>
          </a:p>
        </p:txBody>
      </p:sp>
    </p:spTree>
    <p:extLst>
      <p:ext uri="{BB962C8B-B14F-4D97-AF65-F5344CB8AC3E}">
        <p14:creationId xmlns:p14="http://schemas.microsoft.com/office/powerpoint/2010/main" val="3289791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369" name="Picture 3" descr="dry_bones_l.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8370" name="Title 1"/>
          <p:cNvSpPr>
            <a:spLocks noGrp="1"/>
          </p:cNvSpPr>
          <p:nvPr>
            <p:ph type="title"/>
          </p:nvPr>
        </p:nvSpPr>
        <p:spPr>
          <a:xfrm>
            <a:off x="1219200" y="152400"/>
            <a:ext cx="7696200" cy="838200"/>
          </a:xfrm>
        </p:spPr>
        <p:txBody>
          <a:bodyPr/>
          <a:lstStyle/>
          <a:p>
            <a:r>
              <a:rPr lang="en-US">
                <a:latin typeface="Arial" charset="0"/>
                <a:ea typeface="新細明體" charset="0"/>
              </a:rPr>
              <a:t>A Hebrew Play on Words</a:t>
            </a:r>
          </a:p>
        </p:txBody>
      </p:sp>
      <p:sp>
        <p:nvSpPr>
          <p:cNvPr id="4" name="TextBox 3"/>
          <p:cNvSpPr txBox="1">
            <a:spLocks noChangeArrowheads="1"/>
          </p:cNvSpPr>
          <p:nvPr/>
        </p:nvSpPr>
        <p:spPr bwMode="auto">
          <a:xfrm>
            <a:off x="833438" y="1524000"/>
            <a:ext cx="3205162" cy="10779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a:solidFill>
                  <a:srgbClr val="FFFFCC"/>
                </a:solidFill>
                <a:cs typeface="新細明體" charset="0"/>
              </a:rPr>
              <a:t>"</a:t>
            </a:r>
            <a:r>
              <a:rPr lang="en-US" sz="3200">
                <a:solidFill>
                  <a:srgbClr val="FFFFCC"/>
                </a:solidFill>
                <a:cs typeface="新細明體" charset="0"/>
              </a:rPr>
              <a:t>Prophesy to the </a:t>
            </a:r>
            <a:br>
              <a:rPr lang="en-US" sz="3200">
                <a:solidFill>
                  <a:srgbClr val="FFFFCC"/>
                </a:solidFill>
                <a:cs typeface="新細明體" charset="0"/>
              </a:rPr>
            </a:br>
            <a:r>
              <a:rPr lang="en-US" sz="3200">
                <a:solidFill>
                  <a:srgbClr val="FFFF00"/>
                </a:solidFill>
                <a:cs typeface="新細明體" charset="0"/>
              </a:rPr>
              <a:t>breath</a:t>
            </a:r>
            <a:r>
              <a:rPr lang="en-US" altLang="ja-JP" sz="3200">
                <a:solidFill>
                  <a:srgbClr val="FFFFCC"/>
                </a:solidFill>
                <a:cs typeface="新細明體" charset="0"/>
              </a:rPr>
              <a:t>"</a:t>
            </a:r>
            <a:r>
              <a:rPr lang="en-US" sz="3200">
                <a:solidFill>
                  <a:srgbClr val="FFFFCC"/>
                </a:solidFill>
                <a:cs typeface="新細明體" charset="0"/>
              </a:rPr>
              <a:t> (37:5, 9)</a:t>
            </a:r>
          </a:p>
        </p:txBody>
      </p:sp>
      <p:sp>
        <p:nvSpPr>
          <p:cNvPr id="5" name="TextBox 4"/>
          <p:cNvSpPr txBox="1">
            <a:spLocks noChangeArrowheads="1"/>
          </p:cNvSpPr>
          <p:nvPr/>
        </p:nvSpPr>
        <p:spPr bwMode="auto">
          <a:xfrm>
            <a:off x="5181600" y="1524000"/>
            <a:ext cx="3195638" cy="10779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ja-JP" sz="3200">
                <a:solidFill>
                  <a:srgbClr val="FFFFCC"/>
                </a:solidFill>
                <a:cs typeface="新細明體" charset="0"/>
              </a:rPr>
              <a:t>"</a:t>
            </a:r>
            <a:r>
              <a:rPr lang="en-US" sz="3200">
                <a:solidFill>
                  <a:srgbClr val="FFFFCC"/>
                </a:solidFill>
                <a:cs typeface="新細明體" charset="0"/>
              </a:rPr>
              <a:t>Prophesy to the </a:t>
            </a:r>
            <a:br>
              <a:rPr lang="en-US" sz="3200">
                <a:solidFill>
                  <a:srgbClr val="FFFFCC"/>
                </a:solidFill>
                <a:cs typeface="新細明體" charset="0"/>
              </a:rPr>
            </a:br>
            <a:r>
              <a:rPr lang="en-US" sz="3200">
                <a:solidFill>
                  <a:srgbClr val="FFFF00"/>
                </a:solidFill>
                <a:cs typeface="新細明體" charset="0"/>
              </a:rPr>
              <a:t>Spirit</a:t>
            </a:r>
            <a:r>
              <a:rPr lang="en-US" altLang="ja-JP" sz="3200">
                <a:solidFill>
                  <a:srgbClr val="FFFFCC"/>
                </a:solidFill>
                <a:cs typeface="新細明體" charset="0"/>
              </a:rPr>
              <a:t>"</a:t>
            </a:r>
            <a:r>
              <a:rPr lang="en-US" sz="3200">
                <a:solidFill>
                  <a:srgbClr val="FFFFCC"/>
                </a:solidFill>
                <a:cs typeface="新細明體" charset="0"/>
              </a:rPr>
              <a:t> (37:14)</a:t>
            </a:r>
          </a:p>
        </p:txBody>
      </p:sp>
      <p:sp>
        <p:nvSpPr>
          <p:cNvPr id="6" name="TextBox 5"/>
          <p:cNvSpPr txBox="1">
            <a:spLocks noChangeArrowheads="1"/>
          </p:cNvSpPr>
          <p:nvPr/>
        </p:nvSpPr>
        <p:spPr bwMode="auto">
          <a:xfrm>
            <a:off x="4395788" y="1770063"/>
            <a:ext cx="423862"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cs typeface="新細明體" charset="0"/>
              </a:rPr>
              <a:t>=</a:t>
            </a:r>
          </a:p>
        </p:txBody>
      </p:sp>
      <p:sp>
        <p:nvSpPr>
          <p:cNvPr id="8" name="TextBox 7"/>
          <p:cNvSpPr txBox="1">
            <a:spLocks noChangeArrowheads="1"/>
          </p:cNvSpPr>
          <p:nvPr/>
        </p:nvSpPr>
        <p:spPr bwMode="auto">
          <a:xfrm>
            <a:off x="0" y="2971800"/>
            <a:ext cx="4495800"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cs typeface="新細明體" charset="0"/>
              </a:rPr>
              <a:t>Hebrew </a:t>
            </a:r>
            <a:r>
              <a:rPr lang="en-US" sz="3200" i="1">
                <a:solidFill>
                  <a:srgbClr val="000000"/>
                </a:solidFill>
                <a:cs typeface="新細明體" charset="0"/>
              </a:rPr>
              <a:t>insert</a:t>
            </a:r>
            <a:br>
              <a:rPr lang="en-US" sz="3200">
                <a:solidFill>
                  <a:srgbClr val="FFFFCC"/>
                </a:solidFill>
                <a:cs typeface="新細明體" charset="0"/>
              </a:rPr>
            </a:br>
            <a:r>
              <a:rPr lang="en-US" altLang="ja-JP" sz="3200">
                <a:solidFill>
                  <a:srgbClr val="FFFFCC"/>
                </a:solidFill>
                <a:cs typeface="新細明體" charset="0"/>
              </a:rPr>
              <a:t>"</a:t>
            </a:r>
            <a:r>
              <a:rPr lang="en-US" sz="3200">
                <a:solidFill>
                  <a:srgbClr val="FFFF00"/>
                </a:solidFill>
                <a:cs typeface="新細明體" charset="0"/>
              </a:rPr>
              <a:t>breath, wind, Spirit</a:t>
            </a:r>
            <a:r>
              <a:rPr lang="en-US" altLang="ja-JP" sz="3200">
                <a:solidFill>
                  <a:srgbClr val="FFFFCC"/>
                </a:solidFill>
                <a:cs typeface="新細明體" charset="0"/>
              </a:rPr>
              <a:t>"</a:t>
            </a:r>
            <a:endParaRPr lang="en-US" sz="3200">
              <a:solidFill>
                <a:srgbClr val="FFFFCC"/>
              </a:solidFill>
              <a:cs typeface="新細明體" charset="0"/>
            </a:endParaRPr>
          </a:p>
          <a:p>
            <a:pPr algn="ctr"/>
            <a:r>
              <a:rPr lang="en-US" sz="3200">
                <a:solidFill>
                  <a:srgbClr val="FFFFCC"/>
                </a:solidFill>
                <a:cs typeface="新細明體" charset="0"/>
              </a:rPr>
              <a:t>Gen. 2:7</a:t>
            </a:r>
          </a:p>
        </p:txBody>
      </p:sp>
      <p:sp>
        <p:nvSpPr>
          <p:cNvPr id="9" name="TextBox 8"/>
          <p:cNvSpPr txBox="1">
            <a:spLocks noChangeArrowheads="1"/>
          </p:cNvSpPr>
          <p:nvPr/>
        </p:nvSpPr>
        <p:spPr bwMode="auto">
          <a:xfrm>
            <a:off x="4432300" y="2971800"/>
            <a:ext cx="4694238" cy="15700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cs typeface="新細明體" charset="0"/>
              </a:rPr>
              <a:t>Greek </a:t>
            </a:r>
            <a:r>
              <a:rPr lang="en-US" sz="3200" i="1">
                <a:solidFill>
                  <a:srgbClr val="000000"/>
                </a:solidFill>
                <a:cs typeface="新細明體" charset="0"/>
              </a:rPr>
              <a:t>insert</a:t>
            </a:r>
            <a:br>
              <a:rPr lang="en-US" sz="3200">
                <a:solidFill>
                  <a:srgbClr val="FFFFCC"/>
                </a:solidFill>
                <a:cs typeface="新細明體" charset="0"/>
              </a:rPr>
            </a:br>
            <a:r>
              <a:rPr lang="en-US" altLang="ja-JP" sz="3200">
                <a:solidFill>
                  <a:srgbClr val="FFFFCC"/>
                </a:solidFill>
                <a:cs typeface="新細明體" charset="0"/>
              </a:rPr>
              <a:t>"</a:t>
            </a:r>
            <a:r>
              <a:rPr lang="en-US" sz="3200">
                <a:solidFill>
                  <a:srgbClr val="FFFF00"/>
                </a:solidFill>
                <a:cs typeface="新細明體" charset="0"/>
              </a:rPr>
              <a:t>breath, wind, Spirit</a:t>
            </a:r>
            <a:r>
              <a:rPr lang="en-US" altLang="ja-JP" sz="3200">
                <a:solidFill>
                  <a:srgbClr val="FFFFCC"/>
                </a:solidFill>
                <a:cs typeface="新細明體" charset="0"/>
              </a:rPr>
              <a:t>"</a:t>
            </a:r>
            <a:endParaRPr lang="en-US" sz="3200">
              <a:solidFill>
                <a:srgbClr val="FFFFCC"/>
              </a:solidFill>
              <a:cs typeface="新細明體" charset="0"/>
            </a:endParaRPr>
          </a:p>
          <a:p>
            <a:pPr algn="ctr"/>
            <a:r>
              <a:rPr lang="en-US" sz="3200">
                <a:solidFill>
                  <a:srgbClr val="FFFFCC"/>
                </a:solidFill>
                <a:cs typeface="新細明體" charset="0"/>
              </a:rPr>
              <a:t>John 3:5, 8; 2 Thess. 2:8</a:t>
            </a:r>
          </a:p>
        </p:txBody>
      </p:sp>
      <p:sp>
        <p:nvSpPr>
          <p:cNvPr id="10" name="TextBox 9"/>
          <p:cNvSpPr txBox="1">
            <a:spLocks noChangeArrowheads="1"/>
          </p:cNvSpPr>
          <p:nvPr/>
        </p:nvSpPr>
        <p:spPr bwMode="auto">
          <a:xfrm>
            <a:off x="4267200" y="3454400"/>
            <a:ext cx="423863"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a:solidFill>
                  <a:srgbClr val="FFFFCC"/>
                </a:solidFill>
                <a:cs typeface="新細明體" charset="0"/>
              </a:rPr>
              <a:t>=</a:t>
            </a:r>
          </a:p>
        </p:txBody>
      </p:sp>
      <p:pic>
        <p:nvPicPr>
          <p:cNvPr id="11" name="Picture 10" descr="ru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90800" y="3048000"/>
            <a:ext cx="1143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pnuema.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34200" y="3124200"/>
            <a:ext cx="182880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57037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P spid="10"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3" name="Picture 2" descr="e_learning_prt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3"/>
          <p:cNvSpPr>
            <a:spLocks noGrp="1" noChangeArrowheads="1"/>
          </p:cNvSpPr>
          <p:nvPr>
            <p:ph type="ctrTitle"/>
          </p:nvPr>
        </p:nvSpPr>
        <p:spPr>
          <a:xfrm>
            <a:off x="762000" y="2286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Exiles &amp; Returns</a:t>
            </a:r>
            <a:endParaRPr lang="en-US" sz="5400">
              <a:solidFill>
                <a:schemeClr val="bg1"/>
              </a:solidFill>
              <a:latin typeface="Arial" charset="0"/>
              <a:ea typeface="ＭＳ Ｐゴシック" charset="0"/>
              <a:cs typeface="ＭＳ Ｐゴシック" charset="0"/>
            </a:endParaRPr>
          </a:p>
        </p:txBody>
      </p:sp>
      <p:sp>
        <p:nvSpPr>
          <p:cNvPr id="36868" name="Text Box 4"/>
          <p:cNvSpPr txBox="1">
            <a:spLocks noChangeArrowheads="1"/>
          </p:cNvSpPr>
          <p:nvPr/>
        </p:nvSpPr>
        <p:spPr bwMode="auto">
          <a:xfrm>
            <a:off x="12192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Exile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Babylon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King</a:t>
            </a:r>
            <a:br>
              <a:rPr lang="en-US" b="1">
                <a:solidFill>
                  <a:srgbClr val="000000"/>
                </a:solidFill>
              </a:rPr>
            </a:br>
            <a:r>
              <a:rPr lang="en-US" b="1">
                <a:solidFill>
                  <a:srgbClr val="000000"/>
                </a:solidFill>
              </a:rPr>
              <a:t>Nebuchad-nezzar</a:t>
            </a:r>
          </a:p>
          <a:p>
            <a:pPr algn="ctr"/>
            <a:r>
              <a:rPr lang="en-US" b="1">
                <a:solidFill>
                  <a:srgbClr val="000000"/>
                </a:solidFill>
              </a:rPr>
              <a:t>(586 BC)</a:t>
            </a:r>
          </a:p>
        </p:txBody>
      </p:sp>
      <p:sp>
        <p:nvSpPr>
          <p:cNvPr id="699396" name="Text Box 5"/>
          <p:cNvSpPr txBox="1">
            <a:spLocks noChangeArrowheads="1"/>
          </p:cNvSpPr>
          <p:nvPr/>
        </p:nvSpPr>
        <p:spPr bwMode="auto">
          <a:xfrm rot="-5400000">
            <a:off x="-1485900" y="4071938"/>
            <a:ext cx="3886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rPr>
              <a:t>Ezekiel</a:t>
            </a:r>
            <a:r>
              <a:rPr lang="fr-FR" altLang="ja-JP" b="1">
                <a:solidFill>
                  <a:srgbClr val="FFFFFF"/>
                </a:solidFill>
              </a:rPr>
              <a:t>'</a:t>
            </a:r>
            <a:r>
              <a:rPr lang="en-US" b="1">
                <a:solidFill>
                  <a:srgbClr val="FFFFFF"/>
                </a:solidFill>
              </a:rPr>
              <a:t>s Time (597 BC)</a:t>
            </a:r>
          </a:p>
        </p:txBody>
      </p:sp>
      <p:sp>
        <p:nvSpPr>
          <p:cNvPr id="36870" name="Text Box 6"/>
          <p:cNvSpPr txBox="1">
            <a:spLocks noChangeArrowheads="1"/>
          </p:cNvSpPr>
          <p:nvPr/>
        </p:nvSpPr>
        <p:spPr bwMode="auto">
          <a:xfrm>
            <a:off x="5334000" y="3082925"/>
            <a:ext cx="1752600" cy="3013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Exile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Nations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Roman</a:t>
            </a:r>
            <a:br>
              <a:rPr lang="en-US" b="1">
                <a:solidFill>
                  <a:srgbClr val="000000"/>
                </a:solidFill>
              </a:rPr>
            </a:br>
            <a:r>
              <a:rPr lang="en-US" b="1">
                <a:solidFill>
                  <a:srgbClr val="000000"/>
                </a:solidFill>
              </a:rPr>
              <a:t>General</a:t>
            </a:r>
            <a:br>
              <a:rPr lang="en-US" b="1">
                <a:solidFill>
                  <a:srgbClr val="000000"/>
                </a:solidFill>
              </a:rPr>
            </a:br>
            <a:r>
              <a:rPr lang="en-US" b="1">
                <a:solidFill>
                  <a:srgbClr val="000000"/>
                </a:solidFill>
              </a:rPr>
              <a:t>Titus </a:t>
            </a:r>
            <a:br>
              <a:rPr lang="en-US" b="1">
                <a:solidFill>
                  <a:srgbClr val="000000"/>
                </a:solidFill>
              </a:rPr>
            </a:br>
            <a:r>
              <a:rPr lang="en-US" b="1">
                <a:solidFill>
                  <a:srgbClr val="000000"/>
                </a:solidFill>
              </a:rPr>
              <a:t>(AD 70)</a:t>
            </a:r>
          </a:p>
        </p:txBody>
      </p:sp>
      <p:sp>
        <p:nvSpPr>
          <p:cNvPr id="36871" name="Text Box 7"/>
          <p:cNvSpPr txBox="1">
            <a:spLocks noChangeArrowheads="1"/>
          </p:cNvSpPr>
          <p:nvPr/>
        </p:nvSpPr>
        <p:spPr bwMode="auto">
          <a:xfrm>
            <a:off x="3352800" y="3448050"/>
            <a:ext cx="1752600" cy="2647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Return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Israel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King</a:t>
            </a:r>
            <a:br>
              <a:rPr lang="en-US" b="1">
                <a:solidFill>
                  <a:srgbClr val="000000"/>
                </a:solidFill>
              </a:rPr>
            </a:br>
            <a:r>
              <a:rPr lang="en-US" b="1">
                <a:solidFill>
                  <a:srgbClr val="000000"/>
                </a:solidFill>
              </a:rPr>
              <a:t>Cyrus</a:t>
            </a:r>
          </a:p>
          <a:p>
            <a:pPr algn="ctr"/>
            <a:r>
              <a:rPr lang="en-US" b="1">
                <a:solidFill>
                  <a:srgbClr val="000000"/>
                </a:solidFill>
              </a:rPr>
              <a:t>(516 BC)</a:t>
            </a:r>
          </a:p>
        </p:txBody>
      </p:sp>
      <p:sp>
        <p:nvSpPr>
          <p:cNvPr id="36872" name="Text Box 8"/>
          <p:cNvSpPr txBox="1">
            <a:spLocks noChangeArrowheads="1"/>
          </p:cNvSpPr>
          <p:nvPr/>
        </p:nvSpPr>
        <p:spPr bwMode="auto">
          <a:xfrm>
            <a:off x="7086600" y="3813175"/>
            <a:ext cx="1752600" cy="228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rPr>
              <a:t>Return </a:t>
            </a:r>
            <a:br>
              <a:rPr lang="en-US" b="1">
                <a:solidFill>
                  <a:srgbClr val="000000"/>
                </a:solidFill>
              </a:rPr>
            </a:br>
            <a:r>
              <a:rPr lang="en-US" b="1">
                <a:solidFill>
                  <a:srgbClr val="000000"/>
                </a:solidFill>
              </a:rPr>
              <a:t>to </a:t>
            </a:r>
            <a:br>
              <a:rPr lang="en-US" b="1">
                <a:solidFill>
                  <a:srgbClr val="000000"/>
                </a:solidFill>
              </a:rPr>
            </a:br>
            <a:r>
              <a:rPr lang="en-US" b="1">
                <a:solidFill>
                  <a:srgbClr val="000000"/>
                </a:solidFill>
              </a:rPr>
              <a:t>Israel </a:t>
            </a:r>
            <a:br>
              <a:rPr lang="en-US" b="1">
                <a:solidFill>
                  <a:srgbClr val="000000"/>
                </a:solidFill>
              </a:rPr>
            </a:br>
            <a:r>
              <a:rPr lang="en-US" b="1">
                <a:solidFill>
                  <a:srgbClr val="000000"/>
                </a:solidFill>
              </a:rPr>
              <a:t>by </a:t>
            </a:r>
            <a:br>
              <a:rPr lang="en-US" b="1">
                <a:solidFill>
                  <a:srgbClr val="000000"/>
                </a:solidFill>
              </a:rPr>
            </a:br>
            <a:r>
              <a:rPr lang="en-US" b="1">
                <a:solidFill>
                  <a:srgbClr val="000000"/>
                </a:solidFill>
              </a:rPr>
              <a:t>Zionists</a:t>
            </a:r>
          </a:p>
          <a:p>
            <a:pPr algn="ctr"/>
            <a:r>
              <a:rPr lang="en-US" b="1">
                <a:solidFill>
                  <a:srgbClr val="000000"/>
                </a:solidFill>
              </a:rPr>
              <a:t>(AD 1948)</a:t>
            </a:r>
          </a:p>
        </p:txBody>
      </p:sp>
      <p:sp>
        <p:nvSpPr>
          <p:cNvPr id="36873" name="AutoShape 9"/>
          <p:cNvSpPr>
            <a:spLocks noChangeArrowheads="1"/>
          </p:cNvSpPr>
          <p:nvPr/>
        </p:nvSpPr>
        <p:spPr bwMode="auto">
          <a:xfrm rot="-3087360">
            <a:off x="6318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36874" name="AutoShape 10"/>
          <p:cNvSpPr>
            <a:spLocks noChangeArrowheads="1"/>
          </p:cNvSpPr>
          <p:nvPr/>
        </p:nvSpPr>
        <p:spPr bwMode="auto">
          <a:xfrm rot="2825468">
            <a:off x="26670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endParaRPr lang="en-US" sz="1800">
              <a:solidFill>
                <a:srgbClr val="000000"/>
              </a:solidFill>
            </a:endParaRPr>
          </a:p>
        </p:txBody>
      </p:sp>
      <p:sp>
        <p:nvSpPr>
          <p:cNvPr id="36875" name="AutoShape 11"/>
          <p:cNvSpPr>
            <a:spLocks noChangeArrowheads="1"/>
          </p:cNvSpPr>
          <p:nvPr/>
        </p:nvSpPr>
        <p:spPr bwMode="auto">
          <a:xfrm rot="-3087360">
            <a:off x="4632325" y="1978025"/>
            <a:ext cx="2279650" cy="914400"/>
          </a:xfrm>
          <a:prstGeom prst="curvedDownArrow">
            <a:avLst>
              <a:gd name="adj1" fmla="val 49861"/>
              <a:gd name="adj2" fmla="val 99722"/>
              <a:gd name="adj3" fmla="val 33333"/>
            </a:avLst>
          </a:prstGeom>
          <a:solidFill>
            <a:srgbClr val="FF0000"/>
          </a:solidFill>
          <a:ln w="9525">
            <a:solidFill>
              <a:schemeClr val="tx1"/>
            </a:solidFill>
            <a:miter lim="800000"/>
            <a:headEnd/>
            <a:tailEnd/>
          </a:ln>
        </p:spPr>
        <p:txBody>
          <a:bodyPr wrap="none" anchor="ctr"/>
          <a:lstStyle/>
          <a:p>
            <a:endParaRPr lang="en-US">
              <a:solidFill>
                <a:srgbClr val="000000"/>
              </a:solidFill>
            </a:endParaRPr>
          </a:p>
        </p:txBody>
      </p:sp>
      <p:sp>
        <p:nvSpPr>
          <p:cNvPr id="36876" name="AutoShape 12"/>
          <p:cNvSpPr>
            <a:spLocks noChangeArrowheads="1"/>
          </p:cNvSpPr>
          <p:nvPr/>
        </p:nvSpPr>
        <p:spPr bwMode="auto">
          <a:xfrm rot="2825468">
            <a:off x="6667500" y="2297113"/>
            <a:ext cx="11430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2"/>
          </a:solidFill>
          <a:ln w="9525">
            <a:solidFill>
              <a:schemeClr val="tx1"/>
            </a:solidFill>
            <a:miter lim="800000"/>
            <a:headEnd/>
            <a:tailEnd/>
          </a:ln>
        </p:spPr>
        <p:txBody>
          <a:bodyPr wrap="none" anchor="ctr"/>
          <a:lstStyle/>
          <a:p>
            <a:endParaRPr lang="en-US" sz="1800">
              <a:solidFill>
                <a:srgbClr val="000000"/>
              </a:solidFill>
            </a:endParaRPr>
          </a:p>
        </p:txBody>
      </p:sp>
      <p:sp>
        <p:nvSpPr>
          <p:cNvPr id="36877" name="Text Box 13"/>
          <p:cNvSpPr txBox="1">
            <a:spLocks noChangeArrowheads="1"/>
          </p:cNvSpPr>
          <p:nvPr/>
        </p:nvSpPr>
        <p:spPr bwMode="auto">
          <a:xfrm>
            <a:off x="0" y="6453188"/>
            <a:ext cx="9180513" cy="4048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i="1">
                <a:solidFill>
                  <a:srgbClr val="FFFFFF"/>
                </a:solidFill>
              </a:rPr>
              <a:t>But how do we know Ezekiel 37 relates to this second exile and return?</a:t>
            </a:r>
          </a:p>
        </p:txBody>
      </p:sp>
      <p:sp>
        <p:nvSpPr>
          <p:cNvPr id="699405" name="Text Box 14"/>
          <p:cNvSpPr txBox="1">
            <a:spLocks noChangeArrowheads="1"/>
          </p:cNvSpPr>
          <p:nvPr/>
        </p:nvSpPr>
        <p:spPr bwMode="auto">
          <a:xfrm>
            <a:off x="8316913"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rPr>
              <a:t>33</a:t>
            </a:r>
          </a:p>
        </p:txBody>
      </p:sp>
    </p:spTree>
    <p:extLst>
      <p:ext uri="{BB962C8B-B14F-4D97-AF65-F5344CB8AC3E}">
        <p14:creationId xmlns:p14="http://schemas.microsoft.com/office/powerpoint/2010/main" val="33209484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wipe(down)">
                                      <p:cBhvr>
                                        <p:cTn id="10" dur="500"/>
                                        <p:tgtEl>
                                          <p:spTgt spid="3687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874"/>
                                        </p:tgtEl>
                                        <p:attrNameLst>
                                          <p:attrName>style.visibility</p:attrName>
                                        </p:attrNameLst>
                                      </p:cBhvr>
                                      <p:to>
                                        <p:strVal val="visible"/>
                                      </p:to>
                                    </p:set>
                                    <p:animEffect transition="in" filter="wipe(up)">
                                      <p:cBhvr>
                                        <p:cTn id="15" dur="500"/>
                                        <p:tgtEl>
                                          <p:spTgt spid="36874"/>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6871"/>
                                        </p:tgtEl>
                                        <p:attrNameLst>
                                          <p:attrName>style.visibility</p:attrName>
                                        </p:attrNameLst>
                                      </p:cBhvr>
                                      <p:to>
                                        <p:strVal val="visible"/>
                                      </p:to>
                                    </p:set>
                                    <p:animEffect transition="in" filter="wipe(up)">
                                      <p:cBhvr>
                                        <p:cTn id="18" dur="500"/>
                                        <p:tgtEl>
                                          <p:spTgt spid="3687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6870"/>
                                        </p:tgtEl>
                                        <p:attrNameLst>
                                          <p:attrName>style.visibility</p:attrName>
                                        </p:attrNameLst>
                                      </p:cBhvr>
                                      <p:to>
                                        <p:strVal val="visible"/>
                                      </p:to>
                                    </p:set>
                                    <p:animEffect transition="in" filter="wipe(up)">
                                      <p:cBhvr>
                                        <p:cTn id="23" dur="500"/>
                                        <p:tgtEl>
                                          <p:spTgt spid="3687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6875"/>
                                        </p:tgtEl>
                                        <p:attrNameLst>
                                          <p:attrName>style.visibility</p:attrName>
                                        </p:attrNameLst>
                                      </p:cBhvr>
                                      <p:to>
                                        <p:strVal val="visible"/>
                                      </p:to>
                                    </p:set>
                                    <p:animEffect transition="in" filter="wipe(down)">
                                      <p:cBhvr>
                                        <p:cTn id="26" dur="500"/>
                                        <p:tgtEl>
                                          <p:spTgt spid="3687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6876"/>
                                        </p:tgtEl>
                                        <p:attrNameLst>
                                          <p:attrName>style.visibility</p:attrName>
                                        </p:attrNameLst>
                                      </p:cBhvr>
                                      <p:to>
                                        <p:strVal val="visible"/>
                                      </p:to>
                                    </p:set>
                                    <p:animEffect transition="in" filter="wipe(up)">
                                      <p:cBhvr>
                                        <p:cTn id="31" dur="500"/>
                                        <p:tgtEl>
                                          <p:spTgt spid="36876"/>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6872"/>
                                        </p:tgtEl>
                                        <p:attrNameLst>
                                          <p:attrName>style.visibility</p:attrName>
                                        </p:attrNameLst>
                                      </p:cBhvr>
                                      <p:to>
                                        <p:strVal val="visible"/>
                                      </p:to>
                                    </p:set>
                                    <p:animEffect transition="in" filter="wipe(up)">
                                      <p:cBhvr>
                                        <p:cTn id="34" dur="500"/>
                                        <p:tgtEl>
                                          <p:spTgt spid="3687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6877"/>
                                        </p:tgtEl>
                                        <p:attrNameLst>
                                          <p:attrName>style.visibility</p:attrName>
                                        </p:attrNameLst>
                                      </p:cBhvr>
                                      <p:to>
                                        <p:strVal val="visible"/>
                                      </p:to>
                                    </p:set>
                                    <p:animEffect transition="in" filter="wipe(left)">
                                      <p:cBhvr>
                                        <p:cTn id="39" dur="500"/>
                                        <p:tgtEl>
                                          <p:spTgt spid="36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P spid="36870" grpId="0"/>
      <p:bldP spid="36871" grpId="0"/>
      <p:bldP spid="36872" grpId="0"/>
      <p:bldP spid="36873" grpId="0" animBg="1"/>
      <p:bldP spid="36874" grpId="0" animBg="1"/>
      <p:bldP spid="36875" grpId="0" animBg="1"/>
      <p:bldP spid="36876" grpId="0" animBg="1"/>
      <p:bldP spid="3687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01442" name="Picture 2" descr="balls_array_rend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1443" name="Rectangle 3"/>
          <p:cNvSpPr>
            <a:spLocks noGrp="1" noChangeArrowheads="1"/>
          </p:cNvSpPr>
          <p:nvPr>
            <p:ph type="ctrTitle"/>
          </p:nvPr>
        </p:nvSpPr>
        <p:spPr>
          <a:xfrm>
            <a:off x="381000" y="533400"/>
            <a:ext cx="8305800" cy="685800"/>
          </a:xfrm>
        </p:spPr>
        <p:txBody>
          <a:bodyPr/>
          <a:lstStyle/>
          <a:p>
            <a:pPr eaLnBrk="1" hangingPunct="1"/>
            <a:r>
              <a:rPr lang="en-US" sz="4000">
                <a:solidFill>
                  <a:schemeClr val="bg1"/>
                </a:solidFill>
                <a:latin typeface="Arial" charset="0"/>
                <a:ea typeface="ＭＳ Ｐゴシック" charset="0"/>
                <a:cs typeface="ＭＳ Ｐゴシック" charset="0"/>
              </a:rPr>
              <a:t>Interpreting Ezekiel</a:t>
            </a:r>
            <a:r>
              <a:rPr lang="fr-FR" altLang="ja-JP" sz="4000">
                <a:solidFill>
                  <a:schemeClr val="bg1"/>
                </a:solidFill>
                <a:latin typeface="Arial" charset="0"/>
                <a:ea typeface="ＭＳ Ｐゴシック" charset="0"/>
                <a:cs typeface="ＭＳ Ｐゴシック" charset="0"/>
              </a:rPr>
              <a:t>'</a:t>
            </a:r>
            <a:r>
              <a:rPr lang="en-US" sz="4000">
                <a:solidFill>
                  <a:schemeClr val="bg1"/>
                </a:solidFill>
                <a:latin typeface="Arial" charset="0"/>
                <a:ea typeface="ＭＳ Ｐゴシック" charset="0"/>
                <a:cs typeface="ＭＳ Ｐゴシック" charset="0"/>
              </a:rPr>
              <a:t>s Prophecy</a:t>
            </a:r>
          </a:p>
        </p:txBody>
      </p:sp>
      <p:sp>
        <p:nvSpPr>
          <p:cNvPr id="701444" name="Rectangle 4"/>
          <p:cNvSpPr>
            <a:spLocks noChangeArrowheads="1"/>
          </p:cNvSpPr>
          <p:nvPr/>
        </p:nvSpPr>
        <p:spPr bwMode="auto">
          <a:xfrm>
            <a:off x="381000" y="6248400"/>
            <a:ext cx="8458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n-US" sz="2000">
                <a:solidFill>
                  <a:srgbClr val="FFFFFF"/>
                </a:solidFill>
              </a:rPr>
              <a:t>Adapted from www.bibleweb.org/ MEastStudies/Sem3.htm</a:t>
            </a:r>
          </a:p>
        </p:txBody>
      </p:sp>
      <p:graphicFrame>
        <p:nvGraphicFramePr>
          <p:cNvPr id="38917" name="Group 5"/>
          <p:cNvGraphicFramePr>
            <a:graphicFrameLocks noGrp="1"/>
          </p:cNvGraphicFramePr>
          <p:nvPr/>
        </p:nvGraphicFramePr>
        <p:xfrm>
          <a:off x="0" y="1524000"/>
          <a:ext cx="9143999" cy="3810000"/>
        </p:xfrm>
        <a:graphic>
          <a:graphicData uri="http://schemas.openxmlformats.org/drawingml/2006/table">
            <a:tbl>
              <a:tblPr/>
              <a:tblGrid>
                <a:gridCol w="4110605">
                  <a:extLst>
                    <a:ext uri="{9D8B030D-6E8A-4147-A177-3AD203B41FA5}">
                      <a16:colId xmlns:a16="http://schemas.microsoft.com/office/drawing/2014/main" val="20000"/>
                    </a:ext>
                  </a:extLst>
                </a:gridCol>
                <a:gridCol w="503339">
                  <a:extLst>
                    <a:ext uri="{9D8B030D-6E8A-4147-A177-3AD203B41FA5}">
                      <a16:colId xmlns:a16="http://schemas.microsoft.com/office/drawing/2014/main" val="20001"/>
                    </a:ext>
                  </a:extLst>
                </a:gridCol>
                <a:gridCol w="4530055">
                  <a:extLst>
                    <a:ext uri="{9D8B030D-6E8A-4147-A177-3AD203B41FA5}">
                      <a16:colId xmlns:a16="http://schemas.microsoft.com/office/drawing/2014/main" val="20002"/>
                    </a:ext>
                  </a:extLst>
                </a:gridCol>
              </a:tblGrid>
              <a:tr h="5334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Vision</a:t>
                      </a: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1"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Meaning</a:t>
                      </a:r>
                    </a:p>
                  </a:txBody>
                  <a:tcPr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bones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house of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8128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dried bones</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hope gone, cut off</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889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bones come together</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Jews return to Israel</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762000">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breath in them</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God</a:t>
                      </a:r>
                      <a:r>
                        <a:rPr kumimoji="0" lang="fr-FR"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a:t>
                      </a:r>
                      <a:r>
                        <a:rPr kumimoji="0" lang="en-US" sz="2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ＭＳ Ｐゴシック" charset="0"/>
                        </a:rPr>
                        <a:t>s Spirit in his people</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01461" name="Text Box 37"/>
          <p:cNvSpPr txBox="1">
            <a:spLocks noChangeArrowheads="1"/>
          </p:cNvSpPr>
          <p:nvPr/>
        </p:nvSpPr>
        <p:spPr bwMode="auto">
          <a:xfrm>
            <a:off x="8101013" y="12700"/>
            <a:ext cx="527007" cy="46166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rPr>
              <a:t>33</a:t>
            </a:r>
          </a:p>
        </p:txBody>
      </p:sp>
    </p:spTree>
    <p:extLst>
      <p:ext uri="{BB962C8B-B14F-4D97-AF65-F5344CB8AC3E}">
        <p14:creationId xmlns:p14="http://schemas.microsoft.com/office/powerpoint/2010/main" val="272201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89" name="Picture 5" descr="TheodorHerzl"/>
          <p:cNvPicPr>
            <a:picLocks noChangeAspect="1" noChangeArrowheads="1"/>
          </p:cNvPicPr>
          <p:nvPr/>
        </p:nvPicPr>
        <p:blipFill rotWithShape="1">
          <a:blip r:embed="rId3">
            <a:extLst>
              <a:ext uri="{28A0092B-C50C-407E-A947-70E740481C1C}">
                <a14:useLocalDpi xmlns:a14="http://schemas.microsoft.com/office/drawing/2010/main"/>
              </a:ext>
            </a:extLst>
          </a:blip>
          <a:srcRect b="48864"/>
          <a:stretch/>
        </p:blipFill>
        <p:spPr bwMode="auto">
          <a:xfrm>
            <a:off x="0"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Rectangle 3"/>
          <p:cNvSpPr>
            <a:spLocks noGrp="1" noChangeArrowheads="1"/>
          </p:cNvSpPr>
          <p:nvPr>
            <p:ph type="ctrTitle"/>
          </p:nvPr>
        </p:nvSpPr>
        <p:spPr>
          <a:xfrm>
            <a:off x="5334000" y="76200"/>
            <a:ext cx="3810000" cy="2133600"/>
          </a:xfrm>
          <a:effectLst>
            <a:outerShdw blurRad="63500" dist="107763" dir="8100000" algn="ctr" rotWithShape="0">
              <a:schemeClr val="bg1">
                <a:alpha val="74998"/>
              </a:schemeClr>
            </a:outerShdw>
          </a:effectLst>
        </p:spPr>
        <p:txBody>
          <a:bodyPr/>
          <a:lstStyle/>
          <a:p>
            <a:pPr eaLnBrk="1" hangingPunct="1">
              <a:defRPr/>
            </a:pPr>
            <a:r>
              <a:rPr lang="en-US" b="1">
                <a:solidFill>
                  <a:schemeClr val="tx1"/>
                </a:solidFill>
                <a:latin typeface="Arial" charset="0"/>
                <a:ea typeface="ＭＳ Ｐゴシック" charset="0"/>
                <a:cs typeface="ＭＳ Ｐゴシック" charset="0"/>
              </a:rPr>
              <a:t>Theodore Herzl</a:t>
            </a:r>
            <a:endParaRPr lang="en-US" sz="5400">
              <a:solidFill>
                <a:schemeClr val="bg1"/>
              </a:solidFill>
              <a:latin typeface="Arial" charset="0"/>
              <a:ea typeface="ＭＳ Ｐゴシック" charset="0"/>
              <a:cs typeface="ＭＳ Ｐゴシック" charset="0"/>
            </a:endParaRPr>
          </a:p>
        </p:txBody>
      </p:sp>
      <p:sp>
        <p:nvSpPr>
          <p:cNvPr id="703491" name="Rectangle 4"/>
          <p:cNvSpPr>
            <a:spLocks noGrp="1" noChangeArrowheads="1"/>
          </p:cNvSpPr>
          <p:nvPr>
            <p:ph type="subTitle" idx="1"/>
          </p:nvPr>
        </p:nvSpPr>
        <p:spPr>
          <a:xfrm>
            <a:off x="5715000" y="3141663"/>
            <a:ext cx="3429000" cy="3889375"/>
          </a:xfrm>
        </p:spPr>
        <p:txBody>
          <a:bodyPr/>
          <a:lstStyle/>
          <a:p>
            <a:pPr eaLnBrk="1" hangingPunct="1"/>
            <a:r>
              <a:rPr lang="en-US" sz="4400" b="1" i="1">
                <a:solidFill>
                  <a:schemeClr val="tx1"/>
                </a:solidFill>
                <a:latin typeface="Arial" charset="0"/>
                <a:ea typeface="ＭＳ Ｐゴシック" charset="0"/>
                <a:cs typeface="ＭＳ Ｐゴシック" charset="0"/>
              </a:rPr>
              <a:t>First Zionist Congress</a:t>
            </a:r>
          </a:p>
          <a:p>
            <a:pPr eaLnBrk="1" hangingPunct="1"/>
            <a:r>
              <a:rPr lang="en-US" sz="4400" b="1" i="1">
                <a:solidFill>
                  <a:schemeClr val="tx1"/>
                </a:solidFill>
                <a:latin typeface="Arial" charset="0"/>
                <a:ea typeface="ＭＳ Ｐゴシック" charset="0"/>
                <a:cs typeface="ＭＳ Ｐゴシック" charset="0"/>
              </a:rPr>
              <a:t>1897</a:t>
            </a:r>
            <a:endParaRPr lang="en-US" sz="4000" b="1">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409458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05541" name="Text Box 5"/>
          <p:cNvSpPr txBox="1">
            <a:spLocks noChangeArrowheads="1"/>
          </p:cNvSpPr>
          <p:nvPr/>
        </p:nvSpPr>
        <p:spPr bwMode="auto">
          <a:xfrm>
            <a:off x="1619672" y="614015"/>
            <a:ext cx="4681538" cy="366713"/>
          </a:xfrm>
          <a:prstGeom prst="rect">
            <a:avLst/>
          </a:prstGeom>
          <a:solidFill>
            <a:schemeClr val="tx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a:solidFill>
                  <a:srgbClr val="FFFFFF"/>
                </a:solidFill>
              </a:rPr>
              <a:t>www.bibleweb.org/ MEastStudies/Sem3.htm</a:t>
            </a:r>
          </a:p>
        </p:txBody>
      </p:sp>
      <p:sp>
        <p:nvSpPr>
          <p:cNvPr id="40962" name="Rectangle 2"/>
          <p:cNvSpPr>
            <a:spLocks noGrp="1" noChangeArrowheads="1"/>
          </p:cNvSpPr>
          <p:nvPr>
            <p:ph type="ctrTitle"/>
          </p:nvPr>
        </p:nvSpPr>
        <p:spPr>
          <a:xfrm>
            <a:off x="0" y="-15329"/>
            <a:ext cx="9144000" cy="708025"/>
          </a:xfrm>
          <a:solidFill>
            <a:schemeClr val="tx1"/>
          </a:solidFill>
          <a:effectLst>
            <a:outerShdw blurRad="63500" dist="35921" dir="2700000" algn="ctr" rotWithShape="0">
              <a:schemeClr val="tx2">
                <a:alpha val="74998"/>
              </a:schemeClr>
            </a:outerShdw>
          </a:effectLst>
        </p:spPr>
        <p:txBody>
          <a:bodyPr/>
          <a:lstStyle/>
          <a:p>
            <a:pPr eaLnBrk="1" hangingPunct="1">
              <a:defRPr/>
            </a:pPr>
            <a:r>
              <a:rPr lang="en-US" sz="3600" b="1">
                <a:solidFill>
                  <a:schemeClr val="bg1"/>
                </a:solidFill>
                <a:latin typeface="Arial" charset="0"/>
                <a:ea typeface="ＭＳ Ｐゴシック" charset="0"/>
                <a:cs typeface="ＭＳ Ｐゴシック" charset="0"/>
              </a:rPr>
              <a:t>Jews Return in the 20</a:t>
            </a:r>
            <a:r>
              <a:rPr lang="en-US" sz="3600" b="1" baseline="30000">
                <a:solidFill>
                  <a:schemeClr val="bg1"/>
                </a:solidFill>
                <a:latin typeface="Arial" charset="0"/>
                <a:ea typeface="ＭＳ Ｐゴシック" charset="0"/>
                <a:cs typeface="ＭＳ Ｐゴシック" charset="0"/>
              </a:rPr>
              <a:t>th</a:t>
            </a:r>
            <a:r>
              <a:rPr lang="en-US" sz="3600" b="1">
                <a:solidFill>
                  <a:schemeClr val="bg1"/>
                </a:solidFill>
                <a:latin typeface="Arial" charset="0"/>
                <a:ea typeface="ＭＳ Ｐゴシック" charset="0"/>
                <a:cs typeface="ＭＳ Ｐゴシック" charset="0"/>
              </a:rPr>
              <a:t> Century</a:t>
            </a:r>
            <a:endParaRPr lang="en-US" sz="2400" b="1">
              <a:solidFill>
                <a:schemeClr val="bg1"/>
              </a:solidFill>
              <a:latin typeface="Arial" charset="0"/>
              <a:ea typeface="ＭＳ Ｐゴシック" charset="0"/>
              <a:cs typeface="ＭＳ Ｐゴシック" charset="0"/>
            </a:endParaRPr>
          </a:p>
        </p:txBody>
      </p:sp>
      <p:sp>
        <p:nvSpPr>
          <p:cNvPr id="705539" name="Rectangle 3"/>
          <p:cNvSpPr>
            <a:spLocks noGrp="1" noChangeArrowheads="1"/>
          </p:cNvSpPr>
          <p:nvPr>
            <p:ph type="subTitle" idx="1"/>
          </p:nvPr>
        </p:nvSpPr>
        <p:spPr>
          <a:xfrm>
            <a:off x="76200" y="4114800"/>
            <a:ext cx="5105400" cy="381000"/>
          </a:xfrm>
        </p:spPr>
        <p:txBody>
          <a:bodyPr/>
          <a:lstStyle/>
          <a:p>
            <a:pPr eaLnBrk="1" hangingPunct="1">
              <a:lnSpc>
                <a:spcPct val="90000"/>
              </a:lnSpc>
            </a:pPr>
            <a:endParaRPr lang="en-US" sz="2000">
              <a:latin typeface="Arial" charset="0"/>
              <a:ea typeface="ＭＳ Ｐゴシック" charset="0"/>
              <a:cs typeface="ＭＳ Ｐゴシック" charset="0"/>
            </a:endParaRPr>
          </a:p>
        </p:txBody>
      </p:sp>
      <p:sp>
        <p:nvSpPr>
          <p:cNvPr id="40967" name="Text Box 7"/>
          <p:cNvSpPr txBox="1">
            <a:spLocks noChangeArrowheads="1"/>
          </p:cNvSpPr>
          <p:nvPr/>
        </p:nvSpPr>
        <p:spPr bwMode="auto">
          <a:xfrm>
            <a:off x="8257820" y="0"/>
            <a:ext cx="88618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rPr>
              <a:t>195b</a:t>
            </a:r>
          </a:p>
        </p:txBody>
      </p:sp>
      <p:grpSp>
        <p:nvGrpSpPr>
          <p:cNvPr id="3" name="Group 2"/>
          <p:cNvGrpSpPr/>
          <p:nvPr/>
        </p:nvGrpSpPr>
        <p:grpSpPr>
          <a:xfrm>
            <a:off x="4857" y="908719"/>
            <a:ext cx="8167543" cy="5976207"/>
            <a:chOff x="4857" y="908719"/>
            <a:chExt cx="8167543" cy="5976207"/>
          </a:xfrm>
        </p:grpSpPr>
        <p:pic>
          <p:nvPicPr>
            <p:cNvPr id="70554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7" y="908719"/>
              <a:ext cx="8167543" cy="59762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755576" y="1340768"/>
              <a:ext cx="424847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0" name="Rectangle 9"/>
            <p:cNvSpPr/>
            <p:nvPr/>
          </p:nvSpPr>
          <p:spPr bwMode="auto">
            <a:xfrm>
              <a:off x="107504" y="980728"/>
              <a:ext cx="1368152" cy="36004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ectangle 10"/>
            <p:cNvSpPr/>
            <p:nvPr/>
          </p:nvSpPr>
          <p:spPr bwMode="auto">
            <a:xfrm>
              <a:off x="2843808" y="2060848"/>
              <a:ext cx="2736304"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8" name="Rectangle 2"/>
          <p:cNvSpPr txBox="1">
            <a:spLocks noChangeArrowheads="1"/>
          </p:cNvSpPr>
          <p:nvPr/>
        </p:nvSpPr>
        <p:spPr bwMode="auto">
          <a:xfrm>
            <a:off x="107504" y="908720"/>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a:solidFill>
                  <a:srgbClr val="000000"/>
                </a:solidFill>
                <a:latin typeface="Arial" charset="0"/>
                <a:ea typeface="ＭＳ Ｐゴシック" charset="0"/>
                <a:cs typeface="ＭＳ Ｐゴシック" charset="0"/>
              </a:rPr>
              <a:t>millions</a:t>
            </a:r>
            <a:endParaRPr lang="en-US" sz="1400" b="1">
              <a:solidFill>
                <a:srgbClr val="00000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2843808" y="191683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a:solidFill>
                  <a:srgbClr val="000000"/>
                </a:solidFill>
                <a:latin typeface="Arial" charset="0"/>
                <a:ea typeface="ＭＳ Ｐゴシック" charset="0"/>
                <a:cs typeface="ＭＳ Ｐゴシック" charset="0"/>
              </a:rPr>
              <a:t>Total</a:t>
            </a:r>
            <a:endParaRPr lang="en-US" sz="1400" b="1">
              <a:solidFill>
                <a:srgbClr val="000000"/>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2843808" y="2276872"/>
            <a:ext cx="158417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a:solidFill>
                  <a:srgbClr val="000000"/>
                </a:solidFill>
                <a:latin typeface="Arial" charset="0"/>
                <a:ea typeface="ＭＳ Ｐゴシック" charset="0"/>
                <a:cs typeface="ＭＳ Ｐゴシック" charset="0"/>
              </a:rPr>
              <a:t>Jews</a:t>
            </a:r>
            <a:endParaRPr lang="en-US" sz="1400" b="1">
              <a:solidFill>
                <a:srgbClr val="000000"/>
              </a:solidFill>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971600" y="1340768"/>
            <a:ext cx="5040560" cy="708025"/>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000" b="1" i="1">
                <a:solidFill>
                  <a:srgbClr val="000000"/>
                </a:solidFill>
                <a:latin typeface="Arial" charset="0"/>
                <a:ea typeface="ＭＳ Ｐゴシック" charset="0"/>
                <a:cs typeface="ＭＳ Ｐゴシック" charset="0"/>
              </a:rPr>
              <a:t>Growth in the Population of Israel</a:t>
            </a:r>
          </a:p>
          <a:p>
            <a:pPr algn="l" eaLnBrk="1" hangingPunct="1">
              <a:defRPr/>
            </a:pPr>
            <a:r>
              <a:rPr lang="en-US" sz="2000" b="1" i="1">
                <a:solidFill>
                  <a:srgbClr val="000000"/>
                </a:solidFill>
                <a:latin typeface="Arial" charset="0"/>
                <a:ea typeface="ＭＳ Ｐゴシック" charset="0"/>
                <a:cs typeface="ＭＳ Ｐゴシック" charset="0"/>
              </a:rPr>
              <a:t>1916-1986</a:t>
            </a:r>
            <a:endParaRPr lang="en-US" sz="1400" b="1" i="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61023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78447"/>
            <a:ext cx="8229600" cy="1143000"/>
          </a:xfrm>
        </p:spPr>
        <p:txBody>
          <a:bodyPr/>
          <a:lstStyle/>
          <a:p>
            <a:endParaRPr lang="en-US" dirty="0"/>
          </a:p>
        </p:txBody>
      </p:sp>
      <p:pic>
        <p:nvPicPr>
          <p:cNvPr id="3" name="13-1 Thessalonians Left Behind Movi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50" y="11530"/>
            <a:ext cx="9163850" cy="6872887"/>
          </a:xfrm>
          <a:prstGeom prst="rect">
            <a:avLst/>
          </a:prstGeom>
        </p:spPr>
      </p:pic>
    </p:spTree>
    <p:extLst>
      <p:ext uri="{BB962C8B-B14F-4D97-AF65-F5344CB8AC3E}">
        <p14:creationId xmlns:p14="http://schemas.microsoft.com/office/powerpoint/2010/main" val="111213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34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w041"/>
          <p:cNvPicPr>
            <a:picLocks noChangeAspect="1" noChangeArrowheads="1"/>
          </p:cNvPicPr>
          <p:nvPr/>
        </p:nvPicPr>
        <p:blipFill>
          <a:blip r:embed="rId3" cstate="screen">
            <a:extLst>
              <a:ext uri="{28A0092B-C50C-407E-A947-70E740481C1C}">
                <a14:useLocalDpi xmlns:a14="http://schemas.microsoft.com/office/drawing/2010/main"/>
              </a:ext>
            </a:extLst>
          </a:blip>
          <a:srcRect t="-1276"/>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7586" name="Rectangle 3"/>
          <p:cNvSpPr>
            <a:spLocks noGrp="1" noChangeArrowheads="1"/>
          </p:cNvSpPr>
          <p:nvPr>
            <p:ph type="title"/>
          </p:nvPr>
        </p:nvSpPr>
        <p:spPr>
          <a:xfrm>
            <a:off x="381000" y="152400"/>
            <a:ext cx="8458200" cy="685800"/>
          </a:xfrm>
          <a:solidFill>
            <a:schemeClr val="tx1"/>
          </a:solidFill>
        </p:spPr>
        <p:txBody>
          <a:bodyPr/>
          <a:lstStyle/>
          <a:p>
            <a:pPr eaLnBrk="1" hangingPunct="1"/>
            <a:r>
              <a:rPr lang="en-US" sz="3600">
                <a:solidFill>
                  <a:schemeClr val="bg1"/>
                </a:solidFill>
                <a:latin typeface="Arial" charset="0"/>
                <a:ea typeface="ＭＳ Ｐゴシック" charset="0"/>
                <a:cs typeface="ＭＳ Ｐゴシック" charset="0"/>
              </a:rPr>
              <a:t>Worldwide Jewish Population in 1997</a:t>
            </a:r>
          </a:p>
        </p:txBody>
      </p:sp>
      <p:sp>
        <p:nvSpPr>
          <p:cNvPr id="707587" name="Rectangle 4"/>
          <p:cNvSpPr>
            <a:spLocks noGrp="1" noChangeArrowheads="1"/>
          </p:cNvSpPr>
          <p:nvPr>
            <p:ph type="body" idx="1"/>
          </p:nvPr>
        </p:nvSpPr>
        <p:spPr>
          <a:xfrm>
            <a:off x="0" y="2819400"/>
            <a:ext cx="1828800" cy="3048000"/>
          </a:xfrm>
        </p:spPr>
        <p:txBody>
          <a:bodyPr/>
          <a:lstStyle/>
          <a:p>
            <a:pPr eaLnBrk="1" hangingPunct="1">
              <a:lnSpc>
                <a:spcPct val="90000"/>
              </a:lnSpc>
            </a:pPr>
            <a:r>
              <a:rPr lang="en-US" sz="2400" b="1">
                <a:latin typeface="Arial" charset="0"/>
                <a:ea typeface="ＭＳ Ｐゴシック" charset="0"/>
                <a:cs typeface="ＭＳ Ｐゴシック" charset="0"/>
              </a:rPr>
              <a:t>Note that most Jews still haven</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t returned to Israel</a:t>
            </a:r>
          </a:p>
        </p:txBody>
      </p:sp>
      <p:grpSp>
        <p:nvGrpSpPr>
          <p:cNvPr id="4" name="Group 3"/>
          <p:cNvGrpSpPr/>
          <p:nvPr/>
        </p:nvGrpSpPr>
        <p:grpSpPr>
          <a:xfrm>
            <a:off x="3635896" y="4365104"/>
            <a:ext cx="3024336" cy="2340523"/>
            <a:chOff x="3635896" y="4365104"/>
            <a:chExt cx="3024336" cy="2340523"/>
          </a:xfrm>
        </p:grpSpPr>
        <p:sp>
          <p:nvSpPr>
            <p:cNvPr id="7" name="Rectangle 6"/>
            <p:cNvSpPr/>
            <p:nvPr/>
          </p:nvSpPr>
          <p:spPr bwMode="auto">
            <a:xfrm>
              <a:off x="4788024" y="4869160"/>
              <a:ext cx="1080120" cy="360040"/>
            </a:xfrm>
            <a:prstGeom prst="rect">
              <a:avLst/>
            </a:prstGeom>
            <a:solidFill>
              <a:srgbClr val="94BE8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8" name="Rectangle 7"/>
            <p:cNvSpPr/>
            <p:nvPr/>
          </p:nvSpPr>
          <p:spPr bwMode="auto">
            <a:xfrm>
              <a:off x="5364088" y="6093296"/>
              <a:ext cx="504056" cy="360040"/>
            </a:xfrm>
            <a:prstGeom prst="rect">
              <a:avLst/>
            </a:prstGeom>
            <a:solidFill>
              <a:srgbClr val="91C03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 name="Rectangle 1"/>
            <p:cNvSpPr/>
            <p:nvPr/>
          </p:nvSpPr>
          <p:spPr bwMode="auto">
            <a:xfrm>
              <a:off x="6156176" y="5445224"/>
              <a:ext cx="504056" cy="360040"/>
            </a:xfrm>
            <a:prstGeom prst="rect">
              <a:avLst/>
            </a:prstGeom>
            <a:solidFill>
              <a:srgbClr val="FEFEF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2" name="Rectangle 11"/>
            <p:cNvSpPr/>
            <p:nvPr/>
          </p:nvSpPr>
          <p:spPr bwMode="auto">
            <a:xfrm>
              <a:off x="3635896" y="4365104"/>
              <a:ext cx="1152128" cy="360040"/>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 name="Rectangle 17"/>
            <p:cNvSpPr/>
            <p:nvPr/>
          </p:nvSpPr>
          <p:spPr bwMode="auto">
            <a:xfrm>
              <a:off x="3779912" y="5301208"/>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9" name="Rectangle 18"/>
            <p:cNvSpPr/>
            <p:nvPr/>
          </p:nvSpPr>
          <p:spPr bwMode="auto">
            <a:xfrm rot="20189638">
              <a:off x="3925500" y="5841531"/>
              <a:ext cx="720080" cy="864096"/>
            </a:xfrm>
            <a:prstGeom prst="rect">
              <a:avLst/>
            </a:prstGeom>
            <a:solidFill>
              <a:srgbClr val="FFFFC9"/>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5" name="Rectangle 2"/>
          <p:cNvSpPr txBox="1">
            <a:spLocks noChangeArrowheads="1"/>
          </p:cNvSpPr>
          <p:nvPr/>
        </p:nvSpPr>
        <p:spPr bwMode="auto">
          <a:xfrm>
            <a:off x="6012160" y="530120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Israel</a:t>
            </a:r>
          </a:p>
          <a:p>
            <a:pPr eaLnBrk="1" hangingPunct="1">
              <a:defRPr/>
            </a:pPr>
            <a:r>
              <a:rPr lang="en-US" sz="1200" b="1">
                <a:solidFill>
                  <a:srgbClr val="000000"/>
                </a:solidFill>
                <a:latin typeface="Arial" charset="0"/>
                <a:ea typeface="ＭＳ Ｐゴシック" charset="0"/>
                <a:cs typeface="ＭＳ Ｐゴシック" charset="0"/>
              </a:rPr>
              <a:t>29%</a:t>
            </a:r>
            <a:endParaRPr lang="en-US" sz="1400" b="1">
              <a:solidFill>
                <a:srgbClr val="000000"/>
              </a:solidFill>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4932040" y="4653136"/>
            <a:ext cx="108012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North America</a:t>
            </a:r>
          </a:p>
          <a:p>
            <a:pPr eaLnBrk="1" hangingPunct="1">
              <a:defRPr/>
            </a:pPr>
            <a:r>
              <a:rPr lang="en-US" sz="1200" b="1">
                <a:solidFill>
                  <a:srgbClr val="000000"/>
                </a:solidFill>
                <a:latin typeface="Arial" charset="0"/>
                <a:ea typeface="ＭＳ Ｐゴシック" charset="0"/>
                <a:cs typeface="ＭＳ Ｐゴシック" charset="0"/>
              </a:rPr>
              <a:t>38%</a:t>
            </a:r>
            <a:endParaRPr lang="en-US" sz="1400" b="1">
              <a:solidFill>
                <a:srgbClr val="000000"/>
              </a:solidFill>
              <a:latin typeface="Arial" charset="0"/>
              <a:ea typeface="ＭＳ Ｐゴシック" charset="0"/>
              <a:cs typeface="ＭＳ Ｐゴシック" charset="0"/>
            </a:endParaRPr>
          </a:p>
        </p:txBody>
      </p:sp>
      <p:sp>
        <p:nvSpPr>
          <p:cNvPr id="10" name="Rectangle 2"/>
          <p:cNvSpPr txBox="1">
            <a:spLocks noChangeArrowheads="1"/>
          </p:cNvSpPr>
          <p:nvPr/>
        </p:nvSpPr>
        <p:spPr bwMode="auto">
          <a:xfrm>
            <a:off x="5292080" y="6021288"/>
            <a:ext cx="720080"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Europe</a:t>
            </a:r>
          </a:p>
          <a:p>
            <a:pPr eaLnBrk="1" hangingPunct="1">
              <a:defRPr/>
            </a:pPr>
            <a:r>
              <a:rPr lang="en-US" sz="1200" b="1">
                <a:solidFill>
                  <a:srgbClr val="000000"/>
                </a:solidFill>
                <a:latin typeface="Arial" charset="0"/>
                <a:ea typeface="ＭＳ Ｐゴシック" charset="0"/>
                <a:cs typeface="ＭＳ Ｐゴシック" charset="0"/>
              </a:rPr>
              <a:t>18.4%</a:t>
            </a:r>
            <a:endParaRPr lang="en-US" sz="1400" b="1">
              <a:solidFill>
                <a:srgbClr val="000000"/>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3635896" y="4437112"/>
            <a:ext cx="1224136" cy="50405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15.8 Million Jews in 1997</a:t>
            </a:r>
            <a:endParaRPr lang="en-US" sz="1400" b="1">
              <a:solidFill>
                <a:srgbClr val="000000"/>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419872" y="5373216"/>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eaLnBrk="1" hangingPunct="1">
              <a:defRPr/>
            </a:pPr>
            <a:r>
              <a:rPr lang="en-US" sz="1200" b="1">
                <a:solidFill>
                  <a:srgbClr val="000000"/>
                </a:solidFill>
                <a:latin typeface="Arial" charset="0"/>
                <a:ea typeface="ＭＳ Ｐゴシック" charset="0"/>
                <a:cs typeface="ＭＳ Ｐゴシック" charset="0"/>
              </a:rPr>
              <a:t>Oceania .8%</a:t>
            </a:r>
            <a:endParaRPr lang="en-US" sz="1400" b="1">
              <a:solidFill>
                <a:srgbClr val="000000"/>
              </a:solidFill>
              <a:latin typeface="Arial" charset="0"/>
              <a:ea typeface="ＭＳ Ｐゴシック" charset="0"/>
              <a:cs typeface="ＭＳ Ｐゴシック" charset="0"/>
            </a:endParaRPr>
          </a:p>
        </p:txBody>
      </p:sp>
      <p:sp>
        <p:nvSpPr>
          <p:cNvPr id="15" name="Rectangle 2"/>
          <p:cNvSpPr txBox="1">
            <a:spLocks noChangeArrowheads="1"/>
          </p:cNvSpPr>
          <p:nvPr/>
        </p:nvSpPr>
        <p:spPr bwMode="auto">
          <a:xfrm>
            <a:off x="3347864" y="5625244"/>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r" eaLnBrk="1" hangingPunct="1">
              <a:defRPr/>
            </a:pPr>
            <a:r>
              <a:rPr lang="en-US" sz="1200" b="1">
                <a:solidFill>
                  <a:srgbClr val="000000"/>
                </a:solidFill>
                <a:latin typeface="Arial" charset="0"/>
                <a:ea typeface="ＭＳ Ｐゴシック" charset="0"/>
                <a:cs typeface="ＭＳ Ｐゴシック" charset="0"/>
              </a:rPr>
              <a:t>Africa 1.8%</a:t>
            </a:r>
            <a:endParaRPr lang="en-US" sz="1400" b="1">
              <a:solidFill>
                <a:srgbClr val="000000"/>
              </a:solidFill>
              <a:latin typeface="Arial" charset="0"/>
              <a:ea typeface="ＭＳ Ｐゴシック" charset="0"/>
              <a:cs typeface="ＭＳ Ｐゴシック" charset="0"/>
            </a:endParaRPr>
          </a:p>
        </p:txBody>
      </p:sp>
      <p:sp>
        <p:nvSpPr>
          <p:cNvPr id="16" name="Rectangle 2"/>
          <p:cNvSpPr txBox="1">
            <a:spLocks noChangeArrowheads="1"/>
          </p:cNvSpPr>
          <p:nvPr/>
        </p:nvSpPr>
        <p:spPr bwMode="auto">
          <a:xfrm>
            <a:off x="3419872" y="5877272"/>
            <a:ext cx="1224136"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r" eaLnBrk="1" hangingPunct="1">
              <a:defRPr/>
            </a:pPr>
            <a:r>
              <a:rPr lang="en-US" sz="1200" b="1">
                <a:solidFill>
                  <a:srgbClr val="000000"/>
                </a:solidFill>
                <a:latin typeface="Arial" charset="0"/>
                <a:ea typeface="ＭＳ Ｐゴシック" charset="0"/>
                <a:cs typeface="ＭＳ Ｐゴシック" charset="0"/>
              </a:rPr>
              <a:t>Russia 4.4%</a:t>
            </a:r>
            <a:endParaRPr lang="en-US" sz="1400" b="1">
              <a:solidFill>
                <a:srgbClr val="000000"/>
              </a:solidFill>
              <a:latin typeface="Arial" charset="0"/>
              <a:ea typeface="ＭＳ Ｐゴシック" charset="0"/>
              <a:cs typeface="ＭＳ Ｐゴシック" charset="0"/>
            </a:endParaRPr>
          </a:p>
        </p:txBody>
      </p:sp>
      <p:sp>
        <p:nvSpPr>
          <p:cNvPr id="17" name="Rectangle 2"/>
          <p:cNvSpPr txBox="1">
            <a:spLocks noChangeArrowheads="1"/>
          </p:cNvSpPr>
          <p:nvPr/>
        </p:nvSpPr>
        <p:spPr bwMode="auto">
          <a:xfrm>
            <a:off x="3347864" y="6309320"/>
            <a:ext cx="1440160" cy="216024"/>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r" eaLnBrk="1" hangingPunct="1">
              <a:defRPr/>
            </a:pPr>
            <a:r>
              <a:rPr lang="en-US" sz="1200" b="1">
                <a:solidFill>
                  <a:srgbClr val="000000"/>
                </a:solidFill>
                <a:latin typeface="Arial" charset="0"/>
                <a:ea typeface="ＭＳ Ｐゴシック" charset="0"/>
                <a:cs typeface="ＭＳ Ｐゴシック" charset="0"/>
              </a:rPr>
              <a:t>South America 7.6%</a:t>
            </a:r>
            <a:endParaRPr lang="en-US" sz="1400"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2332090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104"/>
          <a:stretch/>
        </p:blipFill>
        <p:spPr>
          <a:xfrm>
            <a:off x="0" y="615010"/>
            <a:ext cx="9144000" cy="6231043"/>
          </a:xfrm>
          <a:prstGeom prst="rect">
            <a:avLst/>
          </a:prstGeom>
        </p:spPr>
      </p:pic>
      <p:sp>
        <p:nvSpPr>
          <p:cNvPr id="707586" name="Rectangle 3"/>
          <p:cNvSpPr>
            <a:spLocks noGrp="1" noChangeArrowheads="1"/>
          </p:cNvSpPr>
          <p:nvPr>
            <p:ph type="title"/>
          </p:nvPr>
        </p:nvSpPr>
        <p:spPr>
          <a:xfrm>
            <a:off x="381000" y="44624"/>
            <a:ext cx="8458200" cy="685800"/>
          </a:xfrm>
          <a:solidFill>
            <a:schemeClr val="tx1"/>
          </a:solidFill>
        </p:spPr>
        <p:txBody>
          <a:bodyPr/>
          <a:lstStyle/>
          <a:p>
            <a:pPr eaLnBrk="1" hangingPunct="1"/>
            <a:r>
              <a:rPr lang="en-US" sz="3200" b="1">
                <a:solidFill>
                  <a:schemeClr val="bg1"/>
                </a:solidFill>
                <a:latin typeface="Arial" charset="0"/>
                <a:ea typeface="ＭＳ Ｐゴシック" charset="0"/>
                <a:cs typeface="ＭＳ Ｐゴシック" charset="0"/>
              </a:rPr>
              <a:t>Worldwide Jewish Population in 2016</a:t>
            </a:r>
          </a:p>
        </p:txBody>
      </p:sp>
      <p:sp>
        <p:nvSpPr>
          <p:cNvPr id="707587" name="Rectangle 4"/>
          <p:cNvSpPr>
            <a:spLocks noGrp="1" noChangeArrowheads="1"/>
          </p:cNvSpPr>
          <p:nvPr>
            <p:ph type="body" idx="1"/>
          </p:nvPr>
        </p:nvSpPr>
        <p:spPr>
          <a:xfrm>
            <a:off x="0" y="5949280"/>
            <a:ext cx="9144000" cy="576064"/>
          </a:xfrm>
        </p:spPr>
        <p:txBody>
          <a:bodyPr/>
          <a:lstStyle/>
          <a:p>
            <a:pPr marL="0" indent="0" algn="ctr" eaLnBrk="1" hangingPunct="1">
              <a:lnSpc>
                <a:spcPct val="90000"/>
              </a:lnSpc>
              <a:buNone/>
            </a:pPr>
            <a:r>
              <a:rPr lang="en-US" sz="2400" b="1">
                <a:latin typeface="Arial" charset="0"/>
                <a:ea typeface="ＭＳ Ｐゴシック" charset="0"/>
                <a:cs typeface="ＭＳ Ｐゴシック" charset="0"/>
              </a:rPr>
              <a:t>Note that most Jews still haven</a:t>
            </a:r>
            <a:r>
              <a:rPr lang="fr-FR" altLang="ja-JP" sz="2400" b="1">
                <a:latin typeface="Arial" charset="0"/>
                <a:ea typeface="ＭＳ Ｐゴシック" charset="0"/>
                <a:cs typeface="ＭＳ Ｐゴシック" charset="0"/>
              </a:rPr>
              <a:t>'</a:t>
            </a:r>
            <a:r>
              <a:rPr lang="en-US" sz="2400" b="1">
                <a:latin typeface="Arial" charset="0"/>
                <a:ea typeface="ＭＳ Ｐゴシック" charset="0"/>
                <a:cs typeface="ＭＳ Ｐゴシック" charset="0"/>
              </a:rPr>
              <a:t>t returned to Israel</a:t>
            </a:r>
          </a:p>
        </p:txBody>
      </p:sp>
      <p:sp>
        <p:nvSpPr>
          <p:cNvPr id="9" name="Rectangle 2"/>
          <p:cNvSpPr txBox="1">
            <a:spLocks noChangeArrowheads="1"/>
          </p:cNvSpPr>
          <p:nvPr/>
        </p:nvSpPr>
        <p:spPr bwMode="auto">
          <a:xfrm>
            <a:off x="6156176"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algn="l" eaLnBrk="1" hangingPunct="1">
              <a:defRPr/>
            </a:pPr>
            <a:r>
              <a:rPr lang="en-US" sz="2800" b="1">
                <a:solidFill>
                  <a:schemeClr val="bg1"/>
                </a:solidFill>
                <a:latin typeface="Arial" charset="0"/>
                <a:ea typeface="ＭＳ Ｐゴシック" charset="0"/>
                <a:cs typeface="ＭＳ Ｐゴシック" charset="0"/>
              </a:rPr>
              <a:t>83%</a:t>
            </a:r>
            <a:br>
              <a:rPr lang="en-US" sz="2800" b="1">
                <a:solidFill>
                  <a:schemeClr val="bg1"/>
                </a:solidFill>
                <a:latin typeface="Arial" charset="0"/>
                <a:ea typeface="ＭＳ Ｐゴシック" charset="0"/>
                <a:cs typeface="ＭＳ Ｐゴシック" charset="0"/>
              </a:rPr>
            </a:br>
            <a:r>
              <a:rPr lang="en-US" sz="1200" b="1">
                <a:solidFill>
                  <a:schemeClr val="bg1"/>
                </a:solidFill>
                <a:latin typeface="Arial" charset="0"/>
                <a:ea typeface="ＭＳ Ｐゴシック" charset="0"/>
                <a:cs typeface="ＭＳ Ｐゴシック" charset="0"/>
              </a:rPr>
              <a:t>LIVE IN ISRAEL AND </a:t>
            </a:r>
            <a:br>
              <a:rPr lang="en-US" sz="1200" b="1">
                <a:solidFill>
                  <a:schemeClr val="bg1"/>
                </a:solidFill>
                <a:latin typeface="Arial" charset="0"/>
                <a:ea typeface="ＭＳ Ｐゴシック" charset="0"/>
                <a:cs typeface="ＭＳ Ｐゴシック" charset="0"/>
              </a:rPr>
            </a:br>
            <a:r>
              <a:rPr lang="en-US" sz="1200" b="1">
                <a:solidFill>
                  <a:schemeClr val="bg1"/>
                </a:solidFill>
                <a:latin typeface="Arial" charset="0"/>
                <a:ea typeface="ＭＳ Ｐゴシック" charset="0"/>
                <a:cs typeface="ＭＳ Ｐゴシック" charset="0"/>
              </a:rPr>
              <a:t>THE UNITED STATES</a:t>
            </a:r>
            <a:endParaRPr lang="en-US" sz="1400" b="1">
              <a:solidFill>
                <a:schemeClr val="bg1"/>
              </a:solidFill>
              <a:latin typeface="Arial" charset="0"/>
              <a:ea typeface="ＭＳ Ｐゴシック" charset="0"/>
              <a:cs typeface="ＭＳ Ｐゴシック" charset="0"/>
            </a:endParaRPr>
          </a:p>
        </p:txBody>
      </p:sp>
      <p:sp>
        <p:nvSpPr>
          <p:cNvPr id="13" name="Rectangle 2"/>
          <p:cNvSpPr txBox="1">
            <a:spLocks noChangeArrowheads="1"/>
          </p:cNvSpPr>
          <p:nvPr/>
        </p:nvSpPr>
        <p:spPr bwMode="auto">
          <a:xfrm>
            <a:off x="0"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355600" algn="l" eaLnBrk="1" hangingPunct="1">
              <a:defRPr/>
            </a:pPr>
            <a:r>
              <a:rPr lang="en-US" sz="2800" b="1">
                <a:solidFill>
                  <a:schemeClr val="bg1"/>
                </a:solidFill>
                <a:latin typeface="Arial" charset="0"/>
                <a:ea typeface="ＭＳ Ｐゴシック" charset="0"/>
                <a:cs typeface="ＭＳ Ｐゴシック" charset="0"/>
              </a:rPr>
              <a:t>JEWISH</a:t>
            </a:r>
            <a:br>
              <a:rPr lang="en-US" sz="2800" b="1">
                <a:solidFill>
                  <a:schemeClr val="bg1"/>
                </a:solidFill>
                <a:latin typeface="Arial" charset="0"/>
                <a:ea typeface="ＭＳ Ｐゴシック" charset="0"/>
                <a:cs typeface="ＭＳ Ｐゴシック" charset="0"/>
              </a:rPr>
            </a:br>
            <a:r>
              <a:rPr lang="en-US" sz="2000" b="1">
                <a:solidFill>
                  <a:schemeClr val="bg1"/>
                </a:solidFill>
                <a:latin typeface="Arial" charset="0"/>
                <a:ea typeface="ＭＳ Ｐゴシック" charset="0"/>
                <a:cs typeface="ＭＳ Ｐゴシック" charset="0"/>
              </a:rPr>
              <a:t>POPULATION</a:t>
            </a:r>
            <a:br>
              <a:rPr lang="en-US" sz="2800" b="1">
                <a:solidFill>
                  <a:schemeClr val="bg1"/>
                </a:solidFill>
                <a:latin typeface="Arial" charset="0"/>
                <a:ea typeface="ＭＳ Ｐゴシック" charset="0"/>
                <a:cs typeface="ＭＳ Ｐゴシック" charset="0"/>
              </a:rPr>
            </a:br>
            <a:r>
              <a:rPr lang="en-US" sz="1200" b="1">
                <a:solidFill>
                  <a:schemeClr val="bg1"/>
                </a:solidFill>
                <a:latin typeface="Arial" charset="0"/>
                <a:ea typeface="ＭＳ Ｐゴシック" charset="0"/>
                <a:cs typeface="ＭＳ Ｐゴシック" charset="0"/>
              </a:rPr>
              <a:t>BY COUNTRY</a:t>
            </a:r>
            <a:endParaRPr lang="en-US" sz="1400" b="1">
              <a:solidFill>
                <a:schemeClr val="bg1"/>
              </a:solidFill>
              <a:latin typeface="Arial" charset="0"/>
              <a:ea typeface="ＭＳ Ｐゴシック" charset="0"/>
              <a:cs typeface="ＭＳ Ｐゴシック" charset="0"/>
            </a:endParaRPr>
          </a:p>
        </p:txBody>
      </p:sp>
      <p:sp>
        <p:nvSpPr>
          <p:cNvPr id="14" name="Rectangle 2"/>
          <p:cNvSpPr txBox="1">
            <a:spLocks noChangeArrowheads="1"/>
          </p:cNvSpPr>
          <p:nvPr/>
        </p:nvSpPr>
        <p:spPr bwMode="auto">
          <a:xfrm>
            <a:off x="3078088" y="836712"/>
            <a:ext cx="2988000" cy="1043995"/>
          </a:xfrm>
          <a:prstGeom prst="rect">
            <a:avLst/>
          </a:prstGeom>
          <a:solidFill>
            <a:schemeClr val="tx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538163" algn="l" eaLnBrk="1" hangingPunct="1">
              <a:defRPr/>
            </a:pPr>
            <a:r>
              <a:rPr lang="en-US" sz="2800" b="1">
                <a:solidFill>
                  <a:schemeClr val="bg1"/>
                </a:solidFill>
                <a:latin typeface="Arial" charset="0"/>
                <a:ea typeface="ＭＳ Ｐゴシック" charset="0"/>
                <a:cs typeface="ＭＳ Ｐゴシック" charset="0"/>
              </a:rPr>
              <a:t>14,500,000</a:t>
            </a:r>
            <a:br>
              <a:rPr lang="en-US" sz="2800" b="1">
                <a:solidFill>
                  <a:schemeClr val="bg1"/>
                </a:solidFill>
                <a:latin typeface="Arial" charset="0"/>
                <a:ea typeface="ＭＳ Ｐゴシック" charset="0"/>
                <a:cs typeface="ＭＳ Ｐゴシック" charset="0"/>
              </a:rPr>
            </a:br>
            <a:r>
              <a:rPr lang="en-US" sz="1200" b="1">
                <a:solidFill>
                  <a:schemeClr val="bg1"/>
                </a:solidFill>
                <a:latin typeface="Arial" charset="0"/>
                <a:ea typeface="ＭＳ Ｐゴシック" charset="0"/>
                <a:cs typeface="ＭＳ Ｐゴシック" charset="0"/>
              </a:rPr>
              <a:t>WORLD TOTAL</a:t>
            </a:r>
            <a:endParaRPr lang="en-US" sz="1400" b="1">
              <a:solidFill>
                <a:schemeClr val="bg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48987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625975" y="76200"/>
            <a:ext cx="4267200" cy="4495800"/>
          </a:xfrm>
        </p:spPr>
        <p:txBody>
          <a:bodyPr/>
          <a:lstStyle/>
          <a:p>
            <a:pPr eaLnBrk="1" hangingPunct="1"/>
            <a:r>
              <a:rPr lang="en-US" sz="3600" b="1">
                <a:latin typeface="Arial" charset="0"/>
                <a:ea typeface="ＭＳ Ｐゴシック" charset="0"/>
                <a:cs typeface="ＭＳ Ｐゴシック" charset="0"/>
              </a:rPr>
              <a:t>To return to the land of Israel, Jews had to become a nation once again (1948)</a:t>
            </a:r>
          </a:p>
        </p:txBody>
      </p:sp>
      <p:pic>
        <p:nvPicPr>
          <p:cNvPr id="7096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338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75823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34988"/>
            <a:ext cx="9144000" cy="635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a:solidFill>
                  <a:srgbClr val="FFFFFF"/>
                </a:solidFill>
                <a:latin typeface="Arial" charset="0"/>
                <a:ea typeface="ＭＳ Ｐゴシック" charset="0"/>
                <a:cs typeface="ＭＳ Ｐゴシック" charset="0"/>
              </a:rPr>
              <a:t>Israel regained ancient borders in stages (1946-2000)</a:t>
            </a:r>
          </a:p>
        </p:txBody>
      </p:sp>
      <p:sp>
        <p:nvSpPr>
          <p:cNvPr id="6" name="Rectangle 2"/>
          <p:cNvSpPr txBox="1">
            <a:spLocks noChangeArrowheads="1"/>
          </p:cNvSpPr>
          <p:nvPr/>
        </p:nvSpPr>
        <p:spPr bwMode="auto">
          <a:xfrm>
            <a:off x="4716463" y="6597650"/>
            <a:ext cx="4449762"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900" b="1">
                <a:solidFill>
                  <a:srgbClr val="000000"/>
                </a:solidFill>
              </a:rPr>
              <a:t>http://kmhouseindia.blogspot.com/2012/11/palestinian-statehood-bid.html</a:t>
            </a:r>
          </a:p>
        </p:txBody>
      </p:sp>
    </p:spTree>
    <p:extLst>
      <p:ext uri="{BB962C8B-B14F-4D97-AF65-F5344CB8AC3E}">
        <p14:creationId xmlns:p14="http://schemas.microsoft.com/office/powerpoint/2010/main" val="1356006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372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04813"/>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2"/>
          <p:cNvSpPr>
            <a:spLocks noGrp="1" noChangeArrowheads="1"/>
          </p:cNvSpPr>
          <p:nvPr>
            <p:ph type="title"/>
          </p:nvPr>
        </p:nvSpPr>
        <p:spPr>
          <a:xfrm>
            <a:off x="-22225" y="0"/>
            <a:ext cx="9166225" cy="620713"/>
          </a:xfrm>
          <a:solidFill>
            <a:schemeClr val="tx1"/>
          </a:solidFill>
        </p:spPr>
        <p:txBody>
          <a:bodyPr/>
          <a:lstStyle/>
          <a:p>
            <a:pPr eaLnBrk="1" hangingPunct="1"/>
            <a:r>
              <a:rPr lang="en-US" sz="2800" b="1">
                <a:solidFill>
                  <a:srgbClr val="FFFFFF"/>
                </a:solidFill>
                <a:latin typeface="Arial" charset="0"/>
                <a:ea typeface="ＭＳ Ｐゴシック" charset="0"/>
                <a:cs typeface="ＭＳ Ｐゴシック" charset="0"/>
              </a:rPr>
              <a:t>Israel regained ancient borders in stages (1946-2000)</a:t>
            </a:r>
          </a:p>
        </p:txBody>
      </p:sp>
      <p:sp>
        <p:nvSpPr>
          <p:cNvPr id="6" name="Rectangle 2"/>
          <p:cNvSpPr txBox="1">
            <a:spLocks noChangeArrowheads="1"/>
          </p:cNvSpPr>
          <p:nvPr/>
        </p:nvSpPr>
        <p:spPr bwMode="auto">
          <a:xfrm>
            <a:off x="0" y="6524625"/>
            <a:ext cx="9166225" cy="2619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b="1">
                <a:solidFill>
                  <a:srgbClr val="000000"/>
                </a:solidFill>
              </a:rPr>
              <a:t>http://tema1tema.blogspot.com/2011/05/stop-israeli-war-crimes-yells-woman-at.html</a:t>
            </a:r>
          </a:p>
        </p:txBody>
      </p:sp>
    </p:spTree>
    <p:extLst>
      <p:ext uri="{BB962C8B-B14F-4D97-AF65-F5344CB8AC3E}">
        <p14:creationId xmlns:p14="http://schemas.microsoft.com/office/powerpoint/2010/main" val="32921824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rrowheads="1"/>
          </p:cNvSpPr>
          <p:nvPr>
            <p:ph type="title"/>
          </p:nvPr>
        </p:nvSpPr>
        <p:spPr>
          <a:xfrm>
            <a:off x="5867400" y="304800"/>
            <a:ext cx="3276600" cy="5211763"/>
          </a:xfrm>
        </p:spPr>
        <p:txBody>
          <a:bodyPr anchor="t"/>
          <a:lstStyle/>
          <a:p>
            <a:pPr eaLnBrk="1" hangingPunct="1">
              <a:defRPr/>
            </a:pPr>
            <a:r>
              <a:rPr lang="en-US" sz="3600" dirty="0"/>
              <a:t>Jews also needed to regain Jerusalem, which they did in the </a:t>
            </a:r>
            <a:br>
              <a:rPr lang="en-US" sz="3600" dirty="0"/>
            </a:br>
            <a:r>
              <a:rPr lang="en-US" sz="3600" dirty="0"/>
              <a:t>Six-Day War (1967)</a:t>
            </a:r>
          </a:p>
        </p:txBody>
      </p:sp>
      <p:pic>
        <p:nvPicPr>
          <p:cNvPr id="14233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42227" t="51111" r="2032" b="5556"/>
          <a:stretch>
            <a:fillRect/>
          </a:stretch>
        </p:blipFill>
        <p:spPr bwMode="auto">
          <a:xfrm>
            <a:off x="107950" y="-963613"/>
            <a:ext cx="57912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2340" name="Text Box 4"/>
          <p:cNvSpPr txBox="1">
            <a:spLocks noChangeArrowheads="1"/>
          </p:cNvSpPr>
          <p:nvPr/>
        </p:nvSpPr>
        <p:spPr bwMode="auto">
          <a:xfrm>
            <a:off x="5867400" y="6181725"/>
            <a:ext cx="3168650" cy="63182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rgbClr val="663300"/>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r" fontAlgn="t">
              <a:spcBef>
                <a:spcPct val="50000"/>
              </a:spcBef>
              <a:defRPr/>
            </a:pPr>
            <a:r>
              <a:rPr lang="en-US" sz="1400" b="1" dirty="0">
                <a:solidFill>
                  <a:srgbClr val="FFFFFF"/>
                </a:solidFill>
                <a:latin typeface="Arial"/>
                <a:cs typeface="Arial"/>
              </a:rPr>
              <a:t>Foundation for Middle East Peace</a:t>
            </a:r>
          </a:p>
          <a:p>
            <a:pPr algn="r" fontAlgn="t">
              <a:spcBef>
                <a:spcPct val="50000"/>
              </a:spcBef>
              <a:defRPr/>
            </a:pPr>
            <a:r>
              <a:rPr lang="en-US" sz="1400" b="1" dirty="0">
                <a:solidFill>
                  <a:srgbClr val="FFFFFF"/>
                </a:solidFill>
                <a:latin typeface="Arial"/>
                <a:cs typeface="Arial"/>
              </a:rPr>
              <a:t>(March 2002)</a:t>
            </a:r>
          </a:p>
        </p:txBody>
      </p:sp>
    </p:spTree>
    <p:extLst>
      <p:ext uri="{BB962C8B-B14F-4D97-AF65-F5344CB8AC3E}">
        <p14:creationId xmlns:p14="http://schemas.microsoft.com/office/powerpoint/2010/main" val="12790228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25" name="Picture 3" descr="Jewish Populations 1948-201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2550"/>
            <a:ext cx="9144000" cy="6775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826" name="Title 1"/>
          <p:cNvSpPr txBox="1">
            <a:spLocks/>
          </p:cNvSpPr>
          <p:nvPr/>
        </p:nvSpPr>
        <p:spPr bwMode="auto">
          <a:xfrm>
            <a:off x="323850" y="5373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2</a:t>
            </a:r>
          </a:p>
        </p:txBody>
      </p:sp>
      <p:sp>
        <p:nvSpPr>
          <p:cNvPr id="717827" name="Title 1"/>
          <p:cNvSpPr txBox="1">
            <a:spLocks/>
          </p:cNvSpPr>
          <p:nvPr/>
        </p:nvSpPr>
        <p:spPr bwMode="auto">
          <a:xfrm rot="-5400000">
            <a:off x="-2939256" y="3523456"/>
            <a:ext cx="6237287" cy="43180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Millions</a:t>
            </a:r>
          </a:p>
        </p:txBody>
      </p:sp>
      <p:sp>
        <p:nvSpPr>
          <p:cNvPr id="717828" name="Title 1"/>
          <p:cNvSpPr txBox="1">
            <a:spLocks/>
          </p:cNvSpPr>
          <p:nvPr/>
        </p:nvSpPr>
        <p:spPr bwMode="auto">
          <a:xfrm>
            <a:off x="323850" y="4568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4</a:t>
            </a:r>
          </a:p>
        </p:txBody>
      </p:sp>
      <p:sp>
        <p:nvSpPr>
          <p:cNvPr id="717829" name="Title 1"/>
          <p:cNvSpPr txBox="1">
            <a:spLocks/>
          </p:cNvSpPr>
          <p:nvPr/>
        </p:nvSpPr>
        <p:spPr bwMode="auto">
          <a:xfrm>
            <a:off x="323850" y="3765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6</a:t>
            </a:r>
          </a:p>
        </p:txBody>
      </p:sp>
      <p:sp>
        <p:nvSpPr>
          <p:cNvPr id="717830" name="Title 1"/>
          <p:cNvSpPr txBox="1">
            <a:spLocks/>
          </p:cNvSpPr>
          <p:nvPr/>
        </p:nvSpPr>
        <p:spPr bwMode="auto">
          <a:xfrm>
            <a:off x="323850" y="2960688"/>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8</a:t>
            </a:r>
          </a:p>
        </p:txBody>
      </p:sp>
      <p:sp>
        <p:nvSpPr>
          <p:cNvPr id="717831" name="Title 1"/>
          <p:cNvSpPr txBox="1">
            <a:spLocks/>
          </p:cNvSpPr>
          <p:nvPr/>
        </p:nvSpPr>
        <p:spPr bwMode="auto">
          <a:xfrm>
            <a:off x="323850" y="2157413"/>
            <a:ext cx="647700" cy="5762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10</a:t>
            </a:r>
          </a:p>
        </p:txBody>
      </p:sp>
      <p:sp>
        <p:nvSpPr>
          <p:cNvPr id="717832" name="Title 1"/>
          <p:cNvSpPr txBox="1">
            <a:spLocks/>
          </p:cNvSpPr>
          <p:nvPr/>
        </p:nvSpPr>
        <p:spPr bwMode="auto">
          <a:xfrm>
            <a:off x="323850" y="1352550"/>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12</a:t>
            </a:r>
          </a:p>
        </p:txBody>
      </p:sp>
      <p:sp>
        <p:nvSpPr>
          <p:cNvPr id="717833" name="Title 1"/>
          <p:cNvSpPr txBox="1">
            <a:spLocks/>
          </p:cNvSpPr>
          <p:nvPr/>
        </p:nvSpPr>
        <p:spPr bwMode="auto">
          <a:xfrm>
            <a:off x="323850" y="54927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14</a:t>
            </a:r>
          </a:p>
        </p:txBody>
      </p:sp>
      <p:sp>
        <p:nvSpPr>
          <p:cNvPr id="717834" name="Title 1"/>
          <p:cNvSpPr>
            <a:spLocks noGrp="1"/>
          </p:cNvSpPr>
          <p:nvPr>
            <p:ph type="title"/>
          </p:nvPr>
        </p:nvSpPr>
        <p:spPr>
          <a:xfrm>
            <a:off x="-6350" y="12700"/>
            <a:ext cx="9150350" cy="649288"/>
          </a:xfrm>
          <a:solidFill>
            <a:schemeClr val="tx1"/>
          </a:solidFill>
        </p:spPr>
        <p:txBody>
          <a:bodyPr/>
          <a:lstStyle/>
          <a:p>
            <a:r>
              <a:rPr lang="en-US" sz="2800" b="1">
                <a:latin typeface="Arial" charset="0"/>
                <a:ea typeface="ＭＳ Ｐゴシック" charset="0"/>
              </a:rPr>
              <a:t>Jewish Population by Major Regions (1948-2012)</a:t>
            </a:r>
          </a:p>
        </p:txBody>
      </p:sp>
      <p:sp>
        <p:nvSpPr>
          <p:cNvPr id="717835" name="Title 1"/>
          <p:cNvSpPr txBox="1">
            <a:spLocks/>
          </p:cNvSpPr>
          <p:nvPr/>
        </p:nvSpPr>
        <p:spPr bwMode="auto">
          <a:xfrm>
            <a:off x="323850" y="6092825"/>
            <a:ext cx="647700" cy="5762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a:solidFill>
                  <a:srgbClr val="000000"/>
                </a:solidFill>
                <a:cs typeface="Arial" charset="0"/>
              </a:rPr>
              <a:t>0</a:t>
            </a:r>
          </a:p>
        </p:txBody>
      </p:sp>
      <p:sp>
        <p:nvSpPr>
          <p:cNvPr id="717836" name="Title 1"/>
          <p:cNvSpPr txBox="1">
            <a:spLocks/>
          </p:cNvSpPr>
          <p:nvPr/>
        </p:nvSpPr>
        <p:spPr bwMode="auto">
          <a:xfrm>
            <a:off x="118745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1948</a:t>
            </a:r>
          </a:p>
        </p:txBody>
      </p:sp>
      <p:sp>
        <p:nvSpPr>
          <p:cNvPr id="717837" name="Title 1"/>
          <p:cNvSpPr txBox="1">
            <a:spLocks/>
          </p:cNvSpPr>
          <p:nvPr/>
        </p:nvSpPr>
        <p:spPr bwMode="auto">
          <a:xfrm>
            <a:off x="3311525"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1970</a:t>
            </a:r>
          </a:p>
        </p:txBody>
      </p:sp>
      <p:sp>
        <p:nvSpPr>
          <p:cNvPr id="717838" name="Title 1"/>
          <p:cNvSpPr txBox="1">
            <a:spLocks/>
          </p:cNvSpPr>
          <p:nvPr/>
        </p:nvSpPr>
        <p:spPr bwMode="auto">
          <a:xfrm>
            <a:off x="5435600" y="6473825"/>
            <a:ext cx="1152525"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2012</a:t>
            </a:r>
          </a:p>
        </p:txBody>
      </p:sp>
      <p:sp>
        <p:nvSpPr>
          <p:cNvPr id="717839" name="Title 1"/>
          <p:cNvSpPr txBox="1">
            <a:spLocks/>
          </p:cNvSpPr>
          <p:nvPr/>
        </p:nvSpPr>
        <p:spPr bwMode="auto">
          <a:xfrm>
            <a:off x="7164388" y="60928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Israel</a:t>
            </a:r>
          </a:p>
        </p:txBody>
      </p:sp>
      <p:sp>
        <p:nvSpPr>
          <p:cNvPr id="717840" name="Title 1"/>
          <p:cNvSpPr txBox="1">
            <a:spLocks/>
          </p:cNvSpPr>
          <p:nvPr/>
        </p:nvSpPr>
        <p:spPr bwMode="auto">
          <a:xfrm>
            <a:off x="7164388" y="55530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West Europe</a:t>
            </a:r>
          </a:p>
        </p:txBody>
      </p:sp>
      <p:sp>
        <p:nvSpPr>
          <p:cNvPr id="717841" name="Title 1"/>
          <p:cNvSpPr txBox="1">
            <a:spLocks/>
          </p:cNvSpPr>
          <p:nvPr/>
        </p:nvSpPr>
        <p:spPr bwMode="auto">
          <a:xfrm>
            <a:off x="7164388" y="501332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East Europe</a:t>
            </a:r>
          </a:p>
        </p:txBody>
      </p:sp>
      <p:sp>
        <p:nvSpPr>
          <p:cNvPr id="717842" name="Title 1"/>
          <p:cNvSpPr txBox="1">
            <a:spLocks/>
          </p:cNvSpPr>
          <p:nvPr/>
        </p:nvSpPr>
        <p:spPr bwMode="auto">
          <a:xfrm>
            <a:off x="7164388" y="4473575"/>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FSU Europe</a:t>
            </a:r>
          </a:p>
        </p:txBody>
      </p:sp>
      <p:sp>
        <p:nvSpPr>
          <p:cNvPr id="717843" name="Title 1"/>
          <p:cNvSpPr txBox="1">
            <a:spLocks/>
          </p:cNvSpPr>
          <p:nvPr/>
        </p:nvSpPr>
        <p:spPr bwMode="auto">
          <a:xfrm>
            <a:off x="7164388" y="3933825"/>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FSU Asia</a:t>
            </a:r>
          </a:p>
        </p:txBody>
      </p:sp>
      <p:sp>
        <p:nvSpPr>
          <p:cNvPr id="717844" name="Title 1"/>
          <p:cNvSpPr txBox="1">
            <a:spLocks/>
          </p:cNvSpPr>
          <p:nvPr/>
        </p:nvSpPr>
        <p:spPr bwMode="auto">
          <a:xfrm>
            <a:off x="7164388" y="33924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Other Asia</a:t>
            </a:r>
          </a:p>
        </p:txBody>
      </p:sp>
      <p:sp>
        <p:nvSpPr>
          <p:cNvPr id="717845" name="Title 1"/>
          <p:cNvSpPr txBox="1">
            <a:spLocks/>
          </p:cNvSpPr>
          <p:nvPr/>
        </p:nvSpPr>
        <p:spPr bwMode="auto">
          <a:xfrm>
            <a:off x="7164388" y="28527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North Africa</a:t>
            </a:r>
          </a:p>
        </p:txBody>
      </p:sp>
      <p:sp>
        <p:nvSpPr>
          <p:cNvPr id="717846" name="Title 1"/>
          <p:cNvSpPr txBox="1">
            <a:spLocks/>
          </p:cNvSpPr>
          <p:nvPr/>
        </p:nvSpPr>
        <p:spPr bwMode="auto">
          <a:xfrm>
            <a:off x="7164388" y="231298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South Africa</a:t>
            </a:r>
          </a:p>
        </p:txBody>
      </p:sp>
      <p:sp>
        <p:nvSpPr>
          <p:cNvPr id="717847" name="Title 1"/>
          <p:cNvSpPr txBox="1">
            <a:spLocks/>
          </p:cNvSpPr>
          <p:nvPr/>
        </p:nvSpPr>
        <p:spPr bwMode="auto">
          <a:xfrm>
            <a:off x="7164388" y="1773238"/>
            <a:ext cx="1979612" cy="36036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North America</a:t>
            </a:r>
          </a:p>
        </p:txBody>
      </p:sp>
      <p:sp>
        <p:nvSpPr>
          <p:cNvPr id="717848" name="Title 1"/>
          <p:cNvSpPr txBox="1">
            <a:spLocks/>
          </p:cNvSpPr>
          <p:nvPr/>
        </p:nvSpPr>
        <p:spPr bwMode="auto">
          <a:xfrm>
            <a:off x="7164388" y="1233488"/>
            <a:ext cx="1979612" cy="35877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Latin America</a:t>
            </a:r>
          </a:p>
        </p:txBody>
      </p:sp>
      <p:sp>
        <p:nvSpPr>
          <p:cNvPr id="717849" name="Title 1"/>
          <p:cNvSpPr txBox="1">
            <a:spLocks/>
          </p:cNvSpPr>
          <p:nvPr/>
        </p:nvSpPr>
        <p:spPr bwMode="auto">
          <a:xfrm>
            <a:off x="7164388" y="692150"/>
            <a:ext cx="1979612"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rgbClr val="000000"/>
                </a:solidFill>
                <a:cs typeface="Arial" charset="0"/>
              </a:rPr>
              <a:t>Oceania</a:t>
            </a:r>
          </a:p>
        </p:txBody>
      </p:sp>
      <p:grpSp>
        <p:nvGrpSpPr>
          <p:cNvPr id="30" name="Group 29"/>
          <p:cNvGrpSpPr>
            <a:grpSpLocks/>
          </p:cNvGrpSpPr>
          <p:nvPr/>
        </p:nvGrpSpPr>
        <p:grpSpPr bwMode="auto">
          <a:xfrm>
            <a:off x="971550" y="1844675"/>
            <a:ext cx="2087563" cy="4321175"/>
            <a:chOff x="971600" y="1844824"/>
            <a:chExt cx="2088232" cy="4320480"/>
          </a:xfrm>
        </p:grpSpPr>
        <p:sp>
          <p:nvSpPr>
            <p:cNvPr id="717859"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11 million outside Israel</a:t>
              </a:r>
            </a:p>
          </p:txBody>
        </p:sp>
        <p:sp>
          <p:nvSpPr>
            <p:cNvPr id="29" name="Right Brace 28"/>
            <p:cNvSpPr/>
            <p:nvPr/>
          </p:nvSpPr>
          <p:spPr bwMode="auto">
            <a:xfrm>
              <a:off x="971600" y="1844824"/>
              <a:ext cx="576448"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a:defRPr/>
              </a:pPr>
              <a:endParaRPr lang="en-US" sz="1600">
                <a:solidFill>
                  <a:srgbClr val="000000"/>
                </a:solidFill>
                <a:latin typeface="Arial" pitchFamily="-108" charset="0"/>
              </a:endParaRPr>
            </a:p>
          </p:txBody>
        </p:sp>
      </p:grpSp>
      <p:grpSp>
        <p:nvGrpSpPr>
          <p:cNvPr id="31" name="Group 30"/>
          <p:cNvGrpSpPr>
            <a:grpSpLocks/>
          </p:cNvGrpSpPr>
          <p:nvPr/>
        </p:nvGrpSpPr>
        <p:grpSpPr bwMode="auto">
          <a:xfrm>
            <a:off x="2987675" y="1341438"/>
            <a:ext cx="2089150" cy="4103687"/>
            <a:chOff x="971600" y="1844824"/>
            <a:chExt cx="2088232" cy="4320480"/>
          </a:xfrm>
        </p:grpSpPr>
        <p:sp>
          <p:nvSpPr>
            <p:cNvPr id="717857" name="Title 1"/>
            <p:cNvSpPr txBox="1">
              <a:spLocks/>
            </p:cNvSpPr>
            <p:nvPr/>
          </p:nvSpPr>
          <p:spPr bwMode="auto">
            <a:xfrm>
              <a:off x="1547664" y="2564904"/>
              <a:ext cx="1512168" cy="280831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10 million outside Israel</a:t>
              </a:r>
            </a:p>
          </p:txBody>
        </p:sp>
        <p:sp>
          <p:nvSpPr>
            <p:cNvPr id="33" name="Right Brace 32"/>
            <p:cNvSpPr/>
            <p:nvPr/>
          </p:nvSpPr>
          <p:spPr bwMode="auto">
            <a:xfrm>
              <a:off x="971600" y="1844824"/>
              <a:ext cx="576010"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a:defRPr/>
              </a:pPr>
              <a:endParaRPr lang="en-US" sz="1600">
                <a:solidFill>
                  <a:srgbClr val="000000"/>
                </a:solidFill>
                <a:latin typeface="Arial" pitchFamily="-108" charset="0"/>
              </a:endParaRPr>
            </a:p>
          </p:txBody>
        </p:sp>
      </p:grpSp>
      <p:grpSp>
        <p:nvGrpSpPr>
          <p:cNvPr id="34" name="Group 33"/>
          <p:cNvGrpSpPr>
            <a:grpSpLocks/>
          </p:cNvGrpSpPr>
          <p:nvPr/>
        </p:nvGrpSpPr>
        <p:grpSpPr bwMode="auto">
          <a:xfrm>
            <a:off x="5219700" y="908050"/>
            <a:ext cx="1800225" cy="3168650"/>
            <a:chOff x="899592" y="1844824"/>
            <a:chExt cx="1800200" cy="4320480"/>
          </a:xfrm>
        </p:grpSpPr>
        <p:sp>
          <p:nvSpPr>
            <p:cNvPr id="717855" name="Title 1"/>
            <p:cNvSpPr txBox="1">
              <a:spLocks/>
            </p:cNvSpPr>
            <p:nvPr/>
          </p:nvSpPr>
          <p:spPr bwMode="auto">
            <a:xfrm>
              <a:off x="1403648" y="2139404"/>
              <a:ext cx="1296144" cy="36331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7 million outside Israel</a:t>
              </a:r>
            </a:p>
          </p:txBody>
        </p:sp>
        <p:sp>
          <p:nvSpPr>
            <p:cNvPr id="36" name="Right Brace 35"/>
            <p:cNvSpPr/>
            <p:nvPr/>
          </p:nvSpPr>
          <p:spPr bwMode="auto">
            <a:xfrm>
              <a:off x="899592" y="1844824"/>
              <a:ext cx="576255" cy="4320480"/>
            </a:xfrm>
            <a:prstGeom prst="rightBrace">
              <a:avLst/>
            </a:prstGeom>
            <a:noFill/>
            <a:ln w="76200" cap="flat" cmpd="sng" algn="ctr">
              <a:solidFill>
                <a:schemeClr val="bg1"/>
              </a:solidFill>
              <a:prstDash val="solid"/>
              <a:round/>
              <a:headEnd type="none" w="med" len="med"/>
              <a:tailEnd type="none" w="med" len="med"/>
            </a:ln>
            <a:effectLst/>
          </p:spPr>
          <p:txBody>
            <a:bodyPr wrap="none">
              <a:scene3d>
                <a:camera prst="orthographicFront"/>
                <a:lightRig rig="threePt" dir="t"/>
              </a:scene3d>
              <a:sp3d extrusionH="57150">
                <a:bevelT w="38100" h="38100"/>
              </a:sp3d>
            </a:bodyPr>
            <a:lstStyle/>
            <a:p>
              <a:pPr>
                <a:defRPr/>
              </a:pPr>
              <a:endParaRPr lang="en-US" sz="1600">
                <a:solidFill>
                  <a:srgbClr val="000000"/>
                </a:solidFill>
                <a:latin typeface="Arial" pitchFamily="-108" charset="0"/>
              </a:endParaRPr>
            </a:p>
          </p:txBody>
        </p:sp>
      </p:grpSp>
      <p:sp>
        <p:nvSpPr>
          <p:cNvPr id="37" name="Title 1"/>
          <p:cNvSpPr txBox="1">
            <a:spLocks/>
          </p:cNvSpPr>
          <p:nvPr/>
        </p:nvSpPr>
        <p:spPr bwMode="auto">
          <a:xfrm>
            <a:off x="5219700" y="4149725"/>
            <a:ext cx="1584325" cy="2303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God is bringing His people back!</a:t>
            </a:r>
          </a:p>
        </p:txBody>
      </p:sp>
      <p:sp>
        <p:nvSpPr>
          <p:cNvPr id="717854" name="Title 1"/>
          <p:cNvSpPr txBox="1">
            <a:spLocks/>
          </p:cNvSpPr>
          <p:nvPr/>
        </p:nvSpPr>
        <p:spPr bwMode="auto">
          <a:xfrm>
            <a:off x="7153275" y="6524625"/>
            <a:ext cx="1979613" cy="36036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i="1">
                <a:solidFill>
                  <a:srgbClr val="000000"/>
                </a:solidFill>
                <a:cs typeface="Arial" charset="0"/>
              </a:rPr>
              <a:t>––Jews for Jesus</a:t>
            </a:r>
          </a:p>
        </p:txBody>
      </p:sp>
    </p:spTree>
    <p:extLst>
      <p:ext uri="{BB962C8B-B14F-4D97-AF65-F5344CB8AC3E}">
        <p14:creationId xmlns:p14="http://schemas.microsoft.com/office/powerpoint/2010/main" val="6908012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ppt_w</p:attrName>
                                        </p:attrNameLst>
                                      </p:cBhvr>
                                      <p:tavLst>
                                        <p:tav tm="0">
                                          <p:val>
                                            <p:strVal val="#ppt_w*0.70"/>
                                          </p:val>
                                        </p:tav>
                                        <p:tav tm="100000">
                                          <p:val>
                                            <p:strVal val="#ppt_w"/>
                                          </p:val>
                                        </p:tav>
                                      </p:tavLst>
                                    </p:anim>
                                    <p:anim calcmode="lin" valueType="num">
                                      <p:cBhvr>
                                        <p:cTn id="8" dur="1000" fill="hold"/>
                                        <p:tgtEl>
                                          <p:spTgt spid="30"/>
                                        </p:tgtEl>
                                        <p:attrNameLst>
                                          <p:attrName>ppt_h</p:attrName>
                                        </p:attrNameLst>
                                      </p:cBhvr>
                                      <p:tavLst>
                                        <p:tav tm="0">
                                          <p:val>
                                            <p:strVal val="#ppt_h"/>
                                          </p:val>
                                        </p:tav>
                                        <p:tav tm="100000">
                                          <p:val>
                                            <p:strVal val="#ppt_h"/>
                                          </p:val>
                                        </p:tav>
                                      </p:tavLst>
                                    </p:anim>
                                    <p:animEffect transition="in" filter="fade">
                                      <p:cBhvr>
                                        <p:cTn id="9" dur="1000"/>
                                        <p:tgtEl>
                                          <p:spTgt spid="3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31"/>
                                        </p:tgtEl>
                                        <p:attrNameLst>
                                          <p:attrName>style.visibility</p:attrName>
                                        </p:attrNameLst>
                                      </p:cBhvr>
                                      <p:to>
                                        <p:strVal val="visible"/>
                                      </p:to>
                                    </p:set>
                                    <p:anim calcmode="lin" valueType="num">
                                      <p:cBhvr>
                                        <p:cTn id="14" dur="1000" fill="hold"/>
                                        <p:tgtEl>
                                          <p:spTgt spid="31"/>
                                        </p:tgtEl>
                                        <p:attrNameLst>
                                          <p:attrName>ppt_w</p:attrName>
                                        </p:attrNameLst>
                                      </p:cBhvr>
                                      <p:tavLst>
                                        <p:tav tm="0">
                                          <p:val>
                                            <p:strVal val="#ppt_w*0.70"/>
                                          </p:val>
                                        </p:tav>
                                        <p:tav tm="100000">
                                          <p:val>
                                            <p:strVal val="#ppt_w"/>
                                          </p:val>
                                        </p:tav>
                                      </p:tavLst>
                                    </p:anim>
                                    <p:anim calcmode="lin" valueType="num">
                                      <p:cBhvr>
                                        <p:cTn id="15" dur="1000" fill="hold"/>
                                        <p:tgtEl>
                                          <p:spTgt spid="31"/>
                                        </p:tgtEl>
                                        <p:attrNameLst>
                                          <p:attrName>ppt_h</p:attrName>
                                        </p:attrNameLst>
                                      </p:cBhvr>
                                      <p:tavLst>
                                        <p:tav tm="0">
                                          <p:val>
                                            <p:strVal val="#ppt_h"/>
                                          </p:val>
                                        </p:tav>
                                        <p:tav tm="100000">
                                          <p:val>
                                            <p:strVal val="#ppt_h"/>
                                          </p:val>
                                        </p:tav>
                                      </p:tavLst>
                                    </p:anim>
                                    <p:animEffect transition="in" filter="fade">
                                      <p:cBhvr>
                                        <p:cTn id="16" dur="1000"/>
                                        <p:tgtEl>
                                          <p:spTgt spid="3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p:cTn id="28" dur="500" fill="hold"/>
                                        <p:tgtEl>
                                          <p:spTgt spid="37"/>
                                        </p:tgtEl>
                                        <p:attrNameLst>
                                          <p:attrName>ppt_w</p:attrName>
                                        </p:attrNameLst>
                                      </p:cBhvr>
                                      <p:tavLst>
                                        <p:tav tm="0">
                                          <p:val>
                                            <p:fltVal val="0"/>
                                          </p:val>
                                        </p:tav>
                                        <p:tav tm="100000">
                                          <p:val>
                                            <p:strVal val="#ppt_w"/>
                                          </p:val>
                                        </p:tav>
                                      </p:tavLst>
                                    </p:anim>
                                    <p:anim calcmode="lin" valueType="num">
                                      <p:cBhvr>
                                        <p:cTn id="29" dur="500" fill="hold"/>
                                        <p:tgtEl>
                                          <p:spTgt spid="37"/>
                                        </p:tgtEl>
                                        <p:attrNameLst>
                                          <p:attrName>ppt_h</p:attrName>
                                        </p:attrNameLst>
                                      </p:cBhvr>
                                      <p:tavLst>
                                        <p:tav tm="0">
                                          <p:val>
                                            <p:fltVal val="0"/>
                                          </p:val>
                                        </p:tav>
                                        <p:tav tm="100000">
                                          <p:val>
                                            <p:strVal val="#ppt_h"/>
                                          </p:val>
                                        </p:tav>
                                      </p:tavLst>
                                    </p:anim>
                                    <p:animEffect transition="in" filter="fade">
                                      <p:cBhvr>
                                        <p:cTn id="30"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3"/>
          <p:cNvSpPr>
            <a:spLocks noGrp="1" noChangeArrowheads="1"/>
          </p:cNvSpPr>
          <p:nvPr>
            <p:ph type="ctrTitle"/>
          </p:nvPr>
        </p:nvSpPr>
        <p:spPr>
          <a:xfrm>
            <a:off x="0" y="152400"/>
            <a:ext cx="5791200" cy="2514600"/>
          </a:xfrm>
          <a:effectLst>
            <a:outerShdw blurRad="63500" dist="107763" dir="81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Why does Ezekiel depict the second return?</a:t>
            </a:r>
            <a:endParaRPr lang="en-US" sz="4000" dirty="0">
              <a:solidFill>
                <a:schemeClr val="bg1"/>
              </a:solidFill>
              <a:latin typeface="Arial" charset="0"/>
              <a:ea typeface="ＭＳ Ｐゴシック" charset="0"/>
              <a:cs typeface="ＭＳ Ｐゴシック" charset="0"/>
            </a:endParaRPr>
          </a:p>
        </p:txBody>
      </p:sp>
      <p:sp>
        <p:nvSpPr>
          <p:cNvPr id="45060" name="Rectangle 4"/>
          <p:cNvSpPr>
            <a:spLocks noGrp="1" noChangeArrowheads="1"/>
          </p:cNvSpPr>
          <p:nvPr>
            <p:ph type="subTitle" idx="1"/>
          </p:nvPr>
        </p:nvSpPr>
        <p:spPr>
          <a:xfrm>
            <a:off x="304800" y="2667000"/>
            <a:ext cx="8686800" cy="4191000"/>
          </a:xfrm>
          <a:effectLst>
            <a:outerShdw blurRad="63500" dist="107763" dir="8100000" algn="ctr" rotWithShape="0">
              <a:schemeClr val="tx2">
                <a:alpha val="74998"/>
              </a:schemeClr>
            </a:outerShdw>
          </a:effectLst>
        </p:spPr>
        <p:txBody>
          <a:bodyPr/>
          <a:lstStyle/>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Restoration in belief (37:14)</a:t>
            </a:r>
          </a:p>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Reunification of Israel &amp; Judah (37:15-23)</a:t>
            </a:r>
          </a:p>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Leadership of Messiah (37:24)</a:t>
            </a:r>
          </a:p>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Restoration </a:t>
            </a:r>
            <a:r>
              <a:rPr lang="en-US" altLang="ja-JP" sz="2800" b="1" i="1" dirty="0">
                <a:solidFill>
                  <a:schemeClr val="bg1"/>
                </a:solidFill>
                <a:latin typeface="Arial" charset="0"/>
                <a:ea typeface="ＭＳ Ｐゴシック" charset="0"/>
                <a:cs typeface="ＭＳ Ｐゴシック" charset="0"/>
              </a:rPr>
              <a:t>"</a:t>
            </a:r>
            <a:r>
              <a:rPr lang="en-US" sz="2800" b="1" i="1" dirty="0">
                <a:solidFill>
                  <a:schemeClr val="bg1"/>
                </a:solidFill>
                <a:latin typeface="Arial" charset="0"/>
                <a:ea typeface="ＭＳ Ｐゴシック" charset="0"/>
                <a:cs typeface="ＭＳ Ｐゴシック" charset="0"/>
              </a:rPr>
              <a:t>forever</a:t>
            </a:r>
            <a:r>
              <a:rPr lang="fr-FR" altLang="ja-JP" sz="2800" b="1" i="1" dirty="0">
                <a:solidFill>
                  <a:schemeClr val="bg1"/>
                </a:solidFill>
                <a:latin typeface="Arial" charset="0"/>
                <a:ea typeface="ＭＳ Ｐゴシック" charset="0"/>
                <a:cs typeface="ＭＳ Ｐゴシック" charset="0"/>
              </a:rPr>
              <a:t>'</a:t>
            </a:r>
            <a:r>
              <a:rPr lang="en-US" sz="2800" b="1" i="1" dirty="0">
                <a:solidFill>
                  <a:schemeClr val="bg1"/>
                </a:solidFill>
                <a:latin typeface="Arial" charset="0"/>
                <a:ea typeface="ＭＳ Ｐゴシック" charset="0"/>
                <a:cs typeface="ＭＳ Ｐゴシック" charset="0"/>
              </a:rPr>
              <a:t> (37:25)</a:t>
            </a:r>
          </a:p>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Permanent temple (37:26b, 28)</a:t>
            </a:r>
          </a:p>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Postexilic prophecy (Zech. 10:9-10)</a:t>
            </a:r>
          </a:p>
          <a:p>
            <a:pPr marL="609600" indent="-609600" algn="l" eaLnBrk="1" hangingPunct="1">
              <a:buFontTx/>
              <a:buAutoNum type="alphaLcPeriod"/>
              <a:defRPr/>
            </a:pPr>
            <a:r>
              <a:rPr lang="en-US" sz="2800" b="1" i="1" dirty="0">
                <a:solidFill>
                  <a:schemeClr val="bg1"/>
                </a:solidFill>
                <a:latin typeface="Arial" charset="0"/>
                <a:ea typeface="ＭＳ Ｐゴシック" charset="0"/>
                <a:cs typeface="ＭＳ Ｐゴシック" charset="0"/>
              </a:rPr>
              <a:t>Second </a:t>
            </a:r>
            <a:r>
              <a:rPr lang="en-US" sz="2800" b="1" i="1" dirty="0" err="1">
                <a:solidFill>
                  <a:schemeClr val="bg1"/>
                </a:solidFill>
                <a:latin typeface="Arial" charset="0"/>
                <a:ea typeface="ＭＳ Ｐゴシック" charset="0"/>
                <a:cs typeface="ＭＳ Ｐゴシック" charset="0"/>
              </a:rPr>
              <a:t>regathering</a:t>
            </a:r>
            <a:r>
              <a:rPr lang="en-US" sz="2800" b="1" i="1" dirty="0">
                <a:solidFill>
                  <a:schemeClr val="bg1"/>
                </a:solidFill>
                <a:latin typeface="Arial" charset="0"/>
                <a:ea typeface="ＭＳ Ｐゴシック" charset="0"/>
                <a:cs typeface="ＭＳ Ｐゴシック" charset="0"/>
              </a:rPr>
              <a:t> (Isa. 11:11) </a:t>
            </a:r>
          </a:p>
        </p:txBody>
      </p:sp>
      <p:sp>
        <p:nvSpPr>
          <p:cNvPr id="45061" name="Text Box 5"/>
          <p:cNvSpPr txBox="1">
            <a:spLocks noChangeArrowheads="1"/>
          </p:cNvSpPr>
          <p:nvPr/>
        </p:nvSpPr>
        <p:spPr bwMode="auto">
          <a:xfrm>
            <a:off x="8077200" y="76200"/>
            <a:ext cx="963613"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t>33-34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a:xfrm>
            <a:off x="457200" y="152400"/>
            <a:ext cx="8229600" cy="1143000"/>
          </a:xfrm>
        </p:spPr>
        <p:txBody>
          <a:bodyPr/>
          <a:lstStyle/>
          <a:p>
            <a:pPr eaLnBrk="1" hangingPunct="1">
              <a:defRPr/>
            </a:pPr>
            <a:r>
              <a:rPr lang="en-US">
                <a:latin typeface="Arial"/>
                <a:ea typeface="ＭＳ Ｐゴシック" charset="0"/>
                <a:cs typeface="Arial"/>
              </a:rPr>
              <a:t>Jewish Hope of Resurrection</a:t>
            </a:r>
          </a:p>
        </p:txBody>
      </p:sp>
      <p:pic>
        <p:nvPicPr>
          <p:cNvPr id="281602" name="Picture 3" descr="Tomb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216150"/>
            <a:ext cx="9537700"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1603" name="Picture 4" descr="Tomb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62400" y="2209800"/>
            <a:ext cx="5254625" cy="466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7" name="AutoShape 5"/>
          <p:cNvSpPr>
            <a:spLocks noChangeArrowheads="1"/>
          </p:cNvSpPr>
          <p:nvPr/>
        </p:nvSpPr>
        <p:spPr bwMode="auto">
          <a:xfrm rot="482294" flipH="1">
            <a:off x="6005513" y="4289425"/>
            <a:ext cx="3968750" cy="460375"/>
          </a:xfrm>
          <a:prstGeom prst="curvedUpArrow">
            <a:avLst>
              <a:gd name="adj1" fmla="val 104603"/>
              <a:gd name="adj2" fmla="val 209205"/>
              <a:gd name="adj3" fmla="val 33333"/>
            </a:avLst>
          </a:prstGeom>
          <a:solidFill>
            <a:schemeClr val="hlink"/>
          </a:solidFill>
          <a:ln w="9525">
            <a:noFill/>
            <a:miter lim="800000"/>
            <a:headEnd/>
            <a:tailEnd/>
          </a:ln>
          <a:effectLst>
            <a:outerShdw blurRad="63500" dist="38099" dir="2700000" algn="ctr" rotWithShape="0">
              <a:schemeClr val="bg2">
                <a:alpha val="50000"/>
              </a:schemeClr>
            </a:outerShdw>
          </a:effectLst>
        </p:spPr>
        <p:txBody>
          <a:bodyPr anchor="ctr">
            <a:spAutoFit/>
          </a:bodyPr>
          <a:lstStyle/>
          <a:p>
            <a:pPr>
              <a:defRPr/>
            </a:pPr>
            <a:endParaRPr lang="en-US" b="1">
              <a:latin typeface="Arial"/>
              <a:cs typeface="Arial"/>
            </a:endParaRPr>
          </a:p>
        </p:txBody>
      </p:sp>
      <p:sp>
        <p:nvSpPr>
          <p:cNvPr id="74758" name="Text Box 6"/>
          <p:cNvSpPr txBox="1">
            <a:spLocks noChangeArrowheads="1"/>
          </p:cNvSpPr>
          <p:nvPr/>
        </p:nvSpPr>
        <p:spPr bwMode="auto">
          <a:xfrm>
            <a:off x="8153400" y="76200"/>
            <a:ext cx="990600" cy="51911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2800" b="1">
                <a:effectLst>
                  <a:outerShdw blurRad="38100" dist="38100" dir="2700000" algn="tl">
                    <a:srgbClr val="000000"/>
                  </a:outerShdw>
                </a:effectLst>
                <a:latin typeface="Arial"/>
                <a:cs typeface="Arial"/>
              </a:rPr>
              <a:t>47</a:t>
            </a:r>
          </a:p>
        </p:txBody>
      </p:sp>
      <p:sp>
        <p:nvSpPr>
          <p:cNvPr id="74759" name="Text Box 7"/>
          <p:cNvSpPr txBox="1">
            <a:spLocks noChangeArrowheads="1"/>
          </p:cNvSpPr>
          <p:nvPr/>
        </p:nvSpPr>
        <p:spPr bwMode="auto">
          <a:xfrm>
            <a:off x="0" y="1295400"/>
            <a:ext cx="9144000" cy="830263"/>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b="1" dirty="0">
                <a:effectLst>
                  <a:outerShdw blurRad="38100" dist="38100" dir="2700000" algn="tl">
                    <a:srgbClr val="000000"/>
                  </a:outerShdw>
                </a:effectLst>
                <a:latin typeface="Arial"/>
                <a:cs typeface="Arial"/>
              </a:rPr>
              <a:t>Jews buried on the Mt. of Olives hope to be the first to enter the Eastern Gate with Messiah when He comes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wipe(right)">
                                      <p:cBhvr>
                                        <p:cTn id="7" dur="500"/>
                                        <p:tgtEl>
                                          <p:spTgt spid="74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3276" name="Group 2"/>
          <p:cNvGrpSpPr/>
          <p:nvPr/>
        </p:nvGrpSpPr>
        <p:grpSpPr>
          <a:xfrm>
            <a:off x="-33339" y="-40341"/>
            <a:ext cx="9217682" cy="6908800"/>
            <a:chOff x="-1" y="-40341"/>
            <a:chExt cx="9217681" cy="6908800"/>
          </a:xfrm>
        </p:grpSpPr>
        <p:pic>
          <p:nvPicPr>
            <p:cNvPr id="3274" name="Picture 3" descr="Picture 3"/>
            <p:cNvPicPr>
              <a:picLocks noChangeAspect="1"/>
            </p:cNvPicPr>
            <p:nvPr/>
          </p:nvPicPr>
          <p:blipFill>
            <a:blip r:embed="rId2"/>
            <a:stretch>
              <a:fillRect/>
            </a:stretch>
          </p:blipFill>
          <p:spPr>
            <a:xfrm>
              <a:off x="-1" y="-40341"/>
              <a:ext cx="4628271" cy="6858000"/>
            </a:xfrm>
            <a:prstGeom prst="rect">
              <a:avLst/>
            </a:prstGeom>
            <a:ln w="12700" cap="flat">
              <a:noFill/>
              <a:miter lim="400000"/>
            </a:ln>
            <a:effectLst/>
          </p:spPr>
        </p:pic>
        <p:pic>
          <p:nvPicPr>
            <p:cNvPr id="3275" name="Picture 4" descr="Picture 4"/>
            <p:cNvPicPr>
              <a:picLocks noChangeAspect="1"/>
            </p:cNvPicPr>
            <p:nvPr/>
          </p:nvPicPr>
          <p:blipFill>
            <a:blip r:embed="rId3"/>
            <a:stretch>
              <a:fillRect/>
            </a:stretch>
          </p:blipFill>
          <p:spPr>
            <a:xfrm>
              <a:off x="4589410" y="-2241"/>
              <a:ext cx="4628270" cy="6870700"/>
            </a:xfrm>
            <a:prstGeom prst="rect">
              <a:avLst/>
            </a:prstGeom>
            <a:ln w="12700" cap="flat">
              <a:noFill/>
              <a:miter lim="400000"/>
            </a:ln>
            <a:effectLst/>
          </p:spPr>
        </p:pic>
      </p:grpSp>
      <p:sp>
        <p:nvSpPr>
          <p:cNvPr id="3277" name="Rectangle 5"/>
          <p:cNvSpPr txBox="1">
            <a:spLocks noGrp="1"/>
          </p:cNvSpPr>
          <p:nvPr>
            <p:ph type="title" idx="4294967295"/>
          </p:nvPr>
        </p:nvSpPr>
        <p:spPr>
          <a:xfrm>
            <a:off x="3733800" y="609600"/>
            <a:ext cx="4724400" cy="990600"/>
          </a:xfrm>
          <a:prstGeom prst="rect">
            <a:avLst/>
          </a:prstGeom>
        </p:spPr>
        <p:txBody>
          <a:bodyPr/>
          <a:lstStyle/>
          <a:p>
            <a:r>
              <a:rPr lang="en-US" b="1" dirty="0">
                <a:latin typeface="Arial" charset="0"/>
                <a:ea typeface="ＭＳ Ｐゴシック" charset="0"/>
                <a:cs typeface="ＭＳ Ｐゴシック" charset="0"/>
              </a:rPr>
              <a:t>First to Rise?</a:t>
            </a:r>
            <a:endParaRPr b="1"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1981200"/>
            <a:ext cx="9144000" cy="3048000"/>
          </a:xfrm>
          <a:effectLst>
            <a:outerShdw blurRad="63500" dist="107763" dir="18900000" algn="ctr" rotWithShape="0">
              <a:srgbClr val="000000">
                <a:alpha val="50000"/>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SIGNS OF THE SECOND COMING</a:t>
            </a:r>
          </a:p>
        </p:txBody>
      </p:sp>
      <p:sp>
        <p:nvSpPr>
          <p:cNvPr id="10243" name="Text Box 3"/>
          <p:cNvSpPr txBox="1">
            <a:spLocks noChangeArrowheads="1"/>
          </p:cNvSpPr>
          <p:nvPr/>
        </p:nvSpPr>
        <p:spPr bwMode="auto">
          <a:xfrm>
            <a:off x="228600" y="5449888"/>
            <a:ext cx="87630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4400" dirty="0">
                <a:solidFill>
                  <a:schemeClr val="bg1"/>
                </a:solidFill>
              </a:rPr>
              <a:t>(Not Signs of the Rapture)</a:t>
            </a:r>
          </a:p>
        </p:txBody>
      </p:sp>
      <p:sp>
        <p:nvSpPr>
          <p:cNvPr id="189444" name="Text Box 4"/>
          <p:cNvSpPr txBox="1">
            <a:spLocks noChangeArrowheads="1"/>
          </p:cNvSpPr>
          <p:nvPr/>
        </p:nvSpPr>
        <p:spPr bwMode="auto">
          <a:xfrm>
            <a:off x="8534400" y="152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ox(in)">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FF"/>
              </a:solidFill>
            </a:endParaRPr>
          </a:p>
        </p:txBody>
      </p:sp>
      <p:pic>
        <p:nvPicPr>
          <p:cNvPr id="3624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73025"/>
            <a:ext cx="9296400" cy="670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62500" name="Rectangle 4"/>
          <p:cNvSpPr>
            <a:spLocks noGrp="1" noChangeArrowheads="1"/>
          </p:cNvSpPr>
          <p:nvPr>
            <p:ph type="title" idx="4294967295"/>
          </p:nvPr>
        </p:nvSpPr>
        <p:spPr>
          <a:xfrm>
            <a:off x="-180975" y="1600200"/>
            <a:ext cx="9253538" cy="1143000"/>
          </a:xfrm>
          <a:effectLst>
            <a:outerShdw blurRad="63500" dist="35921" dir="2700000" algn="ctr" rotWithShape="0">
              <a:srgbClr val="000000">
                <a:alpha val="74998"/>
              </a:srgbClr>
            </a:outerShdw>
          </a:effectLst>
        </p:spPr>
        <p:txBody>
          <a:bodyPr/>
          <a:lstStyle/>
          <a:p>
            <a:pPr>
              <a:defRPr/>
            </a:pPr>
            <a:r>
              <a:rPr lang="en-US" sz="4000" b="1" dirty="0">
                <a:effectLst>
                  <a:outerShdw blurRad="38100" dist="38100" dir="2700000" algn="tl">
                    <a:srgbClr val="000000">
                      <a:alpha val="43137"/>
                    </a:srgbClr>
                  </a:outerShdw>
                </a:effectLst>
                <a:latin typeface="Arial"/>
                <a:cs typeface="Arial"/>
              </a:rPr>
              <a:t>Muslims Sealed the Eastern Gate</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en-US" altLang="zh-CN" sz="3200" b="1" dirty="0">
                <a:solidFill>
                  <a:schemeClr val="bg1"/>
                </a:solidFill>
                <a:latin typeface="Arial" charset="0"/>
              </a:rPr>
              <a:t>Borders of the Land Promised to Abraham</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defRPr/>
            </a:pPr>
            <a:endParaRPr lang="en-US" kern="0">
              <a:solidFill>
                <a:srgbClr val="FFFFFF"/>
              </a:solidFill>
              <a:latin typeface="BONES" pitchFamily="-105" charset="0"/>
              <a:ea typeface="+mn-ea"/>
              <a:cs typeface="+mn-cs"/>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xmlns="">
                <a:noFill/>
              </a14:hiddenFill>
            </a:ext>
          </a:extLst>
        </p:spPr>
        <p:txBody>
          <a:bodyPr/>
          <a:lstStyle/>
          <a:p>
            <a:endParaRPr lang="en-US">
              <a:solidFill>
                <a:srgbClr val="FFFFFF"/>
              </a:solidFill>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xmlns="">
                <a:solidFill>
                  <a:srgbClr val="FFFFFF"/>
                </a:solidFill>
              </a14:hiddenFill>
            </a:ext>
          </a:extLst>
        </p:spPr>
        <p:txBody>
          <a:bodyPr wrap="none" anchor="ctr"/>
          <a:lstStyle/>
          <a:p>
            <a:endParaRPr lang="zh-CN" altLang="en-US">
              <a:solidFill>
                <a:srgbClr val="FFFFFF"/>
              </a:solidFill>
            </a:endParaRPr>
          </a:p>
        </p:txBody>
      </p:sp>
      <p:sp>
        <p:nvSpPr>
          <p:cNvPr id="12" name="Text Box 8"/>
          <p:cNvSpPr txBox="1">
            <a:spLocks noChangeArrowheads="1"/>
          </p:cNvSpPr>
          <p:nvPr/>
        </p:nvSpPr>
        <p:spPr bwMode="auto">
          <a:xfrm>
            <a:off x="3038481" y="4182627"/>
            <a:ext cx="6200775" cy="2678113"/>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u="sng" dirty="0">
                <a:solidFill>
                  <a:srgbClr val="FFFFFF"/>
                </a:solidFill>
                <a:effectLst>
                  <a:outerShdw blurRad="38100" dist="38100" dir="2700000" algn="tl">
                    <a:srgbClr val="000000"/>
                  </a:outerShdw>
                </a:effectLst>
                <a:cs typeface="Arial" charset="0"/>
              </a:rPr>
              <a:t>Genesis 15:18 </a:t>
            </a:r>
          </a:p>
          <a:p>
            <a:pPr>
              <a:defRPr/>
            </a:pPr>
            <a:r>
              <a:rPr lang="en-US" sz="2800" b="1" dirty="0">
                <a:solidFill>
                  <a:srgbClr val="FFFFFF"/>
                </a:solidFill>
                <a:effectLst>
                  <a:outerShdw blurRad="38100" dist="38100" dir="2700000" algn="tl">
                    <a:srgbClr val="000000"/>
                  </a:outerShdw>
                </a:effectLst>
                <a:cs typeface="Arial" charset="0"/>
              </a:rPr>
              <a:t>"On that day the LORD made a covenant with Abram, saying, </a:t>
            </a:r>
            <a:r>
              <a:rPr lang="fr-FR"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To your offspring I give this land, from the river of Egypt to the great river, the river Euphrates</a:t>
            </a:r>
            <a:r>
              <a:rPr lang="fr-FR" altLang="ja-JP" sz="2800" b="1" dirty="0">
                <a:solidFill>
                  <a:srgbClr val="FFFFFF"/>
                </a:solidFill>
                <a:effectLst>
                  <a:outerShdw blurRad="38100" dist="38100" dir="2700000" algn="tl">
                    <a:srgbClr val="000000"/>
                  </a:outerShdw>
                </a:effectLst>
                <a:cs typeface="Arial" charset="0"/>
              </a:rPr>
              <a:t>'</a:t>
            </a:r>
            <a:r>
              <a:rPr lang="en-US" altLang="ja-JP" sz="2800" b="1" dirty="0">
                <a:solidFill>
                  <a:srgbClr val="FFFFFF"/>
                </a:solidFill>
                <a:effectLst>
                  <a:outerShdw blurRad="38100" dist="38100" dir="2700000" algn="tl">
                    <a:srgbClr val="000000"/>
                  </a:outerShdw>
                </a:effectLst>
                <a:cs typeface="Arial" charset="0"/>
              </a:rPr>
              <a:t>" (ESV)</a:t>
            </a:r>
            <a:endParaRPr lang="en-US" sz="2800" b="1" dirty="0">
              <a:solidFill>
                <a:srgbClr val="FFFFFF"/>
              </a:solidFill>
              <a:effectLst>
                <a:outerShdw blurRad="38100" dist="38100" dir="2700000" algn="tl">
                  <a:srgbClr val="000000"/>
                </a:outerShdw>
              </a:effectLst>
              <a:cs typeface="Arial" charset="0"/>
            </a:endParaRPr>
          </a:p>
        </p:txBody>
      </p:sp>
      <p:sp>
        <p:nvSpPr>
          <p:cNvPr id="13" name="Text Box 9"/>
          <p:cNvSpPr txBox="1">
            <a:spLocks noChangeArrowheads="1"/>
          </p:cNvSpPr>
          <p:nvPr/>
        </p:nvSpPr>
        <p:spPr bwMode="auto">
          <a:xfrm>
            <a:off x="2357813" y="2384979"/>
            <a:ext cx="2535645"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Lebanon</a:t>
            </a:r>
          </a:p>
        </p:txBody>
      </p:sp>
      <p:sp>
        <p:nvSpPr>
          <p:cNvPr id="14" name="Text Box 9"/>
          <p:cNvSpPr txBox="1">
            <a:spLocks noChangeArrowheads="1"/>
          </p:cNvSpPr>
          <p:nvPr/>
        </p:nvSpPr>
        <p:spPr bwMode="auto">
          <a:xfrm>
            <a:off x="2495969" y="3048860"/>
            <a:ext cx="165922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Israel</a:t>
            </a:r>
          </a:p>
        </p:txBody>
      </p:sp>
      <p:sp>
        <p:nvSpPr>
          <p:cNvPr id="18" name="Text Box 9"/>
          <p:cNvSpPr txBox="1">
            <a:spLocks noChangeArrowheads="1"/>
          </p:cNvSpPr>
          <p:nvPr/>
        </p:nvSpPr>
        <p:spPr bwMode="auto">
          <a:xfrm>
            <a:off x="1139707" y="4447382"/>
            <a:ext cx="175207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Egypt</a:t>
            </a:r>
          </a:p>
        </p:txBody>
      </p:sp>
      <p:sp>
        <p:nvSpPr>
          <p:cNvPr id="15" name="Text Box 9"/>
          <p:cNvSpPr txBox="1">
            <a:spLocks noChangeArrowheads="1"/>
          </p:cNvSpPr>
          <p:nvPr/>
        </p:nvSpPr>
        <p:spPr bwMode="auto">
          <a:xfrm>
            <a:off x="2752167" y="1779142"/>
            <a:ext cx="1565002"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Syria</a:t>
            </a:r>
          </a:p>
        </p:txBody>
      </p:sp>
      <p:sp>
        <p:nvSpPr>
          <p:cNvPr id="19" name="Text Box 9"/>
          <p:cNvSpPr txBox="1">
            <a:spLocks noChangeArrowheads="1"/>
          </p:cNvSpPr>
          <p:nvPr/>
        </p:nvSpPr>
        <p:spPr bwMode="auto">
          <a:xfrm>
            <a:off x="3363866" y="3618515"/>
            <a:ext cx="2065890"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eaLnBrk="1" fontAlgn="t" hangingPunct="1">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Jordan</a:t>
            </a:r>
          </a:p>
        </p:txBody>
      </p:sp>
    </p:spTree>
    <p:extLst>
      <p:ext uri="{BB962C8B-B14F-4D97-AF65-F5344CB8AC3E}">
        <p14:creationId xmlns:p14="http://schemas.microsoft.com/office/powerpoint/2010/main" val="49814396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Jerusalem Sunset, Bible, Old and New Testament, free picture"/>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2400" y="-20638"/>
            <a:ext cx="9448800" cy="7031038"/>
          </a:xfrm>
        </p:spPr>
      </p:pic>
      <p:sp>
        <p:nvSpPr>
          <p:cNvPr id="86019" name="Rectangle 3"/>
          <p:cNvSpPr>
            <a:spLocks noGrp="1" noRot="1" noChangeArrowheads="1"/>
          </p:cNvSpPr>
          <p:nvPr>
            <p:ph type="title"/>
          </p:nvPr>
        </p:nvSpPr>
        <p:spPr>
          <a:xfrm>
            <a:off x="304800" y="274638"/>
            <a:ext cx="8382000" cy="1782762"/>
          </a:xfrm>
        </p:spPr>
        <p:txBody>
          <a:bodyPr/>
          <a:lstStyle/>
          <a:p>
            <a:pPr eaLnBrk="1" hangingPunct="1">
              <a:defRPr/>
            </a:pPr>
            <a:r>
              <a:rPr lang="en-US" sz="4000" dirty="0">
                <a:latin typeface="Arial"/>
                <a:ea typeface="ＭＳ Ｐゴシック" charset="0"/>
                <a:cs typeface="Arial"/>
              </a:rPr>
              <a:t>What</a:t>
            </a:r>
            <a:r>
              <a:rPr lang="fr-FR" altLang="ja-JP" sz="4000" dirty="0">
                <a:latin typeface="Arial"/>
                <a:ea typeface="ＭＳ Ｐゴシック" charset="0"/>
                <a:cs typeface="Arial"/>
              </a:rPr>
              <a:t>'</a:t>
            </a:r>
            <a:r>
              <a:rPr lang="en-US" sz="4000" dirty="0">
                <a:latin typeface="Arial"/>
                <a:ea typeface="ＭＳ Ｐゴシック" charset="0"/>
                <a:cs typeface="Arial"/>
              </a:rPr>
              <a:t>s the Future for the Dome and World Geography in the Millennium after Christ</a:t>
            </a:r>
            <a:r>
              <a:rPr lang="fr-FR" altLang="ja-JP" sz="4000" dirty="0">
                <a:latin typeface="Arial"/>
                <a:ea typeface="ＭＳ Ｐゴシック" charset="0"/>
                <a:cs typeface="Arial"/>
              </a:rPr>
              <a:t>'</a:t>
            </a:r>
            <a:r>
              <a:rPr lang="en-US" sz="4000" dirty="0">
                <a:latin typeface="Arial"/>
                <a:ea typeface="ＭＳ Ｐゴシック" charset="0"/>
                <a:cs typeface="Arial"/>
              </a:rPr>
              <a:t>s Return?</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1842" name="Rectangle 3"/>
          <p:cNvSpPr>
            <a:spLocks noChangeArrowheads="1"/>
          </p:cNvSpPr>
          <p:nvPr/>
        </p:nvSpPr>
        <p:spPr bwMode="auto">
          <a:xfrm>
            <a:off x="7467600" y="0"/>
            <a:ext cx="1905000" cy="7086600"/>
          </a:xfrm>
          <a:prstGeom prst="rect">
            <a:avLst/>
          </a:prstGeom>
          <a:solidFill>
            <a:srgbClr val="0604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6" name="Rectangle 4"/>
          <p:cNvSpPr>
            <a:spLocks noGrp="1" noChangeArrowheads="1"/>
          </p:cNvSpPr>
          <p:nvPr>
            <p:ph type="title"/>
          </p:nvPr>
        </p:nvSpPr>
        <p:spPr>
          <a:xfrm>
            <a:off x="152400" y="5486400"/>
            <a:ext cx="9144000" cy="1371600"/>
          </a:xfrm>
          <a:solidFill>
            <a:srgbClr val="336600"/>
          </a:solidFill>
        </p:spPr>
        <p:txBody>
          <a:bodyPr/>
          <a:lstStyle/>
          <a:p>
            <a:pPr eaLnBrk="1" hangingPunct="1">
              <a:defRPr/>
            </a:pPr>
            <a:r>
              <a:rPr lang="en-US" sz="3600" dirty="0">
                <a:latin typeface="Tahoma" charset="0"/>
                <a:ea typeface="ＭＳ Ｐゴシック" charset="0"/>
                <a:cs typeface="ＭＳ Ｐゴシック" charset="0"/>
              </a:rPr>
              <a:t>Jewish life then revolved around Solomon</a:t>
            </a:r>
            <a:r>
              <a:rPr lang="fr-FR" altLang="ja-JP" sz="3600" dirty="0">
                <a:latin typeface="Tahoma" charset="0"/>
                <a:ea typeface="ＭＳ Ｐゴシック" charset="0"/>
                <a:cs typeface="ＭＳ Ｐゴシック" charset="0"/>
              </a:rPr>
              <a:t>'</a:t>
            </a:r>
            <a:r>
              <a:rPr lang="en-US" sz="3600" dirty="0">
                <a:latin typeface="Tahoma" charset="0"/>
                <a:ea typeface="ＭＳ Ｐゴシック" charset="0"/>
                <a:cs typeface="ＭＳ Ｐゴシック" charset="0"/>
              </a:rPr>
              <a:t>s temple for 400 years (959-586 BC)</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2" descr="Temple Bow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title"/>
          </p:nvPr>
        </p:nvSpPr>
        <p:spPr>
          <a:xfrm>
            <a:off x="4343400" y="0"/>
            <a:ext cx="5029200" cy="1752600"/>
          </a:xfrm>
          <a:solidFill>
            <a:schemeClr val="bg1"/>
          </a:solidFill>
        </p:spPr>
        <p:txBody>
          <a:bodyPr/>
          <a:lstStyle/>
          <a:p>
            <a:pPr eaLnBrk="1" hangingPunct="1">
              <a:defRPr/>
            </a:pPr>
            <a:r>
              <a:rPr lang="en-US" sz="4000">
                <a:latin typeface="Tahoma" charset="0"/>
                <a:ea typeface="ＭＳ Ｐゴシック" charset="0"/>
                <a:cs typeface="ＭＳ Ｐゴシック" charset="0"/>
              </a:rPr>
              <a:t>Jews Maintained Holiness at the Basin</a:t>
            </a:r>
          </a:p>
        </p:txBody>
      </p:sp>
      <p:sp>
        <p:nvSpPr>
          <p:cNvPr id="92164" name="Line 4"/>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165" name="Line 5"/>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166" name="Rectangle 6"/>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en-US" sz="8800">
                <a:effectLst>
                  <a:outerShdw blurRad="38100" dist="38100" dir="2700000" algn="tl">
                    <a:srgbClr val="000000"/>
                  </a:outerShdw>
                </a:effectLst>
                <a:latin typeface="Tahoma" charset="0"/>
              </a:rPr>
              <a:t>586 BC: Temple Destroyed!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165"/>
                                        </p:tgtEl>
                                        <p:attrNameLst>
                                          <p:attrName>style.visibility</p:attrName>
                                        </p:attrNameLst>
                                      </p:cBhvr>
                                      <p:to>
                                        <p:strVal val="visible"/>
                                      </p:to>
                                    </p:set>
                                    <p:animEffect transition="in" filter="fade">
                                      <p:cBhvr>
                                        <p:cTn id="7" dur="770" decel="100000"/>
                                        <p:tgtEl>
                                          <p:spTgt spid="92165"/>
                                        </p:tgtEl>
                                      </p:cBhvr>
                                    </p:animEffect>
                                    <p:animScale>
                                      <p:cBhvr>
                                        <p:cTn id="8" dur="770" decel="100000"/>
                                        <p:tgtEl>
                                          <p:spTgt spid="92165"/>
                                        </p:tgtEl>
                                      </p:cBhvr>
                                      <p:from x="10000" y="10000"/>
                                      <p:to x="200000" y="450000"/>
                                    </p:animScale>
                                    <p:animScale>
                                      <p:cBhvr>
                                        <p:cTn id="9" dur="1230" accel="100000" fill="hold">
                                          <p:stCondLst>
                                            <p:cond delay="770"/>
                                          </p:stCondLst>
                                        </p:cTn>
                                        <p:tgtEl>
                                          <p:spTgt spid="92165"/>
                                        </p:tgtEl>
                                      </p:cBhvr>
                                      <p:from x="200000" y="450000"/>
                                      <p:to x="100000" y="100000"/>
                                    </p:animScale>
                                    <p:set>
                                      <p:cBhvr>
                                        <p:cTn id="10" dur="770" fill="hold"/>
                                        <p:tgtEl>
                                          <p:spTgt spid="92165"/>
                                        </p:tgtEl>
                                        <p:attrNameLst>
                                          <p:attrName>ppt_x</p:attrName>
                                        </p:attrNameLst>
                                      </p:cBhvr>
                                      <p:to>
                                        <p:strVal val="(0.5)"/>
                                      </p:to>
                                    </p:set>
                                    <p:anim from="(0.5)" to="(#ppt_x)" calcmode="lin" valueType="num">
                                      <p:cBhvr>
                                        <p:cTn id="11" dur="1230" accel="100000" fill="hold">
                                          <p:stCondLst>
                                            <p:cond delay="770"/>
                                          </p:stCondLst>
                                        </p:cTn>
                                        <p:tgtEl>
                                          <p:spTgt spid="92165"/>
                                        </p:tgtEl>
                                        <p:attrNameLst>
                                          <p:attrName>ppt_x</p:attrName>
                                        </p:attrNameLst>
                                      </p:cBhvr>
                                    </p:anim>
                                    <p:set>
                                      <p:cBhvr>
                                        <p:cTn id="12" dur="770" fill="hold"/>
                                        <p:tgtEl>
                                          <p:spTgt spid="92165"/>
                                        </p:tgtEl>
                                        <p:attrNameLst>
                                          <p:attrName>ppt_y</p:attrName>
                                        </p:attrNameLst>
                                      </p:cBhvr>
                                      <p:to>
                                        <p:strVal val="(#ppt_y+0.4)"/>
                                      </p:to>
                                    </p:set>
                                    <p:anim from="(#ppt_y+0.4)" to="(#ppt_y)" calcmode="lin" valueType="num">
                                      <p:cBhvr>
                                        <p:cTn id="13" dur="1230" accel="100000" fill="hold">
                                          <p:stCondLst>
                                            <p:cond delay="770"/>
                                          </p:stCondLst>
                                        </p:cTn>
                                        <p:tgtEl>
                                          <p:spTgt spid="92165"/>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92164"/>
                                        </p:tgtEl>
                                        <p:attrNameLst>
                                          <p:attrName>style.visibility</p:attrName>
                                        </p:attrNameLst>
                                      </p:cBhvr>
                                      <p:to>
                                        <p:strVal val="visible"/>
                                      </p:to>
                                    </p:set>
                                    <p:animEffect transition="in" filter="fade">
                                      <p:cBhvr>
                                        <p:cTn id="16" dur="770" decel="100000"/>
                                        <p:tgtEl>
                                          <p:spTgt spid="92164"/>
                                        </p:tgtEl>
                                      </p:cBhvr>
                                    </p:animEffect>
                                    <p:animScale>
                                      <p:cBhvr>
                                        <p:cTn id="17" dur="770" decel="100000"/>
                                        <p:tgtEl>
                                          <p:spTgt spid="92164"/>
                                        </p:tgtEl>
                                      </p:cBhvr>
                                      <p:from x="10000" y="10000"/>
                                      <p:to x="200000" y="450000"/>
                                    </p:animScale>
                                    <p:animScale>
                                      <p:cBhvr>
                                        <p:cTn id="18" dur="1230" accel="100000" fill="hold">
                                          <p:stCondLst>
                                            <p:cond delay="770"/>
                                          </p:stCondLst>
                                        </p:cTn>
                                        <p:tgtEl>
                                          <p:spTgt spid="92164"/>
                                        </p:tgtEl>
                                      </p:cBhvr>
                                      <p:from x="200000" y="450000"/>
                                      <p:to x="100000" y="100000"/>
                                    </p:animScale>
                                    <p:set>
                                      <p:cBhvr>
                                        <p:cTn id="19" dur="770" fill="hold"/>
                                        <p:tgtEl>
                                          <p:spTgt spid="92164"/>
                                        </p:tgtEl>
                                        <p:attrNameLst>
                                          <p:attrName>ppt_x</p:attrName>
                                        </p:attrNameLst>
                                      </p:cBhvr>
                                      <p:to>
                                        <p:strVal val="(0.5)"/>
                                      </p:to>
                                    </p:set>
                                    <p:anim from="(0.5)" to="(#ppt_x)" calcmode="lin" valueType="num">
                                      <p:cBhvr>
                                        <p:cTn id="20" dur="1230" accel="100000" fill="hold">
                                          <p:stCondLst>
                                            <p:cond delay="770"/>
                                          </p:stCondLst>
                                        </p:cTn>
                                        <p:tgtEl>
                                          <p:spTgt spid="92164"/>
                                        </p:tgtEl>
                                        <p:attrNameLst>
                                          <p:attrName>ppt_x</p:attrName>
                                        </p:attrNameLst>
                                      </p:cBhvr>
                                    </p:anim>
                                    <p:set>
                                      <p:cBhvr>
                                        <p:cTn id="21" dur="770" fill="hold"/>
                                        <p:tgtEl>
                                          <p:spTgt spid="92164"/>
                                        </p:tgtEl>
                                        <p:attrNameLst>
                                          <p:attrName>ppt_y</p:attrName>
                                        </p:attrNameLst>
                                      </p:cBhvr>
                                      <p:to>
                                        <p:strVal val="(#ppt_y+0.4)"/>
                                      </p:to>
                                    </p:set>
                                    <p:anim from="(#ppt_y+0.4)" to="(#ppt_y)" calcmode="lin" valueType="num">
                                      <p:cBhvr>
                                        <p:cTn id="22" dur="1230" accel="100000" fill="hold">
                                          <p:stCondLst>
                                            <p:cond delay="770"/>
                                          </p:stCondLst>
                                        </p:cTn>
                                        <p:tgtEl>
                                          <p:spTgt spid="92164"/>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92166"/>
                                        </p:tgtEl>
                                        <p:attrNameLst>
                                          <p:attrName>style.visibility</p:attrName>
                                        </p:attrNameLst>
                                      </p:cBhvr>
                                      <p:to>
                                        <p:strVal val="visible"/>
                                      </p:to>
                                    </p:set>
                                    <p:animEffect transition="in" filter="fade">
                                      <p:cBhvr>
                                        <p:cTn id="25" dur="770" decel="100000"/>
                                        <p:tgtEl>
                                          <p:spTgt spid="92166"/>
                                        </p:tgtEl>
                                      </p:cBhvr>
                                    </p:animEffect>
                                    <p:animScale>
                                      <p:cBhvr>
                                        <p:cTn id="26" dur="770" decel="100000"/>
                                        <p:tgtEl>
                                          <p:spTgt spid="92166"/>
                                        </p:tgtEl>
                                      </p:cBhvr>
                                      <p:from x="10000" y="10000"/>
                                      <p:to x="200000" y="450000"/>
                                    </p:animScale>
                                    <p:animScale>
                                      <p:cBhvr>
                                        <p:cTn id="27" dur="1230" accel="100000" fill="hold">
                                          <p:stCondLst>
                                            <p:cond delay="770"/>
                                          </p:stCondLst>
                                        </p:cTn>
                                        <p:tgtEl>
                                          <p:spTgt spid="92166"/>
                                        </p:tgtEl>
                                      </p:cBhvr>
                                      <p:from x="200000" y="450000"/>
                                      <p:to x="100000" y="100000"/>
                                    </p:animScale>
                                    <p:set>
                                      <p:cBhvr>
                                        <p:cTn id="28" dur="770" fill="hold"/>
                                        <p:tgtEl>
                                          <p:spTgt spid="92166"/>
                                        </p:tgtEl>
                                        <p:attrNameLst>
                                          <p:attrName>ppt_x</p:attrName>
                                        </p:attrNameLst>
                                      </p:cBhvr>
                                      <p:to>
                                        <p:strVal val="(0.5)"/>
                                      </p:to>
                                    </p:set>
                                    <p:anim from="(0.5)" to="(#ppt_x)" calcmode="lin" valueType="num">
                                      <p:cBhvr>
                                        <p:cTn id="29" dur="1230" accel="100000" fill="hold">
                                          <p:stCondLst>
                                            <p:cond delay="770"/>
                                          </p:stCondLst>
                                        </p:cTn>
                                        <p:tgtEl>
                                          <p:spTgt spid="92166"/>
                                        </p:tgtEl>
                                        <p:attrNameLst>
                                          <p:attrName>ppt_x</p:attrName>
                                        </p:attrNameLst>
                                      </p:cBhvr>
                                    </p:anim>
                                    <p:set>
                                      <p:cBhvr>
                                        <p:cTn id="30" dur="770" fill="hold"/>
                                        <p:tgtEl>
                                          <p:spTgt spid="92166"/>
                                        </p:tgtEl>
                                        <p:attrNameLst>
                                          <p:attrName>ppt_y</p:attrName>
                                        </p:attrNameLst>
                                      </p:cBhvr>
                                      <p:to>
                                        <p:strVal val="(#ppt_y+0.4)"/>
                                      </p:to>
                                    </p:set>
                                    <p:anim from="(#ppt_y+0.4)" to="(#ppt_y)" calcmode="lin" valueType="num">
                                      <p:cBhvr>
                                        <p:cTn id="31" dur="1230" accel="100000" fill="hold">
                                          <p:stCondLst>
                                            <p:cond delay="770"/>
                                          </p:stCondLst>
                                        </p:cTn>
                                        <p:tgtEl>
                                          <p:spTgt spid="921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92165" grpId="0" animBg="1"/>
      <p:bldP spid="9216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5937" name="Group 2"/>
          <p:cNvGrpSpPr>
            <a:grpSpLocks/>
          </p:cNvGrpSpPr>
          <p:nvPr/>
        </p:nvGrpSpPr>
        <p:grpSpPr bwMode="auto">
          <a:xfrm>
            <a:off x="1273175" y="0"/>
            <a:ext cx="7947025" cy="6858000"/>
            <a:chOff x="0" y="0"/>
            <a:chExt cx="5006" cy="4320"/>
          </a:xfrm>
        </p:grpSpPr>
        <p:pic>
          <p:nvPicPr>
            <p:cNvPr id="295942"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43" name="Picture 4"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4213" name="Rectangle 5"/>
          <p:cNvSpPr>
            <a:spLocks noGrp="1" noChangeArrowheads="1"/>
          </p:cNvSpPr>
          <p:nvPr>
            <p:ph type="title"/>
          </p:nvPr>
        </p:nvSpPr>
        <p:spPr>
          <a:xfrm>
            <a:off x="0" y="-76200"/>
            <a:ext cx="3124200" cy="3657600"/>
          </a:xfrm>
          <a:solidFill>
            <a:schemeClr val="bg2"/>
          </a:solidFill>
        </p:spPr>
        <p:txBody>
          <a:bodyPr/>
          <a:lstStyle/>
          <a:p>
            <a:pPr eaLnBrk="1" hangingPunct="1">
              <a:defRPr/>
            </a:pPr>
            <a:r>
              <a:rPr lang="en-US" sz="3600">
                <a:latin typeface="Tahoma" charset="0"/>
                <a:ea typeface="ＭＳ Ｐゴシック" charset="0"/>
                <a:cs typeface="ＭＳ Ｐゴシック" charset="0"/>
              </a:rPr>
              <a:t>After temple rebuilding, in NT Passovers 100,000 Jews visited the Temple!</a:t>
            </a:r>
          </a:p>
        </p:txBody>
      </p:sp>
      <p:sp>
        <p:nvSpPr>
          <p:cNvPr id="94214" name="Line 6"/>
          <p:cNvSpPr>
            <a:spLocks noChangeShapeType="1"/>
          </p:cNvSpPr>
          <p:nvPr/>
        </p:nvSpPr>
        <p:spPr bwMode="auto">
          <a:xfrm>
            <a:off x="0" y="0"/>
            <a:ext cx="9144000" cy="6858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215" name="Line 7"/>
          <p:cNvSpPr>
            <a:spLocks noChangeShapeType="1"/>
          </p:cNvSpPr>
          <p:nvPr/>
        </p:nvSpPr>
        <p:spPr bwMode="auto">
          <a:xfrm rot="5400000">
            <a:off x="1143000" y="-1143000"/>
            <a:ext cx="6858000" cy="9144000"/>
          </a:xfrm>
          <a:prstGeom prst="line">
            <a:avLst/>
          </a:prstGeom>
          <a:noFill/>
          <a:ln w="762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4216" name="Rectangle 8"/>
          <p:cNvSpPr>
            <a:spLocks noChangeArrowheads="1"/>
          </p:cNvSpPr>
          <p:nvPr/>
        </p:nvSpPr>
        <p:spPr bwMode="auto">
          <a:xfrm rot="-929834">
            <a:off x="-14288" y="2208213"/>
            <a:ext cx="9144001" cy="3041650"/>
          </a:xfrm>
          <a:prstGeom prst="rect">
            <a:avLst/>
          </a:prstGeom>
          <a:solidFill>
            <a:srgbClr val="FF0000"/>
          </a:solidFill>
          <a:ln w="9525">
            <a:noFill/>
            <a:miter lim="800000"/>
            <a:headEnd/>
            <a:tailEnd/>
          </a:ln>
          <a:effectLst/>
        </p:spPr>
        <p:txBody>
          <a:bodyPr anchor="ctr"/>
          <a:lstStyle/>
          <a:p>
            <a:pPr algn="ctr" eaLnBrk="1" hangingPunct="1">
              <a:defRPr/>
            </a:pPr>
            <a:r>
              <a:rPr lang="en-US" sz="8800">
                <a:effectLst>
                  <a:outerShdw blurRad="38100" dist="38100" dir="2700000" algn="tl">
                    <a:srgbClr val="000000"/>
                  </a:outerShdw>
                </a:effectLst>
                <a:latin typeface="Tahoma" charset="0"/>
              </a:rPr>
              <a:t>AD 70: Temple Destroyed Again!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5"/>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94214"/>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94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4" grpId="0" animBg="1"/>
      <p:bldP spid="94215" grpId="0" animBg="1"/>
      <p:bldP spid="9421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rrowheads="1"/>
          </p:cNvSpPr>
          <p:nvPr>
            <p:ph type="title"/>
          </p:nvPr>
        </p:nvSpPr>
        <p:spPr/>
        <p:txBody>
          <a:bodyPr/>
          <a:lstStyle/>
          <a:p>
            <a:pPr eaLnBrk="1" hangingPunct="1">
              <a:defRPr/>
            </a:pPr>
            <a:r>
              <a:rPr lang="en-US">
                <a:latin typeface="Arial"/>
                <a:ea typeface="ＭＳ Ｐゴシック" charset="0"/>
                <a:cs typeface="Arial"/>
              </a:rPr>
              <a:t>Muslim Control</a:t>
            </a:r>
          </a:p>
        </p:txBody>
      </p:sp>
      <p:pic>
        <p:nvPicPr>
          <p:cNvPr id="297986" name="Picture 3" descr="Jerusalem, Temple Mount, Bible, Old and New Testament, free picture">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705600" y="381000"/>
            <a:ext cx="1600200" cy="1039813"/>
          </a:xfrm>
        </p:spPr>
      </p:pic>
      <p:pic>
        <p:nvPicPr>
          <p:cNvPr id="96260" name="Picture 4" descr="El Aqsa Muslim Mosque, Bible, Old and New Testament, free picture"/>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4724400" y="1954213"/>
            <a:ext cx="4375150" cy="3151187"/>
          </a:xfrm>
        </p:spPr>
      </p:pic>
      <p:sp>
        <p:nvSpPr>
          <p:cNvPr id="96261" name="Text Box 5"/>
          <p:cNvSpPr txBox="1">
            <a:spLocks noChangeArrowheads="1"/>
          </p:cNvSpPr>
          <p:nvPr/>
        </p:nvSpPr>
        <p:spPr bwMode="auto">
          <a:xfrm>
            <a:off x="5105400" y="5240338"/>
            <a:ext cx="3810000" cy="641350"/>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3600">
                <a:effectLst>
                  <a:outerShdw blurRad="38100" dist="38100" dir="2700000" algn="tl">
                    <a:srgbClr val="000000"/>
                  </a:outerShdw>
                </a:effectLst>
                <a:latin typeface="Arial"/>
                <a:cs typeface="Arial"/>
              </a:rPr>
              <a:t>Al-Aksa Mosque</a:t>
            </a:r>
          </a:p>
        </p:txBody>
      </p:sp>
      <p:pic>
        <p:nvPicPr>
          <p:cNvPr id="96262" name="Picture 6" descr="Dome of the Rock"/>
          <p:cNvPicPr>
            <a:picLocks noGrp="1" noChangeAspect="1" noChangeArrowheads="1"/>
          </p:cNvPicPr>
          <p:nvPr>
            <p:ph sz="quarter" idx="3"/>
          </p:nvPr>
        </p:nvPicPr>
        <p:blipFill>
          <a:blip r:embed="rId6" cstate="screen">
            <a:extLst>
              <a:ext uri="{28A0092B-C50C-407E-A947-70E740481C1C}">
                <a14:useLocalDpi xmlns:a14="http://schemas.microsoft.com/office/drawing/2010/main"/>
              </a:ext>
            </a:extLst>
          </a:blip>
          <a:srcRect/>
          <a:stretch>
            <a:fillRect/>
          </a:stretch>
        </p:blipFill>
        <p:spPr>
          <a:xfrm>
            <a:off x="76200" y="1463675"/>
            <a:ext cx="4648200" cy="3641725"/>
          </a:xfrm>
        </p:spPr>
      </p:pic>
      <p:sp>
        <p:nvSpPr>
          <p:cNvPr id="96263" name="Text Box 7"/>
          <p:cNvSpPr txBox="1">
            <a:spLocks noChangeArrowheads="1"/>
          </p:cNvSpPr>
          <p:nvPr/>
        </p:nvSpPr>
        <p:spPr bwMode="auto">
          <a:xfrm>
            <a:off x="304800" y="5240338"/>
            <a:ext cx="4191000" cy="1190625"/>
          </a:xfrm>
          <a:prstGeom prst="rect">
            <a:avLst/>
          </a:prstGeom>
          <a:noFill/>
          <a:ln w="9525">
            <a:noFill/>
            <a:miter lim="800000"/>
            <a:headEnd/>
            <a:tailEnd/>
          </a:ln>
          <a:effectLst>
            <a:outerShdw blurRad="63500" dist="38099" dir="2700000" algn="ctr" rotWithShape="0">
              <a:schemeClr val="bg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fontAlgn="t">
              <a:spcBef>
                <a:spcPct val="50000"/>
              </a:spcBef>
              <a:defRPr/>
            </a:pPr>
            <a:r>
              <a:rPr lang="en-US" sz="3600">
                <a:effectLst>
                  <a:outerShdw blurRad="38100" dist="38100" dir="2700000" algn="tl">
                    <a:srgbClr val="000000"/>
                  </a:outerShdw>
                </a:effectLst>
                <a:latin typeface="Arial"/>
                <a:cs typeface="Arial"/>
              </a:rPr>
              <a:t>Mosque of Omar</a:t>
            </a:r>
            <a:br>
              <a:rPr lang="en-US" sz="3600">
                <a:effectLst>
                  <a:outerShdw blurRad="38100" dist="38100" dir="2700000" algn="tl">
                    <a:srgbClr val="000000"/>
                  </a:outerShdw>
                </a:effectLst>
                <a:latin typeface="Arial"/>
                <a:cs typeface="Arial"/>
              </a:rPr>
            </a:br>
            <a:r>
              <a:rPr lang="en-US" sz="3600">
                <a:effectLst>
                  <a:outerShdw blurRad="38100" dist="38100" dir="2700000" algn="tl">
                    <a:srgbClr val="000000"/>
                  </a:outerShdw>
                </a:effectLst>
                <a:latin typeface="Arial"/>
                <a:cs typeface="Arial"/>
              </a:rPr>
              <a:t>(Dome of the Rock)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dissolve">
                                      <p:cBhvr>
                                        <p:cTn id="7" dur="500"/>
                                        <p:tgtEl>
                                          <p:spTgt spid="9626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6263"/>
                                        </p:tgtEl>
                                        <p:attrNameLst>
                                          <p:attrName>style.visibility</p:attrName>
                                        </p:attrNameLst>
                                      </p:cBhvr>
                                      <p:to>
                                        <p:strVal val="visible"/>
                                      </p:to>
                                    </p:set>
                                    <p:animEffect transition="in" filter="dissolve">
                                      <p:cBhvr>
                                        <p:cTn id="10" dur="500"/>
                                        <p:tgtEl>
                                          <p:spTgt spid="962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96260"/>
                                        </p:tgtEl>
                                        <p:attrNameLst>
                                          <p:attrName>style.visibility</p:attrName>
                                        </p:attrNameLst>
                                      </p:cBhvr>
                                      <p:to>
                                        <p:strVal val="visible"/>
                                      </p:to>
                                    </p:set>
                                    <p:animEffect transition="in" filter="wipe(down)">
                                      <p:cBhvr>
                                        <p:cTn id="15" dur="500"/>
                                        <p:tgtEl>
                                          <p:spTgt spid="9626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6261"/>
                                        </p:tgtEl>
                                        <p:attrNameLst>
                                          <p:attrName>style.visibility</p:attrName>
                                        </p:attrNameLst>
                                      </p:cBhvr>
                                      <p:to>
                                        <p:strVal val="visible"/>
                                      </p:to>
                                    </p:set>
                                    <p:animEffect transition="in" filter="wipe(down)">
                                      <p:cBhvr>
                                        <p:cTn id="18" dur="500"/>
                                        <p:tgtEl>
                                          <p:spTgt spid="96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p:bldP spid="9626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rrowheads="1"/>
          </p:cNvSpPr>
          <p:nvPr>
            <p:ph type="title"/>
          </p:nvPr>
        </p:nvSpPr>
        <p:spPr>
          <a:xfrm>
            <a:off x="990600" y="0"/>
            <a:ext cx="2514600" cy="3535363"/>
          </a:xfrm>
        </p:spPr>
        <p:txBody>
          <a:bodyPr/>
          <a:lstStyle/>
          <a:p>
            <a:pPr eaLnBrk="1" hangingPunct="1">
              <a:defRPr/>
            </a:pPr>
            <a:r>
              <a:rPr lang="en-US">
                <a:latin typeface="Arial"/>
                <a:cs typeface="Arial"/>
              </a:rPr>
              <a:t>Muslim Prayers at the Dome</a:t>
            </a:r>
          </a:p>
        </p:txBody>
      </p:sp>
      <p:pic>
        <p:nvPicPr>
          <p:cNvPr id="300034" name="Picture 3" descr="Dome from the Ai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43450" y="0"/>
            <a:ext cx="44005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0035" name="Picture 4" descr="Dome of the Rock side 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455988"/>
            <a:ext cx="4953000" cy="340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9813" name="Text Box 5"/>
          <p:cNvSpPr txBox="1">
            <a:spLocks noChangeArrowheads="1"/>
          </p:cNvSpPr>
          <p:nvPr/>
        </p:nvSpPr>
        <p:spPr bwMode="auto">
          <a:xfrm>
            <a:off x="8302625" y="0"/>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Arial"/>
                <a:cs typeface="Arial"/>
              </a:rPr>
              <a:t>135</a:t>
            </a:r>
            <a:endParaRPr lang="en-US" sz="2800">
              <a:solidFill>
                <a:srgbClr val="FFFFFF"/>
              </a:solidFill>
              <a:effectLst>
                <a:outerShdw blurRad="38100" dist="38100" dir="2700000" algn="tl">
                  <a:srgbClr val="000000"/>
                </a:outerShdw>
              </a:effectLst>
              <a:latin typeface="Arial"/>
              <a:cs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rrowheads="1"/>
          </p:cNvSpPr>
          <p:nvPr>
            <p:ph type="title"/>
          </p:nvPr>
        </p:nvSpPr>
        <p:spPr>
          <a:xfrm>
            <a:off x="457200" y="274638"/>
            <a:ext cx="3505200" cy="4373562"/>
          </a:xfrm>
        </p:spPr>
        <p:txBody>
          <a:bodyPr/>
          <a:lstStyle/>
          <a:p>
            <a:pPr eaLnBrk="1" hangingPunct="1">
              <a:defRPr/>
            </a:pPr>
            <a:r>
              <a:rPr lang="en-US">
                <a:latin typeface="Arial"/>
                <a:cs typeface="Arial"/>
              </a:rPr>
              <a:t>A Dome to Outshine the Dome</a:t>
            </a:r>
          </a:p>
        </p:txBody>
      </p:sp>
      <p:pic>
        <p:nvPicPr>
          <p:cNvPr id="302082" name="Picture 3" descr="Jerusale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6150" y="0"/>
            <a:ext cx="4387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2" descr="Sacred Sto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78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3" name="Rectangle 3"/>
          <p:cNvSpPr>
            <a:spLocks noGrp="1" noRot="1" noChangeArrowheads="1"/>
          </p:cNvSpPr>
          <p:nvPr>
            <p:ph type="title"/>
          </p:nvPr>
        </p:nvSpPr>
        <p:spPr>
          <a:xfrm>
            <a:off x="609600" y="5715000"/>
            <a:ext cx="8229600" cy="1143000"/>
          </a:xfrm>
        </p:spPr>
        <p:txBody>
          <a:bodyPr/>
          <a:lstStyle/>
          <a:p>
            <a:pPr eaLnBrk="1" hangingPunct="1">
              <a:defRPr/>
            </a:pPr>
            <a:r>
              <a:rPr lang="en-US">
                <a:latin typeface="Arial"/>
                <a:cs typeface="Arial"/>
              </a:rPr>
              <a:t>The Rock Inside</a:t>
            </a:r>
          </a:p>
        </p:txBody>
      </p:sp>
      <p:sp>
        <p:nvSpPr>
          <p:cNvPr id="117764" name="Text Box 4"/>
          <p:cNvSpPr txBox="1">
            <a:spLocks noChangeArrowheads="1"/>
          </p:cNvSpPr>
          <p:nvPr/>
        </p:nvSpPr>
        <p:spPr bwMode="auto">
          <a:xfrm>
            <a:off x="8302625" y="101575"/>
            <a:ext cx="838200" cy="519113"/>
          </a:xfrm>
          <a:prstGeom prst="rect">
            <a:avLst/>
          </a:prstGeom>
          <a:solidFill>
            <a:schemeClr val="bg2"/>
          </a:solidFill>
          <a:ln>
            <a:noFill/>
          </a:ln>
          <a:effectLst>
            <a:outerShdw blurRad="63500" dist="38099" dir="2700000" algn="ctr" rotWithShape="0">
              <a:schemeClr val="bg2">
                <a:alpha val="50000"/>
              </a:schemeClr>
            </a:outerShdw>
          </a:effectLst>
          <a:extLs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Arial"/>
                <a:cs typeface="Arial"/>
              </a:rPr>
              <a:t>137</a:t>
            </a:r>
            <a:endParaRPr lang="en-US" sz="2800">
              <a:solidFill>
                <a:srgbClr val="FFFFFF"/>
              </a:solidFill>
              <a:effectLst>
                <a:outerShdw blurRad="38100" dist="38100" dir="2700000" algn="tl">
                  <a:srgbClr val="000000"/>
                </a:outerShdw>
              </a:effectLst>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algn="ctr">
              <a:defRPr/>
            </a:pPr>
            <a:endParaRPr lang="en-US" sz="2000">
              <a:latin typeface="Arial"/>
              <a:cs typeface="Arial"/>
            </a:endParaRPr>
          </a:p>
        </p:txBody>
      </p:sp>
      <p:sp>
        <p:nvSpPr>
          <p:cNvPr id="12291"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ＭＳ Ｐゴシック" pitchFamily="-111" charset="-128"/>
              <a:cs typeface="Arial"/>
            </a:endParaRPr>
          </a:p>
        </p:txBody>
      </p:sp>
      <p:sp>
        <p:nvSpPr>
          <p:cNvPr id="12292" name="Line 4"/>
          <p:cNvSpPr>
            <a:spLocks noChangeShapeType="1"/>
          </p:cNvSpPr>
          <p:nvPr/>
        </p:nvSpPr>
        <p:spPr bwMode="auto">
          <a:xfrm>
            <a:off x="4572000" y="266700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ＭＳ Ｐゴシック" pitchFamily="-111" charset="-128"/>
              <a:cs typeface="Arial"/>
            </a:endParaRPr>
          </a:p>
        </p:txBody>
      </p:sp>
      <p:sp>
        <p:nvSpPr>
          <p:cNvPr id="12293" name="Text Box 5"/>
          <p:cNvSpPr txBox="1">
            <a:spLocks noChangeArrowheads="1"/>
          </p:cNvSpPr>
          <p:nvPr/>
        </p:nvSpPr>
        <p:spPr bwMode="auto">
          <a:xfrm rot="-5400000">
            <a:off x="-2162175" y="2951847"/>
            <a:ext cx="5635625" cy="646331"/>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dirty="0">
                <a:solidFill>
                  <a:schemeClr val="bg1"/>
                </a:solidFill>
                <a:latin typeface="Arial"/>
                <a:cs typeface="Arial"/>
              </a:rPr>
              <a:t>Church Age (no signs)</a:t>
            </a:r>
          </a:p>
        </p:txBody>
      </p:sp>
      <p:sp>
        <p:nvSpPr>
          <p:cNvPr id="12294" name="Text Box 6"/>
          <p:cNvSpPr txBox="1">
            <a:spLocks noChangeArrowheads="1"/>
          </p:cNvSpPr>
          <p:nvPr/>
        </p:nvSpPr>
        <p:spPr bwMode="auto">
          <a:xfrm>
            <a:off x="3429000" y="1257300"/>
            <a:ext cx="2057400" cy="120032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a:solidFill>
                  <a:srgbClr val="00CCFF"/>
                </a:solidFill>
                <a:latin typeface="Arial"/>
                <a:cs typeface="Arial"/>
              </a:rPr>
              <a:t>Second Coming</a:t>
            </a:r>
            <a:endParaRPr lang="en-US" sz="3600" b="1">
              <a:latin typeface="Arial"/>
              <a:cs typeface="Arial"/>
            </a:endParaRPr>
          </a:p>
        </p:txBody>
      </p:sp>
      <p:sp>
        <p:nvSpPr>
          <p:cNvPr id="12295" name="Text Box 7"/>
          <p:cNvSpPr txBox="1">
            <a:spLocks noChangeArrowheads="1"/>
          </p:cNvSpPr>
          <p:nvPr/>
        </p:nvSpPr>
        <p:spPr bwMode="auto">
          <a:xfrm>
            <a:off x="1663824" y="3276600"/>
            <a:ext cx="27432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a:solidFill>
                  <a:schemeClr val="bg1"/>
                </a:solidFill>
                <a:latin typeface="Arial"/>
                <a:cs typeface="Arial"/>
              </a:rPr>
              <a:t>Tribulation</a:t>
            </a:r>
            <a:endParaRPr lang="en-US" sz="3600" b="1">
              <a:latin typeface="Arial"/>
              <a:cs typeface="Arial"/>
            </a:endParaRPr>
          </a:p>
        </p:txBody>
      </p:sp>
      <p:sp>
        <p:nvSpPr>
          <p:cNvPr id="12296" name="Text Box 8"/>
          <p:cNvSpPr txBox="1">
            <a:spLocks noChangeArrowheads="1"/>
          </p:cNvSpPr>
          <p:nvPr/>
        </p:nvSpPr>
        <p:spPr bwMode="auto">
          <a:xfrm>
            <a:off x="1905000" y="4267200"/>
            <a:ext cx="23622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dirty="0">
                <a:solidFill>
                  <a:srgbClr val="CCFFCC"/>
                </a:solidFill>
                <a:latin typeface="Arial"/>
                <a:cs typeface="Arial"/>
              </a:rPr>
              <a:t>7 years</a:t>
            </a:r>
          </a:p>
        </p:txBody>
      </p:sp>
      <p:sp>
        <p:nvSpPr>
          <p:cNvPr id="12297" name="Text Box 9"/>
          <p:cNvSpPr txBox="1">
            <a:spLocks noChangeArrowheads="1"/>
          </p:cNvSpPr>
          <p:nvPr/>
        </p:nvSpPr>
        <p:spPr bwMode="auto">
          <a:xfrm>
            <a:off x="4788024" y="3276600"/>
            <a:ext cx="2971800" cy="646331"/>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a:solidFill>
                  <a:schemeClr val="bg1"/>
                </a:solidFill>
                <a:latin typeface="Arial"/>
                <a:cs typeface="Arial"/>
              </a:rPr>
              <a:t>Millennium</a:t>
            </a:r>
            <a:endParaRPr lang="en-US" sz="3600" b="1">
              <a:latin typeface="Arial"/>
              <a:cs typeface="Arial"/>
            </a:endParaRPr>
          </a:p>
        </p:txBody>
      </p:sp>
      <p:sp>
        <p:nvSpPr>
          <p:cNvPr id="12298" name="Text Box 10"/>
          <p:cNvSpPr txBox="1">
            <a:spLocks noChangeArrowheads="1"/>
          </p:cNvSpPr>
          <p:nvPr/>
        </p:nvSpPr>
        <p:spPr bwMode="auto">
          <a:xfrm>
            <a:off x="4953000" y="4267200"/>
            <a:ext cx="27432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a:solidFill>
                  <a:srgbClr val="CCFFCC"/>
                </a:solidFill>
                <a:latin typeface="Arial"/>
                <a:cs typeface="Arial"/>
              </a:rPr>
              <a:t>1000 years</a:t>
            </a:r>
          </a:p>
        </p:txBody>
      </p:sp>
      <p:sp>
        <p:nvSpPr>
          <p:cNvPr id="12299" name="Text Box 11"/>
          <p:cNvSpPr txBox="1">
            <a:spLocks noChangeArrowheads="1"/>
          </p:cNvSpPr>
          <p:nvPr/>
        </p:nvSpPr>
        <p:spPr bwMode="auto">
          <a:xfrm rot="5400000" flipH="1">
            <a:off x="6093608" y="3908316"/>
            <a:ext cx="4951413"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dirty="0">
                <a:solidFill>
                  <a:srgbClr val="FFCC00"/>
                </a:solidFill>
                <a:latin typeface="Arial"/>
                <a:cs typeface="Arial"/>
              </a:rPr>
              <a:t>Eternal Kingdom</a:t>
            </a:r>
          </a:p>
        </p:txBody>
      </p:sp>
      <p:sp>
        <p:nvSpPr>
          <p:cNvPr id="12300" name="Text Box 12"/>
          <p:cNvSpPr txBox="1">
            <a:spLocks noChangeArrowheads="1"/>
          </p:cNvSpPr>
          <p:nvPr/>
        </p:nvSpPr>
        <p:spPr bwMode="auto">
          <a:xfrm rot="5381629">
            <a:off x="6621463" y="5125134"/>
            <a:ext cx="25146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a:solidFill>
                  <a:srgbClr val="FFFF00"/>
                </a:solidFill>
                <a:latin typeface="Arial"/>
                <a:cs typeface="Arial"/>
              </a:rPr>
              <a:t>Judgment</a:t>
            </a:r>
          </a:p>
        </p:txBody>
      </p:sp>
      <p:sp>
        <p:nvSpPr>
          <p:cNvPr id="12301" name="Text Box 13"/>
          <p:cNvSpPr txBox="1">
            <a:spLocks noChangeArrowheads="1"/>
          </p:cNvSpPr>
          <p:nvPr/>
        </p:nvSpPr>
        <p:spPr bwMode="auto">
          <a:xfrm>
            <a:off x="5334000" y="1257300"/>
            <a:ext cx="2438400" cy="1250599"/>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i="1">
                <a:solidFill>
                  <a:srgbClr val="00FFFF"/>
                </a:solidFill>
                <a:latin typeface="Arial"/>
                <a:cs typeface="Arial"/>
              </a:rPr>
              <a:t>Second</a:t>
            </a:r>
          </a:p>
          <a:p>
            <a:pPr>
              <a:lnSpc>
                <a:spcPct val="0"/>
              </a:lnSpc>
              <a:spcBef>
                <a:spcPct val="35000"/>
              </a:spcBef>
              <a:defRPr/>
            </a:pPr>
            <a:r>
              <a:rPr lang="en-US" sz="3600" b="1" i="1">
                <a:solidFill>
                  <a:srgbClr val="00FFFF"/>
                </a:solidFill>
                <a:latin typeface="Arial"/>
                <a:cs typeface="Arial"/>
              </a:rPr>
              <a:t>=</a:t>
            </a:r>
            <a:endParaRPr lang="en-US" b="1" i="1">
              <a:solidFill>
                <a:srgbClr val="00FFFF"/>
              </a:solidFill>
              <a:latin typeface="Arial"/>
              <a:cs typeface="Arial"/>
            </a:endParaRPr>
          </a:p>
          <a:p>
            <a:pPr algn="ctr">
              <a:lnSpc>
                <a:spcPct val="0"/>
              </a:lnSpc>
              <a:spcBef>
                <a:spcPct val="50000"/>
              </a:spcBef>
              <a:defRPr/>
            </a:pPr>
            <a:r>
              <a:rPr lang="en-US" sz="3600" b="1" i="1">
                <a:solidFill>
                  <a:srgbClr val="00FFFF"/>
                </a:solidFill>
                <a:latin typeface="Arial"/>
                <a:cs typeface="Arial"/>
              </a:rPr>
              <a:t>Advent</a:t>
            </a:r>
          </a:p>
        </p:txBody>
      </p:sp>
      <p:sp>
        <p:nvSpPr>
          <p:cNvPr id="12302" name="Rectangle 14"/>
          <p:cNvSpPr>
            <a:spLocks noGrp="1" noChangeArrowheads="1"/>
          </p:cNvSpPr>
          <p:nvPr>
            <p:ph type="title" idx="4294967295"/>
          </p:nvPr>
        </p:nvSpPr>
        <p:spPr>
          <a:xfrm>
            <a:off x="685800" y="457200"/>
            <a:ext cx="7772400" cy="707886"/>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sz="4000" b="1">
                <a:solidFill>
                  <a:srgbClr val="FFFFFF"/>
                </a:solidFill>
                <a:latin typeface="Arial"/>
                <a:ea typeface="ＭＳ Ｐゴシック" charset="0"/>
                <a:cs typeface="Arial"/>
              </a:rPr>
              <a:t>Premillennialism</a:t>
            </a:r>
          </a:p>
        </p:txBody>
      </p:sp>
      <p:sp>
        <p:nvSpPr>
          <p:cNvPr id="191502" name="Text Box 15"/>
          <p:cNvSpPr txBox="1">
            <a:spLocks noChangeArrowheads="1"/>
          </p:cNvSpPr>
          <p:nvPr/>
        </p:nvSpPr>
        <p:spPr bwMode="auto">
          <a:xfrm>
            <a:off x="8470741" y="95250"/>
            <a:ext cx="467042" cy="402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latin typeface="Arial"/>
                <a:cs typeface="Arial"/>
              </a:rPr>
              <a:t>27</a:t>
            </a:r>
            <a:endParaRPr lang="en-US" sz="2000" b="1">
              <a:latin typeface="Arial"/>
              <a:cs typeface="Arial"/>
            </a:endParaRPr>
          </a:p>
        </p:txBody>
      </p:sp>
      <p:sp>
        <p:nvSpPr>
          <p:cNvPr id="12304" name="Text Box 16"/>
          <p:cNvSpPr txBox="1">
            <a:spLocks noChangeArrowheads="1"/>
          </p:cNvSpPr>
          <p:nvPr/>
        </p:nvSpPr>
        <p:spPr bwMode="auto">
          <a:xfrm rot="5381629">
            <a:off x="3436938" y="5125134"/>
            <a:ext cx="25146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defRPr/>
            </a:pPr>
            <a:r>
              <a:rPr lang="en-US" sz="3600" b="1" dirty="0">
                <a:solidFill>
                  <a:srgbClr val="FFFF00"/>
                </a:solidFill>
                <a:latin typeface="Arial"/>
                <a:cs typeface="Arial"/>
              </a:rPr>
              <a:t>Judgment</a:t>
            </a:r>
          </a:p>
        </p:txBody>
      </p:sp>
      <p:grpSp>
        <p:nvGrpSpPr>
          <p:cNvPr id="2" name="Group 17"/>
          <p:cNvGrpSpPr>
            <a:grpSpLocks/>
          </p:cNvGrpSpPr>
          <p:nvPr/>
        </p:nvGrpSpPr>
        <p:grpSpPr bwMode="auto">
          <a:xfrm>
            <a:off x="1600200" y="2438400"/>
            <a:ext cx="2895600" cy="990600"/>
            <a:chOff x="1008" y="1536"/>
            <a:chExt cx="1824" cy="624"/>
          </a:xfrm>
        </p:grpSpPr>
        <p:sp>
          <p:nvSpPr>
            <p:cNvPr id="191508" name="AutoShape 18"/>
            <p:cNvSpPr>
              <a:spLocks noChangeArrowheads="1"/>
            </p:cNvSpPr>
            <p:nvPr/>
          </p:nvSpPr>
          <p:spPr bwMode="auto">
            <a:xfrm rot="-5400000">
              <a:off x="1608" y="936"/>
              <a:ext cx="624" cy="1824"/>
            </a:xfrm>
            <a:prstGeom prst="triangle">
              <a:avLst>
                <a:gd name="adj" fmla="val 50000"/>
              </a:avLst>
            </a:prstGeom>
            <a:solidFill>
              <a:schemeClr val="accent1"/>
            </a:solidFill>
            <a:ln w="9525">
              <a:solidFill>
                <a:schemeClr val="tx1"/>
              </a:solidFill>
              <a:miter lim="800000"/>
              <a:headEnd/>
              <a:tailEnd/>
            </a:ln>
          </p:spPr>
          <p:txBody>
            <a:bodyPr wrap="none" anchor="ctr"/>
            <a:lstStyle/>
            <a:p>
              <a:pPr algn="ctr"/>
              <a:endParaRPr lang="en-US" sz="2000">
                <a:latin typeface="Arial"/>
                <a:cs typeface="Arial"/>
              </a:endParaRPr>
            </a:p>
          </p:txBody>
        </p:sp>
        <p:sp>
          <p:nvSpPr>
            <p:cNvPr id="191509" name="Text Box 19"/>
            <p:cNvSpPr txBox="1">
              <a:spLocks noChangeArrowheads="1"/>
            </p:cNvSpPr>
            <p:nvPr/>
          </p:nvSpPr>
          <p:spPr bwMode="auto">
            <a:xfrm>
              <a:off x="1973" y="1656"/>
              <a:ext cx="790" cy="3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latin typeface="Arial"/>
                  <a:cs typeface="Arial"/>
                </a:rPr>
                <a:t>signs</a:t>
              </a:r>
              <a:endParaRPr lang="en-US" sz="2000" b="1" dirty="0">
                <a:latin typeface="Arial"/>
                <a:cs typeface="Arial"/>
              </a:endParaRPr>
            </a:p>
          </p:txBody>
        </p:sp>
      </p:grpSp>
      <p:sp>
        <p:nvSpPr>
          <p:cNvPr id="12308" name="Text Box 20"/>
          <p:cNvSpPr txBox="1">
            <a:spLocks noChangeArrowheads="1"/>
          </p:cNvSpPr>
          <p:nvPr/>
        </p:nvSpPr>
        <p:spPr bwMode="auto">
          <a:xfrm>
            <a:off x="838200" y="1219200"/>
            <a:ext cx="2057400" cy="646331"/>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3600" b="1">
                <a:solidFill>
                  <a:srgbClr val="00CCFF"/>
                </a:solidFill>
                <a:latin typeface="Arial"/>
                <a:cs typeface="Arial"/>
              </a:rPr>
              <a:t>Rapture</a:t>
            </a:r>
            <a:endParaRPr lang="en-US" sz="3600" b="1">
              <a:latin typeface="Arial"/>
              <a:cs typeface="Arial"/>
            </a:endParaRPr>
          </a:p>
        </p:txBody>
      </p:sp>
      <p:sp>
        <p:nvSpPr>
          <p:cNvPr id="12309" name="Line 21"/>
          <p:cNvSpPr>
            <a:spLocks noChangeShapeType="1"/>
          </p:cNvSpPr>
          <p:nvPr/>
        </p:nvSpPr>
        <p:spPr bwMode="auto">
          <a:xfrm>
            <a:off x="1219200" y="205740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ＭＳ Ｐゴシック" pitchFamily="-111" charset="-128"/>
              <a:cs typeface="Arial"/>
            </a:endParaRPr>
          </a:p>
        </p:txBody>
      </p:sp>
      <p:sp>
        <p:nvSpPr>
          <p:cNvPr id="12310" name="Line 22"/>
          <p:cNvSpPr>
            <a:spLocks noChangeShapeType="1"/>
          </p:cNvSpPr>
          <p:nvPr/>
        </p:nvSpPr>
        <p:spPr bwMode="auto">
          <a:xfrm rot="10800000">
            <a:off x="1371600" y="205740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a:defRPr/>
            </a:pPr>
            <a:endParaRPr lang="en-US" sz="2000">
              <a:latin typeface="Arial"/>
              <a:ea typeface="ＭＳ Ｐゴシック" pitchFamily="-111" charset="-128"/>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0-#ppt_w/2"/>
                                          </p:val>
                                        </p:tav>
                                        <p:tav tm="100000">
                                          <p:val>
                                            <p:strVal val="#ppt_x"/>
                                          </p:val>
                                        </p:tav>
                                      </p:tavLst>
                                    </p:anim>
                                    <p:anim calcmode="lin" valueType="num">
                                      <p:cBhvr additive="base">
                                        <p:cTn id="8" dur="500" fill="hold"/>
                                        <p:tgtEl>
                                          <p:spTgt spid="122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308"/>
                                        </p:tgtEl>
                                        <p:attrNameLst>
                                          <p:attrName>style.visibility</p:attrName>
                                        </p:attrNameLst>
                                      </p:cBhvr>
                                      <p:to>
                                        <p:strVal val="visible"/>
                                      </p:to>
                                    </p:set>
                                    <p:anim calcmode="lin" valueType="num">
                                      <p:cBhvr additive="base">
                                        <p:cTn id="13" dur="500" fill="hold"/>
                                        <p:tgtEl>
                                          <p:spTgt spid="12308"/>
                                        </p:tgtEl>
                                        <p:attrNameLst>
                                          <p:attrName>ppt_x</p:attrName>
                                        </p:attrNameLst>
                                      </p:cBhvr>
                                      <p:tavLst>
                                        <p:tav tm="0">
                                          <p:val>
                                            <p:strVal val="#ppt_x"/>
                                          </p:val>
                                        </p:tav>
                                        <p:tav tm="100000">
                                          <p:val>
                                            <p:strVal val="#ppt_x"/>
                                          </p:val>
                                        </p:tav>
                                      </p:tavLst>
                                    </p:anim>
                                    <p:anim calcmode="lin" valueType="num">
                                      <p:cBhvr additive="base">
                                        <p:cTn id="14" dur="500" fill="hold"/>
                                        <p:tgtEl>
                                          <p:spTgt spid="12308"/>
                                        </p:tgtEl>
                                        <p:attrNameLst>
                                          <p:attrName>ppt_y</p:attrName>
                                        </p:attrNameLst>
                                      </p:cBhvr>
                                      <p:tavLst>
                                        <p:tav tm="0">
                                          <p:val>
                                            <p:strVal val="0-#ppt_h/2"/>
                                          </p:val>
                                        </p:tav>
                                        <p:tav tm="100000">
                                          <p:val>
                                            <p:strVal val="#ppt_y"/>
                                          </p:val>
                                        </p:tav>
                                      </p:tavLst>
                                    </p:anim>
                                  </p:childTnLst>
                                </p:cTn>
                              </p:par>
                              <p:par>
                                <p:cTn id="15" presetID="22" presetClass="entr" presetSubtype="1" fill="hold" nodeType="withEffect">
                                  <p:stCondLst>
                                    <p:cond delay="0"/>
                                  </p:stCondLst>
                                  <p:childTnLst>
                                    <p:set>
                                      <p:cBhvr>
                                        <p:cTn id="16" dur="1" fill="hold">
                                          <p:stCondLst>
                                            <p:cond delay="0"/>
                                          </p:stCondLst>
                                        </p:cTn>
                                        <p:tgtEl>
                                          <p:spTgt spid="12309"/>
                                        </p:tgtEl>
                                        <p:attrNameLst>
                                          <p:attrName>style.visibility</p:attrName>
                                        </p:attrNameLst>
                                      </p:cBhvr>
                                      <p:to>
                                        <p:strVal val="visible"/>
                                      </p:to>
                                    </p:set>
                                    <p:animEffect transition="in" filter="wipe(up)">
                                      <p:cBhvr>
                                        <p:cTn id="17" dur="500"/>
                                        <p:tgtEl>
                                          <p:spTgt spid="12309"/>
                                        </p:tgtEl>
                                      </p:cBhvr>
                                    </p:animEffect>
                                  </p:childTnLst>
                                </p:cTn>
                              </p:par>
                            </p:childTnLst>
                          </p:cTn>
                        </p:par>
                        <p:par>
                          <p:cTn id="18" fill="hold" nodeType="afterGroup">
                            <p:stCondLst>
                              <p:cond delay="500"/>
                            </p:stCondLst>
                            <p:childTnLst>
                              <p:par>
                                <p:cTn id="19" presetID="22" presetClass="entr" presetSubtype="4" fill="hold" nodeType="afterEffect">
                                  <p:stCondLst>
                                    <p:cond delay="0"/>
                                  </p:stCondLst>
                                  <p:childTnLst>
                                    <p:set>
                                      <p:cBhvr>
                                        <p:cTn id="20" dur="1" fill="hold">
                                          <p:stCondLst>
                                            <p:cond delay="0"/>
                                          </p:stCondLst>
                                        </p:cTn>
                                        <p:tgtEl>
                                          <p:spTgt spid="12310"/>
                                        </p:tgtEl>
                                        <p:attrNameLst>
                                          <p:attrName>style.visibility</p:attrName>
                                        </p:attrNameLst>
                                      </p:cBhvr>
                                      <p:to>
                                        <p:strVal val="visible"/>
                                      </p:to>
                                    </p:set>
                                    <p:animEffect transition="in" filter="wipe(down)">
                                      <p:cBhvr>
                                        <p:cTn id="21" dur="500"/>
                                        <p:tgtEl>
                                          <p:spTgt spid="1231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12291"/>
                                        </p:tgtEl>
                                        <p:attrNameLst>
                                          <p:attrName>style.visibility</p:attrName>
                                        </p:attrNameLst>
                                      </p:cBhvr>
                                      <p:to>
                                        <p:strVal val="visible"/>
                                      </p:to>
                                    </p:set>
                                    <p:animEffect transition="in" filter="wipe(left)">
                                      <p:cBhvr>
                                        <p:cTn id="26" dur="500"/>
                                        <p:tgtEl>
                                          <p:spTgt spid="12291"/>
                                        </p:tgtEl>
                                      </p:cBhvr>
                                    </p:animEffect>
                                  </p:childTnLst>
                                </p:cTn>
                              </p:par>
                            </p:childTnLst>
                          </p:cTn>
                        </p:par>
                        <p:par>
                          <p:cTn id="27" fill="hold" nodeType="afterGroup">
                            <p:stCondLst>
                              <p:cond delay="500"/>
                            </p:stCondLst>
                            <p:childTnLst>
                              <p:par>
                                <p:cTn id="28" presetID="17" presetClass="entr" presetSubtype="8" fill="hold" grpId="0" nodeType="afterEffect">
                                  <p:stCondLst>
                                    <p:cond delay="1000"/>
                                  </p:stCondLst>
                                  <p:childTnLst>
                                    <p:set>
                                      <p:cBhvr>
                                        <p:cTn id="29" dur="1" fill="hold">
                                          <p:stCondLst>
                                            <p:cond delay="0"/>
                                          </p:stCondLst>
                                        </p:cTn>
                                        <p:tgtEl>
                                          <p:spTgt spid="12296"/>
                                        </p:tgtEl>
                                        <p:attrNameLst>
                                          <p:attrName>style.visibility</p:attrName>
                                        </p:attrNameLst>
                                      </p:cBhvr>
                                      <p:to>
                                        <p:strVal val="visible"/>
                                      </p:to>
                                    </p:set>
                                    <p:anim calcmode="lin" valueType="num">
                                      <p:cBhvr>
                                        <p:cTn id="30" dur="500" fill="hold"/>
                                        <p:tgtEl>
                                          <p:spTgt spid="12296"/>
                                        </p:tgtEl>
                                        <p:attrNameLst>
                                          <p:attrName>ppt_x</p:attrName>
                                        </p:attrNameLst>
                                      </p:cBhvr>
                                      <p:tavLst>
                                        <p:tav tm="0">
                                          <p:val>
                                            <p:strVal val="#ppt_x-#ppt_w/2"/>
                                          </p:val>
                                        </p:tav>
                                        <p:tav tm="100000">
                                          <p:val>
                                            <p:strVal val="#ppt_x"/>
                                          </p:val>
                                        </p:tav>
                                      </p:tavLst>
                                    </p:anim>
                                    <p:anim calcmode="lin" valueType="num">
                                      <p:cBhvr>
                                        <p:cTn id="31" dur="500" fill="hold"/>
                                        <p:tgtEl>
                                          <p:spTgt spid="12296"/>
                                        </p:tgtEl>
                                        <p:attrNameLst>
                                          <p:attrName>ppt_y</p:attrName>
                                        </p:attrNameLst>
                                      </p:cBhvr>
                                      <p:tavLst>
                                        <p:tav tm="0">
                                          <p:val>
                                            <p:strVal val="#ppt_y"/>
                                          </p:val>
                                        </p:tav>
                                        <p:tav tm="100000">
                                          <p:val>
                                            <p:strVal val="#ppt_y"/>
                                          </p:val>
                                        </p:tav>
                                      </p:tavLst>
                                    </p:anim>
                                    <p:anim calcmode="lin" valueType="num">
                                      <p:cBhvr>
                                        <p:cTn id="32" dur="500" fill="hold"/>
                                        <p:tgtEl>
                                          <p:spTgt spid="12296"/>
                                        </p:tgtEl>
                                        <p:attrNameLst>
                                          <p:attrName>ppt_w</p:attrName>
                                        </p:attrNameLst>
                                      </p:cBhvr>
                                      <p:tavLst>
                                        <p:tav tm="0">
                                          <p:val>
                                            <p:fltVal val="0"/>
                                          </p:val>
                                        </p:tav>
                                        <p:tav tm="100000">
                                          <p:val>
                                            <p:strVal val="#ppt_w"/>
                                          </p:val>
                                        </p:tav>
                                      </p:tavLst>
                                    </p:anim>
                                    <p:anim calcmode="lin" valueType="num">
                                      <p:cBhvr>
                                        <p:cTn id="33" dur="500" fill="hold"/>
                                        <p:tgtEl>
                                          <p:spTgt spid="12296"/>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2000"/>
                            </p:stCondLst>
                            <p:childTnLst>
                              <p:par>
                                <p:cTn id="35" presetID="17" presetClass="entr" presetSubtype="10" fill="hold" grpId="0" nodeType="afterEffect">
                                  <p:stCondLst>
                                    <p:cond delay="1000"/>
                                  </p:stCondLst>
                                  <p:childTnLst>
                                    <p:set>
                                      <p:cBhvr>
                                        <p:cTn id="36" dur="1" fill="hold">
                                          <p:stCondLst>
                                            <p:cond delay="0"/>
                                          </p:stCondLst>
                                        </p:cTn>
                                        <p:tgtEl>
                                          <p:spTgt spid="12295"/>
                                        </p:tgtEl>
                                        <p:attrNameLst>
                                          <p:attrName>style.visibility</p:attrName>
                                        </p:attrNameLst>
                                      </p:cBhvr>
                                      <p:to>
                                        <p:strVal val="visible"/>
                                      </p:to>
                                    </p:set>
                                    <p:anim calcmode="lin" valueType="num">
                                      <p:cBhvr>
                                        <p:cTn id="37" dur="500" fill="hold"/>
                                        <p:tgtEl>
                                          <p:spTgt spid="12295"/>
                                        </p:tgtEl>
                                        <p:attrNameLst>
                                          <p:attrName>ppt_w</p:attrName>
                                        </p:attrNameLst>
                                      </p:cBhvr>
                                      <p:tavLst>
                                        <p:tav tm="0">
                                          <p:val>
                                            <p:fltVal val="0"/>
                                          </p:val>
                                        </p:tav>
                                        <p:tav tm="100000">
                                          <p:val>
                                            <p:strVal val="#ppt_w"/>
                                          </p:val>
                                        </p:tav>
                                      </p:tavLst>
                                    </p:anim>
                                    <p:anim calcmode="lin" valueType="num">
                                      <p:cBhvr>
                                        <p:cTn id="38" dur="500" fill="hold"/>
                                        <p:tgtEl>
                                          <p:spTgt spid="12295"/>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1" fill="hold" grpId="0" nodeType="clickEffect">
                                  <p:stCondLst>
                                    <p:cond delay="0"/>
                                  </p:stCondLst>
                                  <p:childTnLst>
                                    <p:set>
                                      <p:cBhvr>
                                        <p:cTn id="47" dur="1" fill="hold">
                                          <p:stCondLst>
                                            <p:cond delay="0"/>
                                          </p:stCondLst>
                                        </p:cTn>
                                        <p:tgtEl>
                                          <p:spTgt spid="12294"/>
                                        </p:tgtEl>
                                        <p:attrNameLst>
                                          <p:attrName>style.visibility</p:attrName>
                                        </p:attrNameLst>
                                      </p:cBhvr>
                                      <p:to>
                                        <p:strVal val="visible"/>
                                      </p:to>
                                    </p:set>
                                    <p:anim calcmode="lin" valueType="num">
                                      <p:cBhvr additive="base">
                                        <p:cTn id="48" dur="500" fill="hold"/>
                                        <p:tgtEl>
                                          <p:spTgt spid="12294"/>
                                        </p:tgtEl>
                                        <p:attrNameLst>
                                          <p:attrName>ppt_x</p:attrName>
                                        </p:attrNameLst>
                                      </p:cBhvr>
                                      <p:tavLst>
                                        <p:tav tm="0">
                                          <p:val>
                                            <p:strVal val="#ppt_x"/>
                                          </p:val>
                                        </p:tav>
                                        <p:tav tm="100000">
                                          <p:val>
                                            <p:strVal val="#ppt_x"/>
                                          </p:val>
                                        </p:tav>
                                      </p:tavLst>
                                    </p:anim>
                                    <p:anim calcmode="lin" valueType="num">
                                      <p:cBhvr additive="base">
                                        <p:cTn id="49" dur="500" fill="hold"/>
                                        <p:tgtEl>
                                          <p:spTgt spid="12294"/>
                                        </p:tgtEl>
                                        <p:attrNameLst>
                                          <p:attrName>ppt_y</p:attrName>
                                        </p:attrNameLst>
                                      </p:cBhvr>
                                      <p:tavLst>
                                        <p:tav tm="0">
                                          <p:val>
                                            <p:strVal val="0-#ppt_h/2"/>
                                          </p:val>
                                        </p:tav>
                                        <p:tav tm="100000">
                                          <p:val>
                                            <p:strVal val="#ppt_y"/>
                                          </p:val>
                                        </p:tav>
                                      </p:tavLst>
                                    </p:anim>
                                  </p:childTnLst>
                                </p:cTn>
                              </p:par>
                              <p:par>
                                <p:cTn id="50" presetID="2" presetClass="entr" presetSubtype="1" fill="hold" nodeType="withEffect">
                                  <p:stCondLst>
                                    <p:cond delay="1000"/>
                                  </p:stCondLst>
                                  <p:childTnLst>
                                    <p:set>
                                      <p:cBhvr>
                                        <p:cTn id="51" dur="1" fill="hold">
                                          <p:stCondLst>
                                            <p:cond delay="0"/>
                                          </p:stCondLst>
                                        </p:cTn>
                                        <p:tgtEl>
                                          <p:spTgt spid="12292"/>
                                        </p:tgtEl>
                                        <p:attrNameLst>
                                          <p:attrName>style.visibility</p:attrName>
                                        </p:attrNameLst>
                                      </p:cBhvr>
                                      <p:to>
                                        <p:strVal val="visible"/>
                                      </p:to>
                                    </p:set>
                                    <p:anim calcmode="lin" valueType="num">
                                      <p:cBhvr additive="base">
                                        <p:cTn id="52" dur="500" fill="hold"/>
                                        <p:tgtEl>
                                          <p:spTgt spid="12292"/>
                                        </p:tgtEl>
                                        <p:attrNameLst>
                                          <p:attrName>ppt_x</p:attrName>
                                        </p:attrNameLst>
                                      </p:cBhvr>
                                      <p:tavLst>
                                        <p:tav tm="0">
                                          <p:val>
                                            <p:strVal val="#ppt_x"/>
                                          </p:val>
                                        </p:tav>
                                        <p:tav tm="100000">
                                          <p:val>
                                            <p:strVal val="#ppt_x"/>
                                          </p:val>
                                        </p:tav>
                                      </p:tavLst>
                                    </p:anim>
                                    <p:anim calcmode="lin" valueType="num">
                                      <p:cBhvr additive="base">
                                        <p:cTn id="53" dur="500" fill="hold"/>
                                        <p:tgtEl>
                                          <p:spTgt spid="12292"/>
                                        </p:tgtEl>
                                        <p:attrNameLst>
                                          <p:attrName>ppt_y</p:attrName>
                                        </p:attrNameLst>
                                      </p:cBhvr>
                                      <p:tavLst>
                                        <p:tav tm="0">
                                          <p:val>
                                            <p:strVal val="0-#ppt_h/2"/>
                                          </p:val>
                                        </p:tav>
                                        <p:tav tm="100000">
                                          <p:val>
                                            <p:strVal val="#ppt_y"/>
                                          </p:val>
                                        </p:tav>
                                      </p:tavLst>
                                    </p:anim>
                                  </p:childTnLst>
                                </p:cTn>
                              </p:par>
                              <p:par>
                                <p:cTn id="54" presetID="2" presetClass="entr" presetSubtype="4" fill="hold" grpId="0" nodeType="withEffect">
                                  <p:stCondLst>
                                    <p:cond delay="1000"/>
                                  </p:stCondLst>
                                  <p:childTnLst>
                                    <p:set>
                                      <p:cBhvr>
                                        <p:cTn id="55" dur="1" fill="hold">
                                          <p:stCondLst>
                                            <p:cond delay="0"/>
                                          </p:stCondLst>
                                        </p:cTn>
                                        <p:tgtEl>
                                          <p:spTgt spid="12304"/>
                                        </p:tgtEl>
                                        <p:attrNameLst>
                                          <p:attrName>style.visibility</p:attrName>
                                        </p:attrNameLst>
                                      </p:cBhvr>
                                      <p:to>
                                        <p:strVal val="visible"/>
                                      </p:to>
                                    </p:set>
                                    <p:anim calcmode="lin" valueType="num">
                                      <p:cBhvr additive="base">
                                        <p:cTn id="56" dur="500" fill="hold"/>
                                        <p:tgtEl>
                                          <p:spTgt spid="12304"/>
                                        </p:tgtEl>
                                        <p:attrNameLst>
                                          <p:attrName>ppt_x</p:attrName>
                                        </p:attrNameLst>
                                      </p:cBhvr>
                                      <p:tavLst>
                                        <p:tav tm="0">
                                          <p:val>
                                            <p:strVal val="#ppt_x"/>
                                          </p:val>
                                        </p:tav>
                                        <p:tav tm="100000">
                                          <p:val>
                                            <p:strVal val="#ppt_x"/>
                                          </p:val>
                                        </p:tav>
                                      </p:tavLst>
                                    </p:anim>
                                    <p:anim calcmode="lin" valueType="num">
                                      <p:cBhvr additive="base">
                                        <p:cTn id="57" dur="500" fill="hold"/>
                                        <p:tgtEl>
                                          <p:spTgt spid="12304"/>
                                        </p:tgtEl>
                                        <p:attrNameLst>
                                          <p:attrName>ppt_y</p:attrName>
                                        </p:attrNameLst>
                                      </p:cBhvr>
                                      <p:tavLst>
                                        <p:tav tm="0">
                                          <p:val>
                                            <p:strVal val="1+#ppt_h/2"/>
                                          </p:val>
                                        </p:tav>
                                        <p:tav tm="100000">
                                          <p:val>
                                            <p:strVal val="#ppt_y"/>
                                          </p:val>
                                        </p:tav>
                                      </p:tavLst>
                                    </p:anim>
                                  </p:childTnLst>
                                </p:cTn>
                              </p:par>
                              <p:par>
                                <p:cTn id="58" presetID="17" presetClass="entr" presetSubtype="10" fill="hold" grpId="0" nodeType="withEffect">
                                  <p:stCondLst>
                                    <p:cond delay="1000"/>
                                  </p:stCondLst>
                                  <p:childTnLst>
                                    <p:set>
                                      <p:cBhvr>
                                        <p:cTn id="59" dur="1" fill="hold">
                                          <p:stCondLst>
                                            <p:cond delay="0"/>
                                          </p:stCondLst>
                                        </p:cTn>
                                        <p:tgtEl>
                                          <p:spTgt spid="12298"/>
                                        </p:tgtEl>
                                        <p:attrNameLst>
                                          <p:attrName>style.visibility</p:attrName>
                                        </p:attrNameLst>
                                      </p:cBhvr>
                                      <p:to>
                                        <p:strVal val="visible"/>
                                      </p:to>
                                    </p:set>
                                    <p:anim calcmode="lin" valueType="num">
                                      <p:cBhvr>
                                        <p:cTn id="60" dur="500" fill="hold"/>
                                        <p:tgtEl>
                                          <p:spTgt spid="12298"/>
                                        </p:tgtEl>
                                        <p:attrNameLst>
                                          <p:attrName>ppt_w</p:attrName>
                                        </p:attrNameLst>
                                      </p:cBhvr>
                                      <p:tavLst>
                                        <p:tav tm="0">
                                          <p:val>
                                            <p:fltVal val="0"/>
                                          </p:val>
                                        </p:tav>
                                        <p:tav tm="100000">
                                          <p:val>
                                            <p:strVal val="#ppt_w"/>
                                          </p:val>
                                        </p:tav>
                                      </p:tavLst>
                                    </p:anim>
                                    <p:anim calcmode="lin" valueType="num">
                                      <p:cBhvr>
                                        <p:cTn id="61" dur="500" fill="hold"/>
                                        <p:tgtEl>
                                          <p:spTgt spid="12298"/>
                                        </p:tgtEl>
                                        <p:attrNameLst>
                                          <p:attrName>ppt_h</p:attrName>
                                        </p:attrNameLst>
                                      </p:cBhvr>
                                      <p:tavLst>
                                        <p:tav tm="0">
                                          <p:val>
                                            <p:strVal val="#ppt_h"/>
                                          </p:val>
                                        </p:tav>
                                        <p:tav tm="100000">
                                          <p:val>
                                            <p:strVal val="#ppt_h"/>
                                          </p:val>
                                        </p:tav>
                                      </p:tavLst>
                                    </p:anim>
                                  </p:childTnLst>
                                </p:cTn>
                              </p:par>
                              <p:par>
                                <p:cTn id="62" presetID="17" presetClass="entr" presetSubtype="10" fill="hold" grpId="0" nodeType="withEffect">
                                  <p:stCondLst>
                                    <p:cond delay="1000"/>
                                  </p:stCondLst>
                                  <p:childTnLst>
                                    <p:set>
                                      <p:cBhvr>
                                        <p:cTn id="63" dur="1" fill="hold">
                                          <p:stCondLst>
                                            <p:cond delay="0"/>
                                          </p:stCondLst>
                                        </p:cTn>
                                        <p:tgtEl>
                                          <p:spTgt spid="12297"/>
                                        </p:tgtEl>
                                        <p:attrNameLst>
                                          <p:attrName>style.visibility</p:attrName>
                                        </p:attrNameLst>
                                      </p:cBhvr>
                                      <p:to>
                                        <p:strVal val="visible"/>
                                      </p:to>
                                    </p:set>
                                    <p:anim calcmode="lin" valueType="num">
                                      <p:cBhvr>
                                        <p:cTn id="64" dur="500" fill="hold"/>
                                        <p:tgtEl>
                                          <p:spTgt spid="12297"/>
                                        </p:tgtEl>
                                        <p:attrNameLst>
                                          <p:attrName>ppt_w</p:attrName>
                                        </p:attrNameLst>
                                      </p:cBhvr>
                                      <p:tavLst>
                                        <p:tav tm="0">
                                          <p:val>
                                            <p:fltVal val="0"/>
                                          </p:val>
                                        </p:tav>
                                        <p:tav tm="100000">
                                          <p:val>
                                            <p:strVal val="#ppt_w"/>
                                          </p:val>
                                        </p:tav>
                                      </p:tavLst>
                                    </p:anim>
                                    <p:anim calcmode="lin" valueType="num">
                                      <p:cBhvr>
                                        <p:cTn id="65" dur="500" fill="hold"/>
                                        <p:tgtEl>
                                          <p:spTgt spid="12297"/>
                                        </p:tgtEl>
                                        <p:attrNameLst>
                                          <p:attrName>ppt_h</p:attrName>
                                        </p:attrNameLst>
                                      </p:cBhvr>
                                      <p:tavLst>
                                        <p:tav tm="0">
                                          <p:val>
                                            <p:strVal val="#ppt_h"/>
                                          </p:val>
                                        </p:tav>
                                        <p:tav tm="100000">
                                          <p:val>
                                            <p:strVal val="#ppt_h"/>
                                          </p:val>
                                        </p:tav>
                                      </p:tavLst>
                                    </p:anim>
                                  </p:childTnLst>
                                </p:cTn>
                              </p:par>
                              <p:par>
                                <p:cTn id="66" presetID="2" presetClass="entr" presetSubtype="4" fill="hold" grpId="0" nodeType="withEffect">
                                  <p:stCondLst>
                                    <p:cond delay="1000"/>
                                  </p:stCondLst>
                                  <p:childTnLst>
                                    <p:set>
                                      <p:cBhvr>
                                        <p:cTn id="67" dur="1" fill="hold">
                                          <p:stCondLst>
                                            <p:cond delay="0"/>
                                          </p:stCondLst>
                                        </p:cTn>
                                        <p:tgtEl>
                                          <p:spTgt spid="12300"/>
                                        </p:tgtEl>
                                        <p:attrNameLst>
                                          <p:attrName>style.visibility</p:attrName>
                                        </p:attrNameLst>
                                      </p:cBhvr>
                                      <p:to>
                                        <p:strVal val="visible"/>
                                      </p:to>
                                    </p:set>
                                    <p:anim calcmode="lin" valueType="num">
                                      <p:cBhvr additive="base">
                                        <p:cTn id="68" dur="500" fill="hold"/>
                                        <p:tgtEl>
                                          <p:spTgt spid="12300"/>
                                        </p:tgtEl>
                                        <p:attrNameLst>
                                          <p:attrName>ppt_x</p:attrName>
                                        </p:attrNameLst>
                                      </p:cBhvr>
                                      <p:tavLst>
                                        <p:tav tm="0">
                                          <p:val>
                                            <p:strVal val="#ppt_x"/>
                                          </p:val>
                                        </p:tav>
                                        <p:tav tm="100000">
                                          <p:val>
                                            <p:strVal val="#ppt_x"/>
                                          </p:val>
                                        </p:tav>
                                      </p:tavLst>
                                    </p:anim>
                                    <p:anim calcmode="lin" valueType="num">
                                      <p:cBhvr additive="base">
                                        <p:cTn id="69" dur="500" fill="hold"/>
                                        <p:tgtEl>
                                          <p:spTgt spid="12300"/>
                                        </p:tgtEl>
                                        <p:attrNameLst>
                                          <p:attrName>ppt_y</p:attrName>
                                        </p:attrNameLst>
                                      </p:cBhvr>
                                      <p:tavLst>
                                        <p:tav tm="0">
                                          <p:val>
                                            <p:strVal val="1+#ppt_h/2"/>
                                          </p:val>
                                        </p:tav>
                                        <p:tav tm="100000">
                                          <p:val>
                                            <p:strVal val="#ppt_y"/>
                                          </p:val>
                                        </p:tav>
                                      </p:tavLst>
                                    </p:anim>
                                  </p:childTnLst>
                                </p:cTn>
                              </p:par>
                              <p:par>
                                <p:cTn id="70" presetID="2" presetClass="entr" presetSubtype="2" fill="hold" grpId="0" nodeType="withEffect">
                                  <p:stCondLst>
                                    <p:cond delay="1000"/>
                                  </p:stCondLst>
                                  <p:childTnLst>
                                    <p:set>
                                      <p:cBhvr>
                                        <p:cTn id="71" dur="1" fill="hold">
                                          <p:stCondLst>
                                            <p:cond delay="0"/>
                                          </p:stCondLst>
                                        </p:cTn>
                                        <p:tgtEl>
                                          <p:spTgt spid="12299"/>
                                        </p:tgtEl>
                                        <p:attrNameLst>
                                          <p:attrName>style.visibility</p:attrName>
                                        </p:attrNameLst>
                                      </p:cBhvr>
                                      <p:to>
                                        <p:strVal val="visible"/>
                                      </p:to>
                                    </p:set>
                                    <p:anim calcmode="lin" valueType="num">
                                      <p:cBhvr additive="base">
                                        <p:cTn id="72" dur="500" fill="hold"/>
                                        <p:tgtEl>
                                          <p:spTgt spid="12299"/>
                                        </p:tgtEl>
                                        <p:attrNameLst>
                                          <p:attrName>ppt_x</p:attrName>
                                        </p:attrNameLst>
                                      </p:cBhvr>
                                      <p:tavLst>
                                        <p:tav tm="0">
                                          <p:val>
                                            <p:strVal val="1+#ppt_w/2"/>
                                          </p:val>
                                        </p:tav>
                                        <p:tav tm="100000">
                                          <p:val>
                                            <p:strVal val="#ppt_x"/>
                                          </p:val>
                                        </p:tav>
                                      </p:tavLst>
                                    </p:anim>
                                    <p:anim calcmode="lin" valueType="num">
                                      <p:cBhvr additive="base">
                                        <p:cTn id="73" dur="500" fill="hold"/>
                                        <p:tgtEl>
                                          <p:spTgt spid="12299"/>
                                        </p:tgtEl>
                                        <p:attrNameLst>
                                          <p:attrName>ppt_y</p:attrName>
                                        </p:attrNameLst>
                                      </p:cBhvr>
                                      <p:tavLst>
                                        <p:tav tm="0">
                                          <p:val>
                                            <p:strVal val="#ppt_y"/>
                                          </p:val>
                                        </p:tav>
                                        <p:tav tm="100000">
                                          <p:val>
                                            <p:strVal val="#ppt_y"/>
                                          </p:val>
                                        </p:tav>
                                      </p:tavLst>
                                    </p:anim>
                                  </p:childTnLst>
                                </p:cTn>
                              </p:par>
                              <p:par>
                                <p:cTn id="74" presetID="7" presetClass="entr" presetSubtype="1" fill="hold" grpId="0" nodeType="withEffect">
                                  <p:stCondLst>
                                    <p:cond delay="1000"/>
                                  </p:stCondLst>
                                  <p:childTnLst>
                                    <p:set>
                                      <p:cBhvr>
                                        <p:cTn id="75" dur="1" fill="hold">
                                          <p:stCondLst>
                                            <p:cond delay="0"/>
                                          </p:stCondLst>
                                        </p:cTn>
                                        <p:tgtEl>
                                          <p:spTgt spid="12301"/>
                                        </p:tgtEl>
                                        <p:attrNameLst>
                                          <p:attrName>style.visibility</p:attrName>
                                        </p:attrNameLst>
                                      </p:cBhvr>
                                      <p:to>
                                        <p:strVal val="visible"/>
                                      </p:to>
                                    </p:set>
                                    <p:anim calcmode="lin" valueType="num">
                                      <p:cBhvr additive="base">
                                        <p:cTn id="76" dur="5000" fill="hold"/>
                                        <p:tgtEl>
                                          <p:spTgt spid="12301"/>
                                        </p:tgtEl>
                                        <p:attrNameLst>
                                          <p:attrName>ppt_x</p:attrName>
                                        </p:attrNameLst>
                                      </p:cBhvr>
                                      <p:tavLst>
                                        <p:tav tm="0">
                                          <p:val>
                                            <p:strVal val="#ppt_x"/>
                                          </p:val>
                                        </p:tav>
                                        <p:tav tm="100000">
                                          <p:val>
                                            <p:strVal val="#ppt_x"/>
                                          </p:val>
                                        </p:tav>
                                      </p:tavLst>
                                    </p:anim>
                                    <p:anim calcmode="lin" valueType="num">
                                      <p:cBhvr additive="base">
                                        <p:cTn id="77" dur="5000" fill="hold"/>
                                        <p:tgtEl>
                                          <p:spTgt spid="1230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utoUpdateAnimBg="0"/>
      <p:bldP spid="12294" grpId="0" autoUpdateAnimBg="0"/>
      <p:bldP spid="12295" grpId="0"/>
      <p:bldP spid="12296" grpId="0" autoUpdateAnimBg="0"/>
      <p:bldP spid="12297" grpId="0"/>
      <p:bldP spid="12298" grpId="0" autoUpdateAnimBg="0"/>
      <p:bldP spid="12299" grpId="0" autoUpdateAnimBg="0"/>
      <p:bldP spid="12300" grpId="0" autoUpdateAnimBg="0"/>
      <p:bldP spid="12301" grpId="0" autoUpdateAnimBg="0"/>
      <p:bldP spid="12304" grpId="0" autoUpdateAnimBg="0"/>
      <p:bldP spid="12308"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2">
            <a:extLst>
              <a:ext uri="{FF2B5EF4-FFF2-40B4-BE49-F238E27FC236}">
                <a16:creationId xmlns:a16="http://schemas.microsoft.com/office/drawing/2014/main" id="{947DF3BF-1223-D3E3-4398-6630E78A5D67}"/>
              </a:ext>
            </a:extLst>
          </p:cNvPr>
          <p:cNvPicPr>
            <a:picLocks noChangeAspect="1"/>
          </p:cNvPicPr>
          <p:nvPr/>
        </p:nvPicPr>
        <p:blipFill rotWithShape="1">
          <a:blip r:embed="rId3"/>
          <a:srcRect l="2374" t="-1" r="-203" b="-580"/>
          <a:stretch/>
        </p:blipFill>
        <p:spPr>
          <a:xfrm>
            <a:off x="0" y="-1"/>
            <a:ext cx="9291918" cy="6992472"/>
          </a:xfrm>
          <a:prstGeom prst="rect">
            <a:avLst/>
          </a:prstGeom>
          <a:ln w="12700">
            <a:miter lim="400000"/>
          </a:ln>
        </p:spPr>
      </p:pic>
      <p:sp>
        <p:nvSpPr>
          <p:cNvPr id="95235" name="Rectangle 3"/>
          <p:cNvSpPr>
            <a:spLocks noGrp="1" noChangeArrowheads="1"/>
          </p:cNvSpPr>
          <p:nvPr>
            <p:ph type="title" idx="4294967295"/>
          </p:nvPr>
        </p:nvSpPr>
        <p:spPr>
          <a:xfrm>
            <a:off x="762000" y="5445224"/>
            <a:ext cx="7050360" cy="803176"/>
          </a:xfrm>
          <a:solidFill>
            <a:schemeClr val="tx1"/>
          </a:solidFill>
        </p:spPr>
        <p:txBody>
          <a:bodyPr/>
          <a:lstStyle/>
          <a:p>
            <a:pPr eaLnBrk="1" hangingPunct="1">
              <a:defRPr/>
            </a:pPr>
            <a:r>
              <a:rPr lang="en-US" sz="4800" b="1" dirty="0">
                <a:solidFill>
                  <a:schemeClr val="bg1"/>
                </a:solidFill>
                <a:latin typeface="acme secret agent" charset="0"/>
                <a:cs typeface="+mj-cs"/>
              </a:rPr>
              <a:t>An Imposing Structure</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04800"/>
            <a:ext cx="3200400" cy="2057400"/>
          </a:xfrm>
        </p:spPr>
        <p:txBody>
          <a:bodyPr/>
          <a:lstStyle/>
          <a:p>
            <a:pPr eaLnBrk="1" hangingPunct="1">
              <a:defRPr/>
            </a:pPr>
            <a:r>
              <a:rPr lang="en-US" b="1" dirty="0">
                <a:latin typeface="Arial" charset="0"/>
                <a:ea typeface="ＭＳ Ｐゴシック" charset="0"/>
                <a:cs typeface="ＭＳ Ｐゴシック" charset="0"/>
              </a:rPr>
              <a:t>Modern Temple Mount</a:t>
            </a:r>
          </a:p>
        </p:txBody>
      </p:sp>
      <p:pic>
        <p:nvPicPr>
          <p:cNvPr id="308226" name="Picture 3" descr="Temple Mount"/>
          <p:cNvPicPr>
            <a:picLocks noChangeAspect="1" noChangeArrowheads="1"/>
          </p:cNvPicPr>
          <p:nvPr/>
        </p:nvPicPr>
        <p:blipFill>
          <a:blip r:embed="rId3" cstate="screen">
            <a:extLst>
              <a:ext uri="{28A0092B-C50C-407E-A947-70E740481C1C}">
                <a14:useLocalDpi xmlns:a14="http://schemas.microsoft.com/office/drawing/2010/main"/>
              </a:ext>
            </a:extLst>
          </a:blip>
          <a:srcRect t="3871"/>
          <a:stretch>
            <a:fillRect/>
          </a:stretch>
        </p:blipFill>
        <p:spPr bwMode="auto">
          <a:xfrm>
            <a:off x="3951288" y="0"/>
            <a:ext cx="51927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227" name="Text Box 4"/>
          <p:cNvSpPr txBox="1">
            <a:spLocks noChangeArrowheads="1"/>
          </p:cNvSpPr>
          <p:nvPr/>
        </p:nvSpPr>
        <p:spPr bwMode="auto">
          <a:xfrm>
            <a:off x="845820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2"/>
                </a:solidFill>
              </a:rPr>
              <a:t>49a</a:t>
            </a:r>
          </a:p>
        </p:txBody>
      </p:sp>
      <p:cxnSp>
        <p:nvCxnSpPr>
          <p:cNvPr id="6" name="Straight Connector 5"/>
          <p:cNvCxnSpPr>
            <a:cxnSpLocks noChangeShapeType="1"/>
          </p:cNvCxnSpPr>
          <p:nvPr/>
        </p:nvCxnSpPr>
        <p:spPr bwMode="auto">
          <a:xfrm>
            <a:off x="4572000" y="2819400"/>
            <a:ext cx="3733800" cy="2286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rrowheads="1"/>
          </p:cNvSpPr>
          <p:nvPr>
            <p:ph type="title"/>
          </p:nvPr>
        </p:nvSpPr>
        <p:spPr/>
        <p:txBody>
          <a:bodyPr/>
          <a:lstStyle/>
          <a:p>
            <a:pPr eaLnBrk="1" hangingPunct="1">
              <a:defRPr/>
            </a:pPr>
            <a:r>
              <a:rPr lang="en-US">
                <a:latin typeface="Arial"/>
                <a:cs typeface="Arial"/>
              </a:rPr>
              <a:t>Jewish Western Wall</a:t>
            </a:r>
          </a:p>
        </p:txBody>
      </p:sp>
      <p:pic>
        <p:nvPicPr>
          <p:cNvPr id="36867" name="Picture 3" descr="Western, Wailing Wall, Bible, Old and New Testament, free picture"/>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0" y="2036763"/>
            <a:ext cx="5867400" cy="432752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6868" name="Picture 4" descr="Jerusalem Temple, Bible, Old and New Testament, free picture"/>
          <p:cNvPicPr>
            <a:picLocks noGrp="1" noChangeAspect="1" noChangeArrowheads="1"/>
          </p:cNvPicPr>
          <p:nvPr>
            <p:ph sz="quarter" idx="2"/>
          </p:nvPr>
        </p:nvPicPr>
        <p:blipFill>
          <a:blip r:embed="rId4">
            <a:extLst>
              <a:ext uri="{28A0092B-C50C-407E-A947-70E740481C1C}">
                <a14:useLocalDpi xmlns:a14="http://schemas.microsoft.com/office/drawing/2010/main"/>
              </a:ext>
            </a:extLst>
          </a:blip>
          <a:srcRect/>
          <a:stretch>
            <a:fillRect/>
          </a:stretch>
        </p:blipFill>
        <p:spPr>
          <a:xfrm>
            <a:off x="5195888" y="1179513"/>
            <a:ext cx="3643312" cy="27066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6869" name="Picture 5" descr="Temple Altar"/>
          <p:cNvPicPr>
            <a:picLocks noGrp="1" noChangeAspect="1" noChangeArrowheads="1"/>
          </p:cNvPicPr>
          <p:nvPr>
            <p:ph sz="quarter" idx="3"/>
          </p:nvPr>
        </p:nvPicPr>
        <p:blipFill>
          <a:blip r:embed="rId5" cstate="screen">
            <a:extLst>
              <a:ext uri="{28A0092B-C50C-407E-A947-70E740481C1C}">
                <a14:useLocalDpi xmlns:a14="http://schemas.microsoft.com/office/drawing/2010/main"/>
              </a:ext>
            </a:extLst>
          </a:blip>
          <a:srcRect/>
          <a:stretch>
            <a:fillRect/>
          </a:stretch>
        </p:blipFill>
        <p:spPr>
          <a:xfrm>
            <a:off x="5257800" y="4073525"/>
            <a:ext cx="3722688" cy="2708275"/>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36870" name="Text Box 6"/>
          <p:cNvSpPr txBox="1">
            <a:spLocks noChangeArrowheads="1"/>
          </p:cNvSpPr>
          <p:nvPr/>
        </p:nvSpPr>
        <p:spPr bwMode="auto">
          <a:xfrm>
            <a:off x="8302625" y="173583"/>
            <a:ext cx="838200" cy="5191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en-US" sz="2800" b="1">
                <a:solidFill>
                  <a:srgbClr val="FFFFFF"/>
                </a:solidFill>
                <a:effectLst>
                  <a:outerShdw blurRad="38100" dist="38100" dir="2700000" algn="tl">
                    <a:srgbClr val="000000"/>
                  </a:outerShdw>
                </a:effectLst>
                <a:latin typeface="Arial"/>
                <a:cs typeface="Arial"/>
              </a:rPr>
              <a:t>128</a:t>
            </a:r>
            <a:endParaRPr lang="en-US" sz="2800">
              <a:solidFill>
                <a:srgbClr val="FFFFFF"/>
              </a:solidFill>
              <a:effectLst>
                <a:outerShdw blurRad="38100" dist="38100" dir="2700000" algn="tl">
                  <a:srgbClr val="000000"/>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dissolv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barn(inHorizontal)">
                                      <p:cBhvr>
                                        <p:cTn id="12" dur="500"/>
                                        <p:tgtEl>
                                          <p:spTgt spid="36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322" name="Rectangle 1027"/>
          <p:cNvSpPr>
            <a:spLocks noChangeArrowheads="1"/>
          </p:cNvSpPr>
          <p:nvPr/>
        </p:nvSpPr>
        <p:spPr bwMode="auto">
          <a:xfrm>
            <a:off x="3184525" y="284162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3" name="Rectangle 1028"/>
          <p:cNvSpPr>
            <a:spLocks noChangeArrowheads="1"/>
          </p:cNvSpPr>
          <p:nvPr/>
        </p:nvSpPr>
        <p:spPr bwMode="auto">
          <a:xfrm>
            <a:off x="3184525" y="4244975"/>
            <a:ext cx="2822575" cy="35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4" name="Rectangle 1029"/>
          <p:cNvSpPr>
            <a:spLocks noChangeArrowheads="1"/>
          </p:cNvSpPr>
          <p:nvPr/>
        </p:nvSpPr>
        <p:spPr bwMode="auto">
          <a:xfrm>
            <a:off x="4938713" y="4635500"/>
            <a:ext cx="1793875" cy="35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latin typeface="Arial"/>
              <a:cs typeface="Arial"/>
            </a:endParaRPr>
          </a:p>
        </p:txBody>
      </p:sp>
      <p:sp>
        <p:nvSpPr>
          <p:cNvPr id="312325" name="Rectangle 1030"/>
          <p:cNvSpPr>
            <a:spLocks noGrp="1" noChangeArrowheads="1"/>
          </p:cNvSpPr>
          <p:nvPr>
            <p:ph type="title" idx="4294967295"/>
          </p:nvPr>
        </p:nvSpPr>
        <p:spPr/>
        <p:txBody>
          <a:bodyPr/>
          <a:lstStyle/>
          <a:p>
            <a:pPr eaLnBrk="1" hangingPunct="1"/>
            <a:r>
              <a:rPr lang="en-US" sz="4800" b="1" dirty="0">
                <a:latin typeface="Arial"/>
                <a:ea typeface="ＭＳ Ｐゴシック" charset="0"/>
                <a:cs typeface="Arial"/>
              </a:rPr>
              <a:t>The Western Wall</a:t>
            </a:r>
          </a:p>
        </p:txBody>
      </p:sp>
      <p:sp>
        <p:nvSpPr>
          <p:cNvPr id="77831" name="Text Box 1031"/>
          <p:cNvSpPr txBox="1">
            <a:spLocks noChangeArrowheads="1"/>
          </p:cNvSpPr>
          <p:nvPr/>
        </p:nvSpPr>
        <p:spPr bwMode="auto">
          <a:xfrm>
            <a:off x="8302625" y="173583"/>
            <a:ext cx="838200" cy="519113"/>
          </a:xfrm>
          <a:prstGeom prst="rect">
            <a:avLst/>
          </a:prstGeom>
          <a:noFill/>
          <a:ln>
            <a:noFill/>
          </a:ln>
          <a:effectLst>
            <a:outerShdw blurRad="63500" dist="38099" dir="2700000" algn="ctr" rotWithShape="0">
              <a:srgbClr val="000000">
                <a:alpha val="50000"/>
              </a:srgbClr>
            </a:outerShdw>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fontAlgn="t">
              <a:spcBef>
                <a:spcPct val="50000"/>
              </a:spcBef>
              <a:defRPr/>
            </a:pPr>
            <a:r>
              <a:rPr lang="en-US" sz="2800" b="1" dirty="0">
                <a:solidFill>
                  <a:srgbClr val="FFFFFF"/>
                </a:solidFill>
                <a:latin typeface="Arial"/>
                <a:cs typeface="Arial"/>
              </a:rPr>
              <a:t>128</a:t>
            </a:r>
            <a:endParaRPr lang="en-US" sz="2800" dirty="0">
              <a:solidFill>
                <a:srgbClr val="FFFFFF"/>
              </a:solidFill>
              <a:latin typeface="Arial"/>
              <a:cs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2" descr="Luke0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0"/>
            <a:ext cx="9906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691" name="Rectangle 3"/>
          <p:cNvSpPr>
            <a:spLocks noGrp="1" noRot="1" noChangeArrowheads="1"/>
          </p:cNvSpPr>
          <p:nvPr>
            <p:ph type="title"/>
          </p:nvPr>
        </p:nvSpPr>
        <p:spPr>
          <a:xfrm>
            <a:off x="-176336" y="0"/>
            <a:ext cx="4114800" cy="1371600"/>
          </a:xfrm>
          <a:gradFill rotWithShape="1">
            <a:gsLst>
              <a:gs pos="0">
                <a:srgbClr val="006600">
                  <a:gamma/>
                  <a:shade val="46275"/>
                  <a:invGamma/>
                </a:srgbClr>
              </a:gs>
              <a:gs pos="100000">
                <a:srgbClr val="006600">
                  <a:alpha val="66000"/>
                </a:srgbClr>
              </a:gs>
            </a:gsLst>
            <a:lin ang="5400000" scaled="1"/>
          </a:gradFill>
        </p:spPr>
        <p:txBody>
          <a:bodyPr/>
          <a:lstStyle/>
          <a:p>
            <a:pPr eaLnBrk="1" hangingPunct="1">
              <a:defRPr/>
            </a:pPr>
            <a:r>
              <a:rPr lang="en-US" sz="4000" dirty="0">
                <a:solidFill>
                  <a:schemeClr val="tx1"/>
                </a:solidFill>
                <a:latin typeface="Arial"/>
                <a:ea typeface="ＭＳ Ｐゴシック" charset="0"/>
                <a:cs typeface="Arial"/>
              </a:rPr>
              <a:t>Prayers for the Third Temple</a:t>
            </a:r>
          </a:p>
        </p:txBody>
      </p:sp>
      <p:pic>
        <p:nvPicPr>
          <p:cNvPr id="114692" name="Picture 4" descr="Luke00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528" y="1358899"/>
            <a:ext cx="4114800" cy="59641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dissolve">
                                      <p:cBhvr>
                                        <p:cTn id="7" dur="500"/>
                                        <p:tgtEl>
                                          <p:spTgt spid="1146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14692"/>
                                        </p:tgtEl>
                                        <p:attrNameLst>
                                          <p:attrName>style.visibility</p:attrName>
                                        </p:attrNameLst>
                                      </p:cBhvr>
                                      <p:to>
                                        <p:strVal val="visible"/>
                                      </p:to>
                                    </p:set>
                                    <p:animEffect transition="in" filter="dissolve">
                                      <p:cBhvr>
                                        <p:cTn id="12"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tunnel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8" name="Rectangle 3"/>
          <p:cNvSpPr>
            <a:spLocks noGrp="1" noChangeArrowheads="1"/>
          </p:cNvSpPr>
          <p:nvPr>
            <p:ph type="ctrTitle"/>
          </p:nvPr>
        </p:nvSpPr>
        <p:spPr>
          <a:xfrm>
            <a:off x="0" y="0"/>
            <a:ext cx="9144000" cy="1143000"/>
          </a:xfrm>
          <a:noFill/>
        </p:spPr>
        <p:txBody>
          <a:bodyPr/>
          <a:lstStyle/>
          <a:p>
            <a:pPr eaLnBrk="1" hangingPunct="1"/>
            <a:r>
              <a:rPr lang="en-US" sz="4800" b="1">
                <a:solidFill>
                  <a:schemeClr val="bg1"/>
                </a:solidFill>
                <a:latin typeface="Arial" charset="0"/>
                <a:ea typeface="ＭＳ Ｐゴシック" charset="0"/>
                <a:cs typeface="ＭＳ Ｐゴシック" charset="0"/>
              </a:rPr>
              <a:t>God will do the impossible.</a:t>
            </a:r>
            <a:endParaRPr lang="en-US">
              <a:solidFill>
                <a:schemeClr val="bg1"/>
              </a:solidFill>
              <a:latin typeface="Arial" charset="0"/>
              <a:ea typeface="ＭＳ Ｐゴシック" charset="0"/>
              <a:cs typeface="ＭＳ Ｐゴシック" charset="0"/>
            </a:endParaRPr>
          </a:p>
        </p:txBody>
      </p:sp>
      <p:sp>
        <p:nvSpPr>
          <p:cNvPr id="316419" name="Rectangle 4"/>
          <p:cNvSpPr>
            <a:spLocks noGrp="1" noChangeArrowheads="1"/>
          </p:cNvSpPr>
          <p:nvPr>
            <p:ph type="subTitle" idx="1"/>
          </p:nvPr>
        </p:nvSpPr>
        <p:spPr>
          <a:xfrm>
            <a:off x="0" y="5943600"/>
            <a:ext cx="9144000" cy="914400"/>
          </a:xfrm>
        </p:spPr>
        <p:txBody>
          <a:bodyPr/>
          <a:lstStyle/>
          <a:p>
            <a:pPr eaLnBrk="1" hangingPunct="1"/>
            <a:r>
              <a:rPr lang="en-US" sz="4400" b="1" i="1" dirty="0">
                <a:solidFill>
                  <a:schemeClr val="bg1"/>
                </a:solidFill>
                <a:latin typeface="Arial" charset="0"/>
                <a:ea typeface="ＭＳ Ｐゴシック" charset="0"/>
                <a:cs typeface="ＭＳ Ｐゴシック" charset="0"/>
              </a:rPr>
              <a:t>He</a:t>
            </a:r>
            <a:r>
              <a:rPr lang="fr-FR" altLang="ja-JP" sz="4400" b="1" i="1" dirty="0">
                <a:solidFill>
                  <a:schemeClr val="bg1"/>
                </a:solidFill>
                <a:latin typeface="Arial" charset="0"/>
                <a:ea typeface="ＭＳ Ｐゴシック" charset="0"/>
                <a:cs typeface="ＭＳ Ｐゴシック" charset="0"/>
              </a:rPr>
              <a:t>'</a:t>
            </a:r>
            <a:r>
              <a:rPr lang="en-US" sz="4400" b="1" i="1" dirty="0">
                <a:solidFill>
                  <a:schemeClr val="bg1"/>
                </a:solidFill>
                <a:latin typeface="Arial" charset="0"/>
                <a:ea typeface="ＭＳ Ｐゴシック" charset="0"/>
                <a:cs typeface="ＭＳ Ｐゴシック" charset="0"/>
              </a:rPr>
              <a:t>s an expert at it.</a:t>
            </a:r>
            <a:endParaRPr lang="en-US" sz="4000" b="1" dirty="0">
              <a:solidFill>
                <a:schemeClr val="bg1"/>
              </a:solidFill>
              <a:latin typeface="Arial" charset="0"/>
              <a:ea typeface="ＭＳ Ｐゴシック" charset="0"/>
              <a:cs typeface="ＭＳ Ｐゴシック"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p:nvPr>
        </p:nvSpPr>
        <p:spPr>
          <a:xfrm>
            <a:off x="0" y="-609600"/>
            <a:ext cx="1905000" cy="792163"/>
          </a:xfrm>
          <a:noFill/>
        </p:spPr>
        <p:txBody>
          <a:bodyPr/>
          <a:lstStyle/>
          <a:p>
            <a:pPr eaLnBrk="1" hangingPunct="1"/>
            <a:r>
              <a:rPr lang="en-US" b="1">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Future (Eschatology)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31575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7" name="Picture 2" descr="cross_on_blu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39" name="AutoShape 3"/>
          <p:cNvSpPr>
            <a:spLocks noChangeArrowheads="1"/>
          </p:cNvSpPr>
          <p:nvPr/>
        </p:nvSpPr>
        <p:spPr bwMode="auto">
          <a:xfrm flipV="1">
            <a:off x="3200400" y="3886200"/>
            <a:ext cx="3352800" cy="2971800"/>
          </a:xfrm>
          <a:prstGeom prst="cloudCallout">
            <a:avLst>
              <a:gd name="adj1" fmla="val -43750"/>
              <a:gd name="adj2" fmla="val 70000"/>
            </a:avLst>
          </a:prstGeom>
          <a:solidFill>
            <a:schemeClr val="accent1"/>
          </a:solidFill>
          <a:ln w="9525">
            <a:solidFill>
              <a:schemeClr val="tx1"/>
            </a:solidFill>
            <a:round/>
            <a:headEnd/>
            <a:tailEnd/>
          </a:ln>
        </p:spPr>
        <p:txBody>
          <a:bodyPr rot="10800000"/>
          <a:lstStyle/>
          <a:p>
            <a:pPr algn="ctr"/>
            <a:endParaRPr lang="en-US"/>
          </a:p>
        </p:txBody>
      </p:sp>
      <p:sp>
        <p:nvSpPr>
          <p:cNvPr id="14340" name="Rectangle 4"/>
          <p:cNvSpPr>
            <a:spLocks noGrp="1" noChangeArrowheads="1"/>
          </p:cNvSpPr>
          <p:nvPr>
            <p:ph type="title"/>
          </p:nvPr>
        </p:nvSpPr>
        <p:spPr>
          <a:xfrm>
            <a:off x="457200" y="1600200"/>
            <a:ext cx="8229600" cy="1143000"/>
          </a:xfrm>
          <a:effectLst>
            <a:outerShdw blurRad="63500" dist="107763" dir="13500000" algn="ctr" rotWithShape="0">
              <a:schemeClr val="tx2">
                <a:alpha val="50000"/>
              </a:schemeClr>
            </a:outerShdw>
          </a:effectLst>
        </p:spPr>
        <p:txBody>
          <a:bodyPr/>
          <a:lstStyle/>
          <a:p>
            <a:pPr eaLnBrk="1" hangingPunct="1">
              <a:defRPr/>
            </a:pPr>
            <a:r>
              <a:rPr lang="en-US" sz="4000" b="1">
                <a:solidFill>
                  <a:schemeClr val="bg1"/>
                </a:solidFill>
                <a:latin typeface="Arial" charset="0"/>
                <a:ea typeface="ＭＳ Ｐゴシック" charset="0"/>
                <a:cs typeface="ＭＳ Ｐゴシック" charset="0"/>
              </a:rPr>
              <a:t>How Close Can We Know When the Lord Will Return?</a:t>
            </a:r>
            <a:endParaRPr lang="en-US" sz="4000">
              <a:solidFill>
                <a:schemeClr val="bg1"/>
              </a:solidFill>
              <a:latin typeface="Arial" charset="0"/>
              <a:ea typeface="ＭＳ Ｐゴシック" charset="0"/>
              <a:cs typeface="ＭＳ Ｐゴシック" charset="0"/>
            </a:endParaRPr>
          </a:p>
        </p:txBody>
      </p:sp>
      <p:sp>
        <p:nvSpPr>
          <p:cNvPr id="14341" name="Text Box 5"/>
          <p:cNvSpPr txBox="1">
            <a:spLocks noChangeArrowheads="1"/>
          </p:cNvSpPr>
          <p:nvPr/>
        </p:nvSpPr>
        <p:spPr bwMode="auto">
          <a:xfrm>
            <a:off x="6553200" y="4403725"/>
            <a:ext cx="2286000" cy="1311275"/>
          </a:xfrm>
          <a:prstGeom prst="rect">
            <a:avLst/>
          </a:prstGeom>
          <a:noFill/>
          <a:ln w="9525">
            <a:noFill/>
            <a:miter lim="800000"/>
            <a:headEnd/>
            <a:tailEnd/>
          </a:ln>
          <a:effectLst>
            <a:outerShdw blurRad="63500" dist="107763" dir="13500000" algn="ctr" rotWithShape="0">
              <a:schemeClr val="tx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4000">
                <a:solidFill>
                  <a:schemeClr val="bg1"/>
                </a:solidFill>
              </a:rPr>
              <a:t>Date Setters</a:t>
            </a:r>
          </a:p>
        </p:txBody>
      </p:sp>
      <p:sp>
        <p:nvSpPr>
          <p:cNvPr id="14342" name="Text Box 6"/>
          <p:cNvSpPr txBox="1">
            <a:spLocks noChangeArrowheads="1"/>
          </p:cNvSpPr>
          <p:nvPr/>
        </p:nvSpPr>
        <p:spPr bwMode="auto">
          <a:xfrm>
            <a:off x="762000" y="4403725"/>
            <a:ext cx="2286000" cy="1311275"/>
          </a:xfrm>
          <a:prstGeom prst="rect">
            <a:avLst/>
          </a:prstGeom>
          <a:noFill/>
          <a:ln w="9525">
            <a:noFill/>
            <a:miter lim="800000"/>
            <a:headEnd/>
            <a:tailEnd/>
          </a:ln>
          <a:effectLst>
            <a:outerShdw blurRad="63500" dist="107763" dir="13500000" algn="ctr" rotWithShape="0">
              <a:schemeClr val="tx2">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4000">
                <a:solidFill>
                  <a:schemeClr val="bg1"/>
                </a:solidFill>
              </a:rPr>
              <a:t>No </a:t>
            </a:r>
            <a:br>
              <a:rPr lang="en-US" sz="4000">
                <a:solidFill>
                  <a:schemeClr val="bg1"/>
                </a:solidFill>
              </a:rPr>
            </a:br>
            <a:r>
              <a:rPr lang="en-US" sz="4000">
                <a:solidFill>
                  <a:schemeClr val="bg1"/>
                </a:solidFill>
              </a:rPr>
              <a:t>Idea</a:t>
            </a:r>
          </a:p>
        </p:txBody>
      </p:sp>
      <p:sp>
        <p:nvSpPr>
          <p:cNvPr id="14343" name="Text Box 7"/>
          <p:cNvSpPr txBox="1">
            <a:spLocks noChangeArrowheads="1"/>
          </p:cNvSpPr>
          <p:nvPr/>
        </p:nvSpPr>
        <p:spPr bwMode="auto">
          <a:xfrm>
            <a:off x="3733800" y="4419600"/>
            <a:ext cx="2286000" cy="1920875"/>
          </a:xfrm>
          <a:prstGeom prst="rect">
            <a:avLst/>
          </a:prstGeom>
          <a:noFill/>
          <a:ln w="9525">
            <a:noFill/>
            <a:miter lim="800000"/>
            <a:headEnd/>
            <a:tailEnd/>
          </a:ln>
          <a:effectLst>
            <a:outerShdw blurRad="63500" dist="107763" dir="13500000" algn="ctr" rotWithShape="0">
              <a:schemeClr val="bg1">
                <a:alpha val="50000"/>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defRPr/>
            </a:pPr>
            <a:r>
              <a:rPr lang="en-US" sz="4000"/>
              <a:t>General</a:t>
            </a:r>
            <a:br>
              <a:rPr lang="en-US" sz="4000"/>
            </a:br>
            <a:r>
              <a:rPr lang="en-US" sz="4000"/>
              <a:t>Time</a:t>
            </a:r>
            <a:br>
              <a:rPr lang="en-US" sz="4000"/>
            </a:br>
            <a:r>
              <a:rPr lang="en-US" sz="4000"/>
              <a:t>Period</a:t>
            </a:r>
          </a:p>
        </p:txBody>
      </p:sp>
      <p:sp>
        <p:nvSpPr>
          <p:cNvPr id="14344" name="WordArt 8"/>
          <p:cNvSpPr>
            <a:spLocks noChangeArrowheads="1" noChangeShapeType="1" noTextEdit="1"/>
          </p:cNvSpPr>
          <p:nvPr/>
        </p:nvSpPr>
        <p:spPr bwMode="auto">
          <a:xfrm>
            <a:off x="3429000" y="3124200"/>
            <a:ext cx="2362200" cy="5715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Three Views:</a:t>
            </a:r>
          </a:p>
        </p:txBody>
      </p:sp>
      <p:sp>
        <p:nvSpPr>
          <p:cNvPr id="14345" name="Text Box 9"/>
          <p:cNvSpPr txBox="1">
            <a:spLocks noChangeArrowheads="1"/>
          </p:cNvSpPr>
          <p:nvPr/>
        </p:nvSpPr>
        <p:spPr bwMode="auto">
          <a:xfrm>
            <a:off x="8534400" y="152400"/>
            <a:ext cx="523875" cy="457200"/>
          </a:xfrm>
          <a:prstGeom prst="rect">
            <a:avLst/>
          </a:prstGeom>
          <a:noFill/>
          <a:ln w="9525">
            <a:noFill/>
            <a:miter lim="800000"/>
            <a:headEnd/>
            <a:tailEnd/>
          </a:ln>
          <a:effectLst>
            <a:outerShdw blurRad="63500" dist="38099" dir="2700000" algn="ctr" rotWithShape="0">
              <a:schemeClr val="tx2">
                <a:alpha val="50000"/>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chemeClr val="bg1"/>
                </a:solidFill>
              </a:rPr>
              <a:t>32</a:t>
            </a:r>
          </a:p>
        </p:txBody>
      </p:sp>
      <p:sp>
        <p:nvSpPr>
          <p:cNvPr id="14346" name="WordArt 10"/>
          <p:cNvSpPr>
            <a:spLocks noChangeArrowheads="1" noChangeShapeType="1" noTextEdit="1"/>
          </p:cNvSpPr>
          <p:nvPr/>
        </p:nvSpPr>
        <p:spPr bwMode="auto">
          <a:xfrm>
            <a:off x="2438400" y="55626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47" name="WordArt 11"/>
          <p:cNvSpPr>
            <a:spLocks noChangeArrowheads="1" noChangeShapeType="1" noTextEdit="1"/>
          </p:cNvSpPr>
          <p:nvPr/>
        </p:nvSpPr>
        <p:spPr bwMode="auto">
          <a:xfrm>
            <a:off x="1752600" y="56388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48" name="WordArt 12"/>
          <p:cNvSpPr>
            <a:spLocks noChangeArrowheads="1" noChangeShapeType="1" noTextEdit="1"/>
          </p:cNvSpPr>
          <p:nvPr/>
        </p:nvSpPr>
        <p:spPr bwMode="auto">
          <a:xfrm>
            <a:off x="2438400" y="42672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49" name="WordArt 13"/>
          <p:cNvSpPr>
            <a:spLocks noChangeArrowheads="1" noChangeShapeType="1" noTextEdit="1"/>
          </p:cNvSpPr>
          <p:nvPr/>
        </p:nvSpPr>
        <p:spPr bwMode="auto">
          <a:xfrm>
            <a:off x="1143000" y="42672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50" name="WordArt 14"/>
          <p:cNvSpPr>
            <a:spLocks noChangeArrowheads="1" noChangeShapeType="1" noTextEdit="1"/>
          </p:cNvSpPr>
          <p:nvPr/>
        </p:nvSpPr>
        <p:spPr bwMode="auto">
          <a:xfrm>
            <a:off x="990600" y="51816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51" name="WordArt 15"/>
          <p:cNvSpPr>
            <a:spLocks noChangeArrowheads="1" noChangeShapeType="1" noTextEdit="1"/>
          </p:cNvSpPr>
          <p:nvPr/>
        </p:nvSpPr>
        <p:spPr bwMode="auto">
          <a:xfrm>
            <a:off x="1676400" y="3810000"/>
            <a:ext cx="238125" cy="657225"/>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
        <p:nvSpPr>
          <p:cNvPr id="14352" name="AutoShape 16">
            <a:hlinkClick r:id="" action="ppaction://noaction" highlightClick="1"/>
          </p:cNvPr>
          <p:cNvSpPr>
            <a:spLocks noChangeArrowheads="1"/>
          </p:cNvSpPr>
          <p:nvPr/>
        </p:nvSpPr>
        <p:spPr bwMode="auto">
          <a:xfrm>
            <a:off x="8382000" y="4572000"/>
            <a:ext cx="533400" cy="533400"/>
          </a:xfrm>
          <a:prstGeom prst="actionButtonInformation">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344"/>
                                        </p:tgtEl>
                                        <p:attrNameLst>
                                          <p:attrName>style.visibility</p:attrName>
                                        </p:attrNameLst>
                                      </p:cBhvr>
                                      <p:to>
                                        <p:strVal val="visible"/>
                                      </p:to>
                                    </p:set>
                                    <p:animEffect transition="in" filter="box(in)">
                                      <p:cBhvr>
                                        <p:cTn id="7" dur="500"/>
                                        <p:tgtEl>
                                          <p:spTgt spid="143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checkerboard(across)">
                                      <p:cBhvr>
                                        <p:cTn id="12" dur="500"/>
                                        <p:tgtEl>
                                          <p:spTgt spid="14341"/>
                                        </p:tgtEl>
                                      </p:cBhvr>
                                    </p:animEffect>
                                  </p:childTnLst>
                                </p:cTn>
                              </p:par>
                            </p:childTnLst>
                          </p:cTn>
                        </p:par>
                        <p:par>
                          <p:cTn id="13" fill="hold" nodeType="afterGroup">
                            <p:stCondLst>
                              <p:cond delay="500"/>
                            </p:stCondLst>
                            <p:childTnLst>
                              <p:par>
                                <p:cTn id="14" presetID="51" presetClass="entr" presetSubtype="0" fill="hold" grpId="0" nodeType="afterEffect">
                                  <p:stCondLst>
                                    <p:cond delay="0"/>
                                  </p:stCondLst>
                                  <p:childTnLst>
                                    <p:set>
                                      <p:cBhvr>
                                        <p:cTn id="15" dur="1" fill="hold">
                                          <p:stCondLst>
                                            <p:cond delay="0"/>
                                          </p:stCondLst>
                                        </p:cTn>
                                        <p:tgtEl>
                                          <p:spTgt spid="14352"/>
                                        </p:tgtEl>
                                        <p:attrNameLst>
                                          <p:attrName>style.visibility</p:attrName>
                                        </p:attrNameLst>
                                      </p:cBhvr>
                                      <p:to>
                                        <p:strVal val="visible"/>
                                      </p:to>
                                    </p:set>
                                    <p:animEffect transition="in" filter="fade">
                                      <p:cBhvr>
                                        <p:cTn id="16" dur="770" decel="100000"/>
                                        <p:tgtEl>
                                          <p:spTgt spid="14352"/>
                                        </p:tgtEl>
                                      </p:cBhvr>
                                    </p:animEffect>
                                    <p:animScale>
                                      <p:cBhvr>
                                        <p:cTn id="17" dur="770" decel="100000"/>
                                        <p:tgtEl>
                                          <p:spTgt spid="14352"/>
                                        </p:tgtEl>
                                      </p:cBhvr>
                                      <p:from x="10000" y="10000"/>
                                      <p:to x="200000" y="450000"/>
                                    </p:animScale>
                                    <p:animScale>
                                      <p:cBhvr>
                                        <p:cTn id="18" dur="1230" accel="100000" fill="hold">
                                          <p:stCondLst>
                                            <p:cond delay="770"/>
                                          </p:stCondLst>
                                        </p:cTn>
                                        <p:tgtEl>
                                          <p:spTgt spid="14352"/>
                                        </p:tgtEl>
                                      </p:cBhvr>
                                      <p:from x="200000" y="450000"/>
                                      <p:to x="100000" y="100000"/>
                                    </p:animScale>
                                    <p:set>
                                      <p:cBhvr>
                                        <p:cTn id="19" dur="770" fill="hold"/>
                                        <p:tgtEl>
                                          <p:spTgt spid="14352"/>
                                        </p:tgtEl>
                                        <p:attrNameLst>
                                          <p:attrName>ppt_x</p:attrName>
                                        </p:attrNameLst>
                                      </p:cBhvr>
                                      <p:to>
                                        <p:strVal val="(0.5)"/>
                                      </p:to>
                                    </p:set>
                                    <p:anim from="(0.5)" to="(#ppt_x)" calcmode="lin" valueType="num">
                                      <p:cBhvr>
                                        <p:cTn id="20" dur="1230" accel="100000" fill="hold">
                                          <p:stCondLst>
                                            <p:cond delay="770"/>
                                          </p:stCondLst>
                                        </p:cTn>
                                        <p:tgtEl>
                                          <p:spTgt spid="14352"/>
                                        </p:tgtEl>
                                        <p:attrNameLst>
                                          <p:attrName>ppt_x</p:attrName>
                                        </p:attrNameLst>
                                      </p:cBhvr>
                                    </p:anim>
                                    <p:set>
                                      <p:cBhvr>
                                        <p:cTn id="21" dur="770" fill="hold"/>
                                        <p:tgtEl>
                                          <p:spTgt spid="14352"/>
                                        </p:tgtEl>
                                        <p:attrNameLst>
                                          <p:attrName>ppt_y</p:attrName>
                                        </p:attrNameLst>
                                      </p:cBhvr>
                                      <p:to>
                                        <p:strVal val="(#ppt_y+0.4)"/>
                                      </p:to>
                                    </p:set>
                                    <p:anim from="(#ppt_y+0.4)" to="(#ppt_y)" calcmode="lin" valueType="num">
                                      <p:cBhvr>
                                        <p:cTn id="22" dur="1230" accel="100000" fill="hold">
                                          <p:stCondLst>
                                            <p:cond delay="770"/>
                                          </p:stCondLst>
                                        </p:cTn>
                                        <p:tgtEl>
                                          <p:spTgt spid="14352"/>
                                        </p:tgtEl>
                                        <p:attrNameLst>
                                          <p:attrName>ppt_y</p:attrName>
                                        </p:attrNameLst>
                                      </p:cBhvr>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342"/>
                                        </p:tgtEl>
                                        <p:attrNameLst>
                                          <p:attrName>style.visibility</p:attrName>
                                        </p:attrNameLst>
                                      </p:cBhvr>
                                      <p:to>
                                        <p:strVal val="visible"/>
                                      </p:to>
                                    </p:set>
                                    <p:animEffect transition="in" filter="checkerboard(across)">
                                      <p:cBhvr>
                                        <p:cTn id="27" dur="500"/>
                                        <p:tgtEl>
                                          <p:spTgt spid="14342"/>
                                        </p:tgtEl>
                                      </p:cBhvr>
                                    </p:animEffect>
                                  </p:childTnLst>
                                </p:cTn>
                              </p:par>
                            </p:childTnLst>
                          </p:cTn>
                        </p:par>
                        <p:par>
                          <p:cTn id="28" fill="hold" nodeType="afterGroup">
                            <p:stCondLst>
                              <p:cond delay="500"/>
                            </p:stCondLst>
                            <p:childTnLst>
                              <p:par>
                                <p:cTn id="29" presetID="51" presetClass="entr" presetSubtype="0" fill="hold" grpId="0" nodeType="afterEffect">
                                  <p:stCondLst>
                                    <p:cond delay="0"/>
                                  </p:stCondLst>
                                  <p:childTnLst>
                                    <p:set>
                                      <p:cBhvr>
                                        <p:cTn id="30" dur="1" fill="hold">
                                          <p:stCondLst>
                                            <p:cond delay="0"/>
                                          </p:stCondLst>
                                        </p:cTn>
                                        <p:tgtEl>
                                          <p:spTgt spid="14346"/>
                                        </p:tgtEl>
                                        <p:attrNameLst>
                                          <p:attrName>style.visibility</p:attrName>
                                        </p:attrNameLst>
                                      </p:cBhvr>
                                      <p:to>
                                        <p:strVal val="visible"/>
                                      </p:to>
                                    </p:set>
                                    <p:animEffect transition="in" filter="fade">
                                      <p:cBhvr>
                                        <p:cTn id="31" dur="770" decel="100000"/>
                                        <p:tgtEl>
                                          <p:spTgt spid="14346"/>
                                        </p:tgtEl>
                                      </p:cBhvr>
                                    </p:animEffect>
                                    <p:animScale>
                                      <p:cBhvr>
                                        <p:cTn id="32" dur="770" decel="100000"/>
                                        <p:tgtEl>
                                          <p:spTgt spid="14346"/>
                                        </p:tgtEl>
                                      </p:cBhvr>
                                      <p:from x="10000" y="10000"/>
                                      <p:to x="200000" y="450000"/>
                                    </p:animScale>
                                    <p:animScale>
                                      <p:cBhvr>
                                        <p:cTn id="33" dur="1230" accel="100000" fill="hold">
                                          <p:stCondLst>
                                            <p:cond delay="770"/>
                                          </p:stCondLst>
                                        </p:cTn>
                                        <p:tgtEl>
                                          <p:spTgt spid="14346"/>
                                        </p:tgtEl>
                                      </p:cBhvr>
                                      <p:from x="200000" y="450000"/>
                                      <p:to x="100000" y="100000"/>
                                    </p:animScale>
                                    <p:set>
                                      <p:cBhvr>
                                        <p:cTn id="34" dur="770" fill="hold"/>
                                        <p:tgtEl>
                                          <p:spTgt spid="14346"/>
                                        </p:tgtEl>
                                        <p:attrNameLst>
                                          <p:attrName>ppt_x</p:attrName>
                                        </p:attrNameLst>
                                      </p:cBhvr>
                                      <p:to>
                                        <p:strVal val="(0.5)"/>
                                      </p:to>
                                    </p:set>
                                    <p:anim from="(0.5)" to="(#ppt_x)" calcmode="lin" valueType="num">
                                      <p:cBhvr>
                                        <p:cTn id="35" dur="1230" accel="100000" fill="hold">
                                          <p:stCondLst>
                                            <p:cond delay="770"/>
                                          </p:stCondLst>
                                        </p:cTn>
                                        <p:tgtEl>
                                          <p:spTgt spid="14346"/>
                                        </p:tgtEl>
                                        <p:attrNameLst>
                                          <p:attrName>ppt_x</p:attrName>
                                        </p:attrNameLst>
                                      </p:cBhvr>
                                    </p:anim>
                                    <p:set>
                                      <p:cBhvr>
                                        <p:cTn id="36" dur="770" fill="hold"/>
                                        <p:tgtEl>
                                          <p:spTgt spid="14346"/>
                                        </p:tgtEl>
                                        <p:attrNameLst>
                                          <p:attrName>ppt_y</p:attrName>
                                        </p:attrNameLst>
                                      </p:cBhvr>
                                      <p:to>
                                        <p:strVal val="(#ppt_y+0.4)"/>
                                      </p:to>
                                    </p:set>
                                    <p:anim from="(#ppt_y+0.4)" to="(#ppt_y)" calcmode="lin" valueType="num">
                                      <p:cBhvr>
                                        <p:cTn id="37" dur="1230" accel="100000" fill="hold">
                                          <p:stCondLst>
                                            <p:cond delay="770"/>
                                          </p:stCondLst>
                                        </p:cTn>
                                        <p:tgtEl>
                                          <p:spTgt spid="14346"/>
                                        </p:tgtEl>
                                        <p:attrNameLst>
                                          <p:attrName>ppt_y</p:attrName>
                                        </p:attrNameLst>
                                      </p:cBhvr>
                                    </p:anim>
                                  </p:childTnLst>
                                </p:cTn>
                              </p:par>
                            </p:childTnLst>
                          </p:cTn>
                        </p:par>
                        <p:par>
                          <p:cTn id="38" fill="hold" nodeType="afterGroup">
                            <p:stCondLst>
                              <p:cond delay="2500"/>
                            </p:stCondLst>
                            <p:childTnLst>
                              <p:par>
                                <p:cTn id="39" presetID="51" presetClass="entr" presetSubtype="0" fill="hold" grpId="0" nodeType="afterEffect">
                                  <p:stCondLst>
                                    <p:cond delay="0"/>
                                  </p:stCondLst>
                                  <p:childTnLst>
                                    <p:set>
                                      <p:cBhvr>
                                        <p:cTn id="40" dur="1" fill="hold">
                                          <p:stCondLst>
                                            <p:cond delay="0"/>
                                          </p:stCondLst>
                                        </p:cTn>
                                        <p:tgtEl>
                                          <p:spTgt spid="14347"/>
                                        </p:tgtEl>
                                        <p:attrNameLst>
                                          <p:attrName>style.visibility</p:attrName>
                                        </p:attrNameLst>
                                      </p:cBhvr>
                                      <p:to>
                                        <p:strVal val="visible"/>
                                      </p:to>
                                    </p:set>
                                    <p:animEffect transition="in" filter="fade">
                                      <p:cBhvr>
                                        <p:cTn id="41" dur="770" decel="100000"/>
                                        <p:tgtEl>
                                          <p:spTgt spid="14347"/>
                                        </p:tgtEl>
                                      </p:cBhvr>
                                    </p:animEffect>
                                    <p:animScale>
                                      <p:cBhvr>
                                        <p:cTn id="42" dur="770" decel="100000"/>
                                        <p:tgtEl>
                                          <p:spTgt spid="14347"/>
                                        </p:tgtEl>
                                      </p:cBhvr>
                                      <p:from x="10000" y="10000"/>
                                      <p:to x="200000" y="450000"/>
                                    </p:animScale>
                                    <p:animScale>
                                      <p:cBhvr>
                                        <p:cTn id="43" dur="1230" accel="100000" fill="hold">
                                          <p:stCondLst>
                                            <p:cond delay="770"/>
                                          </p:stCondLst>
                                        </p:cTn>
                                        <p:tgtEl>
                                          <p:spTgt spid="14347"/>
                                        </p:tgtEl>
                                      </p:cBhvr>
                                      <p:from x="200000" y="450000"/>
                                      <p:to x="100000" y="100000"/>
                                    </p:animScale>
                                    <p:set>
                                      <p:cBhvr>
                                        <p:cTn id="44" dur="770" fill="hold"/>
                                        <p:tgtEl>
                                          <p:spTgt spid="14347"/>
                                        </p:tgtEl>
                                        <p:attrNameLst>
                                          <p:attrName>ppt_x</p:attrName>
                                        </p:attrNameLst>
                                      </p:cBhvr>
                                      <p:to>
                                        <p:strVal val="(0.5)"/>
                                      </p:to>
                                    </p:set>
                                    <p:anim from="(0.5)" to="(#ppt_x)" calcmode="lin" valueType="num">
                                      <p:cBhvr>
                                        <p:cTn id="45" dur="1230" accel="100000" fill="hold">
                                          <p:stCondLst>
                                            <p:cond delay="770"/>
                                          </p:stCondLst>
                                        </p:cTn>
                                        <p:tgtEl>
                                          <p:spTgt spid="14347"/>
                                        </p:tgtEl>
                                        <p:attrNameLst>
                                          <p:attrName>ppt_x</p:attrName>
                                        </p:attrNameLst>
                                      </p:cBhvr>
                                    </p:anim>
                                    <p:set>
                                      <p:cBhvr>
                                        <p:cTn id="46" dur="770" fill="hold"/>
                                        <p:tgtEl>
                                          <p:spTgt spid="14347"/>
                                        </p:tgtEl>
                                        <p:attrNameLst>
                                          <p:attrName>ppt_y</p:attrName>
                                        </p:attrNameLst>
                                      </p:cBhvr>
                                      <p:to>
                                        <p:strVal val="(#ppt_y+0.4)"/>
                                      </p:to>
                                    </p:set>
                                    <p:anim from="(#ppt_y+0.4)" to="(#ppt_y)" calcmode="lin" valueType="num">
                                      <p:cBhvr>
                                        <p:cTn id="47" dur="1230" accel="100000" fill="hold">
                                          <p:stCondLst>
                                            <p:cond delay="770"/>
                                          </p:stCondLst>
                                        </p:cTn>
                                        <p:tgtEl>
                                          <p:spTgt spid="14347"/>
                                        </p:tgtEl>
                                        <p:attrNameLst>
                                          <p:attrName>ppt_y</p:attrName>
                                        </p:attrNameLst>
                                      </p:cBhvr>
                                    </p:anim>
                                  </p:childTnLst>
                                </p:cTn>
                              </p:par>
                            </p:childTnLst>
                          </p:cTn>
                        </p:par>
                        <p:par>
                          <p:cTn id="48" fill="hold" nodeType="afterGroup">
                            <p:stCondLst>
                              <p:cond delay="4500"/>
                            </p:stCondLst>
                            <p:childTnLst>
                              <p:par>
                                <p:cTn id="49" presetID="51" presetClass="entr" presetSubtype="0" fill="hold" grpId="0" nodeType="afterEffect">
                                  <p:stCondLst>
                                    <p:cond delay="0"/>
                                  </p:stCondLst>
                                  <p:childTnLst>
                                    <p:set>
                                      <p:cBhvr>
                                        <p:cTn id="50" dur="1" fill="hold">
                                          <p:stCondLst>
                                            <p:cond delay="0"/>
                                          </p:stCondLst>
                                        </p:cTn>
                                        <p:tgtEl>
                                          <p:spTgt spid="14348"/>
                                        </p:tgtEl>
                                        <p:attrNameLst>
                                          <p:attrName>style.visibility</p:attrName>
                                        </p:attrNameLst>
                                      </p:cBhvr>
                                      <p:to>
                                        <p:strVal val="visible"/>
                                      </p:to>
                                    </p:set>
                                    <p:animEffect transition="in" filter="fade">
                                      <p:cBhvr>
                                        <p:cTn id="51" dur="770" decel="100000"/>
                                        <p:tgtEl>
                                          <p:spTgt spid="14348"/>
                                        </p:tgtEl>
                                      </p:cBhvr>
                                    </p:animEffect>
                                    <p:animScale>
                                      <p:cBhvr>
                                        <p:cTn id="52" dur="770" decel="100000"/>
                                        <p:tgtEl>
                                          <p:spTgt spid="14348"/>
                                        </p:tgtEl>
                                      </p:cBhvr>
                                      <p:from x="10000" y="10000"/>
                                      <p:to x="200000" y="450000"/>
                                    </p:animScale>
                                    <p:animScale>
                                      <p:cBhvr>
                                        <p:cTn id="53" dur="1230" accel="100000" fill="hold">
                                          <p:stCondLst>
                                            <p:cond delay="770"/>
                                          </p:stCondLst>
                                        </p:cTn>
                                        <p:tgtEl>
                                          <p:spTgt spid="14348"/>
                                        </p:tgtEl>
                                      </p:cBhvr>
                                      <p:from x="200000" y="450000"/>
                                      <p:to x="100000" y="100000"/>
                                    </p:animScale>
                                    <p:set>
                                      <p:cBhvr>
                                        <p:cTn id="54" dur="770" fill="hold"/>
                                        <p:tgtEl>
                                          <p:spTgt spid="14348"/>
                                        </p:tgtEl>
                                        <p:attrNameLst>
                                          <p:attrName>ppt_x</p:attrName>
                                        </p:attrNameLst>
                                      </p:cBhvr>
                                      <p:to>
                                        <p:strVal val="(0.5)"/>
                                      </p:to>
                                    </p:set>
                                    <p:anim from="(0.5)" to="(#ppt_x)" calcmode="lin" valueType="num">
                                      <p:cBhvr>
                                        <p:cTn id="55" dur="1230" accel="100000" fill="hold">
                                          <p:stCondLst>
                                            <p:cond delay="770"/>
                                          </p:stCondLst>
                                        </p:cTn>
                                        <p:tgtEl>
                                          <p:spTgt spid="14348"/>
                                        </p:tgtEl>
                                        <p:attrNameLst>
                                          <p:attrName>ppt_x</p:attrName>
                                        </p:attrNameLst>
                                      </p:cBhvr>
                                    </p:anim>
                                    <p:set>
                                      <p:cBhvr>
                                        <p:cTn id="56" dur="770" fill="hold"/>
                                        <p:tgtEl>
                                          <p:spTgt spid="14348"/>
                                        </p:tgtEl>
                                        <p:attrNameLst>
                                          <p:attrName>ppt_y</p:attrName>
                                        </p:attrNameLst>
                                      </p:cBhvr>
                                      <p:to>
                                        <p:strVal val="(#ppt_y+0.4)"/>
                                      </p:to>
                                    </p:set>
                                    <p:anim from="(#ppt_y+0.4)" to="(#ppt_y)" calcmode="lin" valueType="num">
                                      <p:cBhvr>
                                        <p:cTn id="57" dur="1230" accel="100000" fill="hold">
                                          <p:stCondLst>
                                            <p:cond delay="770"/>
                                          </p:stCondLst>
                                        </p:cTn>
                                        <p:tgtEl>
                                          <p:spTgt spid="14348"/>
                                        </p:tgtEl>
                                        <p:attrNameLst>
                                          <p:attrName>ppt_y</p:attrName>
                                        </p:attrNameLst>
                                      </p:cBhvr>
                                    </p:anim>
                                  </p:childTnLst>
                                </p:cTn>
                              </p:par>
                            </p:childTnLst>
                          </p:cTn>
                        </p:par>
                        <p:par>
                          <p:cTn id="58" fill="hold" nodeType="afterGroup">
                            <p:stCondLst>
                              <p:cond delay="6500"/>
                            </p:stCondLst>
                            <p:childTnLst>
                              <p:par>
                                <p:cTn id="59" presetID="51" presetClass="entr" presetSubtype="0" fill="hold" grpId="0" nodeType="afterEffect">
                                  <p:stCondLst>
                                    <p:cond delay="0"/>
                                  </p:stCondLst>
                                  <p:childTnLst>
                                    <p:set>
                                      <p:cBhvr>
                                        <p:cTn id="60" dur="1" fill="hold">
                                          <p:stCondLst>
                                            <p:cond delay="0"/>
                                          </p:stCondLst>
                                        </p:cTn>
                                        <p:tgtEl>
                                          <p:spTgt spid="14349"/>
                                        </p:tgtEl>
                                        <p:attrNameLst>
                                          <p:attrName>style.visibility</p:attrName>
                                        </p:attrNameLst>
                                      </p:cBhvr>
                                      <p:to>
                                        <p:strVal val="visible"/>
                                      </p:to>
                                    </p:set>
                                    <p:animEffect transition="in" filter="fade">
                                      <p:cBhvr>
                                        <p:cTn id="61" dur="770" decel="100000"/>
                                        <p:tgtEl>
                                          <p:spTgt spid="14349"/>
                                        </p:tgtEl>
                                      </p:cBhvr>
                                    </p:animEffect>
                                    <p:animScale>
                                      <p:cBhvr>
                                        <p:cTn id="62" dur="770" decel="100000"/>
                                        <p:tgtEl>
                                          <p:spTgt spid="14349"/>
                                        </p:tgtEl>
                                      </p:cBhvr>
                                      <p:from x="10000" y="10000"/>
                                      <p:to x="200000" y="450000"/>
                                    </p:animScale>
                                    <p:animScale>
                                      <p:cBhvr>
                                        <p:cTn id="63" dur="1230" accel="100000" fill="hold">
                                          <p:stCondLst>
                                            <p:cond delay="770"/>
                                          </p:stCondLst>
                                        </p:cTn>
                                        <p:tgtEl>
                                          <p:spTgt spid="14349"/>
                                        </p:tgtEl>
                                      </p:cBhvr>
                                      <p:from x="200000" y="450000"/>
                                      <p:to x="100000" y="100000"/>
                                    </p:animScale>
                                    <p:set>
                                      <p:cBhvr>
                                        <p:cTn id="64" dur="770" fill="hold"/>
                                        <p:tgtEl>
                                          <p:spTgt spid="14349"/>
                                        </p:tgtEl>
                                        <p:attrNameLst>
                                          <p:attrName>ppt_x</p:attrName>
                                        </p:attrNameLst>
                                      </p:cBhvr>
                                      <p:to>
                                        <p:strVal val="(0.5)"/>
                                      </p:to>
                                    </p:set>
                                    <p:anim from="(0.5)" to="(#ppt_x)" calcmode="lin" valueType="num">
                                      <p:cBhvr>
                                        <p:cTn id="65" dur="1230" accel="100000" fill="hold">
                                          <p:stCondLst>
                                            <p:cond delay="770"/>
                                          </p:stCondLst>
                                        </p:cTn>
                                        <p:tgtEl>
                                          <p:spTgt spid="14349"/>
                                        </p:tgtEl>
                                        <p:attrNameLst>
                                          <p:attrName>ppt_x</p:attrName>
                                        </p:attrNameLst>
                                      </p:cBhvr>
                                    </p:anim>
                                    <p:set>
                                      <p:cBhvr>
                                        <p:cTn id="66" dur="770" fill="hold"/>
                                        <p:tgtEl>
                                          <p:spTgt spid="14349"/>
                                        </p:tgtEl>
                                        <p:attrNameLst>
                                          <p:attrName>ppt_y</p:attrName>
                                        </p:attrNameLst>
                                      </p:cBhvr>
                                      <p:to>
                                        <p:strVal val="(#ppt_y+0.4)"/>
                                      </p:to>
                                    </p:set>
                                    <p:anim from="(#ppt_y+0.4)" to="(#ppt_y)" calcmode="lin" valueType="num">
                                      <p:cBhvr>
                                        <p:cTn id="67" dur="1230" accel="100000" fill="hold">
                                          <p:stCondLst>
                                            <p:cond delay="770"/>
                                          </p:stCondLst>
                                        </p:cTn>
                                        <p:tgtEl>
                                          <p:spTgt spid="14349"/>
                                        </p:tgtEl>
                                        <p:attrNameLst>
                                          <p:attrName>ppt_y</p:attrName>
                                        </p:attrNameLst>
                                      </p:cBhvr>
                                    </p:anim>
                                  </p:childTnLst>
                                </p:cTn>
                              </p:par>
                            </p:childTnLst>
                          </p:cTn>
                        </p:par>
                        <p:par>
                          <p:cTn id="68" fill="hold" nodeType="afterGroup">
                            <p:stCondLst>
                              <p:cond delay="8500"/>
                            </p:stCondLst>
                            <p:childTnLst>
                              <p:par>
                                <p:cTn id="69" presetID="51" presetClass="entr" presetSubtype="0" fill="hold" grpId="0" nodeType="afterEffect">
                                  <p:stCondLst>
                                    <p:cond delay="0"/>
                                  </p:stCondLst>
                                  <p:childTnLst>
                                    <p:set>
                                      <p:cBhvr>
                                        <p:cTn id="70" dur="1" fill="hold">
                                          <p:stCondLst>
                                            <p:cond delay="0"/>
                                          </p:stCondLst>
                                        </p:cTn>
                                        <p:tgtEl>
                                          <p:spTgt spid="14350"/>
                                        </p:tgtEl>
                                        <p:attrNameLst>
                                          <p:attrName>style.visibility</p:attrName>
                                        </p:attrNameLst>
                                      </p:cBhvr>
                                      <p:to>
                                        <p:strVal val="visible"/>
                                      </p:to>
                                    </p:set>
                                    <p:animEffect transition="in" filter="fade">
                                      <p:cBhvr>
                                        <p:cTn id="71" dur="770" decel="100000"/>
                                        <p:tgtEl>
                                          <p:spTgt spid="14350"/>
                                        </p:tgtEl>
                                      </p:cBhvr>
                                    </p:animEffect>
                                    <p:animScale>
                                      <p:cBhvr>
                                        <p:cTn id="72" dur="770" decel="100000"/>
                                        <p:tgtEl>
                                          <p:spTgt spid="14350"/>
                                        </p:tgtEl>
                                      </p:cBhvr>
                                      <p:from x="10000" y="10000"/>
                                      <p:to x="200000" y="450000"/>
                                    </p:animScale>
                                    <p:animScale>
                                      <p:cBhvr>
                                        <p:cTn id="73" dur="1230" accel="100000" fill="hold">
                                          <p:stCondLst>
                                            <p:cond delay="770"/>
                                          </p:stCondLst>
                                        </p:cTn>
                                        <p:tgtEl>
                                          <p:spTgt spid="14350"/>
                                        </p:tgtEl>
                                      </p:cBhvr>
                                      <p:from x="200000" y="450000"/>
                                      <p:to x="100000" y="100000"/>
                                    </p:animScale>
                                    <p:set>
                                      <p:cBhvr>
                                        <p:cTn id="74" dur="770" fill="hold"/>
                                        <p:tgtEl>
                                          <p:spTgt spid="14350"/>
                                        </p:tgtEl>
                                        <p:attrNameLst>
                                          <p:attrName>ppt_x</p:attrName>
                                        </p:attrNameLst>
                                      </p:cBhvr>
                                      <p:to>
                                        <p:strVal val="(0.5)"/>
                                      </p:to>
                                    </p:set>
                                    <p:anim from="(0.5)" to="(#ppt_x)" calcmode="lin" valueType="num">
                                      <p:cBhvr>
                                        <p:cTn id="75" dur="1230" accel="100000" fill="hold">
                                          <p:stCondLst>
                                            <p:cond delay="770"/>
                                          </p:stCondLst>
                                        </p:cTn>
                                        <p:tgtEl>
                                          <p:spTgt spid="14350"/>
                                        </p:tgtEl>
                                        <p:attrNameLst>
                                          <p:attrName>ppt_x</p:attrName>
                                        </p:attrNameLst>
                                      </p:cBhvr>
                                    </p:anim>
                                    <p:set>
                                      <p:cBhvr>
                                        <p:cTn id="76" dur="770" fill="hold"/>
                                        <p:tgtEl>
                                          <p:spTgt spid="14350"/>
                                        </p:tgtEl>
                                        <p:attrNameLst>
                                          <p:attrName>ppt_y</p:attrName>
                                        </p:attrNameLst>
                                      </p:cBhvr>
                                      <p:to>
                                        <p:strVal val="(#ppt_y+0.4)"/>
                                      </p:to>
                                    </p:set>
                                    <p:anim from="(#ppt_y+0.4)" to="(#ppt_y)" calcmode="lin" valueType="num">
                                      <p:cBhvr>
                                        <p:cTn id="77" dur="1230" accel="100000" fill="hold">
                                          <p:stCondLst>
                                            <p:cond delay="770"/>
                                          </p:stCondLst>
                                        </p:cTn>
                                        <p:tgtEl>
                                          <p:spTgt spid="14350"/>
                                        </p:tgtEl>
                                        <p:attrNameLst>
                                          <p:attrName>ppt_y</p:attrName>
                                        </p:attrNameLst>
                                      </p:cBhvr>
                                    </p:anim>
                                  </p:childTnLst>
                                </p:cTn>
                              </p:par>
                            </p:childTnLst>
                          </p:cTn>
                        </p:par>
                        <p:par>
                          <p:cTn id="78" fill="hold" nodeType="afterGroup">
                            <p:stCondLst>
                              <p:cond delay="10500"/>
                            </p:stCondLst>
                            <p:childTnLst>
                              <p:par>
                                <p:cTn id="79" presetID="51" presetClass="entr" presetSubtype="0" fill="hold" grpId="0" nodeType="afterEffect">
                                  <p:stCondLst>
                                    <p:cond delay="0"/>
                                  </p:stCondLst>
                                  <p:childTnLst>
                                    <p:set>
                                      <p:cBhvr>
                                        <p:cTn id="80" dur="1" fill="hold">
                                          <p:stCondLst>
                                            <p:cond delay="0"/>
                                          </p:stCondLst>
                                        </p:cTn>
                                        <p:tgtEl>
                                          <p:spTgt spid="14351"/>
                                        </p:tgtEl>
                                        <p:attrNameLst>
                                          <p:attrName>style.visibility</p:attrName>
                                        </p:attrNameLst>
                                      </p:cBhvr>
                                      <p:to>
                                        <p:strVal val="visible"/>
                                      </p:to>
                                    </p:set>
                                    <p:animEffect transition="in" filter="fade">
                                      <p:cBhvr>
                                        <p:cTn id="81" dur="770" decel="100000"/>
                                        <p:tgtEl>
                                          <p:spTgt spid="14351"/>
                                        </p:tgtEl>
                                      </p:cBhvr>
                                    </p:animEffect>
                                    <p:animScale>
                                      <p:cBhvr>
                                        <p:cTn id="82" dur="770" decel="100000"/>
                                        <p:tgtEl>
                                          <p:spTgt spid="14351"/>
                                        </p:tgtEl>
                                      </p:cBhvr>
                                      <p:from x="10000" y="10000"/>
                                      <p:to x="200000" y="450000"/>
                                    </p:animScale>
                                    <p:animScale>
                                      <p:cBhvr>
                                        <p:cTn id="83" dur="1230" accel="100000" fill="hold">
                                          <p:stCondLst>
                                            <p:cond delay="770"/>
                                          </p:stCondLst>
                                        </p:cTn>
                                        <p:tgtEl>
                                          <p:spTgt spid="14351"/>
                                        </p:tgtEl>
                                      </p:cBhvr>
                                      <p:from x="200000" y="450000"/>
                                      <p:to x="100000" y="100000"/>
                                    </p:animScale>
                                    <p:set>
                                      <p:cBhvr>
                                        <p:cTn id="84" dur="770" fill="hold"/>
                                        <p:tgtEl>
                                          <p:spTgt spid="14351"/>
                                        </p:tgtEl>
                                        <p:attrNameLst>
                                          <p:attrName>ppt_x</p:attrName>
                                        </p:attrNameLst>
                                      </p:cBhvr>
                                      <p:to>
                                        <p:strVal val="(0.5)"/>
                                      </p:to>
                                    </p:set>
                                    <p:anim from="(0.5)" to="(#ppt_x)" calcmode="lin" valueType="num">
                                      <p:cBhvr>
                                        <p:cTn id="85" dur="1230" accel="100000" fill="hold">
                                          <p:stCondLst>
                                            <p:cond delay="770"/>
                                          </p:stCondLst>
                                        </p:cTn>
                                        <p:tgtEl>
                                          <p:spTgt spid="14351"/>
                                        </p:tgtEl>
                                        <p:attrNameLst>
                                          <p:attrName>ppt_x</p:attrName>
                                        </p:attrNameLst>
                                      </p:cBhvr>
                                    </p:anim>
                                    <p:set>
                                      <p:cBhvr>
                                        <p:cTn id="86" dur="770" fill="hold"/>
                                        <p:tgtEl>
                                          <p:spTgt spid="14351"/>
                                        </p:tgtEl>
                                        <p:attrNameLst>
                                          <p:attrName>ppt_y</p:attrName>
                                        </p:attrNameLst>
                                      </p:cBhvr>
                                      <p:to>
                                        <p:strVal val="(#ppt_y+0.4)"/>
                                      </p:to>
                                    </p:set>
                                    <p:anim from="(#ppt_y+0.4)" to="(#ppt_y)" calcmode="lin" valueType="num">
                                      <p:cBhvr>
                                        <p:cTn id="87" dur="1230" accel="100000" fill="hold">
                                          <p:stCondLst>
                                            <p:cond delay="770"/>
                                          </p:stCondLst>
                                        </p:cTn>
                                        <p:tgtEl>
                                          <p:spTgt spid="14351"/>
                                        </p:tgtEl>
                                        <p:attrNameLst>
                                          <p:attrName>ppt_y</p:attrName>
                                        </p:attrNameLst>
                                      </p:cBhvr>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 presetClass="entr" presetSubtype="10" fill="hold" grpId="0" nodeType="clickEffect">
                                  <p:stCondLst>
                                    <p:cond delay="0"/>
                                  </p:stCondLst>
                                  <p:childTnLst>
                                    <p:set>
                                      <p:cBhvr>
                                        <p:cTn id="91" dur="1" fill="hold">
                                          <p:stCondLst>
                                            <p:cond delay="0"/>
                                          </p:stCondLst>
                                        </p:cTn>
                                        <p:tgtEl>
                                          <p:spTgt spid="14343"/>
                                        </p:tgtEl>
                                        <p:attrNameLst>
                                          <p:attrName>style.visibility</p:attrName>
                                        </p:attrNameLst>
                                      </p:cBhvr>
                                      <p:to>
                                        <p:strVal val="visible"/>
                                      </p:to>
                                    </p:set>
                                    <p:animEffect transition="in" filter="checkerboard(across)">
                                      <p:cBhvr>
                                        <p:cTn id="92" dur="500"/>
                                        <p:tgtEl>
                                          <p:spTgt spid="14343"/>
                                        </p:tgtEl>
                                      </p:cBhvr>
                                    </p:animEffect>
                                  </p:childTnLst>
                                </p:cTn>
                              </p:par>
                              <p:par>
                                <p:cTn id="93" presetID="3" presetClass="entr" presetSubtype="10" fill="hold" grpId="0" nodeType="withEffect">
                                  <p:stCondLst>
                                    <p:cond delay="0"/>
                                  </p:stCondLst>
                                  <p:childTnLst>
                                    <p:set>
                                      <p:cBhvr>
                                        <p:cTn id="94" dur="1" fill="hold">
                                          <p:stCondLst>
                                            <p:cond delay="0"/>
                                          </p:stCondLst>
                                        </p:cTn>
                                        <p:tgtEl>
                                          <p:spTgt spid="14339"/>
                                        </p:tgtEl>
                                        <p:attrNameLst>
                                          <p:attrName>style.visibility</p:attrName>
                                        </p:attrNameLst>
                                      </p:cBhvr>
                                      <p:to>
                                        <p:strVal val="visible"/>
                                      </p:to>
                                    </p:set>
                                    <p:animEffect transition="in" filter="blinds(horizontal)">
                                      <p:cBhvr>
                                        <p:cTn id="95" dur="5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P spid="14341" grpId="0"/>
      <p:bldP spid="14342" grpId="0"/>
      <p:bldP spid="14343" grpId="0"/>
      <p:bldP spid="14344" grpId="0" animBg="1"/>
      <p:bldP spid="14346" grpId="0" animBg="1"/>
      <p:bldP spid="14347" grpId="0" animBg="1"/>
      <p:bldP spid="14348" grpId="0" animBg="1"/>
      <p:bldP spid="14349" grpId="0" animBg="1"/>
      <p:bldP spid="14350" grpId="0" animBg="1"/>
      <p:bldP spid="14351" grpId="0" animBg="1"/>
      <p:bldP spid="1435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bethlehem_prayers_trs_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5586" name="Picture 1"/>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950" y="-1588"/>
            <a:ext cx="9294813" cy="4870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Rectangle 3"/>
          <p:cNvSpPr>
            <a:spLocks noGrp="1" noChangeArrowheads="1"/>
          </p:cNvSpPr>
          <p:nvPr>
            <p:ph type="ctrTitle"/>
          </p:nvPr>
        </p:nvSpPr>
        <p:spPr>
          <a:xfrm>
            <a:off x="304800" y="2286000"/>
            <a:ext cx="8153400" cy="1935163"/>
          </a:xfrm>
          <a:effectLst/>
        </p:spPr>
        <p:txBody>
          <a:bodyPr/>
          <a:lstStyle/>
          <a:p>
            <a:pPr eaLnBrk="1" hangingPunct="1">
              <a:defRPr/>
            </a:pPr>
            <a:r>
              <a:rPr lang="en-US" sz="6000" b="1" dirty="0">
                <a:solidFill>
                  <a:schemeClr val="bg1"/>
                </a:solidFill>
                <a:effectLst>
                  <a:glow rad="228600">
                    <a:schemeClr val="tx1"/>
                  </a:glow>
                </a:effectLst>
                <a:latin typeface="Arial" charset="0"/>
                <a:ea typeface="ＭＳ Ｐゴシック" charset="0"/>
                <a:cs typeface="ＭＳ Ｐゴシック" charset="0"/>
              </a:rPr>
              <a:t>Signs Intensifying in Our Generation</a:t>
            </a:r>
            <a:endParaRPr lang="en-US" sz="5400" b="1" dirty="0">
              <a:solidFill>
                <a:schemeClr val="bg1"/>
              </a:solidFill>
              <a:effectLst>
                <a:glow rad="228600">
                  <a:schemeClr val="tx1"/>
                </a:glow>
              </a:effectLst>
              <a:latin typeface="Arial" charset="0"/>
              <a:ea typeface="ＭＳ Ｐゴシック" charset="0"/>
              <a:cs typeface="ＭＳ Ｐゴシック" charset="0"/>
            </a:endParaRPr>
          </a:p>
        </p:txBody>
      </p:sp>
      <p:sp>
        <p:nvSpPr>
          <p:cNvPr id="16388" name="Rectangle 4"/>
          <p:cNvSpPr>
            <a:spLocks noGrp="1" noChangeArrowheads="1"/>
          </p:cNvSpPr>
          <p:nvPr>
            <p:ph type="subTitle" idx="1"/>
          </p:nvPr>
        </p:nvSpPr>
        <p:spPr>
          <a:xfrm>
            <a:off x="107950" y="4941888"/>
            <a:ext cx="9036050" cy="1763712"/>
          </a:xfrm>
          <a:effectLst/>
        </p:spPr>
        <p:txBody>
          <a:bodyPr anchor="ctr"/>
          <a:lstStyle/>
          <a:p>
            <a:pPr eaLnBrk="1" hangingPunct="1">
              <a:lnSpc>
                <a:spcPct val="90000"/>
              </a:lnSpc>
              <a:defRPr/>
            </a:pPr>
            <a:r>
              <a:rPr lang="en-US" sz="3600" b="1" dirty="0">
                <a:solidFill>
                  <a:schemeClr val="bg1"/>
                </a:solidFill>
                <a:effectLst>
                  <a:glow rad="228600">
                    <a:schemeClr val="tx1"/>
                  </a:glow>
                </a:effectLst>
                <a:latin typeface="Arial" charset="0"/>
                <a:ea typeface="ＭＳ Ｐゴシック" charset="0"/>
                <a:cs typeface="ＭＳ Ｐゴシック" charset="0"/>
              </a:rPr>
              <a:t>These signs have been true to varying degrees throughout the ages but are especially evident today…</a:t>
            </a:r>
          </a:p>
        </p:txBody>
      </p:sp>
      <p:sp>
        <p:nvSpPr>
          <p:cNvPr id="195589" name="Text Box 5"/>
          <p:cNvSpPr txBox="1">
            <a:spLocks noChangeArrowheads="1"/>
          </p:cNvSpPr>
          <p:nvPr/>
        </p:nvSpPr>
        <p:spPr bwMode="auto">
          <a:xfrm>
            <a:off x="8534400" y="1524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rPr>
              <a:t>32</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ＭＳ Ｐゴシック"/>
        <a:cs typeface=""/>
      </a:majorFont>
      <a:minorFont>
        <a:latin typeface="Garamond"/>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3_Blank Presentation">
  <a:themeElements>
    <a:clrScheme name="Blank Presentation">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Blank Presentation">
      <a:majorFont>
        <a:latin typeface="Helvetica"/>
        <a:ea typeface="Helvetica"/>
        <a:cs typeface="Helvetica"/>
      </a:majorFont>
      <a:minorFont>
        <a:latin typeface="Arial"/>
        <a:ea typeface="Arial"/>
        <a:cs typeface="Arial"/>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2004:Templates:Presentations:Designs:Blends</Template>
  <TotalTime>8621</TotalTime>
  <Words>2632</Words>
  <Application>Microsoft Macintosh PowerPoint</Application>
  <PresentationFormat>On-screen Show (4:3)</PresentationFormat>
  <Paragraphs>399</Paragraphs>
  <Slides>77</Slides>
  <Notes>70</Notes>
  <HiddenSlides>0</HiddenSlides>
  <MMClips>1</MMClips>
  <ScaleCrop>false</ScaleCrop>
  <HeadingPairs>
    <vt:vector size="6" baseType="variant">
      <vt:variant>
        <vt:lpstr>Fonts Used</vt:lpstr>
      </vt:variant>
      <vt:variant>
        <vt:i4>14</vt:i4>
      </vt:variant>
      <vt:variant>
        <vt:lpstr>Theme</vt:lpstr>
      </vt:variant>
      <vt:variant>
        <vt:i4>19</vt:i4>
      </vt:variant>
      <vt:variant>
        <vt:lpstr>Slide Titles</vt:lpstr>
      </vt:variant>
      <vt:variant>
        <vt:i4>77</vt:i4>
      </vt:variant>
    </vt:vector>
  </HeadingPairs>
  <TitlesOfParts>
    <vt:vector size="110" baseType="lpstr">
      <vt:lpstr>acme secret agent</vt:lpstr>
      <vt:lpstr>Alan Den</vt:lpstr>
      <vt:lpstr>BONES</vt:lpstr>
      <vt:lpstr>Burtinomatic-DemiBold</vt:lpstr>
      <vt:lpstr>Arial</vt:lpstr>
      <vt:lpstr>Arial Black</vt:lpstr>
      <vt:lpstr>Copperplate Gothic Light</vt:lpstr>
      <vt:lpstr>Garamond</vt:lpstr>
      <vt:lpstr>Harrington</vt:lpstr>
      <vt:lpstr>Impact</vt:lpstr>
      <vt:lpstr>Lucida Grande</vt:lpstr>
      <vt:lpstr>Tahoma</vt:lpstr>
      <vt:lpstr>Times New Roman</vt:lpstr>
      <vt:lpstr>Wingdings</vt:lpstr>
      <vt:lpstr>Blank Presentation</vt:lpstr>
      <vt:lpstr>Beam</vt:lpstr>
      <vt:lpstr>Slit</vt:lpstr>
      <vt:lpstr>Stream</vt:lpstr>
      <vt:lpstr>Candybar</vt:lpstr>
      <vt:lpstr>Flame</vt:lpstr>
      <vt:lpstr>Default Design</vt:lpstr>
      <vt:lpstr>Blends</vt:lpstr>
      <vt:lpstr>1_Pulse</vt:lpstr>
      <vt:lpstr>1_Stream</vt:lpstr>
      <vt:lpstr>1_Default Design</vt:lpstr>
      <vt:lpstr>1_Blank Presentation</vt:lpstr>
      <vt:lpstr>1_Fireball</vt:lpstr>
      <vt:lpstr>3_Default Design</vt:lpstr>
      <vt:lpstr>2_Blank Presentation</vt:lpstr>
      <vt:lpstr>4_Stream</vt:lpstr>
      <vt:lpstr>4_Default Design</vt:lpstr>
      <vt:lpstr>2_Default Design</vt:lpstr>
      <vt:lpstr>3_Blank Presentation</vt:lpstr>
      <vt:lpstr>Signs of Christ's Return</vt:lpstr>
      <vt:lpstr>Future (Eschatology) at BibleStudyDownloads.org</vt:lpstr>
      <vt:lpstr>So Many Terms, Lah</vt:lpstr>
      <vt:lpstr>Areas Evangelicals Agree</vt:lpstr>
      <vt:lpstr>PowerPoint Presentation</vt:lpstr>
      <vt:lpstr>SIGNS OF THE SECOND COMING</vt:lpstr>
      <vt:lpstr>Premillennialism</vt:lpstr>
      <vt:lpstr>How Close Can We Know When the Lord Will Return?</vt:lpstr>
      <vt:lpstr>Signs Intensifying in Our Generation</vt:lpstr>
      <vt:lpstr>Religious Deception</vt:lpstr>
      <vt:lpstr>War and Aggression</vt:lpstr>
      <vt:lpstr>Earthquake Data (2000-2012)</vt:lpstr>
      <vt:lpstr>AIDS Continues Protected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Convenient Way to Display the  Mark of the Beast  (Rev. 13:16-18)?</vt:lpstr>
      <vt:lpstr>When are the signs?</vt:lpstr>
      <vt:lpstr>But can God restore Israel as a nation?</vt:lpstr>
      <vt:lpstr>Hitler motivated the Jews to go to their homeland!</vt:lpstr>
      <vt:lpstr>The Dry Bones of Ezekiel 37</vt:lpstr>
      <vt:lpstr>The Valley of Dry Bones (Ezek. 37)</vt:lpstr>
      <vt:lpstr>The Valley of Dry Bones (Ezek. 37)</vt:lpstr>
      <vt:lpstr>The Valley of Dry Bones (Ezek. 37)</vt:lpstr>
      <vt:lpstr>A Hebrew Play on Words</vt:lpstr>
      <vt:lpstr>Exiles &amp; Returns</vt:lpstr>
      <vt:lpstr>Interpreting Ezekiel's Prophecy</vt:lpstr>
      <vt:lpstr>Theodore Herzl</vt:lpstr>
      <vt:lpstr>Jews Return in the 20th Century</vt:lpstr>
      <vt:lpstr>Worldwide Jewish Population in 1997</vt:lpstr>
      <vt:lpstr>Worldwide Jewish Population in 2016</vt:lpstr>
      <vt:lpstr>To return to the land of Israel, Jews had to become a nation once again (1948)</vt:lpstr>
      <vt:lpstr>Israel regained ancient borders in stages (1946-2000)</vt:lpstr>
      <vt:lpstr>Israel regained ancient borders in stages (1946-2000)</vt:lpstr>
      <vt:lpstr>Jews also needed to regain Jerusalem, which they did in the  Six-Day War (1967)</vt:lpstr>
      <vt:lpstr>Jewish Population by Major Regions (1948-2012)</vt:lpstr>
      <vt:lpstr>Why does Ezekiel depict the second return?</vt:lpstr>
      <vt:lpstr>Jewish Hope of Resurrection</vt:lpstr>
      <vt:lpstr>First to Rise?</vt:lpstr>
      <vt:lpstr>Muslims Sealed the Eastern Gate</vt:lpstr>
      <vt:lpstr>Borders of the Land Promised to Abraham</vt:lpstr>
      <vt:lpstr>What's the Future for the Dome and World Geography in the Millennium after Christ's Return?</vt:lpstr>
      <vt:lpstr>Jewish life then revolved around Solomon's temple for 400 years (959-586 BC)</vt:lpstr>
      <vt:lpstr>Jews Maintained Holiness at the Basin</vt:lpstr>
      <vt:lpstr>After temple rebuilding, in NT Passovers 100,000 Jews visited the Temple!</vt:lpstr>
      <vt:lpstr>Muslim Control</vt:lpstr>
      <vt:lpstr>Muslim Prayers at the Dome</vt:lpstr>
      <vt:lpstr>A Dome to Outshine the Dome</vt:lpstr>
      <vt:lpstr>The Rock Inside</vt:lpstr>
      <vt:lpstr>An Imposing Structure</vt:lpstr>
      <vt:lpstr>Modern Temple Mount</vt:lpstr>
      <vt:lpstr>Jewish Western Wall</vt:lpstr>
      <vt:lpstr>The Western Wall</vt:lpstr>
      <vt:lpstr>Prayers for the Third Temple</vt:lpstr>
      <vt:lpstr>God will do the impossible.</vt:lpstr>
      <vt:lpstr>Black</vt:lpstr>
      <vt:lpstr>Future (Eschatology)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BlNK</dc:title>
  <dc:creator>Rick Griffith</dc:creator>
  <cp:lastModifiedBy>Rick Griffith</cp:lastModifiedBy>
  <cp:revision>68</cp:revision>
  <dcterms:created xsi:type="dcterms:W3CDTF">2006-03-21T00:45:22Z</dcterms:created>
  <dcterms:modified xsi:type="dcterms:W3CDTF">2023-11-17T08:48:25Z</dcterms:modified>
</cp:coreProperties>
</file>