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8.xml" ContentType="application/vnd.openxmlformats-officedocument.theme+xml"/>
  <Override PartName="/ppt/slideLayouts/slideLayout87.xml" ContentType="application/vnd.openxmlformats-officedocument.presentationml.slideLayout+xml"/>
  <Override PartName="/ppt/theme/theme9.xml" ContentType="application/vnd.openxmlformats-officedocument.theme+xml"/>
  <Override PartName="/ppt/slideLayouts/slideLayout88.xml" ContentType="application/vnd.openxmlformats-officedocument.presentationml.slideLayout+xml"/>
  <Override PartName="/ppt/theme/theme10.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11.xml" ContentType="application/vnd.openxmlformats-officedocument.theme+xml"/>
  <Override PartName="/ppt/slideLayouts/slideLayout92.xml" ContentType="application/vnd.openxmlformats-officedocument.presentationml.slideLayout+xml"/>
  <Override PartName="/ppt/theme/theme12.xml" ContentType="application/vnd.openxmlformats-officedocument.theme+xml"/>
  <Override PartName="/ppt/slideLayouts/slideLayout93.xml" ContentType="application/vnd.openxmlformats-officedocument.presentationml.slideLayout+xml"/>
  <Override PartName="/ppt/theme/theme13.xml" ContentType="application/vnd.openxmlformats-officedocument.theme+xml"/>
  <Override PartName="/ppt/slideLayouts/slideLayout94.xml" ContentType="application/vnd.openxmlformats-officedocument.presentationml.slideLayout+xml"/>
  <Override PartName="/ppt/theme/theme14.xml" ContentType="application/vnd.openxmlformats-officedocument.theme+xml"/>
  <Override PartName="/ppt/slideLayouts/slideLayout95.xml" ContentType="application/vnd.openxmlformats-officedocument.presentationml.slideLayout+xml"/>
  <Override PartName="/ppt/theme/theme15.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6.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7.xml" ContentType="application/vnd.openxmlformats-officedocument.theme+xml"/>
  <Override PartName="/ppt/slideLayouts/slideLayout118.xml" ContentType="application/vnd.openxmlformats-officedocument.presentationml.slideLayout+xml"/>
  <Override PartName="/ppt/theme/theme18.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9.xml" ContentType="application/vnd.openxmlformats-officedocument.theme+xml"/>
  <Override PartName="/ppt/slideLayouts/slideLayout132.xml" ContentType="application/vnd.openxmlformats-officedocument.presentationml.slideLayout+xml"/>
  <Override PartName="/ppt/theme/theme20.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21.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22.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23.xml" ContentType="application/vnd.openxmlformats-officedocument.theme+xml"/>
  <Override PartName="/ppt/slideLayouts/slideLayout168.xml" ContentType="application/vnd.openxmlformats-officedocument.presentationml.slideLayout+xml"/>
  <Override PartName="/ppt/theme/theme24.xml" ContentType="application/vnd.openxmlformats-officedocument.theme+xml"/>
  <Override PartName="/ppt/slideLayouts/slideLayout169.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1"/>
    <p:sldMasterId id="2147483655" r:id="rId2"/>
    <p:sldMasterId id="2147483653" r:id="rId3"/>
    <p:sldMasterId id="2147483652" r:id="rId4"/>
    <p:sldMasterId id="2147483650" r:id="rId5"/>
    <p:sldMasterId id="2147483649" r:id="rId6"/>
    <p:sldMasterId id="2147483658" r:id="rId7"/>
    <p:sldMasterId id="2147483670" r:id="rId8"/>
    <p:sldMasterId id="2147484009" r:id="rId9"/>
    <p:sldMasterId id="2147484352" r:id="rId10"/>
    <p:sldMasterId id="2147484990" r:id="rId11"/>
    <p:sldMasterId id="2147484996" r:id="rId12"/>
    <p:sldMasterId id="2147484998" r:id="rId13"/>
    <p:sldMasterId id="2147485000" r:id="rId14"/>
    <p:sldMasterId id="2147485162" r:id="rId15"/>
    <p:sldMasterId id="2147485641" r:id="rId16"/>
    <p:sldMasterId id="2147485791" r:id="rId17"/>
    <p:sldMasterId id="2147485803" r:id="rId18"/>
    <p:sldMasterId id="2147485805" r:id="rId19"/>
    <p:sldMasterId id="2147485819" r:id="rId20"/>
    <p:sldMasterId id="2147485821" r:id="rId21"/>
    <p:sldMasterId id="2147485835" r:id="rId22"/>
    <p:sldMasterId id="2147485850" r:id="rId23"/>
    <p:sldMasterId id="2147485862" r:id="rId24"/>
    <p:sldMasterId id="2147485864" r:id="rId25"/>
  </p:sldMasterIdLst>
  <p:notesMasterIdLst>
    <p:notesMasterId r:id="rId83"/>
  </p:notesMasterIdLst>
  <p:sldIdLst>
    <p:sldId id="322" r:id="rId26"/>
    <p:sldId id="336" r:id="rId27"/>
    <p:sldId id="294" r:id="rId28"/>
    <p:sldId id="256" r:id="rId29"/>
    <p:sldId id="279" r:id="rId30"/>
    <p:sldId id="258" r:id="rId31"/>
    <p:sldId id="270" r:id="rId32"/>
    <p:sldId id="271" r:id="rId33"/>
    <p:sldId id="272" r:id="rId34"/>
    <p:sldId id="259" r:id="rId35"/>
    <p:sldId id="280" r:id="rId36"/>
    <p:sldId id="261" r:id="rId37"/>
    <p:sldId id="262" r:id="rId38"/>
    <p:sldId id="283" r:id="rId39"/>
    <p:sldId id="281" r:id="rId40"/>
    <p:sldId id="332" r:id="rId41"/>
    <p:sldId id="333" r:id="rId42"/>
    <p:sldId id="334" r:id="rId43"/>
    <p:sldId id="335" r:id="rId44"/>
    <p:sldId id="265" r:id="rId45"/>
    <p:sldId id="285" r:id="rId46"/>
    <p:sldId id="290" r:id="rId47"/>
    <p:sldId id="284" r:id="rId48"/>
    <p:sldId id="287" r:id="rId49"/>
    <p:sldId id="289" r:id="rId50"/>
    <p:sldId id="293" r:id="rId51"/>
    <p:sldId id="307" r:id="rId52"/>
    <p:sldId id="308" r:id="rId53"/>
    <p:sldId id="309" r:id="rId54"/>
    <p:sldId id="310" r:id="rId55"/>
    <p:sldId id="311" r:id="rId56"/>
    <p:sldId id="461" r:id="rId57"/>
    <p:sldId id="462" r:id="rId58"/>
    <p:sldId id="312" r:id="rId59"/>
    <p:sldId id="313" r:id="rId60"/>
    <p:sldId id="4229" r:id="rId61"/>
    <p:sldId id="315" r:id="rId62"/>
    <p:sldId id="292" r:id="rId63"/>
    <p:sldId id="316" r:id="rId64"/>
    <p:sldId id="317" r:id="rId65"/>
    <p:sldId id="318" r:id="rId66"/>
    <p:sldId id="319" r:id="rId67"/>
    <p:sldId id="320" r:id="rId68"/>
    <p:sldId id="321" r:id="rId69"/>
    <p:sldId id="299" r:id="rId70"/>
    <p:sldId id="300" r:id="rId71"/>
    <p:sldId id="301" r:id="rId72"/>
    <p:sldId id="291" r:id="rId73"/>
    <p:sldId id="325" r:id="rId74"/>
    <p:sldId id="326" r:id="rId75"/>
    <p:sldId id="327" r:id="rId76"/>
    <p:sldId id="328" r:id="rId77"/>
    <p:sldId id="329" r:id="rId78"/>
    <p:sldId id="330" r:id="rId79"/>
    <p:sldId id="331" r:id="rId80"/>
    <p:sldId id="323" r:id="rId81"/>
    <p:sldId id="337" r:id="rId8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6683"/>
    <p:restoredTop sz="79189" autoAdjust="0"/>
  </p:normalViewPr>
  <p:slideViewPr>
    <p:cSldViewPr>
      <p:cViewPr varScale="1">
        <p:scale>
          <a:sx n="77" d="100"/>
          <a:sy n="77" d="100"/>
        </p:scale>
        <p:origin x="192" y="124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varScale="1">
      <p:scale>
        <a:sx n="50" d="100"/>
        <a:sy n="50" d="100"/>
      </p:scale>
      <p:origin x="0" y="1027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xml"/><Relationship Id="rId21" Type="http://schemas.openxmlformats.org/officeDocument/2006/relationships/slideMaster" Target="slideMasters/slideMaster21.xml"/><Relationship Id="rId42" Type="http://schemas.openxmlformats.org/officeDocument/2006/relationships/slide" Target="slides/slide17.xml"/><Relationship Id="rId47" Type="http://schemas.openxmlformats.org/officeDocument/2006/relationships/slide" Target="slides/slide22.xml"/><Relationship Id="rId63" Type="http://schemas.openxmlformats.org/officeDocument/2006/relationships/slide" Target="slides/slide38.xml"/><Relationship Id="rId68" Type="http://schemas.openxmlformats.org/officeDocument/2006/relationships/slide" Target="slides/slide43.xml"/><Relationship Id="rId84" Type="http://schemas.openxmlformats.org/officeDocument/2006/relationships/presProps" Target="presProps.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7.xml"/><Relationship Id="rId37" Type="http://schemas.openxmlformats.org/officeDocument/2006/relationships/slide" Target="slides/slide12.xml"/><Relationship Id="rId53" Type="http://schemas.openxmlformats.org/officeDocument/2006/relationships/slide" Target="slides/slide28.xml"/><Relationship Id="rId58" Type="http://schemas.openxmlformats.org/officeDocument/2006/relationships/slide" Target="slides/slide33.xml"/><Relationship Id="rId74" Type="http://schemas.openxmlformats.org/officeDocument/2006/relationships/slide" Target="slides/slide49.xml"/><Relationship Id="rId79" Type="http://schemas.openxmlformats.org/officeDocument/2006/relationships/slide" Target="slides/slide54.xml"/><Relationship Id="rId5" Type="http://schemas.openxmlformats.org/officeDocument/2006/relationships/slideMaster" Target="slideMasters/slideMaster5.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slide" Target="slides/slide18.xml"/><Relationship Id="rId48" Type="http://schemas.openxmlformats.org/officeDocument/2006/relationships/slide" Target="slides/slide23.xml"/><Relationship Id="rId56" Type="http://schemas.openxmlformats.org/officeDocument/2006/relationships/slide" Target="slides/slide31.xml"/><Relationship Id="rId64" Type="http://schemas.openxmlformats.org/officeDocument/2006/relationships/slide" Target="slides/slide39.xml"/><Relationship Id="rId69" Type="http://schemas.openxmlformats.org/officeDocument/2006/relationships/slide" Target="slides/slide44.xml"/><Relationship Id="rId77" Type="http://schemas.openxmlformats.org/officeDocument/2006/relationships/slide" Target="slides/slide52.xml"/><Relationship Id="rId8" Type="http://schemas.openxmlformats.org/officeDocument/2006/relationships/slideMaster" Target="slideMasters/slideMaster8.xml"/><Relationship Id="rId51" Type="http://schemas.openxmlformats.org/officeDocument/2006/relationships/slide" Target="slides/slide26.xml"/><Relationship Id="rId72" Type="http://schemas.openxmlformats.org/officeDocument/2006/relationships/slide" Target="slides/slide47.xml"/><Relationship Id="rId80" Type="http://schemas.openxmlformats.org/officeDocument/2006/relationships/slide" Target="slides/slide55.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8.xml"/><Relationship Id="rId38" Type="http://schemas.openxmlformats.org/officeDocument/2006/relationships/slide" Target="slides/slide13.xml"/><Relationship Id="rId46" Type="http://schemas.openxmlformats.org/officeDocument/2006/relationships/slide" Target="slides/slide21.xml"/><Relationship Id="rId59" Type="http://schemas.openxmlformats.org/officeDocument/2006/relationships/slide" Target="slides/slide34.xml"/><Relationship Id="rId67" Type="http://schemas.openxmlformats.org/officeDocument/2006/relationships/slide" Target="slides/slide42.xml"/><Relationship Id="rId20" Type="http://schemas.openxmlformats.org/officeDocument/2006/relationships/slideMaster" Target="slideMasters/slideMaster20.xml"/><Relationship Id="rId41" Type="http://schemas.openxmlformats.org/officeDocument/2006/relationships/slide" Target="slides/slide16.xml"/><Relationship Id="rId54" Type="http://schemas.openxmlformats.org/officeDocument/2006/relationships/slide" Target="slides/slide29.xml"/><Relationship Id="rId62" Type="http://schemas.openxmlformats.org/officeDocument/2006/relationships/slide" Target="slides/slide37.xml"/><Relationship Id="rId70" Type="http://schemas.openxmlformats.org/officeDocument/2006/relationships/slide" Target="slides/slide45.xml"/><Relationship Id="rId75" Type="http://schemas.openxmlformats.org/officeDocument/2006/relationships/slide" Target="slides/slide50.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slide" Target="slides/slide24.xml"/><Relationship Id="rId57" Type="http://schemas.openxmlformats.org/officeDocument/2006/relationships/slide" Target="slides/slide32.xml"/><Relationship Id="rId10" Type="http://schemas.openxmlformats.org/officeDocument/2006/relationships/slideMaster" Target="slideMasters/slideMaster10.xml"/><Relationship Id="rId31" Type="http://schemas.openxmlformats.org/officeDocument/2006/relationships/slide" Target="slides/slide6.xml"/><Relationship Id="rId44" Type="http://schemas.openxmlformats.org/officeDocument/2006/relationships/slide" Target="slides/slide19.xml"/><Relationship Id="rId52" Type="http://schemas.openxmlformats.org/officeDocument/2006/relationships/slide" Target="slides/slide27.xml"/><Relationship Id="rId60" Type="http://schemas.openxmlformats.org/officeDocument/2006/relationships/slide" Target="slides/slide35.xml"/><Relationship Id="rId65" Type="http://schemas.openxmlformats.org/officeDocument/2006/relationships/slide" Target="slides/slide40.xml"/><Relationship Id="rId73" Type="http://schemas.openxmlformats.org/officeDocument/2006/relationships/slide" Target="slides/slide48.xml"/><Relationship Id="rId78" Type="http://schemas.openxmlformats.org/officeDocument/2006/relationships/slide" Target="slides/slide53.xml"/><Relationship Id="rId81" Type="http://schemas.openxmlformats.org/officeDocument/2006/relationships/slide" Target="slides/slide56.xml"/><Relationship Id="rId86"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4.xml"/><Relationship Id="rId34" Type="http://schemas.openxmlformats.org/officeDocument/2006/relationships/slide" Target="slides/slide9.xml"/><Relationship Id="rId50" Type="http://schemas.openxmlformats.org/officeDocument/2006/relationships/slide" Target="slides/slide25.xml"/><Relationship Id="rId55" Type="http://schemas.openxmlformats.org/officeDocument/2006/relationships/slide" Target="slides/slide30.xml"/><Relationship Id="rId76" Type="http://schemas.openxmlformats.org/officeDocument/2006/relationships/slide" Target="slides/slide51.xml"/><Relationship Id="rId7" Type="http://schemas.openxmlformats.org/officeDocument/2006/relationships/slideMaster" Target="slideMasters/slideMaster7.xml"/><Relationship Id="rId71" Type="http://schemas.openxmlformats.org/officeDocument/2006/relationships/slide" Target="slides/slide46.xml"/><Relationship Id="rId2" Type="http://schemas.openxmlformats.org/officeDocument/2006/relationships/slideMaster" Target="slideMasters/slideMaster2.xml"/><Relationship Id="rId29" Type="http://schemas.openxmlformats.org/officeDocument/2006/relationships/slide" Target="slides/slide4.xml"/><Relationship Id="rId24" Type="http://schemas.openxmlformats.org/officeDocument/2006/relationships/slideMaster" Target="slideMasters/slideMaster24.xml"/><Relationship Id="rId40" Type="http://schemas.openxmlformats.org/officeDocument/2006/relationships/slide" Target="slides/slide15.xml"/><Relationship Id="rId45" Type="http://schemas.openxmlformats.org/officeDocument/2006/relationships/slide" Target="slides/slide20.xml"/><Relationship Id="rId66" Type="http://schemas.openxmlformats.org/officeDocument/2006/relationships/slide" Target="slides/slide41.xml"/><Relationship Id="rId87" Type="http://schemas.openxmlformats.org/officeDocument/2006/relationships/tableStyles" Target="tableStyles.xml"/><Relationship Id="rId61" Type="http://schemas.openxmlformats.org/officeDocument/2006/relationships/slide" Target="slides/slide36.xml"/><Relationship Id="rId82" Type="http://schemas.openxmlformats.org/officeDocument/2006/relationships/slide" Target="slides/slide57.xml"/></Relationships>
</file>

<file path=ppt/_rels/viewProps.xml.rels><?xml version="1.0" encoding="UTF-8" standalone="yes"?>
<Relationships xmlns="http://schemas.openxmlformats.org/package/2006/relationships"><Relationship Id="rId1"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1075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BD5FEF3D-29F8-1A44-8624-A092829F2427}" type="slidenum">
              <a:rPr lang="en-US"/>
              <a:pPr>
                <a:defRPr/>
              </a:pPr>
              <a:t>‹#›</a:t>
            </a:fld>
            <a:endParaRPr lang="en-US"/>
          </a:p>
        </p:txBody>
      </p:sp>
    </p:spTree>
    <p:extLst>
      <p:ext uri="{BB962C8B-B14F-4D97-AF65-F5344CB8AC3E}">
        <p14:creationId xmlns:p14="http://schemas.microsoft.com/office/powerpoint/2010/main" val="10952083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1" charset="0"/>
        <a:ea typeface="ＭＳ Ｐゴシック" pitchFamily="-111" charset="-128"/>
        <a:cs typeface="ＭＳ Ｐゴシック" pitchFamily="-111" charset="-128"/>
      </a:defRPr>
    </a:lvl1pPr>
    <a:lvl2pPr marL="457200" algn="l" rtl="0" eaLnBrk="0" fontAlgn="base" hangingPunct="0">
      <a:spcBef>
        <a:spcPct val="30000"/>
      </a:spcBef>
      <a:spcAft>
        <a:spcPct val="0"/>
      </a:spcAft>
      <a:defRPr sz="1200" kern="1200">
        <a:solidFill>
          <a:schemeClr val="tx1"/>
        </a:solidFill>
        <a:latin typeface="Times New Roman" pitchFamily="-111" charset="0"/>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1" charset="0"/>
        <a:ea typeface="ＭＳ Ｐゴシック" charset="0"/>
        <a:cs typeface="Geneva" pitchFamily="24" charset="0"/>
      </a:defRPr>
    </a:lvl3pPr>
    <a:lvl4pPr marL="1371600" algn="l" rtl="0" eaLnBrk="0" fontAlgn="base" hangingPunct="0">
      <a:spcBef>
        <a:spcPct val="30000"/>
      </a:spcBef>
      <a:spcAft>
        <a:spcPct val="0"/>
      </a:spcAft>
      <a:defRPr sz="1200" kern="1200">
        <a:solidFill>
          <a:schemeClr val="tx1"/>
        </a:solidFill>
        <a:latin typeface="Times New Roman" pitchFamily="-111" charset="0"/>
        <a:ea typeface="Geneva" pitchFamily="-108" charset="-128"/>
        <a:cs typeface="Geneva" pitchFamily="24" charset="0"/>
      </a:defRPr>
    </a:lvl4pPr>
    <a:lvl5pPr marL="1828800" algn="l" rtl="0" eaLnBrk="0" fontAlgn="base" hangingPunct="0">
      <a:spcBef>
        <a:spcPct val="30000"/>
      </a:spcBef>
      <a:spcAft>
        <a:spcPct val="0"/>
      </a:spcAft>
      <a:defRPr sz="1200" kern="1200">
        <a:solidFill>
          <a:schemeClr val="tx1"/>
        </a:solidFill>
        <a:latin typeface="Times New Roman" pitchFamily="-111" charset="0"/>
        <a:ea typeface="Geneva" pitchFamily="-108" charset="-128"/>
        <a:cs typeface="Geneva" pitchFamily="2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457F189-A961-2445-BBEF-4FCE763B8DE3}" type="slidenum">
              <a:rPr lang="en-US" sz="1200"/>
              <a:pPr/>
              <a:t>2</a:t>
            </a:fld>
            <a:endParaRPr lang="en-US" sz="1200"/>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7B99B4B-536D-E74E-A7E3-ADB2DC019CD6}" type="slidenum">
              <a:rPr lang="en-US" sz="1200"/>
              <a:pPr/>
              <a:t>12</a:t>
            </a:fld>
            <a:endParaRPr lang="en-US" sz="1200"/>
          </a:p>
        </p:txBody>
      </p:sp>
      <p:sp>
        <p:nvSpPr>
          <p:cNvPr id="129026" name="Rectangle 2"/>
          <p:cNvSpPr>
            <a:spLocks noGrp="1" noRot="1" noChangeAspect="1" noChangeArrowheads="1"/>
          </p:cNvSpPr>
          <p:nvPr>
            <p:ph type="sldImg"/>
          </p:nvPr>
        </p:nvSpPr>
        <p:spPr>
          <a:xfrm>
            <a:off x="1130300" y="674688"/>
            <a:ext cx="4597400" cy="3448050"/>
          </a:xfrm>
          <a:solidFill>
            <a:srgbClr val="FFFFFF"/>
          </a:solidFill>
          <a:ln/>
        </p:spPr>
      </p:sp>
      <p:sp>
        <p:nvSpPr>
          <p:cNvPr id="129027" name="Rectangle 3"/>
          <p:cNvSpPr>
            <a:spLocks noGrp="1" noChangeArrowheads="1"/>
          </p:cNvSpPr>
          <p:nvPr>
            <p:ph type="body" idx="1"/>
          </p:nvPr>
        </p:nvSpPr>
        <p:spPr>
          <a:xfrm>
            <a:off x="914400" y="4346575"/>
            <a:ext cx="5029200" cy="41227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B2E0AA1-DA16-4448-8046-DBD68D57D364}" type="slidenum">
              <a:rPr lang="en-US" sz="1200"/>
              <a:pPr/>
              <a:t>13</a:t>
            </a:fld>
            <a:endParaRPr lang="en-US" sz="1200"/>
          </a:p>
        </p:txBody>
      </p:sp>
      <p:sp>
        <p:nvSpPr>
          <p:cNvPr id="131074" name="Rectangle 2"/>
          <p:cNvSpPr>
            <a:spLocks noGrp="1" noRot="1" noChangeAspect="1" noChangeArrowheads="1"/>
          </p:cNvSpPr>
          <p:nvPr>
            <p:ph type="sldImg"/>
          </p:nvPr>
        </p:nvSpPr>
        <p:spPr>
          <a:xfrm>
            <a:off x="1130300" y="674688"/>
            <a:ext cx="4597400" cy="3448050"/>
          </a:xfrm>
          <a:solidFill>
            <a:srgbClr val="FFFFFF"/>
          </a:solidFill>
          <a:ln/>
        </p:spPr>
      </p:sp>
      <p:sp>
        <p:nvSpPr>
          <p:cNvPr id="131075" name="Rectangle 3"/>
          <p:cNvSpPr>
            <a:spLocks noGrp="1" noChangeArrowheads="1"/>
          </p:cNvSpPr>
          <p:nvPr>
            <p:ph type="body" idx="1"/>
          </p:nvPr>
        </p:nvSpPr>
        <p:spPr>
          <a:xfrm>
            <a:off x="914400" y="4346575"/>
            <a:ext cx="5029200" cy="41227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E75FDEB-2222-EF46-BD55-213AFD1DEE53}" type="slidenum">
              <a:rPr lang="en-US" sz="1200"/>
              <a:pPr/>
              <a:t>14</a:t>
            </a:fld>
            <a:endParaRPr lang="en-US" sz="1200"/>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79D7D6B-965D-654D-9F9C-6288DFD78B05}" type="slidenum">
              <a:rPr lang="en-US" sz="1200"/>
              <a:pPr/>
              <a:t>15</a:t>
            </a:fld>
            <a:endParaRPr lang="en-US" sz="1200"/>
          </a:p>
        </p:txBody>
      </p:sp>
      <p:sp>
        <p:nvSpPr>
          <p:cNvPr id="135170" name="Rectangle 2"/>
          <p:cNvSpPr>
            <a:spLocks noGrp="1" noRot="1" noChangeAspect="1" noChangeArrowheads="1"/>
          </p:cNvSpPr>
          <p:nvPr>
            <p:ph type="sldImg"/>
          </p:nvPr>
        </p:nvSpPr>
        <p:spPr>
          <a:xfrm>
            <a:off x="1130300" y="674688"/>
            <a:ext cx="4597400" cy="3448050"/>
          </a:xfrm>
          <a:solidFill>
            <a:srgbClr val="FFFFFF"/>
          </a:solidFill>
          <a:ln/>
        </p:spPr>
      </p:sp>
      <p:sp>
        <p:nvSpPr>
          <p:cNvPr id="135171" name="Rectangle 3"/>
          <p:cNvSpPr>
            <a:spLocks noGrp="1" noChangeArrowheads="1"/>
          </p:cNvSpPr>
          <p:nvPr>
            <p:ph type="body" idx="1"/>
          </p:nvPr>
        </p:nvSpPr>
        <p:spPr>
          <a:xfrm>
            <a:off x="914400" y="4346575"/>
            <a:ext cx="5029200" cy="41227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8F80D98-F5BB-1444-9779-88A090DB1A4D}" type="slidenum">
              <a:rPr lang="en-US" sz="1200">
                <a:solidFill>
                  <a:prstClr val="black"/>
                </a:solidFill>
              </a:rPr>
              <a:pPr/>
              <a:t>16</a:t>
            </a:fld>
            <a:endParaRPr lang="en-US" sz="1200">
              <a:solidFill>
                <a:prstClr val="black"/>
              </a:solidFill>
            </a:endParaRPr>
          </a:p>
        </p:txBody>
      </p:sp>
      <p:sp>
        <p:nvSpPr>
          <p:cNvPr id="137218" name="Rectangle 2"/>
          <p:cNvSpPr>
            <a:spLocks noGrp="1" noRot="1" noChangeAspect="1" noChangeArrowheads="1"/>
          </p:cNvSpPr>
          <p:nvPr>
            <p:ph type="sldImg"/>
          </p:nvPr>
        </p:nvSpPr>
        <p:spPr>
          <a:xfrm>
            <a:off x="1130300" y="674688"/>
            <a:ext cx="4597400" cy="3448050"/>
          </a:xfrm>
          <a:solidFill>
            <a:srgbClr val="FFFFFF"/>
          </a:solidFill>
          <a:ln/>
        </p:spPr>
      </p:sp>
      <p:sp>
        <p:nvSpPr>
          <p:cNvPr id="137219" name="Rectangle 3"/>
          <p:cNvSpPr>
            <a:spLocks noGrp="1" noChangeArrowheads="1"/>
          </p:cNvSpPr>
          <p:nvPr>
            <p:ph type="body" idx="1"/>
          </p:nvPr>
        </p:nvSpPr>
        <p:spPr>
          <a:xfrm>
            <a:off x="914400" y="4346575"/>
            <a:ext cx="5029200" cy="41227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1385A76-4A9B-2842-884C-0A8DFE56D80E}" type="slidenum">
              <a:rPr lang="en-US" sz="1200">
                <a:solidFill>
                  <a:prstClr val="black"/>
                </a:solidFill>
              </a:rPr>
              <a:pPr/>
              <a:t>17</a:t>
            </a:fld>
            <a:endParaRPr lang="en-US" sz="1200">
              <a:solidFill>
                <a:prstClr val="black"/>
              </a:solidFill>
            </a:endParaRPr>
          </a:p>
        </p:txBody>
      </p:sp>
      <p:sp>
        <p:nvSpPr>
          <p:cNvPr id="139266" name="Rectangle 2"/>
          <p:cNvSpPr>
            <a:spLocks noGrp="1" noRot="1" noChangeAspect="1" noChangeArrowheads="1"/>
          </p:cNvSpPr>
          <p:nvPr>
            <p:ph type="sldImg"/>
          </p:nvPr>
        </p:nvSpPr>
        <p:spPr>
          <a:xfrm>
            <a:off x="1130300" y="674688"/>
            <a:ext cx="4597400" cy="3448050"/>
          </a:xfrm>
          <a:solidFill>
            <a:srgbClr val="FFFFFF"/>
          </a:solidFill>
          <a:ln/>
        </p:spPr>
      </p:sp>
      <p:sp>
        <p:nvSpPr>
          <p:cNvPr id="139267" name="Rectangle 3"/>
          <p:cNvSpPr>
            <a:spLocks noGrp="1" noChangeArrowheads="1"/>
          </p:cNvSpPr>
          <p:nvPr>
            <p:ph type="body" idx="1"/>
          </p:nvPr>
        </p:nvSpPr>
        <p:spPr>
          <a:xfrm>
            <a:off x="914400" y="4346575"/>
            <a:ext cx="5029200" cy="41227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7B4A036-CB21-5A43-A45B-A338309F8FFE}" type="slidenum">
              <a:rPr lang="en-US" sz="1200">
                <a:solidFill>
                  <a:prstClr val="black"/>
                </a:solidFill>
              </a:rPr>
              <a:pPr/>
              <a:t>18</a:t>
            </a:fld>
            <a:endParaRPr lang="en-US" sz="1200">
              <a:solidFill>
                <a:prstClr val="black"/>
              </a:solidFill>
            </a:endParaRPr>
          </a:p>
        </p:txBody>
      </p:sp>
      <p:sp>
        <p:nvSpPr>
          <p:cNvPr id="141314" name="Rectangle 2"/>
          <p:cNvSpPr>
            <a:spLocks noGrp="1" noRot="1" noChangeAspect="1" noChangeArrowheads="1"/>
          </p:cNvSpPr>
          <p:nvPr>
            <p:ph type="sldImg"/>
          </p:nvPr>
        </p:nvSpPr>
        <p:spPr>
          <a:xfrm>
            <a:off x="1130300" y="674688"/>
            <a:ext cx="4597400" cy="3448050"/>
          </a:xfrm>
          <a:solidFill>
            <a:srgbClr val="FFFFFF"/>
          </a:solidFill>
          <a:ln/>
        </p:spPr>
      </p:sp>
      <p:sp>
        <p:nvSpPr>
          <p:cNvPr id="141315" name="Rectangle 3"/>
          <p:cNvSpPr>
            <a:spLocks noGrp="1" noChangeArrowheads="1"/>
          </p:cNvSpPr>
          <p:nvPr>
            <p:ph type="body" idx="1"/>
          </p:nvPr>
        </p:nvSpPr>
        <p:spPr>
          <a:xfrm>
            <a:off x="914400" y="4346575"/>
            <a:ext cx="5029200" cy="41227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7919A58-59A9-0644-9931-4C59B143AD68}" type="slidenum">
              <a:rPr lang="en-US" sz="1200">
                <a:solidFill>
                  <a:prstClr val="black"/>
                </a:solidFill>
              </a:rPr>
              <a:pPr/>
              <a:t>19</a:t>
            </a:fld>
            <a:endParaRPr lang="en-US" sz="1200">
              <a:solidFill>
                <a:prstClr val="black"/>
              </a:solidFill>
            </a:endParaRPr>
          </a:p>
        </p:txBody>
      </p:sp>
      <p:sp>
        <p:nvSpPr>
          <p:cNvPr id="143362" name="Rectangle 2"/>
          <p:cNvSpPr>
            <a:spLocks noGrp="1" noRot="1" noChangeAspect="1" noChangeArrowheads="1"/>
          </p:cNvSpPr>
          <p:nvPr>
            <p:ph type="sldImg"/>
          </p:nvPr>
        </p:nvSpPr>
        <p:spPr>
          <a:xfrm>
            <a:off x="1130300" y="674688"/>
            <a:ext cx="4597400" cy="3448050"/>
          </a:xfrm>
          <a:solidFill>
            <a:srgbClr val="FFFFFF"/>
          </a:solidFill>
          <a:ln/>
        </p:spPr>
      </p:sp>
      <p:sp>
        <p:nvSpPr>
          <p:cNvPr id="143363" name="Rectangle 3"/>
          <p:cNvSpPr>
            <a:spLocks noGrp="1" noChangeArrowheads="1"/>
          </p:cNvSpPr>
          <p:nvPr>
            <p:ph type="body" idx="1"/>
          </p:nvPr>
        </p:nvSpPr>
        <p:spPr>
          <a:xfrm>
            <a:off x="914400" y="4346575"/>
            <a:ext cx="5029200" cy="41227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7A0AA15-9E8C-3942-AE8C-BA33634B31DE}" type="slidenum">
              <a:rPr lang="en-US" sz="1200"/>
              <a:pPr/>
              <a:t>20</a:t>
            </a:fld>
            <a:endParaRPr lang="en-US" sz="1200"/>
          </a:p>
        </p:txBody>
      </p:sp>
      <p:sp>
        <p:nvSpPr>
          <p:cNvPr id="145410" name="Rectangle 2"/>
          <p:cNvSpPr>
            <a:spLocks noGrp="1" noRot="1" noChangeAspect="1" noChangeArrowheads="1"/>
          </p:cNvSpPr>
          <p:nvPr>
            <p:ph type="sldImg"/>
          </p:nvPr>
        </p:nvSpPr>
        <p:spPr>
          <a:xfrm>
            <a:off x="1130300" y="674688"/>
            <a:ext cx="4597400" cy="3448050"/>
          </a:xfrm>
          <a:solidFill>
            <a:srgbClr val="FFFFFF"/>
          </a:solidFill>
          <a:ln/>
        </p:spPr>
      </p:sp>
      <p:sp>
        <p:nvSpPr>
          <p:cNvPr id="145411" name="Rectangle 3"/>
          <p:cNvSpPr>
            <a:spLocks noGrp="1" noChangeArrowheads="1"/>
          </p:cNvSpPr>
          <p:nvPr>
            <p:ph type="body" idx="1"/>
          </p:nvPr>
        </p:nvSpPr>
        <p:spPr>
          <a:xfrm>
            <a:off x="914400" y="4346575"/>
            <a:ext cx="5029200" cy="41227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5161A52-33C2-9648-930C-D0026807795A}" type="slidenum">
              <a:rPr lang="en-US" sz="1200"/>
              <a:pPr/>
              <a:t>21</a:t>
            </a:fld>
            <a:endParaRPr lang="en-US" sz="1200"/>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D3DD178-F4FF-0840-8E90-7082DABA692D}" type="slidenum">
              <a:rPr lang="en-US" sz="1200"/>
              <a:pPr/>
              <a:t>4</a:t>
            </a:fld>
            <a:endParaRPr lang="en-US" sz="1200"/>
          </a:p>
        </p:txBody>
      </p:sp>
      <p:sp>
        <p:nvSpPr>
          <p:cNvPr id="112642" name="Rectangle 2"/>
          <p:cNvSpPr>
            <a:spLocks noGrp="1" noRot="1" noChangeAspect="1" noChangeArrowheads="1"/>
          </p:cNvSpPr>
          <p:nvPr>
            <p:ph type="sldImg"/>
          </p:nvPr>
        </p:nvSpPr>
        <p:spPr>
          <a:solidFill>
            <a:srgbClr val="FFFFFF"/>
          </a:solidFill>
          <a:ln/>
        </p:spPr>
      </p:sp>
      <p:sp>
        <p:nvSpPr>
          <p:cNvPr id="11264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E82E32E-00F1-D042-991C-A5F02C14589C}" type="slidenum">
              <a:rPr lang="en-US" sz="1200"/>
              <a:pPr/>
              <a:t>22</a:t>
            </a:fld>
            <a:endParaRPr lang="en-US" sz="1200"/>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F563765-FFF0-FA42-9112-D07C0BA90634}" type="slidenum">
              <a:rPr lang="en-US" sz="1200"/>
              <a:pPr/>
              <a:t>23</a:t>
            </a:fld>
            <a:endParaRPr lang="en-US" sz="1200"/>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AEA07A8-6702-434B-8FF9-950A00A08329}" type="slidenum">
              <a:rPr lang="en-US" sz="1200"/>
              <a:pPr/>
              <a:t>24</a:t>
            </a:fld>
            <a:endParaRPr lang="en-US" sz="1200"/>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C908338-1303-9F49-81BC-091DF3B00AAF}" type="slidenum">
              <a:rPr lang="en-US" sz="1200"/>
              <a:pPr/>
              <a:t>25</a:t>
            </a:fld>
            <a:endParaRPr lang="en-US" sz="1200"/>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ABF2A52-7988-C444-8D1C-8CF18805A356}" type="slidenum">
              <a:rPr lang="en-US" sz="1200"/>
              <a:pPr/>
              <a:t>26</a:t>
            </a:fld>
            <a:endParaRPr lang="en-US" sz="1200"/>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Slide Image Placeholder 1"/>
          <p:cNvSpPr>
            <a:spLocks noGrp="1" noRot="1" noChangeAspect="1"/>
          </p:cNvSpPr>
          <p:nvPr>
            <p:ph type="sldImg"/>
          </p:nvPr>
        </p:nvSpPr>
        <p:spPr>
          <a:ln/>
        </p:spPr>
      </p:sp>
      <p:sp>
        <p:nvSpPr>
          <p:cNvPr id="15974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
        <p:nvSpPr>
          <p:cNvPr id="15974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B83CCFC-7FD6-F946-9D95-6432F5D7B86F}" type="slidenum">
              <a:rPr lang="en-US" sz="1200">
                <a:solidFill>
                  <a:srgbClr val="000000"/>
                </a:solidFill>
              </a:rPr>
              <a:pPr/>
              <a:t>27</a:t>
            </a:fld>
            <a:endParaRPr lang="en-US" sz="1200">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9DD966C-EB08-C142-A59A-72A3E49B86F8}" type="slidenum">
              <a:rPr lang="en-US" sz="1200">
                <a:solidFill>
                  <a:srgbClr val="000000"/>
                </a:solidFill>
              </a:rPr>
              <a:pPr/>
              <a:t>28</a:t>
            </a:fld>
            <a:endParaRPr lang="en-US" sz="1200">
              <a:solidFill>
                <a:srgbClr val="000000"/>
              </a:solidFill>
            </a:endParaRPr>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spcBef>
                <a:spcPct val="0"/>
              </a:spcBef>
            </a:pPr>
            <a:r>
              <a:rPr lang="en-US" sz="1100" b="0" dirty="0">
                <a:latin typeface="Times New Roman" charset="0"/>
                <a:ea typeface="ＭＳ Ｐゴシック" charset="0"/>
                <a:cs typeface="ＭＳ Ｐゴシック" charset="0"/>
              </a:rPr>
              <a:t>A recap of the covenants that are amplified from the Abrahamic covenant of which the new covenant was one of them. </a:t>
            </a:r>
          </a:p>
          <a:p>
            <a:pPr>
              <a:lnSpc>
                <a:spcPct val="90000"/>
              </a:lnSpc>
              <a:spcBef>
                <a:spcPct val="0"/>
              </a:spcBef>
            </a:pPr>
            <a:endParaRPr lang="en-US" sz="1100" b="0" dirty="0">
              <a:latin typeface="Times New Roman" charset="0"/>
              <a:ea typeface="ＭＳ Ｐゴシック" charset="0"/>
              <a:cs typeface="ＭＳ Ｐゴシック" charset="0"/>
            </a:endParaRPr>
          </a:p>
          <a:p>
            <a:pPr>
              <a:lnSpc>
                <a:spcPct val="90000"/>
              </a:lnSpc>
            </a:pPr>
            <a:r>
              <a:rPr lang="en-US" sz="1100" b="0" dirty="0">
                <a:latin typeface="Times New Roman" charset="0"/>
                <a:ea typeface="ＭＳ Ｐゴシック" charset="0"/>
                <a:cs typeface="ＭＳ Ｐゴシック" charset="0"/>
              </a:rPr>
              <a:t>(cf. Deut. 30:1-10) promises:</a:t>
            </a:r>
          </a:p>
          <a:p>
            <a:pPr>
              <a:lnSpc>
                <a:spcPct val="90000"/>
              </a:lnSpc>
              <a:buFontTx/>
              <a:buChar char="•"/>
            </a:pPr>
            <a:r>
              <a:rPr lang="en-US" sz="1100" b="0" dirty="0">
                <a:latin typeface="Times New Roman" charset="0"/>
                <a:ea typeface="ＭＳ Ｐゴシック" charset="0"/>
                <a:cs typeface="ＭＳ Ｐゴシック" charset="0"/>
              </a:rPr>
              <a:t>Land from </a:t>
            </a:r>
            <a:r>
              <a:rPr lang="en-US" sz="1100" b="0" dirty="0" err="1">
                <a:latin typeface="Times New Roman" charset="0"/>
                <a:ea typeface="ＭＳ Ｐゴシック" charset="0"/>
                <a:cs typeface="ＭＳ Ｐゴシック" charset="0"/>
              </a:rPr>
              <a:t>Wadi</a:t>
            </a:r>
            <a:r>
              <a:rPr lang="en-US" sz="1100" b="0" dirty="0">
                <a:latin typeface="Times New Roman" charset="0"/>
                <a:ea typeface="ＭＳ Ｐゴシック" charset="0"/>
                <a:cs typeface="ＭＳ Ｐゴシック" charset="0"/>
              </a:rPr>
              <a:t> of Egypt to Euphrates River (Isa. 27:12)</a:t>
            </a:r>
          </a:p>
          <a:p>
            <a:pPr>
              <a:lnSpc>
                <a:spcPct val="90000"/>
              </a:lnSpc>
              <a:buFontTx/>
              <a:buChar char="•"/>
            </a:pPr>
            <a:r>
              <a:rPr lang="en-US" sz="1100" b="0" dirty="0">
                <a:latin typeface="Times New Roman" charset="0"/>
                <a:ea typeface="ＭＳ Ｐゴシック" charset="0"/>
                <a:cs typeface="ＭＳ Ｐゴシック" charset="0"/>
              </a:rPr>
              <a:t>Eternal possession of land (Gen. 17:8) after exile/restoration</a:t>
            </a:r>
          </a:p>
          <a:p>
            <a:pPr>
              <a:lnSpc>
                <a:spcPct val="90000"/>
              </a:lnSpc>
              <a:buFontTx/>
              <a:buChar char="•"/>
            </a:pPr>
            <a:r>
              <a:rPr lang="en-US" sz="1100" b="0" dirty="0">
                <a:latin typeface="Times New Roman" charset="0"/>
                <a:ea typeface="ＭＳ Ｐゴシック" charset="0"/>
                <a:cs typeface="ＭＳ Ｐゴシック" charset="0"/>
              </a:rPr>
              <a:t>Whole world blessed via the land (Isa. 14:1-2)</a:t>
            </a:r>
          </a:p>
          <a:p>
            <a:pPr>
              <a:lnSpc>
                <a:spcPct val="90000"/>
              </a:lnSpc>
              <a:buFontTx/>
              <a:buChar char="•"/>
            </a:pPr>
            <a:endParaRPr lang="en-US" sz="1100" b="0" dirty="0">
              <a:latin typeface="Times New Roman" charset="0"/>
              <a:ea typeface="ＭＳ Ｐゴシック" charset="0"/>
              <a:cs typeface="ＭＳ Ｐゴシック" charset="0"/>
            </a:endParaRPr>
          </a:p>
          <a:p>
            <a:pPr>
              <a:lnSpc>
                <a:spcPct val="90000"/>
              </a:lnSpc>
            </a:pPr>
            <a:r>
              <a:rPr lang="en-US" sz="1100" b="0" dirty="0">
                <a:latin typeface="Times New Roman" charset="0"/>
                <a:ea typeface="ＭＳ Ｐゴシック" charset="0"/>
                <a:cs typeface="ＭＳ Ｐゴシック" charset="0"/>
              </a:rPr>
              <a:t>2 Samuel 7:12-16 promises perpetual:</a:t>
            </a:r>
          </a:p>
          <a:p>
            <a:pPr>
              <a:lnSpc>
                <a:spcPct val="90000"/>
              </a:lnSpc>
              <a:buFontTx/>
              <a:buChar char="•"/>
            </a:pPr>
            <a:r>
              <a:rPr lang="en-US" sz="1100" b="0" dirty="0">
                <a:latin typeface="Times New Roman" charset="0"/>
                <a:ea typeface="ＭＳ Ｐゴシック" charset="0"/>
                <a:cs typeface="ＭＳ Ｐゴシック" charset="0"/>
              </a:rPr>
              <a:t>Sons (</a:t>
            </a:r>
            <a:r>
              <a:rPr lang="en-US" altLang="ja-JP" sz="1100" b="0" dirty="0">
                <a:latin typeface="Times New Roman" charset="0"/>
                <a:ea typeface="ＭＳ Ｐゴシック" charset="0"/>
                <a:cs typeface="ＭＳ Ｐゴシック" charset="0"/>
              </a:rPr>
              <a:t>"house" never wiped out)</a:t>
            </a:r>
          </a:p>
          <a:p>
            <a:pPr>
              <a:lnSpc>
                <a:spcPct val="90000"/>
              </a:lnSpc>
              <a:buFontTx/>
              <a:buChar char="•"/>
            </a:pPr>
            <a:r>
              <a:rPr lang="en-US" sz="1100" b="0" dirty="0">
                <a:latin typeface="Times New Roman" charset="0"/>
                <a:ea typeface="ＭＳ Ｐゴシック" charset="0"/>
                <a:cs typeface="ＭＳ Ｐゴシック" charset="0"/>
              </a:rPr>
              <a:t>Kingdom (political dynasty)</a:t>
            </a:r>
          </a:p>
          <a:p>
            <a:pPr>
              <a:lnSpc>
                <a:spcPct val="90000"/>
              </a:lnSpc>
              <a:buFontTx/>
              <a:buChar char="•"/>
            </a:pPr>
            <a:r>
              <a:rPr lang="en-US" sz="1100" b="0" dirty="0">
                <a:latin typeface="Times New Roman" charset="0"/>
                <a:ea typeface="ＭＳ Ｐゴシック" charset="0"/>
                <a:cs typeface="ＭＳ Ｐゴシック" charset="0"/>
              </a:rPr>
              <a:t>Throne (right to rule by descendants)</a:t>
            </a:r>
          </a:p>
          <a:p>
            <a:pPr>
              <a:lnSpc>
                <a:spcPct val="90000"/>
              </a:lnSpc>
              <a:buFontTx/>
              <a:buChar char="•"/>
            </a:pPr>
            <a:r>
              <a:rPr lang="en-US" sz="1100" b="0" dirty="0">
                <a:latin typeface="Times New Roman" charset="0"/>
                <a:ea typeface="ＭＳ Ｐゴシック" charset="0"/>
                <a:cs typeface="ＭＳ Ｐゴシック" charset="0"/>
              </a:rPr>
              <a:t>Temple (son to build it)</a:t>
            </a:r>
          </a:p>
          <a:p>
            <a:pPr>
              <a:lnSpc>
                <a:spcPct val="90000"/>
              </a:lnSpc>
            </a:pPr>
            <a:endParaRPr lang="en-US" sz="1100" b="0" dirty="0">
              <a:latin typeface="Times New Roman" charset="0"/>
              <a:ea typeface="ＭＳ Ｐゴシック" charset="0"/>
              <a:cs typeface="ＭＳ Ｐゴシック" charset="0"/>
            </a:endParaRPr>
          </a:p>
          <a:p>
            <a:pPr>
              <a:lnSpc>
                <a:spcPct val="90000"/>
              </a:lnSpc>
            </a:pPr>
            <a:r>
              <a:rPr lang="en-US" sz="1100" b="0" dirty="0">
                <a:latin typeface="Times New Roman" charset="0"/>
                <a:ea typeface="ＭＳ Ｐゴシック" charset="0"/>
                <a:cs typeface="ＭＳ Ｐゴシック" charset="0"/>
              </a:rPr>
              <a:t>Jeremiah 31:31-34 promises:</a:t>
            </a:r>
          </a:p>
          <a:p>
            <a:pPr>
              <a:lnSpc>
                <a:spcPct val="90000"/>
              </a:lnSpc>
              <a:buFontTx/>
              <a:buChar char="•"/>
            </a:pPr>
            <a:r>
              <a:rPr lang="en-US" sz="1100" b="0" dirty="0">
                <a:latin typeface="Times New Roman" charset="0"/>
                <a:ea typeface="ＭＳ Ｐゴシック" charset="0"/>
                <a:cs typeface="ＭＳ Ｐゴシック" charset="0"/>
              </a:rPr>
              <a:t>Forgiveness</a:t>
            </a:r>
          </a:p>
          <a:p>
            <a:pPr>
              <a:lnSpc>
                <a:spcPct val="90000"/>
              </a:lnSpc>
              <a:buFontTx/>
              <a:buChar char="•"/>
            </a:pPr>
            <a:r>
              <a:rPr lang="en-US" sz="1100" b="0" dirty="0">
                <a:latin typeface="Times New Roman" charset="0"/>
                <a:ea typeface="ＭＳ Ｐゴシック" charset="0"/>
                <a:cs typeface="ＭＳ Ｐゴシック" charset="0"/>
              </a:rPr>
              <a:t>Indwelling Spirit</a:t>
            </a:r>
          </a:p>
          <a:p>
            <a:pPr>
              <a:lnSpc>
                <a:spcPct val="90000"/>
              </a:lnSpc>
              <a:buFontTx/>
              <a:buChar char="•"/>
            </a:pPr>
            <a:r>
              <a:rPr lang="en-US" sz="1100" b="0" dirty="0">
                <a:latin typeface="Times New Roman" charset="0"/>
                <a:ea typeface="ＭＳ Ｐゴシック" charset="0"/>
                <a:cs typeface="ＭＳ Ｐゴシック" charset="0"/>
              </a:rPr>
              <a:t>New heart, nature, mind</a:t>
            </a:r>
          </a:p>
          <a:p>
            <a:pPr>
              <a:lnSpc>
                <a:spcPct val="90000"/>
              </a:lnSpc>
              <a:buFontTx/>
              <a:buChar char="•"/>
            </a:pPr>
            <a:r>
              <a:rPr lang="en-US" sz="1100" b="0" dirty="0">
                <a:latin typeface="Times New Roman" charset="0"/>
                <a:ea typeface="ＭＳ Ｐゴシック" charset="0"/>
                <a:cs typeface="ＭＳ Ｐゴシック" charset="0"/>
              </a:rPr>
              <a:t>Reunification of Israel and Judah</a:t>
            </a:r>
          </a:p>
          <a:p>
            <a:pPr>
              <a:lnSpc>
                <a:spcPct val="90000"/>
              </a:lnSpc>
              <a:buFontTx/>
              <a:buChar char="•"/>
            </a:pPr>
            <a:r>
              <a:rPr lang="en-US" sz="1100" b="0" dirty="0">
                <a:latin typeface="Times New Roman" charset="0"/>
                <a:ea typeface="ＭＳ Ｐゴシック" charset="0"/>
                <a:cs typeface="ＭＳ Ｐゴシック" charset="0"/>
              </a:rPr>
              <a:t>No need for evangelism</a:t>
            </a:r>
          </a:p>
          <a:p>
            <a:pPr>
              <a:lnSpc>
                <a:spcPct val="90000"/>
              </a:lnSpc>
              <a:buFontTx/>
              <a:buChar char="•"/>
            </a:pPr>
            <a:endParaRPr lang="en-US" sz="1100" b="0" dirty="0">
              <a:latin typeface="Times New Roman"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DF35703-610E-2143-AC20-95978AD70DAE}" type="slidenum">
              <a:rPr lang="en-US" sz="1200">
                <a:solidFill>
                  <a:srgbClr val="000000"/>
                </a:solidFill>
              </a:rPr>
              <a:pPr/>
              <a:t>29</a:t>
            </a:fld>
            <a:endParaRPr lang="en-US" sz="1200">
              <a:solidFill>
                <a:srgbClr val="000000"/>
              </a:solidFill>
            </a:endParaRPr>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spcBef>
                <a:spcPct val="0"/>
              </a:spcBef>
            </a:pPr>
            <a:endParaRPr lang="en-US">
              <a:latin typeface="Times New Roman"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8DCB64A-490C-764A-840D-9A8D58CB5307}" type="slidenum">
              <a:rPr lang="en-US" sz="1200">
                <a:solidFill>
                  <a:srgbClr val="000000"/>
                </a:solidFill>
              </a:rPr>
              <a:pPr/>
              <a:t>30</a:t>
            </a:fld>
            <a:endParaRPr lang="en-US" sz="1200">
              <a:solidFill>
                <a:srgbClr val="000000"/>
              </a:solidFill>
            </a:endParaRPr>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spcBef>
                <a:spcPct val="0"/>
              </a:spcBef>
            </a:pPr>
            <a:endParaRPr lang="en-US">
              <a:latin typeface="Times New Roman"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8955705-A6A0-9542-8860-5335E71B417D}" type="slidenum">
              <a:rPr lang="en-US" sz="1200">
                <a:solidFill>
                  <a:srgbClr val="000000"/>
                </a:solidFill>
              </a:rPr>
              <a:pPr/>
              <a:t>31</a:t>
            </a:fld>
            <a:endParaRPr lang="en-US" sz="1200">
              <a:solidFill>
                <a:srgbClr val="000000"/>
              </a:solidFill>
            </a:endParaRPr>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pPr>
            <a:r>
              <a:rPr lang="en-US">
                <a:latin typeface="Times New Roman" charset="0"/>
                <a:ea typeface="ＭＳ Ｐゴシック" charset="0"/>
                <a:cs typeface="ＭＳ Ｐゴシック" charset="0"/>
              </a:rPr>
              <a:t>How did we know that it was unconditional?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5A958B5-BA46-3A4C-9B17-E0D0C3A17C02}" type="slidenum">
              <a:rPr lang="en-US" sz="1200"/>
              <a:pPr/>
              <a:t>5</a:t>
            </a:fld>
            <a:endParaRPr lang="en-US" sz="1200"/>
          </a:p>
        </p:txBody>
      </p:sp>
      <p:sp>
        <p:nvSpPr>
          <p:cNvPr id="114690" name="Rectangle 2"/>
          <p:cNvSpPr>
            <a:spLocks noGrp="1" noRot="1" noChangeAspect="1" noChangeArrowheads="1"/>
          </p:cNvSpPr>
          <p:nvPr>
            <p:ph type="sldImg"/>
          </p:nvPr>
        </p:nvSpPr>
        <p:spPr>
          <a:xfrm>
            <a:off x="1130300" y="674688"/>
            <a:ext cx="4597400" cy="3448050"/>
          </a:xfrm>
          <a:solidFill>
            <a:srgbClr val="FFFFFF"/>
          </a:solidFill>
          <a:ln/>
        </p:spPr>
      </p:sp>
      <p:sp>
        <p:nvSpPr>
          <p:cNvPr id="114691" name="Rectangle 3"/>
          <p:cNvSpPr>
            <a:spLocks noGrp="1" noChangeArrowheads="1"/>
          </p:cNvSpPr>
          <p:nvPr>
            <p:ph type="body" idx="1"/>
          </p:nvPr>
        </p:nvSpPr>
        <p:spPr>
          <a:xfrm>
            <a:off x="914400" y="4346575"/>
            <a:ext cx="5029200" cy="41227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Passover had its "cup of redemption" that referred to the salvation of Israel from slavery in Egypt. But Jesus changed the familiar wording on the night of the Last Supper to apply this "cup of redemption" not simply to political redemption. He declared himself as the fulfillment of this cup as it ultimately celebrates redemption in HIS blood as the TRUE Passover Lamb!</a:t>
            </a:r>
          </a:p>
          <a:p>
            <a:r>
              <a:rPr lang="en-US" dirty="0"/>
              <a:t>__________</a:t>
            </a:r>
          </a:p>
          <a:p>
            <a:r>
              <a:rPr lang="en-US" dirty="0"/>
              <a:t>Common-389</a:t>
            </a:r>
          </a:p>
          <a:p>
            <a:r>
              <a:rPr lang="en-US" sz="1200" baseline="0" dirty="0">
                <a:latin typeface="Arial"/>
                <a:ea typeface="ＭＳ Ｐゴシック" charset="0"/>
                <a:cs typeface="Arial"/>
              </a:rPr>
              <a:t>BE-24-Jeremiah-62?</a:t>
            </a:r>
            <a:endParaRPr lang="en-US" baseline="0" dirty="0">
              <a:latin typeface="Arial"/>
              <a:ea typeface="ＭＳ Ｐゴシック" charset="0"/>
              <a:cs typeface="Arial"/>
            </a:endParaRPr>
          </a:p>
          <a:p>
            <a:r>
              <a:rPr lang="en-US" baseline="0" dirty="0">
                <a:latin typeface="Arial"/>
                <a:ea typeface="ＭＳ Ｐゴシック" charset="0"/>
                <a:cs typeface="Arial"/>
              </a:rPr>
              <a:t>ES-05-Biblical Covenants-31?</a:t>
            </a:r>
            <a:endParaRPr lang="en-US" sz="1200" baseline="0" dirty="0">
              <a:latin typeface="Arial"/>
              <a:ea typeface="ＭＳ Ｐゴシック" charset="0"/>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a:latin typeface="Arial"/>
                <a:ea typeface="ＭＳ Ｐゴシック" charset="0"/>
                <a:cs typeface="Arial"/>
              </a:rPr>
              <a:t>OS-24-Jeremiah-169</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a:latin typeface="Arial"/>
                <a:ea typeface="ＭＳ Ｐゴシック" charset="0"/>
                <a:cs typeface="Arial"/>
              </a:rPr>
              <a:t>NS-03-Luke13-24-slide 161</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a:latin typeface="Arial"/>
                <a:ea typeface="ＭＳ Ｐゴシック" charset="0"/>
                <a:cs typeface="Arial"/>
              </a:rPr>
              <a:t>NS-08-2 Corinthians-83?</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a:latin typeface="Arial"/>
                <a:ea typeface="ＭＳ Ｐゴシック" charset="0"/>
                <a:cs typeface="Arial"/>
              </a:rPr>
              <a:t>NS-19-Hebrews-34?</a:t>
            </a:r>
            <a:endParaRPr lang="en-US" dirty="0">
              <a:latin typeface="Calibri" charset="0"/>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AE93D2-6052-9D41-95B2-9D51089F47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04406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must reconcile these seemingly contradictory applications.</a:t>
            </a:r>
          </a:p>
          <a:p>
            <a:r>
              <a:rPr lang="en-US" dirty="0"/>
              <a:t>__________</a:t>
            </a:r>
          </a:p>
          <a:p>
            <a:r>
              <a:rPr lang="en-US" dirty="0"/>
              <a:t>Common-390</a:t>
            </a:r>
          </a:p>
          <a:p>
            <a:r>
              <a:rPr lang="en-US" sz="1200" baseline="0" dirty="0">
                <a:latin typeface="Arial"/>
                <a:ea typeface="ＭＳ Ｐゴシック" charset="0"/>
                <a:cs typeface="Arial"/>
              </a:rPr>
              <a:t>BE-24-Jeremiah-62?</a:t>
            </a:r>
            <a:endParaRPr lang="en-US" baseline="0" dirty="0">
              <a:latin typeface="Arial"/>
              <a:ea typeface="ＭＳ Ｐゴシック" charset="0"/>
              <a:cs typeface="Arial"/>
            </a:endParaRPr>
          </a:p>
          <a:p>
            <a:r>
              <a:rPr lang="en-US" baseline="0" dirty="0">
                <a:latin typeface="Arial"/>
                <a:ea typeface="ＭＳ Ｐゴシック" charset="0"/>
                <a:cs typeface="Arial"/>
              </a:rPr>
              <a:t>ES-05-Biblical Covenants-31?</a:t>
            </a:r>
            <a:endParaRPr lang="en-US" sz="1200" baseline="0" dirty="0">
              <a:latin typeface="Arial"/>
              <a:ea typeface="ＭＳ Ｐゴシック" charset="0"/>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a:latin typeface="Arial"/>
                <a:ea typeface="ＭＳ Ｐゴシック" charset="0"/>
                <a:cs typeface="Arial"/>
              </a:rPr>
              <a:t>OS-24-Jeremiah-170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a:latin typeface="Arial"/>
                <a:ea typeface="ＭＳ Ｐゴシック" charset="0"/>
                <a:cs typeface="Arial"/>
              </a:rPr>
              <a:t>NS-03-Luke13-24-slide 161</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a:latin typeface="Arial"/>
                <a:ea typeface="ＭＳ Ｐゴシック" charset="0"/>
                <a:cs typeface="Arial"/>
              </a:rPr>
              <a:t>NS-08-2 Corinthians-83?</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a:latin typeface="Arial"/>
                <a:ea typeface="ＭＳ Ｐゴシック" charset="0"/>
                <a:cs typeface="Arial"/>
              </a:rPr>
              <a:t>NS-19-Hebrews-34?</a:t>
            </a:r>
            <a:endParaRPr lang="en-US" dirty="0">
              <a:latin typeface="Calibri"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AE93D2-6052-9D41-95B2-9D51089F47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51861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Image Placeholder 1"/>
          <p:cNvSpPr>
            <a:spLocks noGrp="1" noRot="1" noChangeAspect="1"/>
          </p:cNvSpPr>
          <p:nvPr>
            <p:ph type="sldImg"/>
          </p:nvPr>
        </p:nvSpPr>
        <p:spPr>
          <a:ln/>
        </p:spPr>
      </p:sp>
      <p:sp>
        <p:nvSpPr>
          <p:cNvPr id="16998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a:buFontTx/>
              <a:buAutoNum type="arabicParenR"/>
            </a:pPr>
            <a:r>
              <a:rPr lang="en-US" dirty="0">
                <a:latin typeface="Times New Roman" charset="0"/>
                <a:ea typeface="ＭＳ Ｐゴシック" charset="0"/>
                <a:cs typeface="ＭＳ Ｐゴシック" charset="0"/>
              </a:rPr>
              <a:t>Ignores NT, Christ</a:t>
            </a:r>
            <a:r>
              <a:rPr lang="fr-FR" altLang="ja-JP" dirty="0">
                <a:latin typeface="Times New Roman" charset="0"/>
                <a:ea typeface="ＭＳ Ｐゴシック" charset="0"/>
                <a:cs typeface="ＭＳ Ｐゴシック" charset="0"/>
              </a:rPr>
              <a:t>'</a:t>
            </a:r>
            <a:r>
              <a:rPr lang="en-US" altLang="ja-JP" dirty="0">
                <a:latin typeface="Times New Roman" charset="0"/>
                <a:ea typeface="ＭＳ Ｐゴシック" charset="0"/>
                <a:cs typeface="ＭＳ Ｐゴシック" charset="0"/>
              </a:rPr>
              <a:t>s words, Paul</a:t>
            </a:r>
            <a:r>
              <a:rPr lang="fr-FR" altLang="ja-JP" dirty="0">
                <a:latin typeface="Times New Roman" charset="0"/>
                <a:ea typeface="ＭＳ Ｐゴシック" charset="0"/>
                <a:cs typeface="ＭＳ Ｐゴシック" charset="0"/>
              </a:rPr>
              <a:t>'</a:t>
            </a:r>
            <a:r>
              <a:rPr lang="en-US" altLang="ja-JP" dirty="0">
                <a:latin typeface="Times New Roman" charset="0"/>
                <a:ea typeface="ＭＳ Ｐゴシック" charset="0"/>
                <a:cs typeface="ＭＳ Ｐゴシック" charset="0"/>
              </a:rPr>
              <a:t>s teachings</a:t>
            </a:r>
          </a:p>
          <a:p>
            <a:pPr marL="228600" indent="-228600">
              <a:buFontTx/>
              <a:buAutoNum type="arabicParenR"/>
            </a:pPr>
            <a:r>
              <a:rPr lang="en-US" dirty="0">
                <a:latin typeface="Times New Roman" charset="0"/>
                <a:ea typeface="ＭＳ Ｐゴシック" charset="0"/>
                <a:cs typeface="ＭＳ Ｐゴシック" charset="0"/>
              </a:rPr>
              <a:t>Ignore present work of the Holy Spirit cue cards </a:t>
            </a:r>
          </a:p>
          <a:p>
            <a:pPr marL="228600" indent="-228600">
              <a:buFontTx/>
              <a:buAutoNum type="arabicParenR"/>
            </a:pPr>
            <a:endParaRPr lang="en-US" dirty="0">
              <a:latin typeface="Times New Roman" charset="0"/>
              <a:ea typeface="ＭＳ Ｐゴシック" charset="0"/>
              <a:cs typeface="ＭＳ Ｐゴシック" charset="0"/>
            </a:endParaRPr>
          </a:p>
          <a:p>
            <a:pPr marL="228600" indent="-228600"/>
            <a:r>
              <a:rPr lang="en-US" dirty="0">
                <a:latin typeface="Times New Roman" charset="0"/>
                <a:ea typeface="ＭＳ Ｐゴシック" charset="0"/>
                <a:cs typeface="ＭＳ Ｐゴシック" charset="0"/>
              </a:rPr>
              <a:t>1)Cannot reconcile same terminology for OT and NT covenants.</a:t>
            </a:r>
          </a:p>
          <a:p>
            <a:pPr marL="228600" indent="-228600"/>
            <a:r>
              <a:rPr lang="en-US" dirty="0">
                <a:latin typeface="Times New Roman" charset="0"/>
                <a:ea typeface="ＭＳ Ｐゴシック" charset="0"/>
                <a:cs typeface="ＭＳ Ｐゴシック" charset="0"/>
              </a:rPr>
              <a:t>2) The distinctions are too sharp. </a:t>
            </a:r>
          </a:p>
          <a:p>
            <a:pPr marL="228600" indent="-228600"/>
            <a:endParaRPr lang="en-US" dirty="0">
              <a:latin typeface="Times New Roman" charset="0"/>
              <a:ea typeface="ＭＳ Ｐゴシック" charset="0"/>
              <a:cs typeface="ＭＳ Ｐゴシック" charset="0"/>
            </a:endParaRPr>
          </a:p>
          <a:p>
            <a:pPr marL="228600" indent="-228600">
              <a:buFontTx/>
              <a:buAutoNum type="arabicParenR" startAt="3"/>
            </a:pPr>
            <a:r>
              <a:rPr lang="en-US" dirty="0">
                <a:latin typeface="Times New Roman" charset="0"/>
                <a:ea typeface="ＭＳ Ｐゴシック" charset="0"/>
                <a:cs typeface="ＭＳ Ｐゴシック" charset="0"/>
              </a:rPr>
              <a:t>View most modern pre-mils take. Deals with both OT/NT data, forgiveness and the holy spirit are blessings that we experience now. </a:t>
            </a:r>
          </a:p>
          <a:p>
            <a:pPr marL="228600" indent="-228600">
              <a:buFontTx/>
              <a:buAutoNum type="arabicParenR" startAt="3"/>
            </a:pPr>
            <a:endParaRPr lang="en-US" dirty="0">
              <a:latin typeface="Times New Roman" charset="0"/>
              <a:ea typeface="ＭＳ Ｐゴシック" charset="0"/>
              <a:cs typeface="ＭＳ Ｐゴシック" charset="0"/>
            </a:endParaRPr>
          </a:p>
          <a:p>
            <a:pPr marL="228600" indent="-228600">
              <a:buFontTx/>
              <a:buAutoNum type="arabicParenR" startAt="3"/>
            </a:pPr>
            <a:r>
              <a:rPr lang="en-US" dirty="0">
                <a:latin typeface="Times New Roman" charset="0"/>
                <a:ea typeface="ＭＳ Ｐゴシック" charset="0"/>
                <a:cs typeface="ＭＳ Ｐゴシック" charset="0"/>
              </a:rPr>
              <a:t>Ignoring OT data between the distinctions between church and Israel </a:t>
            </a:r>
          </a:p>
        </p:txBody>
      </p:sp>
      <p:sp>
        <p:nvSpPr>
          <p:cNvPr id="16998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A7FB543-5D2E-9B44-8779-3690608D73BB}" type="slidenum">
              <a:rPr lang="en-US" sz="1200">
                <a:solidFill>
                  <a:srgbClr val="000000"/>
                </a:solidFill>
              </a:rPr>
              <a:pPr/>
              <a:t>34</a:t>
            </a:fld>
            <a:endParaRPr lang="en-US" sz="1200">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DCE6EE3-587F-5443-9179-B2C7BF133F07}" type="slidenum">
              <a:rPr lang="en-US" sz="1200">
                <a:solidFill>
                  <a:srgbClr val="000000"/>
                </a:solidFill>
              </a:rPr>
              <a:pPr/>
              <a:t>35</a:t>
            </a:fld>
            <a:endParaRPr lang="en-US" sz="1200">
              <a:solidFill>
                <a:srgbClr val="000000"/>
              </a:solidFill>
            </a:endParaRP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pPr>
            <a:r>
              <a:rPr lang="en-US">
                <a:latin typeface="Times New Roman" charset="0"/>
                <a:ea typeface="ＭＳ Ｐゴシック" charset="0"/>
                <a:cs typeface="ＭＳ Ｐゴシック" charset="0"/>
              </a:rPr>
              <a:t>There are debates that exist about the how far or when or to whom the covenant refers to. This is because Jeremiah 31 declares the covenant is for Israel and Judah but in the new testament. (Luke 22:20; 1 Cor 11:25; 2 Cor.3:6; Heb 8:8;9:15 ) it is declared for the church.</a:t>
            </a:r>
          </a:p>
          <a:p>
            <a:pPr>
              <a:spcBef>
                <a:spcPct val="0"/>
              </a:spcBef>
            </a:pPr>
            <a:r>
              <a:rPr lang="en-US">
                <a:latin typeface="Times New Roman" charset="0"/>
                <a:ea typeface="ＭＳ Ｐゴシック" charset="0"/>
                <a:cs typeface="ＭＳ Ｐゴシック" charset="0"/>
              </a:rPr>
              <a:t>.</a:t>
            </a:r>
          </a:p>
          <a:p>
            <a:pPr>
              <a:spcBef>
                <a:spcPct val="0"/>
              </a:spcBef>
            </a:pPr>
            <a:r>
              <a:rPr lang="en-US">
                <a:latin typeface="Times New Roman" charset="0"/>
                <a:ea typeface="ＭＳ Ｐゴシック" charset="0"/>
                <a:cs typeface="ＭＳ Ｐゴシック" charset="0"/>
              </a:rPr>
              <a:t>So questions arise if is there a new covenant? Is it especially for the church? Or is it only for Israel? Or was there two covenants? Or are these promises built upon each other?</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itchFamily="16" charset="0"/>
                <a:ea typeface="ＭＳ Ｐゴシック" charset="-128"/>
                <a:cs typeface="ＭＳ Ｐゴシック" charset="-128"/>
              </a:rPr>
              <a:t>What covenant does Jesus mediate that is far better than the old (8:6)?</a:t>
            </a:r>
            <a:r>
              <a:rPr lang="en-SG" dirty="0">
                <a:effectLst/>
              </a:rPr>
              <a:t> </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charset="0"/>
              <a:buNone/>
              <a:tabLst/>
              <a:defRPr/>
            </a:pPr>
            <a:r>
              <a:rPr lang="en-US" dirty="0">
                <a:latin typeface="Arial" panose="020B0604020202020204" pitchFamily="34" charset="0"/>
                <a:cs typeface="Arial" panose="020B0604020202020204" pitchFamily="34" charset="0"/>
              </a:rPr>
              <a:t>Christians</a:t>
            </a:r>
            <a:r>
              <a:rPr lang="en-US" baseline="0" dirty="0">
                <a:latin typeface="Arial" panose="020B0604020202020204" pitchFamily="34" charset="0"/>
                <a:cs typeface="Arial" panose="020B0604020202020204" pitchFamily="34" charset="0"/>
              </a:rPr>
              <a:t> are not under the covenant with Moses. We are new covenant believers. </a:t>
            </a:r>
            <a:endParaRPr lang="en-SG" dirty="0">
              <a:effectLst/>
            </a:endParaRPr>
          </a:p>
          <a:p>
            <a:r>
              <a:rPr lang="en-SG" dirty="0">
                <a:effectLst/>
              </a:rPr>
              <a:t>_____________</a:t>
            </a:r>
          </a:p>
          <a:p>
            <a:pPr>
              <a:spcBef>
                <a:spcPts val="0"/>
              </a:spcBef>
              <a:buNone/>
            </a:pPr>
            <a:r>
              <a:rPr lang="en-US" dirty="0"/>
              <a:t>Common-225</a:t>
            </a:r>
          </a:p>
          <a:p>
            <a:pPr>
              <a:spcBef>
                <a:spcPts val="0"/>
              </a:spcBef>
              <a:buNone/>
            </a:pPr>
            <a:r>
              <a:rPr lang="en-US" dirty="0"/>
              <a:t>BE-05-Deut-46</a:t>
            </a:r>
          </a:p>
          <a:p>
            <a:pPr>
              <a:spcBef>
                <a:spcPts val="0"/>
              </a:spcBef>
              <a:buNone/>
            </a:pPr>
            <a:r>
              <a:rPr lang="en-US" dirty="0"/>
              <a:t>CH-02-Nature, etc.-104</a:t>
            </a:r>
          </a:p>
          <a:p>
            <a:pPr>
              <a:spcBef>
                <a:spcPts val="0"/>
              </a:spcBef>
              <a:buNone/>
            </a:pPr>
            <a:r>
              <a:rPr lang="en-US" baseline="0" dirty="0">
                <a:latin typeface="Arial"/>
                <a:ea typeface="ＭＳ Ｐゴシック" charset="0"/>
                <a:cs typeface="Arial"/>
              </a:rPr>
              <a:t>ES-05-Biblical Covenants-34</a:t>
            </a:r>
            <a:endParaRPr lang="en-US" dirty="0"/>
          </a:p>
          <a:p>
            <a:pPr>
              <a:spcBef>
                <a:spcPts val="0"/>
              </a:spcBef>
              <a:buNone/>
            </a:pPr>
            <a:r>
              <a:rPr lang="en-US" dirty="0"/>
              <a:t>OS-02-Exodus-370, 463</a:t>
            </a:r>
          </a:p>
          <a:p>
            <a:pPr>
              <a:spcBef>
                <a:spcPts val="0"/>
              </a:spcBef>
              <a:buNone/>
            </a:pPr>
            <a:r>
              <a:rPr lang="en-US" dirty="0"/>
              <a:t>OS-05-Deut-185</a:t>
            </a:r>
          </a:p>
          <a:p>
            <a:pPr>
              <a:spcBef>
                <a:spcPts val="0"/>
              </a:spcBef>
              <a:buNone/>
            </a:pPr>
            <a:r>
              <a:rPr lang="en-US" dirty="0"/>
              <a:t>OS-24-Jeremiah-177</a:t>
            </a:r>
          </a:p>
          <a:p>
            <a:pPr>
              <a:spcBef>
                <a:spcPts val="0"/>
              </a:spcBef>
              <a:buNone/>
            </a:pPr>
            <a:r>
              <a:rPr lang="en-US" dirty="0"/>
              <a:t>NS-08-2 Corinthians-41</a:t>
            </a:r>
          </a:p>
          <a:p>
            <a:pPr>
              <a:spcBef>
                <a:spcPts val="0"/>
              </a:spcBef>
              <a:buNone/>
            </a:pPr>
            <a:r>
              <a:rPr lang="en-US" dirty="0"/>
              <a:t>NS-09-Galatians-144</a:t>
            </a:r>
          </a:p>
          <a:p>
            <a:pPr>
              <a:spcBef>
                <a:spcPts val="0"/>
              </a:spcBef>
              <a:buNone/>
            </a:pPr>
            <a:r>
              <a:rPr lang="en-US" dirty="0"/>
              <a:t>NS-19-Hebrews-298, 344</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79FDE9-4B2D-884B-BE4B-021913485B06}" type="slidenum">
              <a:rPr kumimoji="0" lang="en-US" sz="1200" b="0" i="0" u="none" strike="noStrike" kern="1200" cap="none" spc="0" normalizeH="0" baseline="0" noProof="0" smtClean="0">
                <a:ln>
                  <a:noFill/>
                </a:ln>
                <a:solidFill>
                  <a:prstClr val="black"/>
                </a:solidFill>
                <a:effectLst/>
                <a:uLnTx/>
                <a:uFillTx/>
                <a:latin typeface="Calibri"/>
                <a:ea typeface="ＭＳ Ｐゴシック"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Tree>
    <p:extLst>
      <p:ext uri="{BB962C8B-B14F-4D97-AF65-F5344CB8AC3E}">
        <p14:creationId xmlns:p14="http://schemas.microsoft.com/office/powerpoint/2010/main" val="39512446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C33F712-4075-4D42-8C2A-537EE839A989}" type="slidenum">
              <a:rPr lang="en-US" sz="1200"/>
              <a:pPr/>
              <a:t>38</a:t>
            </a:fld>
            <a:endParaRPr lang="en-US" sz="1200"/>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2B85290-45CC-BC40-9591-04D6851D0994}" type="slidenum">
              <a:rPr lang="en-US" sz="1200">
                <a:solidFill>
                  <a:srgbClr val="000000"/>
                </a:solidFill>
              </a:rPr>
              <a:pPr/>
              <a:t>42</a:t>
            </a:fld>
            <a:endParaRPr lang="en-US" sz="1200">
              <a:solidFill>
                <a:srgbClr val="000000"/>
              </a:solidFill>
            </a:endParaRPr>
          </a:p>
        </p:txBody>
      </p:sp>
      <p:sp>
        <p:nvSpPr>
          <p:cNvPr id="181250" name="Rectangle 2"/>
          <p:cNvSpPr>
            <a:spLocks noGrp="1" noRot="1" noChangeAspect="1" noChangeArrowheads="1"/>
          </p:cNvSpPr>
          <p:nvPr>
            <p:ph type="sldImg"/>
          </p:nvPr>
        </p:nvSpPr>
        <p:spPr>
          <a:solidFill>
            <a:srgbClr val="FFFFFF"/>
          </a:solidFill>
          <a:ln/>
        </p:spPr>
      </p:sp>
      <p:sp>
        <p:nvSpPr>
          <p:cNvPr id="1812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lang="en-US" dirty="0"/>
              <a:t>Christians are therefore no longer under the old covenant of Moses. But that does not mean there is no future fulfillment of this new covenant to a believing Israel.</a:t>
            </a:r>
          </a:p>
          <a:p>
            <a:r>
              <a:rPr lang="en-US" dirty="0"/>
              <a:t>__________</a:t>
            </a:r>
          </a:p>
          <a:p>
            <a:r>
              <a:rPr lang="en-US" dirty="0"/>
              <a:t>Common-396</a:t>
            </a:r>
          </a:p>
          <a:p>
            <a:pPr>
              <a:defRPr>
                <a:latin typeface="Arial"/>
                <a:ea typeface="Arial"/>
                <a:cs typeface="Arial"/>
                <a:sym typeface="Arial"/>
              </a:defRPr>
            </a:pPr>
            <a:r>
              <a:rPr lang="en-US" dirty="0"/>
              <a:t>BE-24-Jeremiah-62?</a:t>
            </a:r>
          </a:p>
          <a:p>
            <a:pPr>
              <a:defRPr>
                <a:latin typeface="Arial"/>
                <a:ea typeface="Arial"/>
                <a:cs typeface="Arial"/>
                <a:sym typeface="Arial"/>
              </a:defRPr>
            </a:pPr>
            <a:r>
              <a:rPr lang="en-US" dirty="0"/>
              <a:t>ES-05-Biblical Covenants-31</a:t>
            </a:r>
          </a:p>
          <a:p>
            <a:r>
              <a:rPr lang="en-US" dirty="0"/>
              <a:t>ES-05-Covenants-</a:t>
            </a:r>
            <a:r>
              <a:rPr lang="en-US" dirty="0">
                <a:latin typeface="Arial"/>
                <a:ea typeface="Arial"/>
                <a:cs typeface="Arial"/>
                <a:sym typeface="Arial"/>
              </a:rPr>
              <a:t>40</a:t>
            </a:r>
          </a:p>
          <a:p>
            <a:pPr defTabSz="457200">
              <a:defRPr>
                <a:latin typeface="Arial"/>
                <a:ea typeface="Arial"/>
                <a:cs typeface="Arial"/>
                <a:sym typeface="Arial"/>
              </a:defRPr>
            </a:pPr>
            <a:r>
              <a:rPr lang="en-US" dirty="0"/>
              <a:t>OS-24-Jeremiah-176</a:t>
            </a:r>
          </a:p>
          <a:p>
            <a:pPr defTabSz="457200">
              <a:defRPr>
                <a:latin typeface="Arial"/>
                <a:ea typeface="Arial"/>
                <a:cs typeface="Arial"/>
                <a:sym typeface="Arial"/>
              </a:defRPr>
            </a:pPr>
            <a:r>
              <a:rPr lang="en-US" dirty="0"/>
              <a:t>NS-03-Luke13-24-slide 161</a:t>
            </a:r>
          </a:p>
          <a:p>
            <a:pPr defTabSz="457200">
              <a:defRPr>
                <a:latin typeface="Arial"/>
                <a:ea typeface="Arial"/>
                <a:cs typeface="Arial"/>
                <a:sym typeface="Arial"/>
              </a:defRPr>
            </a:pPr>
            <a:r>
              <a:rPr lang="en-US" dirty="0"/>
              <a:t>NS-08-2 Corinthians-83?</a:t>
            </a:r>
          </a:p>
          <a:p>
            <a:pPr defTabSz="457200">
              <a:defRPr>
                <a:latin typeface="Arial"/>
                <a:ea typeface="Arial"/>
                <a:cs typeface="Arial"/>
                <a:sym typeface="Arial"/>
              </a:defRPr>
            </a:pPr>
            <a:r>
              <a:rPr lang="en-US" dirty="0"/>
              <a:t>NS-19-Hebrews-34?</a:t>
            </a:r>
          </a:p>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7"/>
          <p:cNvSpPr>
            <a:spLocks noGrp="1" noChangeArrowheads="1"/>
          </p:cNvSpPr>
          <p:nvPr>
            <p:ph type="sldNum" sz="quarter" idx="5"/>
          </p:nvPr>
        </p:nvSpPr>
        <p:spPr>
          <a:xfrm>
            <a:off x="3884613" y="8685213"/>
            <a:ext cx="29718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3E2BDCC-3F57-B240-87DC-F909BC2A6A3D}" type="slidenum">
              <a:rPr lang="en-US" sz="1200">
                <a:solidFill>
                  <a:srgbClr val="000000"/>
                </a:solidFill>
                <a:latin typeface="Comic Sans MS" charset="0"/>
              </a:rPr>
              <a:pPr/>
              <a:t>44</a:t>
            </a:fld>
            <a:endParaRPr lang="en-US" sz="1200">
              <a:solidFill>
                <a:srgbClr val="000000"/>
              </a:solidFill>
              <a:latin typeface="Comic Sans MS" charset="0"/>
            </a:endParaRPr>
          </a:p>
        </p:txBody>
      </p:sp>
      <p:sp>
        <p:nvSpPr>
          <p:cNvPr id="184322" name="Rectangle 2"/>
          <p:cNvSpPr>
            <a:spLocks noGrp="1" noRot="1" noChangeAspect="1" noChangeArrowheads="1"/>
          </p:cNvSpPr>
          <p:nvPr>
            <p:ph type="sldImg"/>
          </p:nvPr>
        </p:nvSpPr>
        <p:spPr>
          <a:xfrm>
            <a:off x="1150938" y="692150"/>
            <a:ext cx="4556125" cy="3416300"/>
          </a:xfrm>
          <a:solidFill>
            <a:srgbClr val="FFFFFF"/>
          </a:solidFill>
          <a:ln/>
        </p:spPr>
      </p:sp>
      <p:sp>
        <p:nvSpPr>
          <p:cNvPr id="184323" name="Rectangle 3"/>
          <p:cNvSpPr>
            <a:spLocks noGrp="1" noChangeArrowheads="1"/>
          </p:cNvSpPr>
          <p:nvPr>
            <p:ph type="body" idx="1"/>
          </p:nvPr>
        </p:nvSpPr>
        <p:spPr>
          <a:solidFill>
            <a:srgbClr val="FFFFFF"/>
          </a:solidFill>
          <a:ln>
            <a:solidFill>
              <a:srgbClr val="000000"/>
            </a:solidFill>
          </a:ln>
        </p:spPr>
        <p:txBody>
          <a:bodyPr/>
          <a:lstStyle/>
          <a:p>
            <a:r>
              <a:rPr lang="en-US">
                <a:latin typeface="Times New Roman" charset="0"/>
                <a:ea typeface="ＭＳ Ｐゴシック" charset="0"/>
                <a:cs typeface="ＭＳ Ｐゴシック" charset="0"/>
              </a:rPr>
              <a:t>Slides 13 and 127 repeated</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2"/>
          <p:cNvSpPr>
            <a:spLocks noGrp="1" noRot="1" noChangeAspect="1" noChangeArrowheads="1"/>
          </p:cNvSpPr>
          <p:nvPr>
            <p:ph type="sldImg"/>
          </p:nvPr>
        </p:nvSpPr>
        <p:spPr>
          <a:solidFill>
            <a:srgbClr val="FFFFFF"/>
          </a:solidFill>
          <a:ln/>
        </p:spPr>
      </p:sp>
      <p:sp>
        <p:nvSpPr>
          <p:cNvPr id="18637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2"/>
          <p:cNvSpPr>
            <a:spLocks noGrp="1" noRot="1" noChangeAspect="1" noChangeArrowheads="1"/>
          </p:cNvSpPr>
          <p:nvPr>
            <p:ph type="sldImg"/>
          </p:nvPr>
        </p:nvSpPr>
        <p:spPr>
          <a:solidFill>
            <a:srgbClr val="FFFFFF"/>
          </a:solidFill>
          <a:ln/>
        </p:spPr>
      </p:sp>
      <p:sp>
        <p:nvSpPr>
          <p:cNvPr id="18841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265A478-F019-DB41-A090-AA00F150FD9E}" type="slidenum">
              <a:rPr lang="en-US" sz="1200"/>
              <a:pPr/>
              <a:t>6</a:t>
            </a:fld>
            <a:endParaRPr lang="en-US" sz="1200"/>
          </a:p>
        </p:txBody>
      </p:sp>
      <p:sp>
        <p:nvSpPr>
          <p:cNvPr id="116738" name="Rectangle 2"/>
          <p:cNvSpPr>
            <a:spLocks noGrp="1" noRot="1" noChangeAspect="1" noChangeArrowheads="1"/>
          </p:cNvSpPr>
          <p:nvPr>
            <p:ph type="sldImg"/>
          </p:nvPr>
        </p:nvSpPr>
        <p:spPr>
          <a:xfrm>
            <a:off x="1130300" y="674688"/>
            <a:ext cx="4597400" cy="3448050"/>
          </a:xfrm>
          <a:solidFill>
            <a:srgbClr val="FFFFFF"/>
          </a:solidFill>
          <a:ln/>
        </p:spPr>
      </p:sp>
      <p:sp>
        <p:nvSpPr>
          <p:cNvPr id="116739" name="Rectangle 3"/>
          <p:cNvSpPr>
            <a:spLocks noGrp="1" noChangeArrowheads="1"/>
          </p:cNvSpPr>
          <p:nvPr>
            <p:ph type="body" idx="1"/>
          </p:nvPr>
        </p:nvSpPr>
        <p:spPr>
          <a:xfrm>
            <a:off x="914400" y="4346575"/>
            <a:ext cx="5029200" cy="41227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2"/>
          <p:cNvSpPr>
            <a:spLocks noGrp="1" noRot="1" noChangeAspect="1" noChangeArrowheads="1"/>
          </p:cNvSpPr>
          <p:nvPr>
            <p:ph type="sldImg"/>
          </p:nvPr>
        </p:nvSpPr>
        <p:spPr>
          <a:solidFill>
            <a:srgbClr val="FFFFFF"/>
          </a:solidFill>
          <a:ln/>
        </p:spPr>
      </p:sp>
      <p:sp>
        <p:nvSpPr>
          <p:cNvPr id="19046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4724062-17E8-8943-8261-3D5E683AF09B}" type="slidenum">
              <a:rPr lang="en-US" sz="1200"/>
              <a:pPr/>
              <a:t>48</a:t>
            </a:fld>
            <a:endParaRPr lang="en-US" sz="1200"/>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fld id="{E0B56608-001D-B848-B57F-AAC21266B03C}" type="slidenum">
              <a:rPr lang="zh-CN" altLang="en-US" sz="1200">
                <a:solidFill>
                  <a:srgbClr val="000000"/>
                </a:solidFill>
              </a:rPr>
              <a:pPr/>
              <a:t>49</a:t>
            </a:fld>
            <a:endParaRPr lang="en-US" altLang="zh-CN" sz="1200">
              <a:solidFill>
                <a:srgbClr val="000000"/>
              </a:solidFill>
            </a:endParaRPr>
          </a:p>
        </p:txBody>
      </p:sp>
      <p:sp>
        <p:nvSpPr>
          <p:cNvPr id="324610" name="Rectangle 2"/>
          <p:cNvSpPr>
            <a:spLocks noGrp="1" noRot="1" noChangeAspect="1" noChangeArrowheads="1"/>
          </p:cNvSpPr>
          <p:nvPr>
            <p:ph type="sldImg"/>
          </p:nvPr>
        </p:nvSpPr>
        <p:spPr>
          <a:xfrm>
            <a:off x="1131888" y="703263"/>
            <a:ext cx="4586287" cy="3440112"/>
          </a:xfrm>
          <a:solidFill>
            <a:srgbClr val="FFFFFF"/>
          </a:solidFill>
          <a:ln/>
        </p:spPr>
      </p:sp>
      <p:sp>
        <p:nvSpPr>
          <p:cNvPr id="324611" name="Rectangle 3"/>
          <p:cNvSpPr>
            <a:spLocks noGrp="1" noChangeArrowheads="1"/>
          </p:cNvSpPr>
          <p:nvPr>
            <p:ph type="body" idx="1"/>
          </p:nvPr>
        </p:nvSpPr>
        <p:spPr>
          <a:xfrm>
            <a:off x="923925" y="4352925"/>
            <a:ext cx="5000625" cy="4075113"/>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spcBef>
                <a:spcPct val="0"/>
              </a:spcBef>
            </a:pPr>
            <a:endParaRPr lang="zh-CN" altLang="en-US" sz="2400">
              <a:latin typeface="Arial" charset="0"/>
              <a:ea typeface="ＭＳ Ｐゴシック" charset="0"/>
              <a:cs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fld id="{5DDD098E-1152-604D-A80F-131EB2020EB3}" type="slidenum">
              <a:rPr lang="en-US" sz="1200">
                <a:solidFill>
                  <a:srgbClr val="000000"/>
                </a:solidFill>
                <a:latin typeface="Comic Sans MS" charset="0"/>
              </a:rPr>
              <a:pPr/>
              <a:t>50</a:t>
            </a:fld>
            <a:endParaRPr lang="en-US" sz="1200">
              <a:solidFill>
                <a:srgbClr val="000000"/>
              </a:solidFill>
              <a:latin typeface="Comic Sans MS" charset="0"/>
            </a:endParaRPr>
          </a:p>
        </p:txBody>
      </p:sp>
      <p:sp>
        <p:nvSpPr>
          <p:cNvPr id="326658" name="Rectangle 2"/>
          <p:cNvSpPr>
            <a:spLocks noGrp="1" noRot="1" noChangeAspect="1" noChangeArrowheads="1"/>
          </p:cNvSpPr>
          <p:nvPr>
            <p:ph type="sldImg"/>
          </p:nvPr>
        </p:nvSpPr>
        <p:spPr>
          <a:xfrm>
            <a:off x="1131888" y="703263"/>
            <a:ext cx="4586287" cy="3440112"/>
          </a:xfrm>
          <a:solidFill>
            <a:srgbClr val="FFFFFF"/>
          </a:solidFill>
          <a:ln/>
        </p:spPr>
      </p:sp>
      <p:sp>
        <p:nvSpPr>
          <p:cNvPr id="326659" name="Rectangle 3"/>
          <p:cNvSpPr>
            <a:spLocks noGrp="1" noChangeArrowheads="1"/>
          </p:cNvSpPr>
          <p:nvPr>
            <p:ph type="body" idx="1"/>
          </p:nvPr>
        </p:nvSpPr>
        <p:spPr>
          <a:xfrm>
            <a:off x="923925" y="4352925"/>
            <a:ext cx="5000625" cy="4075113"/>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spcBef>
                <a:spcPct val="0"/>
              </a:spcBef>
            </a:pPr>
            <a:endParaRPr lang="en-US" sz="2400">
              <a:latin typeface="Arial" charset="0"/>
              <a:ea typeface="ＭＳ Ｐゴシック" charset="0"/>
              <a:cs typeface="ＭＳ Ｐゴシック"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fld id="{529CEF1E-B48D-FF40-AF30-FAB191580AA4}" type="slidenum">
              <a:rPr lang="en-US" sz="1200">
                <a:solidFill>
                  <a:srgbClr val="000000"/>
                </a:solidFill>
                <a:latin typeface="Comic Sans MS" charset="0"/>
              </a:rPr>
              <a:pPr/>
              <a:t>51</a:t>
            </a:fld>
            <a:endParaRPr lang="en-US" sz="1200">
              <a:solidFill>
                <a:srgbClr val="000000"/>
              </a:solidFill>
              <a:latin typeface="Comic Sans MS" charset="0"/>
            </a:endParaRPr>
          </a:p>
        </p:txBody>
      </p:sp>
      <p:sp>
        <p:nvSpPr>
          <p:cNvPr id="328706" name="Rectangle 2"/>
          <p:cNvSpPr>
            <a:spLocks noGrp="1" noRot="1" noChangeAspect="1" noChangeArrowheads="1"/>
          </p:cNvSpPr>
          <p:nvPr>
            <p:ph type="sldImg"/>
          </p:nvPr>
        </p:nvSpPr>
        <p:spPr>
          <a:xfrm>
            <a:off x="1131888" y="703263"/>
            <a:ext cx="4586287" cy="3440112"/>
          </a:xfrm>
          <a:solidFill>
            <a:srgbClr val="FFFFFF"/>
          </a:solidFill>
          <a:ln/>
        </p:spPr>
      </p:sp>
      <p:sp>
        <p:nvSpPr>
          <p:cNvPr id="328707" name="Rectangle 3"/>
          <p:cNvSpPr>
            <a:spLocks noGrp="1" noChangeArrowheads="1"/>
          </p:cNvSpPr>
          <p:nvPr>
            <p:ph type="body" idx="1"/>
          </p:nvPr>
        </p:nvSpPr>
        <p:spPr>
          <a:xfrm>
            <a:off x="923925" y="4352925"/>
            <a:ext cx="5000625" cy="4075113"/>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spcBef>
                <a:spcPct val="0"/>
              </a:spcBef>
            </a:pPr>
            <a:endParaRPr lang="en-US" sz="2400">
              <a:latin typeface="Arial" charset="0"/>
              <a:ea typeface="ＭＳ Ｐゴシック" charset="0"/>
              <a:cs typeface="ＭＳ Ｐゴシック"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fld id="{25C57FB2-F0A9-DA4D-9D4E-18BA7AEBB937}" type="slidenum">
              <a:rPr lang="en-US" sz="1200">
                <a:solidFill>
                  <a:srgbClr val="000000"/>
                </a:solidFill>
                <a:latin typeface="Comic Sans MS" charset="0"/>
              </a:rPr>
              <a:pPr/>
              <a:t>52</a:t>
            </a:fld>
            <a:endParaRPr lang="en-US" sz="1200">
              <a:solidFill>
                <a:srgbClr val="000000"/>
              </a:solidFill>
              <a:latin typeface="Comic Sans MS" charset="0"/>
            </a:endParaRPr>
          </a:p>
        </p:txBody>
      </p:sp>
      <p:sp>
        <p:nvSpPr>
          <p:cNvPr id="330754" name="Rectangle 2"/>
          <p:cNvSpPr>
            <a:spLocks noGrp="1" noRot="1" noChangeAspect="1" noChangeArrowheads="1"/>
          </p:cNvSpPr>
          <p:nvPr>
            <p:ph type="sldImg"/>
          </p:nvPr>
        </p:nvSpPr>
        <p:spPr>
          <a:xfrm>
            <a:off x="1131888" y="703263"/>
            <a:ext cx="4586287" cy="3440112"/>
          </a:xfrm>
          <a:solidFill>
            <a:srgbClr val="FFFFFF"/>
          </a:solidFill>
          <a:ln/>
        </p:spPr>
      </p:sp>
      <p:sp>
        <p:nvSpPr>
          <p:cNvPr id="330755" name="Rectangle 3"/>
          <p:cNvSpPr>
            <a:spLocks noGrp="1" noChangeArrowheads="1"/>
          </p:cNvSpPr>
          <p:nvPr>
            <p:ph type="body" idx="1"/>
          </p:nvPr>
        </p:nvSpPr>
        <p:spPr>
          <a:xfrm>
            <a:off x="923925" y="4352925"/>
            <a:ext cx="5000625" cy="4075113"/>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spcBef>
                <a:spcPct val="0"/>
              </a:spcBef>
            </a:pPr>
            <a:endParaRPr lang="en-US" sz="2400">
              <a:latin typeface="Arial" charset="0"/>
              <a:ea typeface="ＭＳ Ｐゴシック" charset="0"/>
              <a:cs typeface="ＭＳ Ｐゴシック"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Rectangle 2"/>
          <p:cNvSpPr>
            <a:spLocks noGrp="1" noRot="1" noChangeAspect="1" noChangeArrowheads="1" noTextEdit="1"/>
          </p:cNvSpPr>
          <p:nvPr>
            <p:ph type="sldImg"/>
          </p:nvPr>
        </p:nvSpPr>
        <p:spPr>
          <a:xfrm>
            <a:off x="1150938" y="692150"/>
            <a:ext cx="4556125" cy="3416300"/>
          </a:xfrm>
          <a:ln/>
        </p:spPr>
      </p:sp>
      <p:sp>
        <p:nvSpPr>
          <p:cNvPr id="33280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fld id="{8CFC30F9-35B8-FC4F-B1BE-D72383D774B5}" type="slidenum">
              <a:rPr lang="en-US" sz="1200">
                <a:solidFill>
                  <a:srgbClr val="000000"/>
                </a:solidFill>
                <a:latin typeface="Comic Sans MS" charset="0"/>
              </a:rPr>
              <a:pPr/>
              <a:t>54</a:t>
            </a:fld>
            <a:endParaRPr lang="en-US" sz="1200">
              <a:solidFill>
                <a:srgbClr val="000000"/>
              </a:solidFill>
              <a:latin typeface="Comic Sans MS" charset="0"/>
            </a:endParaRPr>
          </a:p>
        </p:txBody>
      </p:sp>
      <p:sp>
        <p:nvSpPr>
          <p:cNvPr id="334850" name="Rectangle 2"/>
          <p:cNvSpPr>
            <a:spLocks noGrp="1" noRot="1" noChangeAspect="1" noChangeArrowheads="1"/>
          </p:cNvSpPr>
          <p:nvPr>
            <p:ph type="sldImg"/>
          </p:nvPr>
        </p:nvSpPr>
        <p:spPr>
          <a:xfrm>
            <a:off x="1150938" y="692150"/>
            <a:ext cx="4556125" cy="3416300"/>
          </a:xfrm>
          <a:solidFill>
            <a:srgbClr val="FFFFFF"/>
          </a:solidFill>
          <a:ln/>
        </p:spPr>
      </p:sp>
      <p:sp>
        <p:nvSpPr>
          <p:cNvPr id="3348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2"/>
          <p:cNvSpPr>
            <a:spLocks noGrp="1" noRot="1" noChangeAspect="1" noChangeArrowheads="1" noTextEdit="1"/>
          </p:cNvSpPr>
          <p:nvPr>
            <p:ph type="sldImg"/>
          </p:nvPr>
        </p:nvSpPr>
        <p:spPr>
          <a:xfrm>
            <a:off x="1150938" y="692150"/>
            <a:ext cx="4556125" cy="3416300"/>
          </a:xfrm>
          <a:ln/>
        </p:spPr>
      </p:sp>
      <p:sp>
        <p:nvSpPr>
          <p:cNvPr id="33689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57</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Future (</a:t>
            </a:r>
            <a:r>
              <a:rPr lang="en-US" dirty="0" err="1">
                <a:latin typeface="Arial" charset="0"/>
                <a:ea typeface="ＭＳ Ｐゴシック" charset="0"/>
                <a:cs typeface="ＭＳ Ｐゴシック" charset="0"/>
              </a:rPr>
              <a:t>fu</a:t>
            </a:r>
            <a:r>
              <a:rPr lang="en-US" dirty="0">
                <a:latin typeface="Arial" charset="0"/>
                <a:ea typeface="ＭＳ Ｐゴシック" charset="0"/>
                <a:cs typeface="ＭＳ Ｐゴシック" charset="0"/>
              </a:rPr>
              <a:t>)</a:t>
            </a:r>
          </a:p>
          <a:p>
            <a:pPr eaLnBrk="1" hangingPunct="1"/>
            <a:r>
              <a:rPr lang="en-US" dirty="0">
                <a:latin typeface="Arial" charset="0"/>
                <a:ea typeface="ＭＳ Ｐゴシック" charset="0"/>
                <a:cs typeface="ＭＳ Ｐゴシック" charset="0"/>
              </a:rPr>
              <a:t>Eschatology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5272B91-CF35-1D44-BF23-5D10EC034B70}" type="slidenum">
              <a:rPr lang="en-US" sz="1200"/>
              <a:pPr/>
              <a:t>7</a:t>
            </a:fld>
            <a:endParaRPr lang="en-US" sz="1200"/>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EAC0E8D-1A0D-D349-AE7C-1C417B706935}" type="slidenum">
              <a:rPr lang="en-US" sz="1200"/>
              <a:pPr/>
              <a:t>8</a:t>
            </a:fld>
            <a:endParaRPr lang="en-US" sz="1200"/>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672F600-C35C-8C45-B97C-3A06626A1898}" type="slidenum">
              <a:rPr lang="en-US" sz="1200"/>
              <a:pPr/>
              <a:t>9</a:t>
            </a:fld>
            <a:endParaRPr lang="en-US" sz="1200"/>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71563A2-C288-684E-8BA2-8AEF8E9F437C}" type="slidenum">
              <a:rPr lang="en-US" sz="1200"/>
              <a:pPr/>
              <a:t>10</a:t>
            </a:fld>
            <a:endParaRPr lang="en-US" sz="1200"/>
          </a:p>
        </p:txBody>
      </p:sp>
      <p:sp>
        <p:nvSpPr>
          <p:cNvPr id="124930" name="Rectangle 2"/>
          <p:cNvSpPr>
            <a:spLocks noGrp="1" noRot="1" noChangeAspect="1" noChangeArrowheads="1"/>
          </p:cNvSpPr>
          <p:nvPr>
            <p:ph type="sldImg"/>
          </p:nvPr>
        </p:nvSpPr>
        <p:spPr>
          <a:xfrm>
            <a:off x="1130300" y="674688"/>
            <a:ext cx="4597400" cy="3448050"/>
          </a:xfrm>
          <a:solidFill>
            <a:srgbClr val="FFFFFF"/>
          </a:solidFill>
          <a:ln/>
        </p:spPr>
      </p:sp>
      <p:sp>
        <p:nvSpPr>
          <p:cNvPr id="124931" name="Rectangle 3"/>
          <p:cNvSpPr>
            <a:spLocks noGrp="1" noChangeArrowheads="1"/>
          </p:cNvSpPr>
          <p:nvPr>
            <p:ph type="body" idx="1"/>
          </p:nvPr>
        </p:nvSpPr>
        <p:spPr>
          <a:xfrm>
            <a:off x="914400" y="4346575"/>
            <a:ext cx="5029200" cy="41227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5F58871-8295-A04D-847D-D9F0D70B0937}" type="slidenum">
              <a:rPr lang="en-US" sz="1200"/>
              <a:pPr/>
              <a:t>11</a:t>
            </a:fld>
            <a:endParaRPr lang="en-US" sz="1200"/>
          </a:p>
        </p:txBody>
      </p:sp>
      <p:sp>
        <p:nvSpPr>
          <p:cNvPr id="126978" name="Rectangle 2"/>
          <p:cNvSpPr>
            <a:spLocks noGrp="1" noRot="1" noChangeAspect="1" noChangeArrowheads="1"/>
          </p:cNvSpPr>
          <p:nvPr>
            <p:ph type="sldImg"/>
          </p:nvPr>
        </p:nvSpPr>
        <p:spPr>
          <a:xfrm>
            <a:off x="1130300" y="674688"/>
            <a:ext cx="4597400" cy="3448050"/>
          </a:xfrm>
          <a:solidFill>
            <a:srgbClr val="FFFFFF"/>
          </a:solidFill>
          <a:ln/>
        </p:spPr>
      </p:sp>
      <p:sp>
        <p:nvSpPr>
          <p:cNvPr id="126979" name="Rectangle 3"/>
          <p:cNvSpPr>
            <a:spLocks noGrp="1" noChangeArrowheads="1"/>
          </p:cNvSpPr>
          <p:nvPr>
            <p:ph type="body" idx="1"/>
          </p:nvPr>
        </p:nvSpPr>
        <p:spPr>
          <a:xfrm>
            <a:off x="914400" y="4346575"/>
            <a:ext cx="5029200" cy="41227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3CF5A0-C39A-9D4F-9B5F-DD23B05161C0}" type="slidenum">
              <a:rPr lang="en-US"/>
              <a:pPr>
                <a:defRPr/>
              </a:pPr>
              <a:t>‹#›</a:t>
            </a:fld>
            <a:endParaRPr lang="en-US"/>
          </a:p>
        </p:txBody>
      </p:sp>
    </p:spTree>
    <p:extLst>
      <p:ext uri="{BB962C8B-B14F-4D97-AF65-F5344CB8AC3E}">
        <p14:creationId xmlns:p14="http://schemas.microsoft.com/office/powerpoint/2010/main" val="170599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457200"/>
            <a:ext cx="20574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457200"/>
            <a:ext cx="60198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607201-D7EF-3340-9447-9533B5DC4073}" type="slidenum">
              <a:rPr lang="en-US"/>
              <a:pPr>
                <a:defRPr/>
              </a:pPr>
              <a:t>‹#›</a:t>
            </a:fld>
            <a:endParaRPr lang="en-US"/>
          </a:p>
        </p:txBody>
      </p:sp>
    </p:spTree>
    <p:extLst>
      <p:ext uri="{BB962C8B-B14F-4D97-AF65-F5344CB8AC3E}">
        <p14:creationId xmlns:p14="http://schemas.microsoft.com/office/powerpoint/2010/main" val="408334813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A7C6D4D6-7B3B-E545-92D9-31AA2D996128}" type="slidenum">
              <a:rPr lang="en-US"/>
              <a:pPr>
                <a:defRPr/>
              </a:pPr>
              <a:t>‹#›</a:t>
            </a:fld>
            <a:endParaRPr lang="en-US"/>
          </a:p>
        </p:txBody>
      </p:sp>
    </p:spTree>
    <p:extLst>
      <p:ext uri="{BB962C8B-B14F-4D97-AF65-F5344CB8AC3E}">
        <p14:creationId xmlns:p14="http://schemas.microsoft.com/office/powerpoint/2010/main" val="993564570"/>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A07E7BB5-03FF-F342-AFE1-9C2D179E1BD4}" type="slidenum">
              <a:rPr lang="en-US"/>
              <a:pPr>
                <a:defRPr/>
              </a:pPr>
              <a:t>‹#›</a:t>
            </a:fld>
            <a:endParaRPr lang="en-US"/>
          </a:p>
        </p:txBody>
      </p:sp>
    </p:spTree>
    <p:extLst>
      <p:ext uri="{BB962C8B-B14F-4D97-AF65-F5344CB8AC3E}">
        <p14:creationId xmlns:p14="http://schemas.microsoft.com/office/powerpoint/2010/main" val="3528319897"/>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4E006383-C3E0-B24A-9093-386840617E7C}" type="slidenum">
              <a:rPr lang="en-US"/>
              <a:pPr>
                <a:defRPr/>
              </a:pPr>
              <a:t>‹#›</a:t>
            </a:fld>
            <a:endParaRPr lang="en-US"/>
          </a:p>
        </p:txBody>
      </p:sp>
    </p:spTree>
    <p:extLst>
      <p:ext uri="{BB962C8B-B14F-4D97-AF65-F5344CB8AC3E}">
        <p14:creationId xmlns:p14="http://schemas.microsoft.com/office/powerpoint/2010/main" val="1852609661"/>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C63ABA49-2ED1-8D4C-9F36-3D26CED7241C}" type="slidenum">
              <a:rPr lang="en-US"/>
              <a:pPr>
                <a:defRPr/>
              </a:pPr>
              <a:t>‹#›</a:t>
            </a:fld>
            <a:endParaRPr lang="en-US"/>
          </a:p>
        </p:txBody>
      </p:sp>
    </p:spTree>
    <p:extLst>
      <p:ext uri="{BB962C8B-B14F-4D97-AF65-F5344CB8AC3E}">
        <p14:creationId xmlns:p14="http://schemas.microsoft.com/office/powerpoint/2010/main" val="3528060823"/>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8EA00DE8-71DC-B345-843F-89CE45DE0F2E}" type="slidenum">
              <a:rPr lang="en-US"/>
              <a:pPr>
                <a:defRPr/>
              </a:pPr>
              <a:t>‹#›</a:t>
            </a:fld>
            <a:endParaRPr lang="en-US"/>
          </a:p>
        </p:txBody>
      </p:sp>
    </p:spTree>
    <p:extLst>
      <p:ext uri="{BB962C8B-B14F-4D97-AF65-F5344CB8AC3E}">
        <p14:creationId xmlns:p14="http://schemas.microsoft.com/office/powerpoint/2010/main" val="1121090188"/>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BC5A3006-8B4E-D74A-93F8-A9C36F109A94}" type="slidenum">
              <a:rPr lang="en-US"/>
              <a:pPr>
                <a:defRPr/>
              </a:pPr>
              <a:t>‹#›</a:t>
            </a:fld>
            <a:endParaRPr lang="en-US"/>
          </a:p>
        </p:txBody>
      </p:sp>
    </p:spTree>
    <p:extLst>
      <p:ext uri="{BB962C8B-B14F-4D97-AF65-F5344CB8AC3E}">
        <p14:creationId xmlns:p14="http://schemas.microsoft.com/office/powerpoint/2010/main" val="1615656739"/>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523976033"/>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000">
                  <a:solidFill>
                    <a:srgbClr val="FFFFFF"/>
                  </a:solidFill>
                </a:endParaRPr>
              </a:p>
            </p:txBody>
          </p:sp>
          <p:sp>
            <p:nvSpPr>
              <p:cNvPr id="143"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000">
                  <a:solidFill>
                    <a:srgbClr val="FFFFFF"/>
                  </a:solidFill>
                </a:endParaRPr>
              </a:p>
            </p:txBody>
          </p:sp>
          <p:sp>
            <p:nvSpPr>
              <p:cNvPr id="144"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000">
                  <a:solidFill>
                    <a:srgbClr val="FFFFFF"/>
                  </a:solidFill>
                </a:endParaRPr>
              </a:p>
            </p:txBody>
          </p:sp>
          <p:sp>
            <p:nvSpPr>
              <p:cNvPr id="145"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000">
                  <a:solidFill>
                    <a:srgbClr val="FFFFFF"/>
                  </a:solidFill>
                </a:endParaRPr>
              </a:p>
            </p:txBody>
          </p:sp>
          <p:sp>
            <p:nvSpPr>
              <p:cNvPr id="146"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000">
                  <a:solidFill>
                    <a:srgbClr val="FFFFFF"/>
                  </a:solidFill>
                </a:endParaRPr>
              </a:p>
            </p:txBody>
          </p:sp>
          <p:sp>
            <p:nvSpPr>
              <p:cNvPr id="147"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000">
                  <a:solidFill>
                    <a:srgbClr val="FFFFFF"/>
                  </a:solidFill>
                </a:endParaRPr>
              </a:p>
            </p:txBody>
          </p:sp>
          <p:sp>
            <p:nvSpPr>
              <p:cNvPr id="148"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000">
                  <a:solidFill>
                    <a:srgbClr val="FFFFFF"/>
                  </a:solidFill>
                </a:endParaRPr>
              </a:p>
            </p:txBody>
          </p:sp>
          <p:sp>
            <p:nvSpPr>
              <p:cNvPr id="149"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000">
                  <a:solidFill>
                    <a:srgbClr val="FFFFFF"/>
                  </a:solidFill>
                </a:endParaRPr>
              </a:p>
            </p:txBody>
          </p:sp>
          <p:sp>
            <p:nvSpPr>
              <p:cNvPr id="150"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000">
                  <a:solidFill>
                    <a:srgbClr val="FFFFFF"/>
                  </a:solidFill>
                </a:endParaRPr>
              </a:p>
            </p:txBody>
          </p:sp>
          <p:sp>
            <p:nvSpPr>
              <p:cNvPr id="151"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000">
                  <a:solidFill>
                    <a:srgbClr val="FFFFFF"/>
                  </a:solidFill>
                </a:endParaRPr>
              </a:p>
            </p:txBody>
          </p:sp>
          <p:sp>
            <p:nvSpPr>
              <p:cNvPr id="152"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000">
                  <a:solidFill>
                    <a:srgbClr val="FFFFFF"/>
                  </a:solidFill>
                </a:endParaRPr>
              </a:p>
            </p:txBody>
          </p:sp>
          <p:sp>
            <p:nvSpPr>
              <p:cNvPr id="153"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000">
                  <a:solidFill>
                    <a:srgbClr val="FFFFFF"/>
                  </a:solidFill>
                </a:endParaRPr>
              </a:p>
            </p:txBody>
          </p:sp>
          <p:sp>
            <p:nvSpPr>
              <p:cNvPr id="154"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000">
                  <a:solidFill>
                    <a:srgbClr val="FFFFFF"/>
                  </a:solidFill>
                </a:endParaRPr>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3" y="3882"/>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9" name="Rectangle 20"/>
              <p:cNvSpPr>
                <a:spLocks noChangeArrowheads="1"/>
              </p:cNvSpPr>
              <p:nvPr userDrawn="1"/>
            </p:nvSpPr>
            <p:spPr bwMode="ltGray">
              <a:xfrm rot="6798887">
                <a:off x="7" y="3874"/>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1" name="Rectangle 22"/>
              <p:cNvSpPr>
                <a:spLocks noChangeArrowheads="1"/>
              </p:cNvSpPr>
              <p:nvPr userDrawn="1"/>
            </p:nvSpPr>
            <p:spPr bwMode="ltGray">
              <a:xfrm rot="5999912">
                <a:off x="183" y="3888"/>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2" name="Rectangle 23"/>
              <p:cNvSpPr>
                <a:spLocks noChangeArrowheads="1"/>
              </p:cNvSpPr>
              <p:nvPr userDrawn="1"/>
            </p:nvSpPr>
            <p:spPr bwMode="ltGray">
              <a:xfrm rot="6250138">
                <a:off x="153" y="3888"/>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4" name="Rectangle 25"/>
              <p:cNvSpPr>
                <a:spLocks noChangeArrowheads="1"/>
              </p:cNvSpPr>
              <p:nvPr userDrawn="1"/>
            </p:nvSpPr>
            <p:spPr bwMode="ltGray">
              <a:xfrm rot="5380717">
                <a:off x="363" y="3868"/>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5" name="Rectangle 26"/>
              <p:cNvSpPr>
                <a:spLocks noChangeArrowheads="1"/>
              </p:cNvSpPr>
              <p:nvPr userDrawn="1"/>
            </p:nvSpPr>
            <p:spPr bwMode="ltGray">
              <a:xfrm rot="5380717">
                <a:off x="333" y="3872"/>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 name="Rectangle 27"/>
              <p:cNvSpPr>
                <a:spLocks noChangeArrowheads="1"/>
              </p:cNvSpPr>
              <p:nvPr userDrawn="1"/>
            </p:nvSpPr>
            <p:spPr bwMode="ltGray">
              <a:xfrm rot="5583200">
                <a:off x="303" y="3876"/>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7" name="Rectangle 28"/>
              <p:cNvSpPr>
                <a:spLocks noChangeArrowheads="1"/>
              </p:cNvSpPr>
              <p:nvPr userDrawn="1"/>
            </p:nvSpPr>
            <p:spPr bwMode="ltGray">
              <a:xfrm rot="5737625">
                <a:off x="271" y="3882"/>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8" name="Rectangle 29"/>
              <p:cNvSpPr>
                <a:spLocks noChangeArrowheads="1"/>
              </p:cNvSpPr>
              <p:nvPr userDrawn="1"/>
            </p:nvSpPr>
            <p:spPr bwMode="ltGray">
              <a:xfrm rot="4715477">
                <a:off x="517" y="382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21" name="Rectangle 32"/>
              <p:cNvSpPr>
                <a:spLocks noChangeArrowheads="1"/>
              </p:cNvSpPr>
              <p:nvPr userDrawn="1"/>
            </p:nvSpPr>
            <p:spPr bwMode="ltGray">
              <a:xfrm rot="5041352">
                <a:off x="427" y="3850"/>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24" name="Rectangle 35"/>
              <p:cNvSpPr>
                <a:spLocks noChangeArrowheads="1"/>
              </p:cNvSpPr>
              <p:nvPr userDrawn="1"/>
            </p:nvSpPr>
            <p:spPr bwMode="ltGray">
              <a:xfrm rot="4104184">
                <a:off x="606" y="3790"/>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26" name="Rectangle 37"/>
              <p:cNvSpPr>
                <a:spLocks noChangeArrowheads="1"/>
              </p:cNvSpPr>
              <p:nvPr userDrawn="1"/>
            </p:nvSpPr>
            <p:spPr bwMode="ltGray">
              <a:xfrm rot="3368036">
                <a:off x="800" y="3682"/>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27" name="Rectangle 38"/>
              <p:cNvSpPr>
                <a:spLocks noChangeArrowheads="1"/>
              </p:cNvSpPr>
              <p:nvPr userDrawn="1"/>
            </p:nvSpPr>
            <p:spPr bwMode="ltGray">
              <a:xfrm rot="3368036">
                <a:off x="772" y="369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28" name="Rectangle 39"/>
              <p:cNvSpPr>
                <a:spLocks noChangeArrowheads="1"/>
              </p:cNvSpPr>
              <p:nvPr userDrawn="1"/>
            </p:nvSpPr>
            <p:spPr bwMode="ltGray">
              <a:xfrm rot="3368036">
                <a:off x="746" y="3716"/>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47" name="Rectangle 58"/>
              <p:cNvSpPr>
                <a:spLocks noChangeArrowheads="1"/>
              </p:cNvSpPr>
              <p:nvPr userDrawn="1"/>
            </p:nvSpPr>
            <p:spPr bwMode="ltGray">
              <a:xfrm rot="-8">
                <a:off x="1201" y="3122"/>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48" name="Rectangle 59"/>
              <p:cNvSpPr>
                <a:spLocks noChangeArrowheads="1"/>
              </p:cNvSpPr>
              <p:nvPr userDrawn="1"/>
            </p:nvSpPr>
            <p:spPr bwMode="ltGray">
              <a:xfrm rot="-8">
                <a:off x="1200" y="3147"/>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70"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000">
                  <a:solidFill>
                    <a:srgbClr val="FFFFFF"/>
                  </a:solidFill>
                </a:endParaRPr>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73" name="Rectangle 84"/>
              <p:cNvSpPr>
                <a:spLocks noChangeArrowheads="1"/>
              </p:cNvSpPr>
              <p:nvPr userDrawn="1"/>
            </p:nvSpPr>
            <p:spPr bwMode="ltGray">
              <a:xfrm rot="-2957028">
                <a:off x="907" y="2472"/>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79" name="Rectangle 90"/>
              <p:cNvSpPr>
                <a:spLocks noChangeArrowheads="1"/>
              </p:cNvSpPr>
              <p:nvPr userDrawn="1"/>
            </p:nvSpPr>
            <p:spPr bwMode="ltGray">
              <a:xfrm rot="-3514633">
                <a:off x="837" y="2440"/>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80" name="Rectangle 91"/>
              <p:cNvSpPr>
                <a:spLocks noChangeArrowheads="1"/>
              </p:cNvSpPr>
              <p:nvPr userDrawn="1"/>
            </p:nvSpPr>
            <p:spPr bwMode="ltGray">
              <a:xfrm rot="-3220799">
                <a:off x="862" y="2452"/>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83" name="Rectangle 94"/>
              <p:cNvSpPr>
                <a:spLocks noChangeArrowheads="1"/>
              </p:cNvSpPr>
              <p:nvPr userDrawn="1"/>
            </p:nvSpPr>
            <p:spPr bwMode="ltGray">
              <a:xfrm rot="-4250359">
                <a:off x="708" y="2406"/>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84" name="Rectangle 95"/>
              <p:cNvSpPr>
                <a:spLocks noChangeArrowheads="1"/>
              </p:cNvSpPr>
              <p:nvPr userDrawn="1"/>
            </p:nvSpPr>
            <p:spPr bwMode="ltGray">
              <a:xfrm rot="-3989246">
                <a:off x="738" y="2410"/>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85" name="Rectangle 96"/>
              <p:cNvSpPr>
                <a:spLocks noChangeArrowheads="1"/>
              </p:cNvSpPr>
              <p:nvPr userDrawn="1"/>
            </p:nvSpPr>
            <p:spPr bwMode="ltGray">
              <a:xfrm rot="-4862215">
                <a:off x="503" y="2394"/>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86" name="Rectangle 97"/>
              <p:cNvSpPr>
                <a:spLocks noChangeArrowheads="1"/>
              </p:cNvSpPr>
              <p:nvPr userDrawn="1"/>
            </p:nvSpPr>
            <p:spPr bwMode="ltGray">
              <a:xfrm rot="-4673370">
                <a:off x="534" y="2392"/>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88" name="Rectangle 99"/>
              <p:cNvSpPr>
                <a:spLocks noChangeArrowheads="1"/>
              </p:cNvSpPr>
              <p:nvPr userDrawn="1"/>
            </p:nvSpPr>
            <p:spPr bwMode="ltGray">
              <a:xfrm rot="-4580623">
                <a:off x="595" y="2390"/>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90" name="Rectangle 101"/>
              <p:cNvSpPr>
                <a:spLocks noChangeArrowheads="1"/>
              </p:cNvSpPr>
              <p:nvPr userDrawn="1"/>
            </p:nvSpPr>
            <p:spPr bwMode="ltGray">
              <a:xfrm rot="-5360484">
                <a:off x="385" y="2408"/>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91" name="Rectangle 102"/>
              <p:cNvSpPr>
                <a:spLocks noChangeArrowheads="1"/>
              </p:cNvSpPr>
              <p:nvPr userDrawn="1"/>
            </p:nvSpPr>
            <p:spPr bwMode="ltGray">
              <a:xfrm rot="-5288939">
                <a:off x="419" y="2404"/>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96" name="Rectangle 107"/>
              <p:cNvSpPr>
                <a:spLocks noChangeArrowheads="1"/>
              </p:cNvSpPr>
              <p:nvPr userDrawn="1"/>
            </p:nvSpPr>
            <p:spPr bwMode="ltGray">
              <a:xfrm rot="-5919570">
                <a:off x="293" y="2426"/>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97" name="Rectangle 108"/>
              <p:cNvSpPr>
                <a:spLocks noChangeArrowheads="1"/>
              </p:cNvSpPr>
              <p:nvPr userDrawn="1"/>
            </p:nvSpPr>
            <p:spPr bwMode="ltGray">
              <a:xfrm rot="-7376291">
                <a:off x="6" y="254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98" name="Rectangle 109"/>
              <p:cNvSpPr>
                <a:spLocks noChangeArrowheads="1"/>
              </p:cNvSpPr>
              <p:nvPr userDrawn="1"/>
            </p:nvSpPr>
            <p:spPr bwMode="ltGray">
              <a:xfrm rot="-7168347">
                <a:off x="65" y="2516"/>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27"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000">
                  <a:solidFill>
                    <a:srgbClr val="FFFFFF"/>
                  </a:solidFill>
                </a:endParaRPr>
              </a:p>
            </p:txBody>
          </p:sp>
          <p:sp>
            <p:nvSpPr>
              <p:cNvPr id="128"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000">
                  <a:solidFill>
                    <a:srgbClr val="FFFFFF"/>
                  </a:solidFill>
                </a:endParaRPr>
              </a:p>
            </p:txBody>
          </p:sp>
          <p:sp>
            <p:nvSpPr>
              <p:cNvPr id="129"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000">
                  <a:solidFill>
                    <a:srgbClr val="FFFFFF"/>
                  </a:solidFill>
                </a:endParaRPr>
              </a:p>
            </p:txBody>
          </p:sp>
          <p:sp>
            <p:nvSpPr>
              <p:cNvPr id="130"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000">
                  <a:solidFill>
                    <a:srgbClr val="FFFFFF"/>
                  </a:solidFill>
                </a:endParaRPr>
              </a:p>
            </p:txBody>
          </p:sp>
          <p:sp>
            <p:nvSpPr>
              <p:cNvPr id="131"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000">
                  <a:solidFill>
                    <a:srgbClr val="FFFFFF"/>
                  </a:solidFill>
                </a:endParaRPr>
              </a:p>
            </p:txBody>
          </p:sp>
          <p:sp>
            <p:nvSpPr>
              <p:cNvPr id="132"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000">
                  <a:solidFill>
                    <a:srgbClr val="FFFFFF"/>
                  </a:solidFill>
                </a:endParaRPr>
              </a:p>
            </p:txBody>
          </p:sp>
          <p:sp>
            <p:nvSpPr>
              <p:cNvPr id="133"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000">
                  <a:solidFill>
                    <a:srgbClr val="FFFFFF"/>
                  </a:solidFill>
                </a:endParaRPr>
              </a:p>
            </p:txBody>
          </p:sp>
          <p:sp>
            <p:nvSpPr>
              <p:cNvPr id="134"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000">
                  <a:solidFill>
                    <a:srgbClr val="FFFFFF"/>
                  </a:solidFill>
                </a:endParaRPr>
              </a:p>
            </p:txBody>
          </p:sp>
          <p:sp>
            <p:nvSpPr>
              <p:cNvPr id="135"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000">
                  <a:solidFill>
                    <a:srgbClr val="FFFFFF"/>
                  </a:solidFill>
                </a:endParaRPr>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38"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000">
                  <a:solidFill>
                    <a:srgbClr val="FFFFFF"/>
                  </a:solidFill>
                </a:endParaRPr>
              </a:p>
            </p:txBody>
          </p:sp>
          <p:sp>
            <p:nvSpPr>
              <p:cNvPr id="139" name="Freeform 150"/>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000">
                  <a:solidFill>
                    <a:srgbClr val="FFFFFF"/>
                  </a:solidFill>
                </a:endParaRPr>
              </a:p>
            </p:txBody>
          </p:sp>
          <p:sp>
            <p:nvSpPr>
              <p:cNvPr id="140"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defRPr/>
                </a:pPr>
                <a:endParaRPr lang="en-US">
                  <a:solidFill>
                    <a:srgbClr val="FFFFFF"/>
                  </a:solidFill>
                  <a:latin typeface="Arial" pitchFamily="-112" charset="0"/>
                  <a:ea typeface="ＭＳ Ｐゴシック" pitchFamily="-112" charset="-128"/>
                  <a:cs typeface="ＭＳ Ｐゴシック" pitchFamily="-112" charset="-128"/>
                </a:endParaRPr>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defRPr/>
                </a:pPr>
                <a:endParaRPr lang="en-US">
                  <a:solidFill>
                    <a:srgbClr val="FFFFFF"/>
                  </a:solidFill>
                  <a:latin typeface="Arial" pitchFamily="-112" charset="0"/>
                  <a:ea typeface="ＭＳ Ｐゴシック" pitchFamily="-112" charset="-128"/>
                  <a:cs typeface="ＭＳ Ｐゴシック" pitchFamily="-112" charset="-128"/>
                </a:endParaRPr>
              </a:p>
            </p:txBody>
          </p:sp>
        </p:grpSp>
      </p:grpSp>
      <p:sp>
        <p:nvSpPr>
          <p:cNvPr id="1559705"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1559706" name="Rectangle 154"/>
          <p:cNvSpPr>
            <a:spLocks noGrp="1" noChangeArrowheads="1"/>
          </p:cNvSpPr>
          <p:nvPr>
            <p:ph type="subTitle" sz="quarter" idx="1"/>
          </p:nvPr>
        </p:nvSpPr>
        <p:spPr>
          <a:xfrm>
            <a:off x="1371600" y="3886200"/>
            <a:ext cx="6400800" cy="1752600"/>
          </a:xfrm>
        </p:spPr>
        <p:txBody>
          <a:bodyPr/>
          <a:lstStyle>
            <a:lvl1pPr marL="0" indent="0" algn="ctr">
              <a:buFont typeface="Arial" pitchFamily="-112" charset="0"/>
              <a:buNone/>
              <a:defRPr/>
            </a:lvl1pPr>
          </a:lstStyle>
          <a:p>
            <a:r>
              <a:rPr lang="en-US"/>
              <a:t>Click to edit Master subtitle style</a:t>
            </a:r>
          </a:p>
        </p:txBody>
      </p:sp>
      <p:sp>
        <p:nvSpPr>
          <p:cNvPr id="155" name="Rectangle 155"/>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Tahoma" pitchFamily="-112" charset="-52"/>
              </a:defRPr>
            </a:lvl1pPr>
          </a:lstStyle>
          <a:p>
            <a:pPr>
              <a:defRPr/>
            </a:pPr>
            <a:endParaRPr lang="en-US"/>
          </a:p>
        </p:txBody>
      </p:sp>
      <p:sp>
        <p:nvSpPr>
          <p:cNvPr id="156" name="Rectangle 156"/>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Tahoma" pitchFamily="-112" charset="-52"/>
              </a:defRPr>
            </a:lvl1pPr>
          </a:lstStyle>
          <a:p>
            <a:pPr>
              <a:defRPr/>
            </a:pPr>
            <a:endParaRPr lang="en-US"/>
          </a:p>
        </p:txBody>
      </p:sp>
      <p:sp>
        <p:nvSpPr>
          <p:cNvPr id="157" name="Rectangle 157"/>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000000"/>
                  </a:outerShdw>
                </a:effectLst>
                <a:latin typeface="Tahoma" charset="0"/>
              </a:defRPr>
            </a:lvl1pPr>
          </a:lstStyle>
          <a:p>
            <a:pPr>
              <a:defRPr/>
            </a:pPr>
            <a:fld id="{FBD6BCE7-9BB4-634F-B9BA-CE0A16B350AD}" type="slidenum">
              <a:rPr lang="en-US"/>
              <a:pPr>
                <a:defRPr/>
              </a:pPr>
              <a:t>‹#›</a:t>
            </a:fld>
            <a:endParaRPr lang="en-US"/>
          </a:p>
        </p:txBody>
      </p:sp>
    </p:spTree>
    <p:extLst>
      <p:ext uri="{BB962C8B-B14F-4D97-AF65-F5344CB8AC3E}">
        <p14:creationId xmlns:p14="http://schemas.microsoft.com/office/powerpoint/2010/main" val="376965940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FAC040CA-BFF9-9B4C-9062-25D945A2E4DB}" type="slidenum">
              <a:rPr lang="en-US"/>
              <a:pPr>
                <a:defRPr/>
              </a:pPr>
              <a:t>‹#›</a:t>
            </a:fld>
            <a:endParaRPr lang="en-US"/>
          </a:p>
        </p:txBody>
      </p:sp>
    </p:spTree>
    <p:extLst>
      <p:ext uri="{BB962C8B-B14F-4D97-AF65-F5344CB8AC3E}">
        <p14:creationId xmlns:p14="http://schemas.microsoft.com/office/powerpoint/2010/main" val="392849947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75A04AA6-7749-5643-A87B-5FAB3F099B1F}" type="slidenum">
              <a:rPr lang="en-US"/>
              <a:pPr>
                <a:defRPr/>
              </a:pPr>
              <a:t>‹#›</a:t>
            </a:fld>
            <a:endParaRPr lang="en-US"/>
          </a:p>
        </p:txBody>
      </p:sp>
    </p:spTree>
    <p:extLst>
      <p:ext uri="{BB962C8B-B14F-4D97-AF65-F5344CB8AC3E}">
        <p14:creationId xmlns:p14="http://schemas.microsoft.com/office/powerpoint/2010/main" val="807457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291261706"/>
      </p:ext>
    </p:extLst>
  </p:cSld>
  <p:clrMapOvr>
    <a:masterClrMapping/>
  </p:clrMapOvr>
  <p:transition>
    <p:wheel spokes="0"/>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5759EFF5-882A-AA45-80CB-DF4A9A311375}" type="slidenum">
              <a:rPr lang="en-US"/>
              <a:pPr>
                <a:defRPr/>
              </a:pPr>
              <a:t>‹#›</a:t>
            </a:fld>
            <a:endParaRPr lang="en-US"/>
          </a:p>
        </p:txBody>
      </p:sp>
    </p:spTree>
    <p:extLst>
      <p:ext uri="{BB962C8B-B14F-4D97-AF65-F5344CB8AC3E}">
        <p14:creationId xmlns:p14="http://schemas.microsoft.com/office/powerpoint/2010/main" val="216865565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54"/>
          <p:cNvSpPr>
            <a:spLocks noGrp="1" noChangeArrowheads="1"/>
          </p:cNvSpPr>
          <p:nvPr>
            <p:ph type="dt" sz="half" idx="10"/>
          </p:nvPr>
        </p:nvSpPr>
        <p:spPr>
          <a:ln/>
        </p:spPr>
        <p:txBody>
          <a:bodyPr/>
          <a:lstStyle>
            <a:lvl1pPr>
              <a:defRPr/>
            </a:lvl1pPr>
          </a:lstStyle>
          <a:p>
            <a:pPr>
              <a:defRPr/>
            </a:pPr>
            <a:endParaRPr lang="en-US"/>
          </a:p>
        </p:txBody>
      </p:sp>
      <p:sp>
        <p:nvSpPr>
          <p:cNvPr id="8" name="Rectangle 155"/>
          <p:cNvSpPr>
            <a:spLocks noGrp="1" noChangeArrowheads="1"/>
          </p:cNvSpPr>
          <p:nvPr>
            <p:ph type="ftr" sz="quarter" idx="11"/>
          </p:nvPr>
        </p:nvSpPr>
        <p:spPr>
          <a:ln/>
        </p:spPr>
        <p:txBody>
          <a:bodyPr/>
          <a:lstStyle>
            <a:lvl1pPr>
              <a:defRPr/>
            </a:lvl1pPr>
          </a:lstStyle>
          <a:p>
            <a:pPr>
              <a:defRPr/>
            </a:pPr>
            <a:endParaRPr lang="en-US"/>
          </a:p>
        </p:txBody>
      </p:sp>
      <p:sp>
        <p:nvSpPr>
          <p:cNvPr id="9" name="Rectangle 156"/>
          <p:cNvSpPr>
            <a:spLocks noGrp="1" noChangeArrowheads="1"/>
          </p:cNvSpPr>
          <p:nvPr>
            <p:ph type="sldNum" sz="quarter" idx="12"/>
          </p:nvPr>
        </p:nvSpPr>
        <p:spPr>
          <a:ln/>
        </p:spPr>
        <p:txBody>
          <a:bodyPr/>
          <a:lstStyle>
            <a:lvl1pPr>
              <a:defRPr/>
            </a:lvl1pPr>
          </a:lstStyle>
          <a:p>
            <a:pPr>
              <a:defRPr/>
            </a:pPr>
            <a:fld id="{C446792D-2FDC-2E4B-86DC-911A30A215C3}" type="slidenum">
              <a:rPr lang="en-US"/>
              <a:pPr>
                <a:defRPr/>
              </a:pPr>
              <a:t>‹#›</a:t>
            </a:fld>
            <a:endParaRPr lang="en-US"/>
          </a:p>
        </p:txBody>
      </p:sp>
    </p:spTree>
    <p:extLst>
      <p:ext uri="{BB962C8B-B14F-4D97-AF65-F5344CB8AC3E}">
        <p14:creationId xmlns:p14="http://schemas.microsoft.com/office/powerpoint/2010/main" val="29247117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54"/>
          <p:cNvSpPr>
            <a:spLocks noGrp="1" noChangeArrowheads="1"/>
          </p:cNvSpPr>
          <p:nvPr>
            <p:ph type="dt" sz="half" idx="10"/>
          </p:nvPr>
        </p:nvSpPr>
        <p:spPr>
          <a:ln/>
        </p:spPr>
        <p:txBody>
          <a:bodyPr/>
          <a:lstStyle>
            <a:lvl1pPr>
              <a:defRPr/>
            </a:lvl1pPr>
          </a:lstStyle>
          <a:p>
            <a:pPr>
              <a:defRPr/>
            </a:pPr>
            <a:endParaRPr lang="en-US"/>
          </a:p>
        </p:txBody>
      </p:sp>
      <p:sp>
        <p:nvSpPr>
          <p:cNvPr id="4" name="Rectangle 155"/>
          <p:cNvSpPr>
            <a:spLocks noGrp="1" noChangeArrowheads="1"/>
          </p:cNvSpPr>
          <p:nvPr>
            <p:ph type="ftr" sz="quarter" idx="11"/>
          </p:nvPr>
        </p:nvSpPr>
        <p:spPr>
          <a:ln/>
        </p:spPr>
        <p:txBody>
          <a:bodyPr/>
          <a:lstStyle>
            <a:lvl1pPr>
              <a:defRPr/>
            </a:lvl1pPr>
          </a:lstStyle>
          <a:p>
            <a:pPr>
              <a:defRPr/>
            </a:pPr>
            <a:endParaRPr lang="en-US"/>
          </a:p>
        </p:txBody>
      </p:sp>
      <p:sp>
        <p:nvSpPr>
          <p:cNvPr id="5" name="Rectangle 156"/>
          <p:cNvSpPr>
            <a:spLocks noGrp="1" noChangeArrowheads="1"/>
          </p:cNvSpPr>
          <p:nvPr>
            <p:ph type="sldNum" sz="quarter" idx="12"/>
          </p:nvPr>
        </p:nvSpPr>
        <p:spPr>
          <a:ln/>
        </p:spPr>
        <p:txBody>
          <a:bodyPr/>
          <a:lstStyle>
            <a:lvl1pPr>
              <a:defRPr/>
            </a:lvl1pPr>
          </a:lstStyle>
          <a:p>
            <a:pPr>
              <a:defRPr/>
            </a:pPr>
            <a:fld id="{B762927D-EEEA-D642-B8C1-4F03E3268A1F}" type="slidenum">
              <a:rPr lang="en-US"/>
              <a:pPr>
                <a:defRPr/>
              </a:pPr>
              <a:t>‹#›</a:t>
            </a:fld>
            <a:endParaRPr lang="en-US"/>
          </a:p>
        </p:txBody>
      </p:sp>
    </p:spTree>
    <p:extLst>
      <p:ext uri="{BB962C8B-B14F-4D97-AF65-F5344CB8AC3E}">
        <p14:creationId xmlns:p14="http://schemas.microsoft.com/office/powerpoint/2010/main" val="318653888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en-US"/>
          </a:p>
        </p:txBody>
      </p:sp>
      <p:sp>
        <p:nvSpPr>
          <p:cNvPr id="3" name="Rectangle 155"/>
          <p:cNvSpPr>
            <a:spLocks noGrp="1" noChangeArrowheads="1"/>
          </p:cNvSpPr>
          <p:nvPr>
            <p:ph type="ftr" sz="quarter" idx="11"/>
          </p:nvPr>
        </p:nvSpPr>
        <p:spPr>
          <a:ln/>
        </p:spPr>
        <p:txBody>
          <a:bodyPr/>
          <a:lstStyle>
            <a:lvl1pPr>
              <a:defRPr/>
            </a:lvl1pPr>
          </a:lstStyle>
          <a:p>
            <a:pPr>
              <a:defRPr/>
            </a:pPr>
            <a:endParaRPr lang="en-US"/>
          </a:p>
        </p:txBody>
      </p:sp>
      <p:sp>
        <p:nvSpPr>
          <p:cNvPr id="4" name="Rectangle 156"/>
          <p:cNvSpPr>
            <a:spLocks noGrp="1" noChangeArrowheads="1"/>
          </p:cNvSpPr>
          <p:nvPr>
            <p:ph type="sldNum" sz="quarter" idx="12"/>
          </p:nvPr>
        </p:nvSpPr>
        <p:spPr>
          <a:ln/>
        </p:spPr>
        <p:txBody>
          <a:bodyPr/>
          <a:lstStyle>
            <a:lvl1pPr>
              <a:defRPr/>
            </a:lvl1pPr>
          </a:lstStyle>
          <a:p>
            <a:pPr>
              <a:defRPr/>
            </a:pPr>
            <a:fld id="{D79633B1-8BB7-774F-84E3-69D1C7AD5F7A}" type="slidenum">
              <a:rPr lang="en-US"/>
              <a:pPr>
                <a:defRPr/>
              </a:pPr>
              <a:t>‹#›</a:t>
            </a:fld>
            <a:endParaRPr lang="en-US"/>
          </a:p>
        </p:txBody>
      </p:sp>
    </p:spTree>
    <p:extLst>
      <p:ext uri="{BB962C8B-B14F-4D97-AF65-F5344CB8AC3E}">
        <p14:creationId xmlns:p14="http://schemas.microsoft.com/office/powerpoint/2010/main" val="88825861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D2213663-4B56-5C4D-A907-72F674AC87D8}" type="slidenum">
              <a:rPr lang="en-US"/>
              <a:pPr>
                <a:defRPr/>
              </a:pPr>
              <a:t>‹#›</a:t>
            </a:fld>
            <a:endParaRPr lang="en-US"/>
          </a:p>
        </p:txBody>
      </p:sp>
    </p:spTree>
    <p:extLst>
      <p:ext uri="{BB962C8B-B14F-4D97-AF65-F5344CB8AC3E}">
        <p14:creationId xmlns:p14="http://schemas.microsoft.com/office/powerpoint/2010/main" val="396461386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8375E585-4A53-904D-BEA7-989A96E34AEB}" type="slidenum">
              <a:rPr lang="en-US"/>
              <a:pPr>
                <a:defRPr/>
              </a:pPr>
              <a:t>‹#›</a:t>
            </a:fld>
            <a:endParaRPr lang="en-US"/>
          </a:p>
        </p:txBody>
      </p:sp>
    </p:spTree>
    <p:extLst>
      <p:ext uri="{BB962C8B-B14F-4D97-AF65-F5344CB8AC3E}">
        <p14:creationId xmlns:p14="http://schemas.microsoft.com/office/powerpoint/2010/main" val="39548589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DC00D825-1D64-0249-AF78-966490F86350}" type="slidenum">
              <a:rPr lang="en-US"/>
              <a:pPr>
                <a:defRPr/>
              </a:pPr>
              <a:t>‹#›</a:t>
            </a:fld>
            <a:endParaRPr lang="en-US"/>
          </a:p>
        </p:txBody>
      </p:sp>
    </p:spTree>
    <p:extLst>
      <p:ext uri="{BB962C8B-B14F-4D97-AF65-F5344CB8AC3E}">
        <p14:creationId xmlns:p14="http://schemas.microsoft.com/office/powerpoint/2010/main" val="193991522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E01B1868-E892-1E43-8370-49FBA47A0D78}" type="slidenum">
              <a:rPr lang="en-US"/>
              <a:pPr>
                <a:defRPr/>
              </a:pPr>
              <a:t>‹#›</a:t>
            </a:fld>
            <a:endParaRPr lang="en-US"/>
          </a:p>
        </p:txBody>
      </p:sp>
    </p:spTree>
    <p:extLst>
      <p:ext uri="{BB962C8B-B14F-4D97-AF65-F5344CB8AC3E}">
        <p14:creationId xmlns:p14="http://schemas.microsoft.com/office/powerpoint/2010/main" val="95738835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p:txBody>
          <a:bodyPr/>
          <a:lstStyle>
            <a:lvl1pPr>
              <a:defRPr/>
            </a:lvl1pPr>
          </a:lstStyle>
          <a:p>
            <a:pPr>
              <a:defRPr/>
            </a:pPr>
            <a:endParaRPr lang="en-US"/>
          </a:p>
        </p:txBody>
      </p:sp>
      <p:sp>
        <p:nvSpPr>
          <p:cNvPr id="3" name="Rectangle 155"/>
          <p:cNvSpPr>
            <a:spLocks noGrp="1" noChangeArrowheads="1"/>
          </p:cNvSpPr>
          <p:nvPr>
            <p:ph type="ftr" sz="quarter" idx="11"/>
          </p:nvPr>
        </p:nvSpPr>
        <p:spPr/>
        <p:txBody>
          <a:bodyPr/>
          <a:lstStyle>
            <a:lvl1pPr>
              <a:defRPr/>
            </a:lvl1pPr>
          </a:lstStyle>
          <a:p>
            <a:pPr>
              <a:defRPr/>
            </a:pPr>
            <a:endParaRPr lang="en-US"/>
          </a:p>
        </p:txBody>
      </p:sp>
      <p:sp>
        <p:nvSpPr>
          <p:cNvPr id="4" name="Rectangle 156"/>
          <p:cNvSpPr>
            <a:spLocks noGrp="1" noChangeArrowheads="1"/>
          </p:cNvSpPr>
          <p:nvPr>
            <p:ph type="sldNum" sz="quarter" idx="12"/>
          </p:nvPr>
        </p:nvSpPr>
        <p:spPr/>
        <p:txBody>
          <a:bodyPr/>
          <a:lstStyle>
            <a:lvl1pPr>
              <a:defRPr>
                <a:latin typeface="Comic Sans MS" charset="0"/>
              </a:defRPr>
            </a:lvl1pPr>
          </a:lstStyle>
          <a:p>
            <a:pPr>
              <a:defRPr/>
            </a:pPr>
            <a:fld id="{7BFB4B23-43A6-D14D-971E-BDCC85E702BE}" type="slidenum">
              <a:rPr lang="en-US"/>
              <a:pPr>
                <a:defRPr/>
              </a:pPr>
              <a:t>‹#›</a:t>
            </a:fld>
            <a:endParaRPr lang="en-US"/>
          </a:p>
        </p:txBody>
      </p:sp>
    </p:spTree>
    <p:extLst>
      <p:ext uri="{BB962C8B-B14F-4D97-AF65-F5344CB8AC3E}">
        <p14:creationId xmlns:p14="http://schemas.microsoft.com/office/powerpoint/2010/main" val="399214158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824164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9214981"/>
      </p:ext>
    </p:extLst>
  </p:cSld>
  <p:clrMapOvr>
    <a:masterClrMapping/>
  </p:clrMapOvr>
  <p:transition>
    <p:wheel spokes="0"/>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311612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0322118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134542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547500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7338689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45153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273915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6683885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602044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581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799718151"/>
      </p:ext>
    </p:extLst>
  </p:cSld>
  <p:clrMapOvr>
    <a:masterClrMapping/>
  </p:clrMapOvr>
  <p:transition>
    <p:wheel spokes="0"/>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908438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499306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28405815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5123130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583593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60488833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265411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733181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8600165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0062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7191480"/>
      </p:ext>
    </p:extLst>
  </p:cSld>
  <p:clrMapOvr>
    <a:masterClrMapping/>
  </p:clrMapOvr>
  <p:transition>
    <p:wheel spokes="0"/>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4592137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0797400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769217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286068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054827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020456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11CA098B-2B7B-224F-B9BE-4550BFFEB0D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4173044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74EA941E-49F2-E348-BC25-9AB345428A8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9774076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FE2F1859-E3C2-BC4B-8BE4-0B86508EDA2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2311110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4"/>
          <p:cNvSpPr>
            <a:spLocks noGrp="1" noChangeArrowheads="1"/>
          </p:cNvSpPr>
          <p:nvPr>
            <p:ph type="sldNum" sz="quarter" idx="12"/>
          </p:nvPr>
        </p:nvSpPr>
        <p:spPr>
          <a:ln/>
        </p:spPr>
        <p:txBody>
          <a:bodyPr/>
          <a:lstStyle>
            <a:lvl1pPr>
              <a:defRPr/>
            </a:lvl1pPr>
          </a:lstStyle>
          <a:p>
            <a:pPr>
              <a:defRPr/>
            </a:pPr>
            <a:fld id="{CC605D57-6F68-AA4F-A0A7-7D220CD34FA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47152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9987189"/>
      </p:ext>
    </p:extLst>
  </p:cSld>
  <p:clrMapOvr>
    <a:masterClrMapping/>
  </p:clrMapOvr>
  <p:transition>
    <p:wheel spokes="0"/>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45387A47-E252-4043-BABE-ECE5BD98E8E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5742473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4"/>
          <p:cNvSpPr>
            <a:spLocks noGrp="1" noChangeArrowheads="1"/>
          </p:cNvSpPr>
          <p:nvPr>
            <p:ph type="sldNum" sz="quarter" idx="12"/>
          </p:nvPr>
        </p:nvSpPr>
        <p:spPr>
          <a:ln/>
        </p:spPr>
        <p:txBody>
          <a:bodyPr/>
          <a:lstStyle>
            <a:lvl1pPr>
              <a:defRPr/>
            </a:lvl1pPr>
          </a:lstStyle>
          <a:p>
            <a:pPr>
              <a:defRPr/>
            </a:pPr>
            <a:fld id="{5F5F21BB-6581-0A49-8132-9482115F2CD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2228288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CE47BD64-6EE2-914C-8B72-FF21EA4B70F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185349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EB507911-908F-AA45-8543-1D758B8D2F6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4206658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12CB4638-D8A7-3943-9379-734D3B6911D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8061144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928071C5-0436-F940-AC5F-1A53D31EBFD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6646792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30725"/>
          </a:xfrm>
        </p:spPr>
        <p:txBody>
          <a:bodyPr/>
          <a:lstStyle/>
          <a:p>
            <a:pPr lvl="0"/>
            <a:endParaRPr lang="en-US" noProof="0"/>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38B6E458-020F-4A4D-A5CF-EAADA05690C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2247601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atin typeface="Tahom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ahom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ahoma" charset="0"/>
                <a:ea typeface="ＭＳ Ｐゴシック" charset="0"/>
                <a:cs typeface="ＭＳ Ｐゴシック" charset="0"/>
              </a:defRPr>
            </a:lvl1pPr>
          </a:lstStyle>
          <a:p>
            <a:pPr>
              <a:defRPr/>
            </a:pPr>
            <a:fld id="{510F77FB-FCF7-FB4F-8854-9874423380FD}" type="slidenum">
              <a:rPr lang="en-US"/>
              <a:pPr>
                <a:defRPr/>
              </a:pPr>
              <a:t>‹#›</a:t>
            </a:fld>
            <a:endParaRPr lang="en-US"/>
          </a:p>
        </p:txBody>
      </p:sp>
    </p:spTree>
    <p:extLst>
      <p:ext uri="{BB962C8B-B14F-4D97-AF65-F5344CB8AC3E}">
        <p14:creationId xmlns:p14="http://schemas.microsoft.com/office/powerpoint/2010/main" val="365027161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ahom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ahom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ahoma" charset="0"/>
                <a:ea typeface="ＭＳ Ｐゴシック" charset="0"/>
                <a:cs typeface="ＭＳ Ｐゴシック" charset="0"/>
              </a:defRPr>
            </a:lvl1pPr>
          </a:lstStyle>
          <a:p>
            <a:pPr>
              <a:defRPr/>
            </a:pPr>
            <a:fld id="{B6E11AE9-A1A8-4541-8E0D-870215BFEC6C}" type="slidenum">
              <a:rPr lang="en-US"/>
              <a:pPr>
                <a:defRPr/>
              </a:pPr>
              <a:t>‹#›</a:t>
            </a:fld>
            <a:endParaRPr lang="en-US"/>
          </a:p>
        </p:txBody>
      </p:sp>
    </p:spTree>
    <p:extLst>
      <p:ext uri="{BB962C8B-B14F-4D97-AF65-F5344CB8AC3E}">
        <p14:creationId xmlns:p14="http://schemas.microsoft.com/office/powerpoint/2010/main" val="243203270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atin typeface="Tahom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ahom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ahoma" charset="0"/>
                <a:ea typeface="ＭＳ Ｐゴシック" charset="0"/>
                <a:cs typeface="ＭＳ Ｐゴシック" charset="0"/>
              </a:defRPr>
            </a:lvl1pPr>
          </a:lstStyle>
          <a:p>
            <a:pPr>
              <a:defRPr/>
            </a:pPr>
            <a:fld id="{A8EB0820-8FD6-504D-83A4-7441565B042C}" type="slidenum">
              <a:rPr lang="en-US"/>
              <a:pPr>
                <a:defRPr/>
              </a:pPr>
              <a:t>‹#›</a:t>
            </a:fld>
            <a:endParaRPr lang="en-US"/>
          </a:p>
        </p:txBody>
      </p:sp>
    </p:spTree>
    <p:extLst>
      <p:ext uri="{BB962C8B-B14F-4D97-AF65-F5344CB8AC3E}">
        <p14:creationId xmlns:p14="http://schemas.microsoft.com/office/powerpoint/2010/main" val="4107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1462614017"/>
      </p:ext>
    </p:extLst>
  </p:cSld>
  <p:clrMapOvr>
    <a:masterClrMapping/>
  </p:clrMapOvr>
  <p:transition>
    <p:wheel spokes="0"/>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atin typeface="Tahom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ahom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ahoma" charset="0"/>
                <a:ea typeface="ＭＳ Ｐゴシック" charset="0"/>
                <a:cs typeface="ＭＳ Ｐゴシック" charset="0"/>
              </a:defRPr>
            </a:lvl1pPr>
          </a:lstStyle>
          <a:p>
            <a:pPr>
              <a:defRPr/>
            </a:pPr>
            <a:fld id="{14D2D1B5-E88A-E342-823A-E795D11BE9BA}" type="slidenum">
              <a:rPr lang="en-US"/>
              <a:pPr>
                <a:defRPr/>
              </a:pPr>
              <a:t>‹#›</a:t>
            </a:fld>
            <a:endParaRPr lang="en-US"/>
          </a:p>
        </p:txBody>
      </p:sp>
    </p:spTree>
    <p:extLst>
      <p:ext uri="{BB962C8B-B14F-4D97-AF65-F5344CB8AC3E}">
        <p14:creationId xmlns:p14="http://schemas.microsoft.com/office/powerpoint/2010/main" val="357123094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atin typeface="Tahoma"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Tahoma"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Tahoma" charset="0"/>
                <a:ea typeface="ＭＳ Ｐゴシック" charset="0"/>
                <a:cs typeface="ＭＳ Ｐゴシック" charset="0"/>
              </a:defRPr>
            </a:lvl1pPr>
          </a:lstStyle>
          <a:p>
            <a:pPr>
              <a:defRPr/>
            </a:pPr>
            <a:fld id="{1DA17DD2-1244-B94B-BC81-29CE71D33366}" type="slidenum">
              <a:rPr lang="en-US"/>
              <a:pPr>
                <a:defRPr/>
              </a:pPr>
              <a:t>‹#›</a:t>
            </a:fld>
            <a:endParaRPr lang="en-US"/>
          </a:p>
        </p:txBody>
      </p:sp>
    </p:spTree>
    <p:extLst>
      <p:ext uri="{BB962C8B-B14F-4D97-AF65-F5344CB8AC3E}">
        <p14:creationId xmlns:p14="http://schemas.microsoft.com/office/powerpoint/2010/main" val="277669002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atin typeface="Tahoma"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Tahoma"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Tahoma" charset="0"/>
                <a:ea typeface="ＭＳ Ｐゴシック" charset="0"/>
                <a:cs typeface="ＭＳ Ｐゴシック" charset="0"/>
              </a:defRPr>
            </a:lvl1pPr>
          </a:lstStyle>
          <a:p>
            <a:pPr>
              <a:defRPr/>
            </a:pPr>
            <a:fld id="{6DD0CB75-837D-5E47-B9A1-D9791542FF54}" type="slidenum">
              <a:rPr lang="en-US"/>
              <a:pPr>
                <a:defRPr/>
              </a:pPr>
              <a:t>‹#›</a:t>
            </a:fld>
            <a:endParaRPr lang="en-US"/>
          </a:p>
        </p:txBody>
      </p:sp>
    </p:spTree>
    <p:extLst>
      <p:ext uri="{BB962C8B-B14F-4D97-AF65-F5344CB8AC3E}">
        <p14:creationId xmlns:p14="http://schemas.microsoft.com/office/powerpoint/2010/main" val="11213816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Tahoma"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Tahoma"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Tahoma" charset="0"/>
                <a:ea typeface="ＭＳ Ｐゴシック" charset="0"/>
                <a:cs typeface="ＭＳ Ｐゴシック" charset="0"/>
              </a:defRPr>
            </a:lvl1pPr>
          </a:lstStyle>
          <a:p>
            <a:pPr>
              <a:defRPr/>
            </a:pPr>
            <a:fld id="{6770EFC5-029A-0148-B9DD-4566EAB0E848}" type="slidenum">
              <a:rPr lang="en-US"/>
              <a:pPr>
                <a:defRPr/>
              </a:pPr>
              <a:t>‹#›</a:t>
            </a:fld>
            <a:endParaRPr lang="en-US"/>
          </a:p>
        </p:txBody>
      </p:sp>
    </p:spTree>
    <p:extLst>
      <p:ext uri="{BB962C8B-B14F-4D97-AF65-F5344CB8AC3E}">
        <p14:creationId xmlns:p14="http://schemas.microsoft.com/office/powerpoint/2010/main" val="308955000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Tahom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ahom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ahoma" charset="0"/>
                <a:ea typeface="ＭＳ Ｐゴシック" charset="0"/>
                <a:cs typeface="ＭＳ Ｐゴシック" charset="0"/>
              </a:defRPr>
            </a:lvl1pPr>
          </a:lstStyle>
          <a:p>
            <a:pPr>
              <a:defRPr/>
            </a:pPr>
            <a:fld id="{7A80C771-4F1E-6E4B-ACEC-9BEF39166E8C}" type="slidenum">
              <a:rPr lang="en-US"/>
              <a:pPr>
                <a:defRPr/>
              </a:pPr>
              <a:t>‹#›</a:t>
            </a:fld>
            <a:endParaRPr lang="en-US"/>
          </a:p>
        </p:txBody>
      </p:sp>
    </p:spTree>
    <p:extLst>
      <p:ext uri="{BB962C8B-B14F-4D97-AF65-F5344CB8AC3E}">
        <p14:creationId xmlns:p14="http://schemas.microsoft.com/office/powerpoint/2010/main" val="417663140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Tahom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ahom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ahoma" charset="0"/>
                <a:ea typeface="ＭＳ Ｐゴシック" charset="0"/>
                <a:cs typeface="ＭＳ Ｐゴシック" charset="0"/>
              </a:defRPr>
            </a:lvl1pPr>
          </a:lstStyle>
          <a:p>
            <a:pPr>
              <a:defRPr/>
            </a:pPr>
            <a:fld id="{7682F0E3-B578-AD42-8109-430FAD97479E}" type="slidenum">
              <a:rPr lang="en-US"/>
              <a:pPr>
                <a:defRPr/>
              </a:pPr>
              <a:t>‹#›</a:t>
            </a:fld>
            <a:endParaRPr lang="en-US"/>
          </a:p>
        </p:txBody>
      </p:sp>
    </p:spTree>
    <p:extLst>
      <p:ext uri="{BB962C8B-B14F-4D97-AF65-F5344CB8AC3E}">
        <p14:creationId xmlns:p14="http://schemas.microsoft.com/office/powerpoint/2010/main" val="244131130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ahom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ahom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ahoma" charset="0"/>
                <a:ea typeface="ＭＳ Ｐゴシック" charset="0"/>
                <a:cs typeface="ＭＳ Ｐゴシック" charset="0"/>
              </a:defRPr>
            </a:lvl1pPr>
          </a:lstStyle>
          <a:p>
            <a:pPr>
              <a:defRPr/>
            </a:pPr>
            <a:fld id="{A5C313C9-ABC3-DE43-B16A-62455024E4E6}" type="slidenum">
              <a:rPr lang="en-US"/>
              <a:pPr>
                <a:defRPr/>
              </a:pPr>
              <a:t>‹#›</a:t>
            </a:fld>
            <a:endParaRPr lang="en-US"/>
          </a:p>
        </p:txBody>
      </p:sp>
    </p:spTree>
    <p:extLst>
      <p:ext uri="{BB962C8B-B14F-4D97-AF65-F5344CB8AC3E}">
        <p14:creationId xmlns:p14="http://schemas.microsoft.com/office/powerpoint/2010/main" val="337560172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ahom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ahom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ahoma" charset="0"/>
                <a:ea typeface="ＭＳ Ｐゴシック" charset="0"/>
                <a:cs typeface="ＭＳ Ｐゴシック" charset="0"/>
              </a:defRPr>
            </a:lvl1pPr>
          </a:lstStyle>
          <a:p>
            <a:pPr>
              <a:defRPr/>
            </a:pPr>
            <a:fld id="{B2B98885-6A85-8D4F-A789-E610462AA929}" type="slidenum">
              <a:rPr lang="en-US"/>
              <a:pPr>
                <a:defRPr/>
              </a:pPr>
              <a:t>‹#›</a:t>
            </a:fld>
            <a:endParaRPr lang="en-US"/>
          </a:p>
        </p:txBody>
      </p:sp>
    </p:spTree>
    <p:extLst>
      <p:ext uri="{BB962C8B-B14F-4D97-AF65-F5344CB8AC3E}">
        <p14:creationId xmlns:p14="http://schemas.microsoft.com/office/powerpoint/2010/main" val="73955997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1" hangingPunct="1">
              <a:defRPr>
                <a:latin typeface="Tahoma"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Tahom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Tahoma" charset="0"/>
              </a:defRPr>
            </a:lvl1pPr>
          </a:lstStyle>
          <a:p>
            <a:pPr>
              <a:defRPr/>
            </a:pPr>
            <a:fld id="{CD01A552-17B6-4D42-B670-FF88F0BEC505}" type="slidenum">
              <a:rPr lang="en-US"/>
              <a:pPr>
                <a:defRPr/>
              </a:pPr>
              <a:t>‹#›</a:t>
            </a:fld>
            <a:endParaRPr lang="en-US"/>
          </a:p>
        </p:txBody>
      </p:sp>
    </p:spTree>
    <p:extLst>
      <p:ext uri="{BB962C8B-B14F-4D97-AF65-F5344CB8AC3E}">
        <p14:creationId xmlns:p14="http://schemas.microsoft.com/office/powerpoint/2010/main" val="235261244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77" indent="0" algn="ctr">
              <a:buNone/>
              <a:defRPr/>
            </a:lvl2pPr>
            <a:lvl3pPr marL="914353" indent="0" algn="ctr">
              <a:buNone/>
              <a:defRPr/>
            </a:lvl3pPr>
            <a:lvl4pPr marL="1371530" indent="0" algn="ctr">
              <a:buNone/>
              <a:defRPr/>
            </a:lvl4pPr>
            <a:lvl5pPr marL="1828706" indent="0" algn="ctr">
              <a:buNone/>
              <a:defRPr/>
            </a:lvl5pPr>
            <a:lvl6pPr marL="2285883" indent="0" algn="ctr">
              <a:buNone/>
              <a:defRPr/>
            </a:lvl6pPr>
            <a:lvl7pPr marL="2743060" indent="0" algn="ctr">
              <a:buNone/>
              <a:defRPr/>
            </a:lvl7pPr>
            <a:lvl8pPr marL="3200236" indent="0" algn="ctr">
              <a:buNone/>
              <a:defRPr/>
            </a:lvl8pPr>
            <a:lvl9pPr marL="3657413"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fld id="{55399309-1E73-9E4F-AC70-E9B9447B9298}" type="slidenum">
              <a:rPr lang="en-US">
                <a:latin typeface="Arial"/>
                <a:ea typeface="ＭＳ Ｐゴシック"/>
                <a:cs typeface="ＭＳ Ｐゴシック"/>
              </a:rPr>
              <a:pPr/>
              <a:t>‹#›</a:t>
            </a:fld>
            <a:endParaRPr lang="en-US">
              <a:latin typeface="Arial"/>
              <a:ea typeface="ＭＳ Ｐゴシック"/>
              <a:cs typeface="ＭＳ Ｐゴシック"/>
            </a:endParaRPr>
          </a:p>
        </p:txBody>
      </p:sp>
    </p:spTree>
    <p:extLst>
      <p:ext uri="{BB962C8B-B14F-4D97-AF65-F5344CB8AC3E}">
        <p14:creationId xmlns:p14="http://schemas.microsoft.com/office/powerpoint/2010/main" val="31176085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707925"/>
      </p:ext>
    </p:extLst>
  </p:cSld>
  <p:clrMapOvr>
    <a:masterClrMapping/>
  </p:clrMapOvr>
  <p:transition>
    <p:wheel spokes="0"/>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16642004"/>
      </p:ext>
    </p:extLst>
  </p:cSld>
  <p:clrMapOvr>
    <a:masterClrMapping/>
  </p:clrMapOvr>
  <p:transition>
    <p:wheel spokes="0"/>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62050268"/>
      </p:ext>
    </p:extLst>
  </p:cSld>
  <p:clrMapOvr>
    <a:masterClrMapping/>
  </p:clrMapOvr>
  <p:transition>
    <p:wheel spokes="0"/>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D6F18A-9322-0046-8D68-7D066D9FCC7F}" type="slidenum">
              <a:rPr lang="en-US"/>
              <a:pPr>
                <a:defRPr/>
              </a:pPr>
              <a:t>‹#›</a:t>
            </a:fld>
            <a:endParaRPr lang="en-US"/>
          </a:p>
        </p:txBody>
      </p:sp>
    </p:spTree>
    <p:extLst>
      <p:ext uri="{BB962C8B-B14F-4D97-AF65-F5344CB8AC3E}">
        <p14:creationId xmlns:p14="http://schemas.microsoft.com/office/powerpoint/2010/main" val="38242507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2922088"/>
      </p:ext>
    </p:extLst>
  </p:cSld>
  <p:clrMapOvr>
    <a:masterClrMapping/>
  </p:clrMapOvr>
  <p:transition>
    <p:wheel spokes="0"/>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5757986"/>
      </p:ext>
    </p:extLst>
  </p:cSld>
  <p:clrMapOvr>
    <a:masterClrMapping/>
  </p:clrMapOvr>
  <p:transition>
    <p:wheel spokes="0"/>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CD11DCBF-6CE6-004D-8CAE-07AD2236EDB7}" type="slidenum">
              <a:rPr lang="en-US"/>
              <a:pPr>
                <a:defRPr/>
              </a:pPr>
              <a:t>‹#›</a:t>
            </a:fld>
            <a:endParaRPr lang="en-US"/>
          </a:p>
        </p:txBody>
      </p:sp>
    </p:spTree>
    <p:extLst>
      <p:ext uri="{BB962C8B-B14F-4D97-AF65-F5344CB8AC3E}">
        <p14:creationId xmlns:p14="http://schemas.microsoft.com/office/powerpoint/2010/main" val="16062601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3888BCA9-9374-FC46-8458-0AD1DB44FF3F}" type="slidenum">
              <a:rPr lang="en-US"/>
              <a:pPr>
                <a:defRPr/>
              </a:pPr>
              <a:t>‹#›</a:t>
            </a:fld>
            <a:endParaRPr lang="en-US"/>
          </a:p>
        </p:txBody>
      </p:sp>
    </p:spTree>
    <p:extLst>
      <p:ext uri="{BB962C8B-B14F-4D97-AF65-F5344CB8AC3E}">
        <p14:creationId xmlns:p14="http://schemas.microsoft.com/office/powerpoint/2010/main" val="30622385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84386652-7BE3-AB40-B40A-702F510998A5}" type="slidenum">
              <a:rPr lang="en-US"/>
              <a:pPr>
                <a:defRPr/>
              </a:pPr>
              <a:t>‹#›</a:t>
            </a:fld>
            <a:endParaRPr lang="en-US"/>
          </a:p>
        </p:txBody>
      </p:sp>
    </p:spTree>
    <p:extLst>
      <p:ext uri="{BB962C8B-B14F-4D97-AF65-F5344CB8AC3E}">
        <p14:creationId xmlns:p14="http://schemas.microsoft.com/office/powerpoint/2010/main" val="22289016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9"/>
          <p:cNvSpPr>
            <a:spLocks noGrp="1" noChangeArrowheads="1"/>
          </p:cNvSpPr>
          <p:nvPr>
            <p:ph type="dt" sz="half" idx="10"/>
          </p:nvPr>
        </p:nvSpPr>
        <p:spPr>
          <a:ln/>
        </p:spPr>
        <p:txBody>
          <a:bodyPr/>
          <a:lstStyle>
            <a:lvl1pPr>
              <a:defRPr/>
            </a:lvl1pPr>
          </a:lstStyle>
          <a:p>
            <a:pPr>
              <a:defRPr/>
            </a:pPr>
            <a:endParaRPr lang="en-US"/>
          </a:p>
        </p:txBody>
      </p:sp>
      <p:sp>
        <p:nvSpPr>
          <p:cNvPr id="8" name="Rectangle 40"/>
          <p:cNvSpPr>
            <a:spLocks noGrp="1" noChangeArrowheads="1"/>
          </p:cNvSpPr>
          <p:nvPr>
            <p:ph type="ftr" sz="quarter" idx="11"/>
          </p:nvPr>
        </p:nvSpPr>
        <p:spPr>
          <a:ln/>
        </p:spPr>
        <p:txBody>
          <a:bodyPr/>
          <a:lstStyle>
            <a:lvl1pPr>
              <a:defRPr/>
            </a:lvl1pPr>
          </a:lstStyle>
          <a:p>
            <a:pPr>
              <a:defRPr/>
            </a:pPr>
            <a:endParaRPr lang="en-US"/>
          </a:p>
        </p:txBody>
      </p:sp>
      <p:sp>
        <p:nvSpPr>
          <p:cNvPr id="9" name="Rectangle 41"/>
          <p:cNvSpPr>
            <a:spLocks noGrp="1" noChangeArrowheads="1"/>
          </p:cNvSpPr>
          <p:nvPr>
            <p:ph type="sldNum" sz="quarter" idx="12"/>
          </p:nvPr>
        </p:nvSpPr>
        <p:spPr>
          <a:ln/>
        </p:spPr>
        <p:txBody>
          <a:bodyPr/>
          <a:lstStyle>
            <a:lvl1pPr>
              <a:defRPr/>
            </a:lvl1pPr>
          </a:lstStyle>
          <a:p>
            <a:pPr>
              <a:defRPr/>
            </a:pPr>
            <a:fld id="{E00B7583-C21A-4E42-A7BF-36C98CF7F8A0}" type="slidenum">
              <a:rPr lang="en-US"/>
              <a:pPr>
                <a:defRPr/>
              </a:pPr>
              <a:t>‹#›</a:t>
            </a:fld>
            <a:endParaRPr lang="en-US"/>
          </a:p>
        </p:txBody>
      </p:sp>
    </p:spTree>
    <p:extLst>
      <p:ext uri="{BB962C8B-B14F-4D97-AF65-F5344CB8AC3E}">
        <p14:creationId xmlns:p14="http://schemas.microsoft.com/office/powerpoint/2010/main" val="7667321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9"/>
          <p:cNvSpPr>
            <a:spLocks noGrp="1" noChangeArrowheads="1"/>
          </p:cNvSpPr>
          <p:nvPr>
            <p:ph type="dt" sz="half" idx="10"/>
          </p:nvPr>
        </p:nvSpPr>
        <p:spPr>
          <a:ln/>
        </p:spPr>
        <p:txBody>
          <a:bodyPr/>
          <a:lstStyle>
            <a:lvl1pPr>
              <a:defRPr/>
            </a:lvl1pPr>
          </a:lstStyle>
          <a:p>
            <a:pPr>
              <a:defRPr/>
            </a:pPr>
            <a:endParaRPr lang="en-US"/>
          </a:p>
        </p:txBody>
      </p:sp>
      <p:sp>
        <p:nvSpPr>
          <p:cNvPr id="4" name="Rectangle 40"/>
          <p:cNvSpPr>
            <a:spLocks noGrp="1" noChangeArrowheads="1"/>
          </p:cNvSpPr>
          <p:nvPr>
            <p:ph type="ftr" sz="quarter" idx="11"/>
          </p:nvPr>
        </p:nvSpPr>
        <p:spPr>
          <a:ln/>
        </p:spPr>
        <p:txBody>
          <a:bodyPr/>
          <a:lstStyle>
            <a:lvl1pPr>
              <a:defRPr/>
            </a:lvl1pPr>
          </a:lstStyle>
          <a:p>
            <a:pPr>
              <a:defRPr/>
            </a:pPr>
            <a:endParaRPr lang="en-US"/>
          </a:p>
        </p:txBody>
      </p:sp>
      <p:sp>
        <p:nvSpPr>
          <p:cNvPr id="5" name="Rectangle 41"/>
          <p:cNvSpPr>
            <a:spLocks noGrp="1" noChangeArrowheads="1"/>
          </p:cNvSpPr>
          <p:nvPr>
            <p:ph type="sldNum" sz="quarter" idx="12"/>
          </p:nvPr>
        </p:nvSpPr>
        <p:spPr>
          <a:ln/>
        </p:spPr>
        <p:txBody>
          <a:bodyPr/>
          <a:lstStyle>
            <a:lvl1pPr>
              <a:defRPr/>
            </a:lvl1pPr>
          </a:lstStyle>
          <a:p>
            <a:pPr>
              <a:defRPr/>
            </a:pPr>
            <a:fld id="{14FC0561-0466-1E44-9879-47CFBBA1C605}" type="slidenum">
              <a:rPr lang="en-US"/>
              <a:pPr>
                <a:defRPr/>
              </a:pPr>
              <a:t>‹#›</a:t>
            </a:fld>
            <a:endParaRPr lang="en-US"/>
          </a:p>
        </p:txBody>
      </p:sp>
    </p:spTree>
    <p:extLst>
      <p:ext uri="{BB962C8B-B14F-4D97-AF65-F5344CB8AC3E}">
        <p14:creationId xmlns:p14="http://schemas.microsoft.com/office/powerpoint/2010/main" val="8291787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en-US"/>
          </a:p>
        </p:txBody>
      </p:sp>
      <p:sp>
        <p:nvSpPr>
          <p:cNvPr id="3" name="Rectangle 40"/>
          <p:cNvSpPr>
            <a:spLocks noGrp="1" noChangeArrowheads="1"/>
          </p:cNvSpPr>
          <p:nvPr>
            <p:ph type="ftr" sz="quarter" idx="11"/>
          </p:nvPr>
        </p:nvSpPr>
        <p:spPr>
          <a:ln/>
        </p:spPr>
        <p:txBody>
          <a:bodyPr/>
          <a:lstStyle>
            <a:lvl1pPr>
              <a:defRPr/>
            </a:lvl1pPr>
          </a:lstStyle>
          <a:p>
            <a:pPr>
              <a:defRPr/>
            </a:pPr>
            <a:endParaRPr lang="en-US"/>
          </a:p>
        </p:txBody>
      </p:sp>
      <p:sp>
        <p:nvSpPr>
          <p:cNvPr id="4" name="Rectangle 41"/>
          <p:cNvSpPr>
            <a:spLocks noGrp="1" noChangeArrowheads="1"/>
          </p:cNvSpPr>
          <p:nvPr>
            <p:ph type="sldNum" sz="quarter" idx="12"/>
          </p:nvPr>
        </p:nvSpPr>
        <p:spPr>
          <a:ln/>
        </p:spPr>
        <p:txBody>
          <a:bodyPr/>
          <a:lstStyle>
            <a:lvl1pPr>
              <a:defRPr/>
            </a:lvl1pPr>
          </a:lstStyle>
          <a:p>
            <a:pPr>
              <a:defRPr/>
            </a:pPr>
            <a:fld id="{403C8E0A-B331-A447-8219-05A279C00ED5}" type="slidenum">
              <a:rPr lang="en-US"/>
              <a:pPr>
                <a:defRPr/>
              </a:pPr>
              <a:t>‹#›</a:t>
            </a:fld>
            <a:endParaRPr lang="en-US"/>
          </a:p>
        </p:txBody>
      </p:sp>
    </p:spTree>
    <p:extLst>
      <p:ext uri="{BB962C8B-B14F-4D97-AF65-F5344CB8AC3E}">
        <p14:creationId xmlns:p14="http://schemas.microsoft.com/office/powerpoint/2010/main" val="22470739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77C7F593-0BBA-4D41-9B40-12D5A98846F9}" type="slidenum">
              <a:rPr lang="en-US"/>
              <a:pPr>
                <a:defRPr/>
              </a:pPr>
              <a:t>‹#›</a:t>
            </a:fld>
            <a:endParaRPr lang="en-US"/>
          </a:p>
        </p:txBody>
      </p:sp>
    </p:spTree>
    <p:extLst>
      <p:ext uri="{BB962C8B-B14F-4D97-AF65-F5344CB8AC3E}">
        <p14:creationId xmlns:p14="http://schemas.microsoft.com/office/powerpoint/2010/main" val="22534196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59465856-A81E-F749-9A87-08AEBD075447}" type="slidenum">
              <a:rPr lang="en-US"/>
              <a:pPr>
                <a:defRPr/>
              </a:pPr>
              <a:t>‹#›</a:t>
            </a:fld>
            <a:endParaRPr lang="en-US"/>
          </a:p>
        </p:txBody>
      </p:sp>
    </p:spTree>
    <p:extLst>
      <p:ext uri="{BB962C8B-B14F-4D97-AF65-F5344CB8AC3E}">
        <p14:creationId xmlns:p14="http://schemas.microsoft.com/office/powerpoint/2010/main" val="316941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EBB3B8-8B5E-F548-9216-DC168DF160D7}" type="slidenum">
              <a:rPr lang="en-US"/>
              <a:pPr>
                <a:defRPr/>
              </a:pPr>
              <a:t>‹#›</a:t>
            </a:fld>
            <a:endParaRPr lang="en-US"/>
          </a:p>
        </p:txBody>
      </p:sp>
    </p:spTree>
    <p:extLst>
      <p:ext uri="{BB962C8B-B14F-4D97-AF65-F5344CB8AC3E}">
        <p14:creationId xmlns:p14="http://schemas.microsoft.com/office/powerpoint/2010/main" val="11386381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6EA07E5A-52CC-8943-98A4-68B4E95CC225}" type="slidenum">
              <a:rPr lang="en-US"/>
              <a:pPr>
                <a:defRPr/>
              </a:pPr>
              <a:t>‹#›</a:t>
            </a:fld>
            <a:endParaRPr lang="en-US"/>
          </a:p>
        </p:txBody>
      </p:sp>
    </p:spTree>
    <p:extLst>
      <p:ext uri="{BB962C8B-B14F-4D97-AF65-F5344CB8AC3E}">
        <p14:creationId xmlns:p14="http://schemas.microsoft.com/office/powerpoint/2010/main" val="19979752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93C1AE5C-1846-7E42-9286-6B674DDC9E88}" type="slidenum">
              <a:rPr lang="en-US"/>
              <a:pPr>
                <a:defRPr/>
              </a:pPr>
              <a:t>‹#›</a:t>
            </a:fld>
            <a:endParaRPr lang="en-US"/>
          </a:p>
        </p:txBody>
      </p:sp>
    </p:spTree>
    <p:extLst>
      <p:ext uri="{BB962C8B-B14F-4D97-AF65-F5344CB8AC3E}">
        <p14:creationId xmlns:p14="http://schemas.microsoft.com/office/powerpoint/2010/main" val="10029418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30725"/>
          </a:xfrm>
        </p:spPr>
        <p:txBody>
          <a:bodyPr/>
          <a:lstStyle/>
          <a:p>
            <a:pPr lvl="0"/>
            <a:endParaRPr lang="en-US" noProof="0"/>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530A4AF0-93B3-C24D-BC0C-98AA87CE663D}" type="slidenum">
              <a:rPr lang="en-US"/>
              <a:pPr>
                <a:defRPr/>
              </a:pPr>
              <a:t>‹#›</a:t>
            </a:fld>
            <a:endParaRPr lang="en-US"/>
          </a:p>
        </p:txBody>
      </p:sp>
    </p:spTree>
    <p:extLst>
      <p:ext uri="{BB962C8B-B14F-4D97-AF65-F5344CB8AC3E}">
        <p14:creationId xmlns:p14="http://schemas.microsoft.com/office/powerpoint/2010/main" val="39696956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612428420"/>
      </p:ext>
    </p:extLst>
  </p:cSld>
  <p:clrMapOvr>
    <a:masterClrMapping/>
  </p:clrMapOvr>
  <p:transition>
    <p:wheel spokes="0"/>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5852601"/>
      </p:ext>
    </p:extLst>
  </p:cSld>
  <p:clrMapOvr>
    <a:masterClrMapping/>
  </p:clrMapOvr>
  <p:transition>
    <p:wheel spokes="0"/>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270366924"/>
      </p:ext>
    </p:extLst>
  </p:cSld>
  <p:clrMapOvr>
    <a:masterClrMapping/>
  </p:clrMapOvr>
  <p:transition>
    <p:wheel spokes="0"/>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3349319"/>
      </p:ext>
    </p:extLst>
  </p:cSld>
  <p:clrMapOvr>
    <a:masterClrMapping/>
  </p:clrMapOvr>
  <p:transition>
    <p:wheel spokes="0"/>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5693437"/>
      </p:ext>
    </p:extLst>
  </p:cSld>
  <p:clrMapOvr>
    <a:masterClrMapping/>
  </p:clrMapOvr>
  <p:transition>
    <p:wheel spokes="0"/>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3601354029"/>
      </p:ext>
    </p:extLst>
  </p:cSld>
  <p:clrMapOvr>
    <a:masterClrMapping/>
  </p:clrMapOvr>
  <p:transition>
    <p:wheel spokes="0"/>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3614217"/>
      </p:ext>
    </p:extLst>
  </p:cSld>
  <p:clrMapOvr>
    <a:masterClrMapping/>
  </p:clrMapOvr>
  <p:transition>
    <p:wheel spokes="0"/>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C9FE79-C4F0-E647-BB87-AE59D89EA526}" type="slidenum">
              <a:rPr lang="en-US"/>
              <a:pPr>
                <a:defRPr/>
              </a:pPr>
              <a:t>‹#›</a:t>
            </a:fld>
            <a:endParaRPr lang="en-US"/>
          </a:p>
        </p:txBody>
      </p:sp>
    </p:spTree>
    <p:extLst>
      <p:ext uri="{BB962C8B-B14F-4D97-AF65-F5344CB8AC3E}">
        <p14:creationId xmlns:p14="http://schemas.microsoft.com/office/powerpoint/2010/main" val="41171974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80652108"/>
      </p:ext>
    </p:extLst>
  </p:cSld>
  <p:clrMapOvr>
    <a:masterClrMapping/>
  </p:clrMapOvr>
  <p:transition>
    <p:wheel spokes="0"/>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45102917"/>
      </p:ext>
    </p:extLst>
  </p:cSld>
  <p:clrMapOvr>
    <a:masterClrMapping/>
  </p:clrMapOvr>
  <p:transition>
    <p:wheel spokes="0"/>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4551829"/>
      </p:ext>
    </p:extLst>
  </p:cSld>
  <p:clrMapOvr>
    <a:masterClrMapping/>
  </p:clrMapOvr>
  <p:transition>
    <p:wheel spokes="0"/>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0808881"/>
      </p:ext>
    </p:extLst>
  </p:cSld>
  <p:clrMapOvr>
    <a:masterClrMapping/>
  </p:clrMapOvr>
  <p:transition>
    <p:wheel spokes="0"/>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E666C290-E605-114D-B298-AB5964946E64}"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979712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D01A9C40-4E9C-D741-9BAA-161433733794}"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840892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38E54D07-5DF7-CC47-9DE5-38CDA88292AC}"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134218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ECA739E1-CB65-6C42-B7CA-35A9EB06E4FD}"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759808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32A8DB5E-80DA-4442-8ED2-CDC0A7D6F01D}"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595510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7BB353C0-8F3B-0641-A2CA-5E2FD3127B6D}"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86582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451528E-B9DF-E74F-8862-5A74D9A1A9D3}" type="slidenum">
              <a:rPr lang="en-US"/>
              <a:pPr>
                <a:defRPr/>
              </a:pPr>
              <a:t>‹#›</a:t>
            </a:fld>
            <a:endParaRPr lang="en-US"/>
          </a:p>
        </p:txBody>
      </p:sp>
    </p:spTree>
    <p:extLst>
      <p:ext uri="{BB962C8B-B14F-4D97-AF65-F5344CB8AC3E}">
        <p14:creationId xmlns:p14="http://schemas.microsoft.com/office/powerpoint/2010/main" val="40177946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8C20ADD9-FAF1-3B47-B5EA-4178D2CDF970}"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225848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5B6306D1-23DE-4D48-9034-980FFCC9BEE3}"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866281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354A1D56-6EB7-8443-83D9-7F36717A45E8}"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446580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7CFD7229-D295-B745-B840-E134FE7DC1D7}"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857534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7D659E-6F80-4E4C-BD65-328A4ED11ECB}" type="slidenum">
              <a:rPr lang="en-US"/>
              <a:pPr>
                <a:defRPr/>
              </a:pPr>
              <a:t>‹#›</a:t>
            </a:fld>
            <a:endParaRPr lang="en-US"/>
          </a:p>
        </p:txBody>
      </p:sp>
    </p:spTree>
    <p:extLst>
      <p:ext uri="{BB962C8B-B14F-4D97-AF65-F5344CB8AC3E}">
        <p14:creationId xmlns:p14="http://schemas.microsoft.com/office/powerpoint/2010/main" val="1665240020"/>
      </p:ext>
    </p:extLst>
  </p:cSld>
  <p:clrMapOvr>
    <a:masterClrMapping/>
  </p:clrMapOvr>
  <p:transition spd="med">
    <p:randomBar dir="ver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F7510B-528B-1C4A-89BE-1E7935185145}" type="slidenum">
              <a:rPr lang="en-US"/>
              <a:pPr>
                <a:defRPr/>
              </a:pPr>
              <a:t>‹#›</a:t>
            </a:fld>
            <a:endParaRPr lang="en-US"/>
          </a:p>
        </p:txBody>
      </p:sp>
    </p:spTree>
    <p:extLst>
      <p:ext uri="{BB962C8B-B14F-4D97-AF65-F5344CB8AC3E}">
        <p14:creationId xmlns:p14="http://schemas.microsoft.com/office/powerpoint/2010/main" val="4284718771"/>
      </p:ext>
    </p:extLst>
  </p:cSld>
  <p:clrMapOvr>
    <a:masterClrMapping/>
  </p:clrMapOvr>
  <p:transition spd="med">
    <p:randomBar dir="ver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8A3AD4-DADE-BA4D-B5A0-1C9C45DA9F3C}" type="slidenum">
              <a:rPr lang="en-US"/>
              <a:pPr>
                <a:defRPr/>
              </a:pPr>
              <a:t>‹#›</a:t>
            </a:fld>
            <a:endParaRPr lang="en-US"/>
          </a:p>
        </p:txBody>
      </p:sp>
    </p:spTree>
    <p:extLst>
      <p:ext uri="{BB962C8B-B14F-4D97-AF65-F5344CB8AC3E}">
        <p14:creationId xmlns:p14="http://schemas.microsoft.com/office/powerpoint/2010/main" val="3846317023"/>
      </p:ext>
    </p:extLst>
  </p:cSld>
  <p:clrMapOvr>
    <a:masterClrMapping/>
  </p:clrMapOvr>
  <p:transition spd="med">
    <p:randomBar dir="ver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E348AD9-246E-C645-B8B5-66694892CA9D}" type="slidenum">
              <a:rPr lang="en-US"/>
              <a:pPr>
                <a:defRPr/>
              </a:pPr>
              <a:t>‹#›</a:t>
            </a:fld>
            <a:endParaRPr lang="en-US"/>
          </a:p>
        </p:txBody>
      </p:sp>
    </p:spTree>
    <p:extLst>
      <p:ext uri="{BB962C8B-B14F-4D97-AF65-F5344CB8AC3E}">
        <p14:creationId xmlns:p14="http://schemas.microsoft.com/office/powerpoint/2010/main" val="1169519987"/>
      </p:ext>
    </p:extLst>
  </p:cSld>
  <p:clrMapOvr>
    <a:masterClrMapping/>
  </p:clrMapOvr>
  <p:transition spd="med">
    <p:randomBar dir="ver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4F368D4-FA9D-A94C-93CA-5CB4747708B6}" type="slidenum">
              <a:rPr lang="en-US"/>
              <a:pPr>
                <a:defRPr/>
              </a:pPr>
              <a:t>‹#›</a:t>
            </a:fld>
            <a:endParaRPr lang="en-US"/>
          </a:p>
        </p:txBody>
      </p:sp>
    </p:spTree>
    <p:extLst>
      <p:ext uri="{BB962C8B-B14F-4D97-AF65-F5344CB8AC3E}">
        <p14:creationId xmlns:p14="http://schemas.microsoft.com/office/powerpoint/2010/main" val="2844305300"/>
      </p:ext>
    </p:extLst>
  </p:cSld>
  <p:clrMapOvr>
    <a:masterClrMapping/>
  </p:clrMapOvr>
  <p:transition spd="med">
    <p:randomBar dir="ver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19EC3C1-89C2-5344-ADD0-E4EDE6BA5843}" type="slidenum">
              <a:rPr lang="en-US"/>
              <a:pPr>
                <a:defRPr/>
              </a:pPr>
              <a:t>‹#›</a:t>
            </a:fld>
            <a:endParaRPr lang="en-US"/>
          </a:p>
        </p:txBody>
      </p:sp>
    </p:spTree>
    <p:extLst>
      <p:ext uri="{BB962C8B-B14F-4D97-AF65-F5344CB8AC3E}">
        <p14:creationId xmlns:p14="http://schemas.microsoft.com/office/powerpoint/2010/main" val="2454556932"/>
      </p:ext>
    </p:extLst>
  </p:cSld>
  <p:clrMapOvr>
    <a:masterClrMapping/>
  </p:clrMapOvr>
  <p:transition spd="med">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542ABC2-2005-4442-A0E0-54F0214D2CD8}" type="slidenum">
              <a:rPr lang="en-US"/>
              <a:pPr>
                <a:defRPr/>
              </a:pPr>
              <a:t>‹#›</a:t>
            </a:fld>
            <a:endParaRPr lang="en-US"/>
          </a:p>
        </p:txBody>
      </p:sp>
    </p:spTree>
    <p:extLst>
      <p:ext uri="{BB962C8B-B14F-4D97-AF65-F5344CB8AC3E}">
        <p14:creationId xmlns:p14="http://schemas.microsoft.com/office/powerpoint/2010/main" val="34317092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565DB4A-C827-1B47-B44F-BCB5099667F1}" type="slidenum">
              <a:rPr lang="en-US"/>
              <a:pPr>
                <a:defRPr/>
              </a:pPr>
              <a:t>‹#›</a:t>
            </a:fld>
            <a:endParaRPr lang="en-US"/>
          </a:p>
        </p:txBody>
      </p:sp>
    </p:spTree>
    <p:extLst>
      <p:ext uri="{BB962C8B-B14F-4D97-AF65-F5344CB8AC3E}">
        <p14:creationId xmlns:p14="http://schemas.microsoft.com/office/powerpoint/2010/main" val="2399964789"/>
      </p:ext>
    </p:extLst>
  </p:cSld>
  <p:clrMapOvr>
    <a:masterClrMapping/>
  </p:clrMapOvr>
  <p:transition spd="med">
    <p:randomBar dir="vert"/>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28C6CC-6230-6848-88A3-38AF55D9DDDB}" type="slidenum">
              <a:rPr lang="en-US"/>
              <a:pPr>
                <a:defRPr/>
              </a:pPr>
              <a:t>‹#›</a:t>
            </a:fld>
            <a:endParaRPr lang="en-US"/>
          </a:p>
        </p:txBody>
      </p:sp>
    </p:spTree>
    <p:extLst>
      <p:ext uri="{BB962C8B-B14F-4D97-AF65-F5344CB8AC3E}">
        <p14:creationId xmlns:p14="http://schemas.microsoft.com/office/powerpoint/2010/main" val="1961739266"/>
      </p:ext>
    </p:extLst>
  </p:cSld>
  <p:clrMapOvr>
    <a:masterClrMapping/>
  </p:clrMapOvr>
  <p:transition spd="med">
    <p:randomBar dir="ver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542B57-038E-3043-95E8-A7D78353BB64}" type="slidenum">
              <a:rPr lang="en-US"/>
              <a:pPr>
                <a:defRPr/>
              </a:pPr>
              <a:t>‹#›</a:t>
            </a:fld>
            <a:endParaRPr lang="en-US"/>
          </a:p>
        </p:txBody>
      </p:sp>
    </p:spTree>
    <p:extLst>
      <p:ext uri="{BB962C8B-B14F-4D97-AF65-F5344CB8AC3E}">
        <p14:creationId xmlns:p14="http://schemas.microsoft.com/office/powerpoint/2010/main" val="4081648130"/>
      </p:ext>
    </p:extLst>
  </p:cSld>
  <p:clrMapOvr>
    <a:masterClrMapping/>
  </p:clrMapOvr>
  <p:transition spd="med">
    <p:randomBar dir="ver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80032D-704D-0240-A5F6-B990DE5472F2}" type="slidenum">
              <a:rPr lang="en-US"/>
              <a:pPr>
                <a:defRPr/>
              </a:pPr>
              <a:t>‹#›</a:t>
            </a:fld>
            <a:endParaRPr lang="en-US"/>
          </a:p>
        </p:txBody>
      </p:sp>
    </p:spTree>
    <p:extLst>
      <p:ext uri="{BB962C8B-B14F-4D97-AF65-F5344CB8AC3E}">
        <p14:creationId xmlns:p14="http://schemas.microsoft.com/office/powerpoint/2010/main" val="3158885641"/>
      </p:ext>
    </p:extLst>
  </p:cSld>
  <p:clrMapOvr>
    <a:masterClrMapping/>
  </p:clrMapOvr>
  <p:transition spd="med">
    <p:randomBar dir="ver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71AE12-9F96-7843-A034-55D811F537CF}" type="slidenum">
              <a:rPr lang="en-US"/>
              <a:pPr>
                <a:defRPr/>
              </a:pPr>
              <a:t>‹#›</a:t>
            </a:fld>
            <a:endParaRPr lang="en-US"/>
          </a:p>
        </p:txBody>
      </p:sp>
    </p:spTree>
    <p:extLst>
      <p:ext uri="{BB962C8B-B14F-4D97-AF65-F5344CB8AC3E}">
        <p14:creationId xmlns:p14="http://schemas.microsoft.com/office/powerpoint/2010/main" val="3352518153"/>
      </p:ext>
    </p:extLst>
  </p:cSld>
  <p:clrMapOvr>
    <a:masterClrMapping/>
  </p:clrMapOvr>
  <p:transition spd="med">
    <p:randomBar dir="ver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316A0C-B9BC-894A-BFEA-4CADD591EF7E}" type="slidenum">
              <a:rPr lang="en-US"/>
              <a:pPr>
                <a:defRPr/>
              </a:pPr>
              <a:t>‹#›</a:t>
            </a:fld>
            <a:endParaRPr lang="en-US"/>
          </a:p>
        </p:txBody>
      </p:sp>
    </p:spTree>
    <p:extLst>
      <p:ext uri="{BB962C8B-B14F-4D97-AF65-F5344CB8AC3E}">
        <p14:creationId xmlns:p14="http://schemas.microsoft.com/office/powerpoint/2010/main" val="2771588045"/>
      </p:ext>
    </p:extLst>
  </p:cSld>
  <p:clrMapOvr>
    <a:masterClrMapping/>
  </p:clrMapOvr>
  <p:transition spd="med">
    <p:randomBar dir="ver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9DD92B-BC52-0C4C-944E-2B029B54A472}" type="slidenum">
              <a:rPr lang="en-US"/>
              <a:pPr>
                <a:defRPr/>
              </a:pPr>
              <a:t>‹#›</a:t>
            </a:fld>
            <a:endParaRPr lang="en-US"/>
          </a:p>
        </p:txBody>
      </p:sp>
    </p:spTree>
    <p:extLst>
      <p:ext uri="{BB962C8B-B14F-4D97-AF65-F5344CB8AC3E}">
        <p14:creationId xmlns:p14="http://schemas.microsoft.com/office/powerpoint/2010/main" val="27137907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90C577-ED71-E64E-9264-576654D31ABC}" type="slidenum">
              <a:rPr lang="en-US"/>
              <a:pPr>
                <a:defRPr/>
              </a:pPr>
              <a:t>‹#›</a:t>
            </a:fld>
            <a:endParaRPr lang="en-US"/>
          </a:p>
        </p:txBody>
      </p:sp>
    </p:spTree>
    <p:extLst>
      <p:ext uri="{BB962C8B-B14F-4D97-AF65-F5344CB8AC3E}">
        <p14:creationId xmlns:p14="http://schemas.microsoft.com/office/powerpoint/2010/main" val="5631586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0" y="1981200"/>
            <a:ext cx="3124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62600" y="1981200"/>
            <a:ext cx="3124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F880A5-E062-F946-BE91-B5BEC1673E02}" type="slidenum">
              <a:rPr lang="en-US"/>
              <a:pPr>
                <a:defRPr/>
              </a:pPr>
              <a:t>‹#›</a:t>
            </a:fld>
            <a:endParaRPr lang="en-US"/>
          </a:p>
        </p:txBody>
      </p:sp>
    </p:spTree>
    <p:extLst>
      <p:ext uri="{BB962C8B-B14F-4D97-AF65-F5344CB8AC3E}">
        <p14:creationId xmlns:p14="http://schemas.microsoft.com/office/powerpoint/2010/main" val="38629938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62B8818-5AD2-124B-B9A8-17A5D3CA6186}" type="slidenum">
              <a:rPr lang="en-US"/>
              <a:pPr>
                <a:defRPr/>
              </a:pPr>
              <a:t>‹#›</a:t>
            </a:fld>
            <a:endParaRPr lang="en-US"/>
          </a:p>
        </p:txBody>
      </p:sp>
    </p:spTree>
    <p:extLst>
      <p:ext uri="{BB962C8B-B14F-4D97-AF65-F5344CB8AC3E}">
        <p14:creationId xmlns:p14="http://schemas.microsoft.com/office/powerpoint/2010/main" val="48133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A79D9B3-0A82-984E-B042-EBA51AA39DE7}" type="slidenum">
              <a:rPr lang="en-US"/>
              <a:pPr>
                <a:defRPr/>
              </a:pPr>
              <a:t>‹#›</a:t>
            </a:fld>
            <a:endParaRPr lang="en-US"/>
          </a:p>
        </p:txBody>
      </p:sp>
    </p:spTree>
    <p:extLst>
      <p:ext uri="{BB962C8B-B14F-4D97-AF65-F5344CB8AC3E}">
        <p14:creationId xmlns:p14="http://schemas.microsoft.com/office/powerpoint/2010/main" val="39229795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C0E72D3-9BBC-2547-8E14-A31E5705047B}" type="slidenum">
              <a:rPr lang="en-US"/>
              <a:pPr>
                <a:defRPr/>
              </a:pPr>
              <a:t>‹#›</a:t>
            </a:fld>
            <a:endParaRPr lang="en-US"/>
          </a:p>
        </p:txBody>
      </p:sp>
    </p:spTree>
    <p:extLst>
      <p:ext uri="{BB962C8B-B14F-4D97-AF65-F5344CB8AC3E}">
        <p14:creationId xmlns:p14="http://schemas.microsoft.com/office/powerpoint/2010/main" val="5628917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F90F498-2E05-0B45-82ED-19A01AF68472}" type="slidenum">
              <a:rPr lang="en-US"/>
              <a:pPr>
                <a:defRPr/>
              </a:pPr>
              <a:t>‹#›</a:t>
            </a:fld>
            <a:endParaRPr lang="en-US"/>
          </a:p>
        </p:txBody>
      </p:sp>
    </p:spTree>
    <p:extLst>
      <p:ext uri="{BB962C8B-B14F-4D97-AF65-F5344CB8AC3E}">
        <p14:creationId xmlns:p14="http://schemas.microsoft.com/office/powerpoint/2010/main" val="228838130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29F3FE-348F-F642-8D1F-7774AD376054}" type="slidenum">
              <a:rPr lang="en-US"/>
              <a:pPr>
                <a:defRPr/>
              </a:pPr>
              <a:t>‹#›</a:t>
            </a:fld>
            <a:endParaRPr lang="en-US"/>
          </a:p>
        </p:txBody>
      </p:sp>
    </p:spTree>
    <p:extLst>
      <p:ext uri="{BB962C8B-B14F-4D97-AF65-F5344CB8AC3E}">
        <p14:creationId xmlns:p14="http://schemas.microsoft.com/office/powerpoint/2010/main" val="22943944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8A6997-32D7-A14D-A1B3-8B718ACED226}" type="slidenum">
              <a:rPr lang="en-US"/>
              <a:pPr>
                <a:defRPr/>
              </a:pPr>
              <a:t>‹#›</a:t>
            </a:fld>
            <a:endParaRPr lang="en-US"/>
          </a:p>
        </p:txBody>
      </p:sp>
    </p:spTree>
    <p:extLst>
      <p:ext uri="{BB962C8B-B14F-4D97-AF65-F5344CB8AC3E}">
        <p14:creationId xmlns:p14="http://schemas.microsoft.com/office/powerpoint/2010/main" val="402028907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B1A469-D726-F440-B75F-D5515A51D463}" type="slidenum">
              <a:rPr lang="en-US"/>
              <a:pPr>
                <a:defRPr/>
              </a:pPr>
              <a:t>‹#›</a:t>
            </a:fld>
            <a:endParaRPr lang="en-US"/>
          </a:p>
        </p:txBody>
      </p:sp>
    </p:spTree>
    <p:extLst>
      <p:ext uri="{BB962C8B-B14F-4D97-AF65-F5344CB8AC3E}">
        <p14:creationId xmlns:p14="http://schemas.microsoft.com/office/powerpoint/2010/main" val="39681255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609600"/>
            <a:ext cx="180975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7800" y="609600"/>
            <a:ext cx="527685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35E6F1-D3FA-8648-9850-BF38D895B8D2}" type="slidenum">
              <a:rPr lang="en-US"/>
              <a:pPr>
                <a:defRPr/>
              </a:pPr>
              <a:t>‹#›</a:t>
            </a:fld>
            <a:endParaRPr lang="en-US"/>
          </a:p>
        </p:txBody>
      </p:sp>
    </p:spTree>
    <p:extLst>
      <p:ext uri="{BB962C8B-B14F-4D97-AF65-F5344CB8AC3E}">
        <p14:creationId xmlns:p14="http://schemas.microsoft.com/office/powerpoint/2010/main" val="58166434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6194" name="Rectangle 2"/>
          <p:cNvSpPr>
            <a:spLocks noGrp="1" noChangeArrowheads="1"/>
          </p:cNvSpPr>
          <p:nvPr>
            <p:ph type="ctrTitle"/>
          </p:nvPr>
        </p:nvSpPr>
        <p:spPr>
          <a:xfrm>
            <a:off x="1676400" y="1828800"/>
            <a:ext cx="7086600" cy="1828800"/>
          </a:xfrm>
          <a:effectLst>
            <a:outerShdw blurRad="63500" dist="25400" dir="5100098" algn="ctr" rotWithShape="0">
              <a:srgbClr val="FFFFFF">
                <a:alpha val="75000"/>
              </a:srgbClr>
            </a:outerShdw>
          </a:effectLst>
        </p:spPr>
        <p:txBody>
          <a:bodyPr/>
          <a:lstStyle>
            <a:lvl1pPr>
              <a:defRPr/>
            </a:lvl1pPr>
          </a:lstStyle>
          <a:p>
            <a:r>
              <a:rPr lang="en-US"/>
              <a:t>Click to edit Master title style</a:t>
            </a:r>
          </a:p>
        </p:txBody>
      </p:sp>
      <p:sp>
        <p:nvSpPr>
          <p:cNvPr id="136195" name="Rectangle 3"/>
          <p:cNvSpPr>
            <a:spLocks noGrp="1" noChangeArrowheads="1"/>
          </p:cNvSpPr>
          <p:nvPr>
            <p:ph type="subTitle" idx="1"/>
          </p:nvPr>
        </p:nvSpPr>
        <p:spPr>
          <a:xfrm>
            <a:off x="2057400" y="4038600"/>
            <a:ext cx="6400800" cy="1752600"/>
          </a:xfrm>
          <a:effectLst>
            <a:outerShdw blurRad="45720" dist="12699" dir="5100221" algn="ctr" rotWithShape="0">
              <a:srgbClr val="FFFFFF">
                <a:alpha val="75000"/>
              </a:srgbClr>
            </a:outerShdw>
          </a:effectLst>
        </p:spPr>
        <p:txBody>
          <a:bodyPr/>
          <a:lstStyle>
            <a:lvl1pPr marL="0" indent="0" algn="ctr">
              <a:buFont typeface="Times" pitchFamily="-111" charset="0"/>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A9686E-AF0D-B340-9BE2-ACF1A08E6CD9}" type="slidenum">
              <a:rPr lang="en-US"/>
              <a:pPr>
                <a:defRPr/>
              </a:pPr>
              <a:t>‹#›</a:t>
            </a:fld>
            <a:endParaRPr lang="en-US"/>
          </a:p>
        </p:txBody>
      </p:sp>
    </p:spTree>
    <p:extLst>
      <p:ext uri="{BB962C8B-B14F-4D97-AF65-F5344CB8AC3E}">
        <p14:creationId xmlns:p14="http://schemas.microsoft.com/office/powerpoint/2010/main" val="27213036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7DCABF-200E-E64E-BBA0-B5DF335A67BF}" type="slidenum">
              <a:rPr lang="en-US"/>
              <a:pPr>
                <a:defRPr/>
              </a:pPr>
              <a:t>‹#›</a:t>
            </a:fld>
            <a:endParaRPr lang="en-US"/>
          </a:p>
        </p:txBody>
      </p:sp>
    </p:spTree>
    <p:extLst>
      <p:ext uri="{BB962C8B-B14F-4D97-AF65-F5344CB8AC3E}">
        <p14:creationId xmlns:p14="http://schemas.microsoft.com/office/powerpoint/2010/main" val="41140418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F24197-F899-E843-8832-F2FE979053BB}" type="slidenum">
              <a:rPr lang="en-US"/>
              <a:pPr>
                <a:defRPr/>
              </a:pPr>
              <a:t>‹#›</a:t>
            </a:fld>
            <a:endParaRPr lang="en-US"/>
          </a:p>
        </p:txBody>
      </p:sp>
    </p:spTree>
    <p:extLst>
      <p:ext uri="{BB962C8B-B14F-4D97-AF65-F5344CB8AC3E}">
        <p14:creationId xmlns:p14="http://schemas.microsoft.com/office/powerpoint/2010/main" val="28695406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52600" y="2438400"/>
            <a:ext cx="35052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0200" y="2438400"/>
            <a:ext cx="35052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511995-67F1-7A4F-881C-C3A55E2F5E59}" type="slidenum">
              <a:rPr lang="en-US"/>
              <a:pPr>
                <a:defRPr/>
              </a:pPr>
              <a:t>‹#›</a:t>
            </a:fld>
            <a:endParaRPr lang="en-US"/>
          </a:p>
        </p:txBody>
      </p:sp>
    </p:spTree>
    <p:extLst>
      <p:ext uri="{BB962C8B-B14F-4D97-AF65-F5344CB8AC3E}">
        <p14:creationId xmlns:p14="http://schemas.microsoft.com/office/powerpoint/2010/main" val="1194457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C43F09-E7E7-0549-BA90-784F81B440B3}" type="slidenum">
              <a:rPr lang="en-US"/>
              <a:pPr>
                <a:defRPr/>
              </a:pPr>
              <a:t>‹#›</a:t>
            </a:fld>
            <a:endParaRPr lang="en-US"/>
          </a:p>
        </p:txBody>
      </p:sp>
    </p:spTree>
    <p:extLst>
      <p:ext uri="{BB962C8B-B14F-4D97-AF65-F5344CB8AC3E}">
        <p14:creationId xmlns:p14="http://schemas.microsoft.com/office/powerpoint/2010/main" val="136411829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1C8BC45-0F89-C046-83C9-15CF2DF750B5}" type="slidenum">
              <a:rPr lang="en-US"/>
              <a:pPr>
                <a:defRPr/>
              </a:pPr>
              <a:t>‹#›</a:t>
            </a:fld>
            <a:endParaRPr lang="en-US"/>
          </a:p>
        </p:txBody>
      </p:sp>
    </p:spTree>
    <p:extLst>
      <p:ext uri="{BB962C8B-B14F-4D97-AF65-F5344CB8AC3E}">
        <p14:creationId xmlns:p14="http://schemas.microsoft.com/office/powerpoint/2010/main" val="158630968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2926081-40EA-9048-9079-ED0D015EB1B4}" type="slidenum">
              <a:rPr lang="en-US"/>
              <a:pPr>
                <a:defRPr/>
              </a:pPr>
              <a:t>‹#›</a:t>
            </a:fld>
            <a:endParaRPr lang="en-US"/>
          </a:p>
        </p:txBody>
      </p:sp>
    </p:spTree>
    <p:extLst>
      <p:ext uri="{BB962C8B-B14F-4D97-AF65-F5344CB8AC3E}">
        <p14:creationId xmlns:p14="http://schemas.microsoft.com/office/powerpoint/2010/main" val="158719797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1C957FC-2580-8340-BF08-2F1417A67D28}" type="slidenum">
              <a:rPr lang="en-US"/>
              <a:pPr>
                <a:defRPr/>
              </a:pPr>
              <a:t>‹#›</a:t>
            </a:fld>
            <a:endParaRPr lang="en-US"/>
          </a:p>
        </p:txBody>
      </p:sp>
    </p:spTree>
    <p:extLst>
      <p:ext uri="{BB962C8B-B14F-4D97-AF65-F5344CB8AC3E}">
        <p14:creationId xmlns:p14="http://schemas.microsoft.com/office/powerpoint/2010/main" val="191122126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15967D9-D23F-2D47-BDE2-A7BDBFE101BE}" type="slidenum">
              <a:rPr lang="en-US"/>
              <a:pPr>
                <a:defRPr/>
              </a:pPr>
              <a:t>‹#›</a:t>
            </a:fld>
            <a:endParaRPr lang="en-US"/>
          </a:p>
        </p:txBody>
      </p:sp>
    </p:spTree>
    <p:extLst>
      <p:ext uri="{BB962C8B-B14F-4D97-AF65-F5344CB8AC3E}">
        <p14:creationId xmlns:p14="http://schemas.microsoft.com/office/powerpoint/2010/main" val="255960599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7BA769-91AA-2149-82A6-8B316CF5BF43}" type="slidenum">
              <a:rPr lang="en-US"/>
              <a:pPr>
                <a:defRPr/>
              </a:pPr>
              <a:t>‹#›</a:t>
            </a:fld>
            <a:endParaRPr lang="en-US"/>
          </a:p>
        </p:txBody>
      </p:sp>
    </p:spTree>
    <p:extLst>
      <p:ext uri="{BB962C8B-B14F-4D97-AF65-F5344CB8AC3E}">
        <p14:creationId xmlns:p14="http://schemas.microsoft.com/office/powerpoint/2010/main" val="186198210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21593F-1226-BD47-8B8F-82CCB43C67D2}" type="slidenum">
              <a:rPr lang="en-US"/>
              <a:pPr>
                <a:defRPr/>
              </a:pPr>
              <a:t>‹#›</a:t>
            </a:fld>
            <a:endParaRPr lang="en-US"/>
          </a:p>
        </p:txBody>
      </p:sp>
    </p:spTree>
    <p:extLst>
      <p:ext uri="{BB962C8B-B14F-4D97-AF65-F5344CB8AC3E}">
        <p14:creationId xmlns:p14="http://schemas.microsoft.com/office/powerpoint/2010/main" val="22697041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4700" y="1219200"/>
            <a:ext cx="1790700" cy="464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52600" y="1219200"/>
            <a:ext cx="5219700" cy="464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59A880-6C65-2E41-9767-70BFC54AC729}" type="slidenum">
              <a:rPr lang="en-US"/>
              <a:pPr>
                <a:defRPr/>
              </a:pPr>
              <a:t>‹#›</a:t>
            </a:fld>
            <a:endParaRPr lang="en-US"/>
          </a:p>
        </p:txBody>
      </p:sp>
    </p:spTree>
    <p:extLst>
      <p:ext uri="{BB962C8B-B14F-4D97-AF65-F5344CB8AC3E}">
        <p14:creationId xmlns:p14="http://schemas.microsoft.com/office/powerpoint/2010/main" val="398095491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FF4576F7-D0C6-AE4C-A8C4-600A40ABB375}" type="slidenum">
              <a:rPr lang="en-US"/>
              <a:pPr>
                <a:defRPr/>
              </a:pPr>
              <a:t>‹#›</a:t>
            </a:fld>
            <a:endParaRPr lang="en-US"/>
          </a:p>
        </p:txBody>
      </p:sp>
    </p:spTree>
    <p:extLst>
      <p:ext uri="{BB962C8B-B14F-4D97-AF65-F5344CB8AC3E}">
        <p14:creationId xmlns:p14="http://schemas.microsoft.com/office/powerpoint/2010/main" val="270069652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0"/>
            <a:ext cx="9147175" cy="6867525"/>
            <a:chOff x="-2" y="0"/>
            <a:chExt cx="5762" cy="4326"/>
          </a:xfrm>
        </p:grpSpPr>
        <p:grpSp>
          <p:nvGrpSpPr>
            <p:cNvPr id="5" name="Group 3"/>
            <p:cNvGrpSpPr>
              <a:grpSpLocks/>
            </p:cNvGrpSpPr>
            <p:nvPr userDrawn="1"/>
          </p:nvGrpSpPr>
          <p:grpSpPr bwMode="auto">
            <a:xfrm>
              <a:off x="-2" y="0"/>
              <a:ext cx="5712" cy="4326"/>
              <a:chOff x="-2" y="0"/>
              <a:chExt cx="5712" cy="4326"/>
            </a:xfrm>
          </p:grpSpPr>
          <p:sp>
            <p:nvSpPr>
              <p:cNvPr id="8" name="Rectangle 4"/>
              <p:cNvSpPr>
                <a:spLocks noChangeArrowheads="1"/>
              </p:cNvSpPr>
              <p:nvPr/>
            </p:nvSpPr>
            <p:spPr bwMode="auto">
              <a:xfrm>
                <a:off x="-2" y="0"/>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9" name="Rectangle 5"/>
              <p:cNvSpPr>
                <a:spLocks noChangeArrowheads="1"/>
              </p:cNvSpPr>
              <p:nvPr/>
            </p:nvSpPr>
            <p:spPr bwMode="auto">
              <a:xfrm>
                <a:off x="9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 name="Rectangle 6"/>
              <p:cNvSpPr>
                <a:spLocks noChangeArrowheads="1"/>
              </p:cNvSpPr>
              <p:nvPr/>
            </p:nvSpPr>
            <p:spPr bwMode="auto">
              <a:xfrm>
                <a:off x="19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1" name="Rectangle 7"/>
              <p:cNvSpPr>
                <a:spLocks noChangeArrowheads="1"/>
              </p:cNvSpPr>
              <p:nvPr/>
            </p:nvSpPr>
            <p:spPr bwMode="auto">
              <a:xfrm>
                <a:off x="28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2" name="Rectangle 8"/>
              <p:cNvSpPr>
                <a:spLocks noChangeArrowheads="1"/>
              </p:cNvSpPr>
              <p:nvPr/>
            </p:nvSpPr>
            <p:spPr bwMode="auto">
              <a:xfrm>
                <a:off x="38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3" name="Rectangle 9"/>
              <p:cNvSpPr>
                <a:spLocks noChangeArrowheads="1"/>
              </p:cNvSpPr>
              <p:nvPr/>
            </p:nvSpPr>
            <p:spPr bwMode="auto">
              <a:xfrm>
                <a:off x="47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4" name="Rectangle 10"/>
              <p:cNvSpPr>
                <a:spLocks noChangeArrowheads="1"/>
              </p:cNvSpPr>
              <p:nvPr/>
            </p:nvSpPr>
            <p:spPr bwMode="auto">
              <a:xfrm>
                <a:off x="57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5" name="Rectangle 11"/>
              <p:cNvSpPr>
                <a:spLocks noChangeArrowheads="1"/>
              </p:cNvSpPr>
              <p:nvPr/>
            </p:nvSpPr>
            <p:spPr bwMode="auto">
              <a:xfrm>
                <a:off x="67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6" name="Rectangle 12"/>
              <p:cNvSpPr>
                <a:spLocks noChangeArrowheads="1"/>
              </p:cNvSpPr>
              <p:nvPr/>
            </p:nvSpPr>
            <p:spPr bwMode="auto">
              <a:xfrm>
                <a:off x="76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7" name="Rectangle 13"/>
              <p:cNvSpPr>
                <a:spLocks noChangeArrowheads="1"/>
              </p:cNvSpPr>
              <p:nvPr/>
            </p:nvSpPr>
            <p:spPr bwMode="auto">
              <a:xfrm>
                <a:off x="86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 name="Rectangle 14"/>
              <p:cNvSpPr>
                <a:spLocks noChangeArrowheads="1"/>
              </p:cNvSpPr>
              <p:nvPr/>
            </p:nvSpPr>
            <p:spPr bwMode="auto">
              <a:xfrm>
                <a:off x="95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9" name="Rectangle 15"/>
              <p:cNvSpPr>
                <a:spLocks noChangeArrowheads="1"/>
              </p:cNvSpPr>
              <p:nvPr/>
            </p:nvSpPr>
            <p:spPr bwMode="auto">
              <a:xfrm>
                <a:off x="105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0" name="Rectangle 16"/>
              <p:cNvSpPr>
                <a:spLocks noChangeArrowheads="1"/>
              </p:cNvSpPr>
              <p:nvPr/>
            </p:nvSpPr>
            <p:spPr bwMode="auto">
              <a:xfrm>
                <a:off x="115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1" name="Rectangle 17"/>
              <p:cNvSpPr>
                <a:spLocks noChangeArrowheads="1"/>
              </p:cNvSpPr>
              <p:nvPr/>
            </p:nvSpPr>
            <p:spPr bwMode="auto">
              <a:xfrm>
                <a:off x="124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2" name="Rectangle 18"/>
              <p:cNvSpPr>
                <a:spLocks noChangeArrowheads="1"/>
              </p:cNvSpPr>
              <p:nvPr/>
            </p:nvSpPr>
            <p:spPr bwMode="auto">
              <a:xfrm>
                <a:off x="134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3" name="Rectangle 19"/>
              <p:cNvSpPr>
                <a:spLocks noChangeArrowheads="1"/>
              </p:cNvSpPr>
              <p:nvPr/>
            </p:nvSpPr>
            <p:spPr bwMode="auto">
              <a:xfrm>
                <a:off x="143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4" name="Rectangle 20"/>
              <p:cNvSpPr>
                <a:spLocks noChangeArrowheads="1"/>
              </p:cNvSpPr>
              <p:nvPr/>
            </p:nvSpPr>
            <p:spPr bwMode="auto">
              <a:xfrm>
                <a:off x="153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 name="Rectangle 21"/>
              <p:cNvSpPr>
                <a:spLocks noChangeArrowheads="1"/>
              </p:cNvSpPr>
              <p:nvPr/>
            </p:nvSpPr>
            <p:spPr bwMode="auto">
              <a:xfrm>
                <a:off x="163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6" name="Rectangle 22"/>
              <p:cNvSpPr>
                <a:spLocks noChangeArrowheads="1"/>
              </p:cNvSpPr>
              <p:nvPr/>
            </p:nvSpPr>
            <p:spPr bwMode="auto">
              <a:xfrm>
                <a:off x="172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7" name="Rectangle 23"/>
              <p:cNvSpPr>
                <a:spLocks noChangeArrowheads="1"/>
              </p:cNvSpPr>
              <p:nvPr/>
            </p:nvSpPr>
            <p:spPr bwMode="auto">
              <a:xfrm>
                <a:off x="182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8" name="Rectangle 24"/>
              <p:cNvSpPr>
                <a:spLocks noChangeArrowheads="1"/>
              </p:cNvSpPr>
              <p:nvPr/>
            </p:nvSpPr>
            <p:spPr bwMode="auto">
              <a:xfrm>
                <a:off x="191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9" name="Rectangle 25"/>
              <p:cNvSpPr>
                <a:spLocks noChangeArrowheads="1"/>
              </p:cNvSpPr>
              <p:nvPr/>
            </p:nvSpPr>
            <p:spPr bwMode="auto">
              <a:xfrm>
                <a:off x="201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 name="Rectangle 26"/>
              <p:cNvSpPr>
                <a:spLocks noChangeArrowheads="1"/>
              </p:cNvSpPr>
              <p:nvPr/>
            </p:nvSpPr>
            <p:spPr bwMode="auto">
              <a:xfrm>
                <a:off x="211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1" name="Rectangle 27"/>
              <p:cNvSpPr>
                <a:spLocks noChangeArrowheads="1"/>
              </p:cNvSpPr>
              <p:nvPr/>
            </p:nvSpPr>
            <p:spPr bwMode="auto">
              <a:xfrm>
                <a:off x="220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2" name="Rectangle 28"/>
              <p:cNvSpPr>
                <a:spLocks noChangeArrowheads="1"/>
              </p:cNvSpPr>
              <p:nvPr/>
            </p:nvSpPr>
            <p:spPr bwMode="auto">
              <a:xfrm>
                <a:off x="230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3" name="Rectangle 29"/>
              <p:cNvSpPr>
                <a:spLocks noChangeArrowheads="1"/>
              </p:cNvSpPr>
              <p:nvPr/>
            </p:nvSpPr>
            <p:spPr bwMode="auto">
              <a:xfrm>
                <a:off x="239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4" name="Rectangle 30"/>
              <p:cNvSpPr>
                <a:spLocks noChangeArrowheads="1"/>
              </p:cNvSpPr>
              <p:nvPr/>
            </p:nvSpPr>
            <p:spPr bwMode="auto">
              <a:xfrm>
                <a:off x="249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5" name="Rectangle 31"/>
              <p:cNvSpPr>
                <a:spLocks noChangeArrowheads="1"/>
              </p:cNvSpPr>
              <p:nvPr/>
            </p:nvSpPr>
            <p:spPr bwMode="auto">
              <a:xfrm>
                <a:off x="259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6" name="Rectangle 32"/>
              <p:cNvSpPr>
                <a:spLocks noChangeArrowheads="1"/>
              </p:cNvSpPr>
              <p:nvPr/>
            </p:nvSpPr>
            <p:spPr bwMode="auto">
              <a:xfrm>
                <a:off x="268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7" name="Rectangle 33"/>
              <p:cNvSpPr>
                <a:spLocks noChangeArrowheads="1"/>
              </p:cNvSpPr>
              <p:nvPr/>
            </p:nvSpPr>
            <p:spPr bwMode="auto">
              <a:xfrm>
                <a:off x="278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 name="Rectangle 34"/>
              <p:cNvSpPr>
                <a:spLocks noChangeArrowheads="1"/>
              </p:cNvSpPr>
              <p:nvPr/>
            </p:nvSpPr>
            <p:spPr bwMode="auto">
              <a:xfrm>
                <a:off x="287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9" name="Rectangle 35"/>
              <p:cNvSpPr>
                <a:spLocks noChangeArrowheads="1"/>
              </p:cNvSpPr>
              <p:nvPr/>
            </p:nvSpPr>
            <p:spPr bwMode="auto">
              <a:xfrm>
                <a:off x="297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0" name="Rectangle 36"/>
              <p:cNvSpPr>
                <a:spLocks noChangeArrowheads="1"/>
              </p:cNvSpPr>
              <p:nvPr/>
            </p:nvSpPr>
            <p:spPr bwMode="auto">
              <a:xfrm>
                <a:off x="307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1" name="Rectangle 37"/>
              <p:cNvSpPr>
                <a:spLocks noChangeArrowheads="1"/>
              </p:cNvSpPr>
              <p:nvPr/>
            </p:nvSpPr>
            <p:spPr bwMode="auto">
              <a:xfrm>
                <a:off x="316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2" name="Rectangle 38"/>
              <p:cNvSpPr>
                <a:spLocks noChangeArrowheads="1"/>
              </p:cNvSpPr>
              <p:nvPr/>
            </p:nvSpPr>
            <p:spPr bwMode="auto">
              <a:xfrm>
                <a:off x="326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3" name="Rectangle 39"/>
              <p:cNvSpPr>
                <a:spLocks noChangeArrowheads="1"/>
              </p:cNvSpPr>
              <p:nvPr/>
            </p:nvSpPr>
            <p:spPr bwMode="auto">
              <a:xfrm>
                <a:off x="335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4" name="Rectangle 40"/>
              <p:cNvSpPr>
                <a:spLocks noChangeArrowheads="1"/>
              </p:cNvSpPr>
              <p:nvPr/>
            </p:nvSpPr>
            <p:spPr bwMode="auto">
              <a:xfrm>
                <a:off x="345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5" name="Rectangle 41"/>
              <p:cNvSpPr>
                <a:spLocks noChangeArrowheads="1"/>
              </p:cNvSpPr>
              <p:nvPr/>
            </p:nvSpPr>
            <p:spPr bwMode="auto">
              <a:xfrm>
                <a:off x="355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6" name="Rectangle 42"/>
              <p:cNvSpPr>
                <a:spLocks noChangeArrowheads="1"/>
              </p:cNvSpPr>
              <p:nvPr/>
            </p:nvSpPr>
            <p:spPr bwMode="auto">
              <a:xfrm>
                <a:off x="364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7" name="Rectangle 43"/>
              <p:cNvSpPr>
                <a:spLocks noChangeArrowheads="1"/>
              </p:cNvSpPr>
              <p:nvPr/>
            </p:nvSpPr>
            <p:spPr bwMode="auto">
              <a:xfrm>
                <a:off x="374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8" name="Rectangle 44"/>
              <p:cNvSpPr>
                <a:spLocks noChangeArrowheads="1"/>
              </p:cNvSpPr>
              <p:nvPr/>
            </p:nvSpPr>
            <p:spPr bwMode="auto">
              <a:xfrm>
                <a:off x="383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9" name="Rectangle 45"/>
              <p:cNvSpPr>
                <a:spLocks noChangeArrowheads="1"/>
              </p:cNvSpPr>
              <p:nvPr/>
            </p:nvSpPr>
            <p:spPr bwMode="auto">
              <a:xfrm>
                <a:off x="393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0" name="Rectangle 46"/>
              <p:cNvSpPr>
                <a:spLocks noChangeArrowheads="1"/>
              </p:cNvSpPr>
              <p:nvPr/>
            </p:nvSpPr>
            <p:spPr bwMode="auto">
              <a:xfrm>
                <a:off x="403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1" name="Rectangle 47"/>
              <p:cNvSpPr>
                <a:spLocks noChangeArrowheads="1"/>
              </p:cNvSpPr>
              <p:nvPr/>
            </p:nvSpPr>
            <p:spPr bwMode="auto">
              <a:xfrm>
                <a:off x="412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2" name="Rectangle 48"/>
              <p:cNvSpPr>
                <a:spLocks noChangeArrowheads="1"/>
              </p:cNvSpPr>
              <p:nvPr/>
            </p:nvSpPr>
            <p:spPr bwMode="auto">
              <a:xfrm>
                <a:off x="422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3" name="Rectangle 49"/>
              <p:cNvSpPr>
                <a:spLocks noChangeArrowheads="1"/>
              </p:cNvSpPr>
              <p:nvPr/>
            </p:nvSpPr>
            <p:spPr bwMode="auto">
              <a:xfrm>
                <a:off x="431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4" name="Rectangle 50"/>
              <p:cNvSpPr>
                <a:spLocks noChangeArrowheads="1"/>
              </p:cNvSpPr>
              <p:nvPr/>
            </p:nvSpPr>
            <p:spPr bwMode="auto">
              <a:xfrm>
                <a:off x="441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5" name="Rectangle 51"/>
              <p:cNvSpPr>
                <a:spLocks noChangeArrowheads="1"/>
              </p:cNvSpPr>
              <p:nvPr/>
            </p:nvSpPr>
            <p:spPr bwMode="auto">
              <a:xfrm>
                <a:off x="451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6" name="Rectangle 52"/>
              <p:cNvSpPr>
                <a:spLocks noChangeArrowheads="1"/>
              </p:cNvSpPr>
              <p:nvPr/>
            </p:nvSpPr>
            <p:spPr bwMode="auto">
              <a:xfrm>
                <a:off x="460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7" name="Rectangle 53"/>
              <p:cNvSpPr>
                <a:spLocks noChangeArrowheads="1"/>
              </p:cNvSpPr>
              <p:nvPr/>
            </p:nvSpPr>
            <p:spPr bwMode="auto">
              <a:xfrm>
                <a:off x="470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8" name="Rectangle 54"/>
              <p:cNvSpPr>
                <a:spLocks noChangeArrowheads="1"/>
              </p:cNvSpPr>
              <p:nvPr/>
            </p:nvSpPr>
            <p:spPr bwMode="auto">
              <a:xfrm>
                <a:off x="479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9" name="Rectangle 55"/>
              <p:cNvSpPr>
                <a:spLocks noChangeArrowheads="1"/>
              </p:cNvSpPr>
              <p:nvPr/>
            </p:nvSpPr>
            <p:spPr bwMode="auto">
              <a:xfrm>
                <a:off x="489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0" name="Rectangle 56"/>
              <p:cNvSpPr>
                <a:spLocks noChangeArrowheads="1"/>
              </p:cNvSpPr>
              <p:nvPr/>
            </p:nvSpPr>
            <p:spPr bwMode="auto">
              <a:xfrm>
                <a:off x="499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1" name="Rectangle 57"/>
              <p:cNvSpPr>
                <a:spLocks noChangeArrowheads="1"/>
              </p:cNvSpPr>
              <p:nvPr/>
            </p:nvSpPr>
            <p:spPr bwMode="auto">
              <a:xfrm>
                <a:off x="508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2" name="Rectangle 58"/>
              <p:cNvSpPr>
                <a:spLocks noChangeArrowheads="1"/>
              </p:cNvSpPr>
              <p:nvPr/>
            </p:nvSpPr>
            <p:spPr bwMode="auto">
              <a:xfrm>
                <a:off x="518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3" name="Rectangle 59"/>
              <p:cNvSpPr>
                <a:spLocks noChangeArrowheads="1"/>
              </p:cNvSpPr>
              <p:nvPr/>
            </p:nvSpPr>
            <p:spPr bwMode="auto">
              <a:xfrm>
                <a:off x="527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4" name="Rectangle 60"/>
              <p:cNvSpPr>
                <a:spLocks noChangeArrowheads="1"/>
              </p:cNvSpPr>
              <p:nvPr/>
            </p:nvSpPr>
            <p:spPr bwMode="auto">
              <a:xfrm>
                <a:off x="537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5" name="Rectangle 61"/>
              <p:cNvSpPr>
                <a:spLocks noChangeArrowheads="1"/>
              </p:cNvSpPr>
              <p:nvPr/>
            </p:nvSpPr>
            <p:spPr bwMode="auto">
              <a:xfrm>
                <a:off x="547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6" name="Rectangle 62"/>
              <p:cNvSpPr>
                <a:spLocks noChangeArrowheads="1"/>
              </p:cNvSpPr>
              <p:nvPr/>
            </p:nvSpPr>
            <p:spPr bwMode="auto">
              <a:xfrm>
                <a:off x="556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7" name="Rectangle 63"/>
              <p:cNvSpPr>
                <a:spLocks noChangeArrowheads="1"/>
              </p:cNvSpPr>
              <p:nvPr/>
            </p:nvSpPr>
            <p:spPr bwMode="auto">
              <a:xfrm>
                <a:off x="566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6" name="Rectangle 64"/>
            <p:cNvSpPr>
              <a:spLocks noChangeArrowheads="1"/>
            </p:cNvSpPr>
            <p:nvPr/>
          </p:nvSpPr>
          <p:spPr bwMode="auto">
            <a:xfrm>
              <a:off x="429" y="0"/>
              <a:ext cx="5331" cy="4320"/>
            </a:xfrm>
            <a:prstGeom prst="rect">
              <a:avLst/>
            </a:prstGeom>
            <a:solidFill>
              <a:schemeClr val="accent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 name="Rectangle 65"/>
            <p:cNvSpPr>
              <a:spLocks noChangeArrowheads="1"/>
            </p:cNvSpPr>
            <p:nvPr/>
          </p:nvSpPr>
          <p:spPr bwMode="auto">
            <a:xfrm>
              <a:off x="0" y="0"/>
              <a:ext cx="5760" cy="321"/>
            </a:xfrm>
            <a:prstGeom prst="rect">
              <a:avLst/>
            </a:prstGeom>
            <a:solidFill>
              <a:schemeClr val="hlink">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68" name="Rectangle 66"/>
          <p:cNvSpPr>
            <a:spLocks noChangeArrowheads="1"/>
          </p:cNvSpPr>
          <p:nvPr/>
        </p:nvSpPr>
        <p:spPr bwMode="auto">
          <a:xfrm>
            <a:off x="3505200" y="2590800"/>
            <a:ext cx="4892675" cy="76200"/>
          </a:xfrm>
          <a:prstGeom prst="rect">
            <a:avLst/>
          </a:prstGeom>
          <a:solidFill>
            <a:schemeClr val="hlink">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endParaRPr kumimoji="1" lang="en-US">
              <a:latin typeface="Helvetica" charset="0"/>
            </a:endParaRPr>
          </a:p>
        </p:txBody>
      </p:sp>
      <p:sp>
        <p:nvSpPr>
          <p:cNvPr id="224323" name="Rectangle 67"/>
          <p:cNvSpPr>
            <a:spLocks noGrp="1" noChangeArrowheads="1"/>
          </p:cNvSpPr>
          <p:nvPr>
            <p:ph type="ctrTitle" sz="quarter"/>
          </p:nvPr>
        </p:nvSpPr>
        <p:spPr>
          <a:xfrm>
            <a:off x="779463" y="1447800"/>
            <a:ext cx="7678737" cy="1081088"/>
          </a:xfrm>
        </p:spPr>
        <p:txBody>
          <a:bodyPr/>
          <a:lstStyle>
            <a:lvl1pPr algn="r">
              <a:defRPr/>
            </a:lvl1pPr>
          </a:lstStyle>
          <a:p>
            <a:r>
              <a:rPr lang="en-US"/>
              <a:t>Click to edit Master title style</a:t>
            </a:r>
          </a:p>
        </p:txBody>
      </p:sp>
      <p:sp>
        <p:nvSpPr>
          <p:cNvPr id="224324" name="Rectangle 68"/>
          <p:cNvSpPr>
            <a:spLocks noGrp="1" noChangeArrowheads="1"/>
          </p:cNvSpPr>
          <p:nvPr>
            <p:ph type="subTitle" sz="quarter" idx="1"/>
          </p:nvPr>
        </p:nvSpPr>
        <p:spPr>
          <a:xfrm>
            <a:off x="4021138" y="2860675"/>
            <a:ext cx="4437062" cy="3114675"/>
          </a:xfrm>
        </p:spPr>
        <p:txBody>
          <a:bodyPr/>
          <a:lstStyle>
            <a:lvl1pPr marL="0" indent="0">
              <a:buFont typeface="Wingdings" pitchFamily="-111" charset="2"/>
              <a:buNone/>
              <a:defRPr/>
            </a:lvl1pPr>
          </a:lstStyle>
          <a:p>
            <a:r>
              <a:rPr lang="en-US"/>
              <a:t>Click to edit Master subtitle style</a:t>
            </a:r>
          </a:p>
        </p:txBody>
      </p:sp>
      <p:sp>
        <p:nvSpPr>
          <p:cNvPr id="69" name="Rectangle 69"/>
          <p:cNvSpPr>
            <a:spLocks noGrp="1" noChangeArrowheads="1"/>
          </p:cNvSpPr>
          <p:nvPr>
            <p:ph type="dt" sz="quarter" idx="10"/>
          </p:nvPr>
        </p:nvSpPr>
        <p:spPr/>
        <p:txBody>
          <a:bodyPr/>
          <a:lstStyle>
            <a:lvl1pPr>
              <a:defRPr/>
            </a:lvl1pPr>
          </a:lstStyle>
          <a:p>
            <a:pPr>
              <a:defRPr/>
            </a:pPr>
            <a:endParaRPr lang="en-US"/>
          </a:p>
        </p:txBody>
      </p:sp>
      <p:sp>
        <p:nvSpPr>
          <p:cNvPr id="70" name="Rectangle 70"/>
          <p:cNvSpPr>
            <a:spLocks noGrp="1" noChangeArrowheads="1"/>
          </p:cNvSpPr>
          <p:nvPr>
            <p:ph type="ftr" sz="quarter" idx="11"/>
          </p:nvPr>
        </p:nvSpPr>
        <p:spPr/>
        <p:txBody>
          <a:bodyPr/>
          <a:lstStyle>
            <a:lvl1pPr>
              <a:defRPr/>
            </a:lvl1pPr>
          </a:lstStyle>
          <a:p>
            <a:pPr>
              <a:defRPr/>
            </a:pPr>
            <a:endParaRPr lang="en-US"/>
          </a:p>
        </p:txBody>
      </p:sp>
      <p:sp>
        <p:nvSpPr>
          <p:cNvPr id="71" name="Rectangle 71"/>
          <p:cNvSpPr>
            <a:spLocks noGrp="1" noChangeArrowheads="1"/>
          </p:cNvSpPr>
          <p:nvPr>
            <p:ph type="sldNum" sz="quarter" idx="12"/>
          </p:nvPr>
        </p:nvSpPr>
        <p:spPr/>
        <p:txBody>
          <a:bodyPr/>
          <a:lstStyle>
            <a:lvl1pPr>
              <a:defRPr/>
            </a:lvl1pPr>
          </a:lstStyle>
          <a:p>
            <a:pPr>
              <a:defRPr/>
            </a:pPr>
            <a:fld id="{F83B7121-D293-204B-B034-6B0B7DC143C2}" type="slidenum">
              <a:rPr lang="en-US"/>
              <a:pPr>
                <a:defRPr/>
              </a:pPr>
              <a:t>‹#›</a:t>
            </a:fld>
            <a:endParaRPr lang="en-US"/>
          </a:p>
        </p:txBody>
      </p:sp>
    </p:spTree>
    <p:extLst>
      <p:ext uri="{BB962C8B-B14F-4D97-AF65-F5344CB8AC3E}">
        <p14:creationId xmlns:p14="http://schemas.microsoft.com/office/powerpoint/2010/main" val="228554532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cSld name="Title Slide">
    <p:bg>
      <p:bgRef idx="1001">
        <a:schemeClr val="bg2"/>
      </p:bgRef>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1800">
              <a:solidFill>
                <a:srgbClr val="000000"/>
              </a:solidFill>
              <a:cs typeface="Arial" charset="0"/>
            </a:endParaRPr>
          </a:p>
        </p:txBody>
      </p:sp>
      <p:sp>
        <p:nvSpPr>
          <p:cNvPr id="5" name="Rectangle 20"/>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1800">
              <a:solidFill>
                <a:srgbClr val="000000"/>
              </a:solidFill>
              <a:cs typeface="Arial" charset="0"/>
            </a:endParaRPr>
          </a:p>
        </p:txBody>
      </p:sp>
      <p:sp>
        <p:nvSpPr>
          <p:cNvPr id="6" name="Rectangle 21"/>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1800">
              <a:solidFill>
                <a:srgbClr val="000000"/>
              </a:solidFill>
              <a:cs typeface="Arial" charset="0"/>
            </a:endParaRPr>
          </a:p>
        </p:txBody>
      </p:sp>
      <p:sp>
        <p:nvSpPr>
          <p:cNvPr id="7" name="Rectangle 23"/>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1800">
              <a:solidFill>
                <a:srgbClr val="000000"/>
              </a:solidFill>
              <a:cs typeface="Arial" charset="0"/>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sz="1800">
              <a:solidFill>
                <a:prstClr val="black"/>
              </a:solidFill>
              <a:ea typeface="ＭＳ Ｐゴシック" charset="-128"/>
              <a:cs typeface="Arial" charset="0"/>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sz="1800">
              <a:solidFill>
                <a:prstClr val="black"/>
              </a:solidFill>
              <a:ea typeface="ＭＳ Ｐゴシック" charset="-128"/>
              <a:cs typeface="Arial" charset="0"/>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sz="1800" dirty="0">
              <a:solidFill>
                <a:prstClr val="black"/>
              </a:solidFill>
              <a:ea typeface="ＭＳ Ｐゴシック" charset="-128"/>
              <a:cs typeface="Arial"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solidFill>
                <a:prstClr val="white"/>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a:t>Click to edit Master title style</a:t>
            </a:r>
          </a:p>
        </p:txBody>
      </p:sp>
      <p:sp>
        <p:nvSpPr>
          <p:cNvPr id="15" name="Date Placeholder 27"/>
          <p:cNvSpPr>
            <a:spLocks noGrp="1"/>
          </p:cNvSpPr>
          <p:nvPr>
            <p:ph type="dt" sz="half" idx="10"/>
          </p:nvPr>
        </p:nvSpPr>
        <p:spPr/>
        <p:txBody>
          <a:bodyPr/>
          <a:lstStyle>
            <a:lvl1pPr>
              <a:defRPr/>
            </a:lvl1pPr>
          </a:lstStyle>
          <a:p>
            <a:pPr>
              <a:defRPr/>
            </a:pPr>
            <a:fld id="{988832CC-406A-C241-A6F2-47E7C1D72AD0}" type="datetime1">
              <a:rPr lang="en-US"/>
              <a:pPr>
                <a:defRPr/>
              </a:pPr>
              <a:t>11/15/23</a:t>
            </a:fld>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a:defRPr/>
            </a:lvl1pPr>
          </a:lstStyle>
          <a:p>
            <a:pPr>
              <a:defRPr/>
            </a:pPr>
            <a:fld id="{8A724965-AC41-B447-9FE3-4695C22C11DD}" type="slidenum">
              <a:rPr lang="en-US"/>
              <a:pPr>
                <a:defRPr/>
              </a:pPr>
              <a:t>‹#›</a:t>
            </a:fld>
            <a:endParaRPr lang="en-US"/>
          </a:p>
        </p:txBody>
      </p:sp>
    </p:spTree>
    <p:extLst>
      <p:ext uri="{BB962C8B-B14F-4D97-AF65-F5344CB8AC3E}">
        <p14:creationId xmlns:p14="http://schemas.microsoft.com/office/powerpoint/2010/main" val="79828683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8615CB-08BB-7A4B-93D0-30A8286690BA}" type="slidenum">
              <a:rPr lang="en-US"/>
              <a:pPr>
                <a:defRPr/>
              </a:pPr>
              <a:t>‹#›</a:t>
            </a:fld>
            <a:endParaRPr lang="en-US"/>
          </a:p>
        </p:txBody>
      </p:sp>
    </p:spTree>
    <p:extLst>
      <p:ext uri="{BB962C8B-B14F-4D97-AF65-F5344CB8AC3E}">
        <p14:creationId xmlns:p14="http://schemas.microsoft.com/office/powerpoint/2010/main" val="182592808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9A3289AB-8C07-5B47-A7DE-5A053F46F84A}" type="datetime1">
              <a:rPr lang="en-US"/>
              <a:pPr>
                <a:defRPr/>
              </a:pPr>
              <a:t>11/15/23</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48D379CE-D81D-4D48-8140-A58DD9373F7D}" type="slidenum">
              <a:rPr lang="en-US"/>
              <a:pPr>
                <a:defRPr/>
              </a:pPr>
              <a:t>‹#›</a:t>
            </a:fld>
            <a:endParaRPr lang="en-US"/>
          </a:p>
        </p:txBody>
      </p:sp>
    </p:spTree>
    <p:extLst>
      <p:ext uri="{BB962C8B-B14F-4D97-AF65-F5344CB8AC3E}">
        <p14:creationId xmlns:p14="http://schemas.microsoft.com/office/powerpoint/2010/main" val="266302926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301752" y="1527048"/>
            <a:ext cx="85039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C0A72A1-B66A-5E49-BBA9-5C5DDB3F01DC}" type="datetime1">
              <a:rPr lang="en-US"/>
              <a:pPr>
                <a:defRPr/>
              </a:pPr>
              <a:t>11/15/23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7870EF38-ED84-0B44-BAA2-7F7054B35489}" type="slidenum">
              <a:rPr lang="en-US"/>
              <a:pPr>
                <a:defRPr/>
              </a:pPr>
              <a:t>‹#›</a:t>
            </a:fld>
            <a:endParaRPr lang="en-US"/>
          </a:p>
        </p:txBody>
      </p:sp>
    </p:spTree>
    <p:extLst>
      <p:ext uri="{BB962C8B-B14F-4D97-AF65-F5344CB8AC3E}">
        <p14:creationId xmlns:p14="http://schemas.microsoft.com/office/powerpoint/2010/main" val="797135344"/>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p:txBody>
          <a:bodyPr/>
          <a:lstStyle>
            <a:lvl1pPr>
              <a:defRPr>
                <a:latin typeface="Arial" charset="0"/>
                <a:cs typeface="Arial" charset="0"/>
              </a:defRPr>
            </a:lvl1pPr>
          </a:lstStyle>
          <a:p>
            <a:pPr>
              <a:defRPr/>
            </a:pPr>
            <a:endParaRPr lang="en-US"/>
          </a:p>
        </p:txBody>
      </p:sp>
      <p:sp>
        <p:nvSpPr>
          <p:cNvPr id="3" name="Rectangle 1029"/>
          <p:cNvSpPr>
            <a:spLocks noGrp="1" noChangeArrowheads="1"/>
          </p:cNvSpPr>
          <p:nvPr>
            <p:ph type="ftr" sz="quarter" idx="11"/>
          </p:nvPr>
        </p:nvSpPr>
        <p:spPr/>
        <p:txBody>
          <a:bodyPr/>
          <a:lstStyle>
            <a:lvl1pPr>
              <a:defRPr>
                <a:latin typeface="Arial" charset="0"/>
                <a:cs typeface="Arial" charset="0"/>
              </a:defRPr>
            </a:lvl1pPr>
          </a:lstStyle>
          <a:p>
            <a:pPr>
              <a:defRPr/>
            </a:pPr>
            <a:endParaRPr lang="en-US"/>
          </a:p>
        </p:txBody>
      </p:sp>
      <p:sp>
        <p:nvSpPr>
          <p:cNvPr id="4" name="Rectangle 1030"/>
          <p:cNvSpPr>
            <a:spLocks noGrp="1" noChangeArrowheads="1"/>
          </p:cNvSpPr>
          <p:nvPr>
            <p:ph type="sldNum" sz="quarter" idx="12"/>
          </p:nvPr>
        </p:nvSpPr>
        <p:spPr/>
        <p:txBody>
          <a:bodyPr/>
          <a:lstStyle>
            <a:lvl1pPr>
              <a:defRPr>
                <a:latin typeface="Arial" charset="0"/>
                <a:cs typeface="Arial" charset="0"/>
              </a:defRPr>
            </a:lvl1pPr>
          </a:lstStyle>
          <a:p>
            <a:pPr>
              <a:defRPr/>
            </a:pPr>
            <a:fld id="{A8653518-3784-8A44-97AF-BE1CA172FFF0}" type="slidenum">
              <a:rPr lang="en-US"/>
              <a:pPr>
                <a:defRPr/>
              </a:pPr>
              <a:t>‹#›</a:t>
            </a:fld>
            <a:endParaRPr lang="en-US"/>
          </a:p>
        </p:txBody>
      </p:sp>
    </p:spTree>
    <p:extLst>
      <p:ext uri="{BB962C8B-B14F-4D97-AF65-F5344CB8AC3E}">
        <p14:creationId xmlns:p14="http://schemas.microsoft.com/office/powerpoint/2010/main" val="387174090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10"/>
          <p:cNvSpPr>
            <a:spLocks noGrp="1" noChangeArrowheads="1"/>
          </p:cNvSpPr>
          <p:nvPr>
            <p:ph type="sldNum" sz="quarter" idx="12"/>
          </p:nvPr>
        </p:nvSpPr>
        <p:spPr/>
        <p:txBody>
          <a:bodyPr/>
          <a:lstStyle>
            <a:lvl1pPr eaLnBrk="0" hangingPunct="0">
              <a:defRPr>
                <a:latin typeface="Arial" charset="0"/>
              </a:defRPr>
            </a:lvl1pPr>
          </a:lstStyle>
          <a:p>
            <a:pPr>
              <a:defRPr/>
            </a:pPr>
            <a:fld id="{8CDD511C-ECD1-C146-A259-369207B30F19}" type="slidenum">
              <a:rPr lang="en-US"/>
              <a:pPr>
                <a:defRPr/>
              </a:pPr>
              <a:t>‹#›</a:t>
            </a:fld>
            <a:endParaRPr lang="en-US"/>
          </a:p>
        </p:txBody>
      </p:sp>
    </p:spTree>
    <p:extLst>
      <p:ext uri="{BB962C8B-B14F-4D97-AF65-F5344CB8AC3E}">
        <p14:creationId xmlns:p14="http://schemas.microsoft.com/office/powerpoint/2010/main" val="242603247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DC556C92-383A-D34F-B234-E33EEF6A8B33}" type="slidenum">
              <a:rPr lang="en-US"/>
              <a:pPr>
                <a:defRPr/>
              </a:pPr>
              <a:t>‹#›</a:t>
            </a:fld>
            <a:endParaRPr lang="en-US"/>
          </a:p>
        </p:txBody>
      </p:sp>
    </p:spTree>
    <p:extLst>
      <p:ext uri="{BB962C8B-B14F-4D97-AF65-F5344CB8AC3E}">
        <p14:creationId xmlns:p14="http://schemas.microsoft.com/office/powerpoint/2010/main" val="47946232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90077968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7CDD78C9-D2B0-344F-A6F5-E4C72D19D810}" type="slidenum">
              <a:rPr lang="en-US"/>
              <a:pPr>
                <a:defRPr/>
              </a:pPr>
              <a:t>‹#›</a:t>
            </a:fld>
            <a:endParaRPr lang="en-US"/>
          </a:p>
        </p:txBody>
      </p:sp>
    </p:spTree>
    <p:extLst>
      <p:ext uri="{BB962C8B-B14F-4D97-AF65-F5344CB8AC3E}">
        <p14:creationId xmlns:p14="http://schemas.microsoft.com/office/powerpoint/2010/main" val="723665207"/>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EE449B23-111C-FC4E-A8B9-6F11CBC82F97}" type="slidenum">
              <a:rPr lang="en-US"/>
              <a:pPr>
                <a:defRPr/>
              </a:pPr>
              <a:t>‹#›</a:t>
            </a:fld>
            <a:endParaRPr lang="en-US"/>
          </a:p>
        </p:txBody>
      </p:sp>
    </p:spTree>
    <p:extLst>
      <p:ext uri="{BB962C8B-B14F-4D97-AF65-F5344CB8AC3E}">
        <p14:creationId xmlns:p14="http://schemas.microsoft.com/office/powerpoint/2010/main" val="1028222930"/>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A7030DCC-202E-2B4A-B9DA-F2FA52644CBC}" type="slidenum">
              <a:rPr lang="en-US"/>
              <a:pPr>
                <a:defRPr/>
              </a:pPr>
              <a:t>‹#›</a:t>
            </a:fld>
            <a:endParaRPr lang="en-US"/>
          </a:p>
        </p:txBody>
      </p:sp>
    </p:spTree>
    <p:extLst>
      <p:ext uri="{BB962C8B-B14F-4D97-AF65-F5344CB8AC3E}">
        <p14:creationId xmlns:p14="http://schemas.microsoft.com/office/powerpoint/2010/main" val="192897428"/>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3AD86589-DDE4-854B-A19F-8A16CEA85466}" type="slidenum">
              <a:rPr lang="en-US"/>
              <a:pPr>
                <a:defRPr/>
              </a:pPr>
              <a:t>‹#›</a:t>
            </a:fld>
            <a:endParaRPr lang="en-US"/>
          </a:p>
        </p:txBody>
      </p:sp>
    </p:spTree>
    <p:extLst>
      <p:ext uri="{BB962C8B-B14F-4D97-AF65-F5344CB8AC3E}">
        <p14:creationId xmlns:p14="http://schemas.microsoft.com/office/powerpoint/2010/main" val="97182662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88.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91.xml"/><Relationship Id="rId2" Type="http://schemas.openxmlformats.org/officeDocument/2006/relationships/slideLayout" Target="../slideLayouts/slideLayout90.xml"/><Relationship Id="rId1" Type="http://schemas.openxmlformats.org/officeDocument/2006/relationships/slideLayout" Target="../slideLayouts/slideLayout89.xml"/><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2.xml"/><Relationship Id="rId1" Type="http://schemas.openxmlformats.org/officeDocument/2006/relationships/slideLayout" Target="../slideLayouts/slideLayout9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13.xml"/><Relationship Id="rId1" Type="http://schemas.openxmlformats.org/officeDocument/2006/relationships/slideLayout" Target="../slideLayouts/slideLayout9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9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9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6.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7.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1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slideLayout" Target="../slideLayouts/slideLayout131.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132.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slideLayout" Target="../slideLayouts/slideLayout145.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153.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theme" Target="../theme/theme22.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16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theme" Target="../theme/theme23.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168.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16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theme" Target="../theme/theme5.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theme" Target="../theme/theme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image" Target="../media/image2.jpeg"/><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theme" Target="../theme/theme7.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image" Target="../media/image3.jpeg"/><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8.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9.xml"/><Relationship Id="rId1"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bwMode="auto">
          <a:xfrm>
            <a:off x="228600" y="4572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3721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722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atin typeface="Times New Roman" pitchFamily="-108" charset="0"/>
                <a:ea typeface="ＭＳ Ｐゴシック" pitchFamily="-108" charset="-128"/>
                <a:cs typeface="ＭＳ Ｐゴシック" pitchFamily="-108" charset="-128"/>
              </a:defRPr>
            </a:lvl1pPr>
          </a:lstStyle>
          <a:p>
            <a:pPr>
              <a:defRPr/>
            </a:pPr>
            <a:endParaRPr lang="en-US"/>
          </a:p>
        </p:txBody>
      </p:sp>
      <p:sp>
        <p:nvSpPr>
          <p:cNvPr id="1372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atin typeface="Times New Roman" pitchFamily="-108" charset="0"/>
                <a:ea typeface="ＭＳ Ｐゴシック" pitchFamily="-108" charset="-128"/>
                <a:cs typeface="ＭＳ Ｐゴシック" pitchFamily="-108" charset="-128"/>
              </a:defRPr>
            </a:lvl1pPr>
          </a:lstStyle>
          <a:p>
            <a:pPr>
              <a:defRPr/>
            </a:pPr>
            <a:endParaRPr lang="en-US"/>
          </a:p>
        </p:txBody>
      </p:sp>
      <p:sp>
        <p:nvSpPr>
          <p:cNvPr id="13722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atin typeface="Times New Roman" charset="0"/>
              </a:defRPr>
            </a:lvl1pPr>
          </a:lstStyle>
          <a:p>
            <a:pPr>
              <a:defRPr/>
            </a:pPr>
            <a:fld id="{7750059C-0079-A04C-BB91-EF8E37F024F4}" type="slidenum">
              <a:rPr lang="en-US"/>
              <a:pPr>
                <a:defRPr/>
              </a:pPr>
              <a:t>‹#›</a:t>
            </a:fld>
            <a:endParaRPr lang="en-US"/>
          </a:p>
        </p:txBody>
      </p:sp>
      <p:sp>
        <p:nvSpPr>
          <p:cNvPr id="137223" name="Rectangle 7"/>
          <p:cNvSpPr>
            <a:spLocks noChangeArrowheads="1"/>
          </p:cNvSpPr>
          <p:nvPr/>
        </p:nvSpPr>
        <p:spPr bwMode="gray">
          <a:xfrm>
            <a:off x="0" y="1638300"/>
            <a:ext cx="3343275" cy="122238"/>
          </a:xfrm>
          <a:prstGeom prst="rect">
            <a:avLst/>
          </a:prstGeom>
          <a:solidFill>
            <a:schemeClr val="bg2">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Tree>
  </p:cSld>
  <p:clrMap bg1="dk2" tx1="lt1" bg2="dk1" tx2="lt2" accent1="accent1" accent2="accent2" accent3="accent3" accent4="accent4" accent5="accent5" accent6="accent6" hlink="hlink" folHlink="folHlink"/>
  <p:sldLayoutIdLst>
    <p:sldLayoutId id="2147485682" r:id="rId1"/>
    <p:sldLayoutId id="2147485683" r:id="rId2"/>
    <p:sldLayoutId id="2147485684" r:id="rId3"/>
    <p:sldLayoutId id="2147485685" r:id="rId4"/>
    <p:sldLayoutId id="2147485686" r:id="rId5"/>
    <p:sldLayoutId id="2147485687" r:id="rId6"/>
    <p:sldLayoutId id="2147485688" r:id="rId7"/>
    <p:sldLayoutId id="2147485689" r:id="rId8"/>
    <p:sldLayoutId id="2147485690" r:id="rId9"/>
    <p:sldLayoutId id="2147485691" r:id="rId10"/>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3000"/>
                                  </p:stCondLst>
                                  <p:childTnLst>
                                    <p:set>
                                      <p:cBhvr>
                                        <p:cTn id="6" dur="1" fill="hold">
                                          <p:stCondLst>
                                            <p:cond delay="0"/>
                                          </p:stCondLst>
                                        </p:cTn>
                                        <p:tgtEl>
                                          <p:spTgt spid="137223"/>
                                        </p:tgtEl>
                                        <p:attrNameLst>
                                          <p:attrName>style.visibility</p:attrName>
                                        </p:attrNameLst>
                                      </p:cBhvr>
                                      <p:to>
                                        <p:strVal val="visible"/>
                                      </p:to>
                                    </p:set>
                                    <p:animEffect transition="in" filter="wipe(right)">
                                      <p:cBhvr>
                                        <p:cTn id="7" dur="500"/>
                                        <p:tgtEl>
                                          <p:spTgt spid="137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3" grpId="0" animBg="1"/>
    </p:bldLst>
  </p:timing>
  <p:txStyles>
    <p:titleStyle>
      <a:lvl1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5pPr>
      <a:lvl6pPr marL="4572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111" charset="-52"/>
        </a:defRPr>
      </a:lvl6pPr>
      <a:lvl7pPr marL="9144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111" charset="-52"/>
        </a:defRPr>
      </a:lvl7pPr>
      <a:lvl8pPr marL="13716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111" charset="-52"/>
        </a:defRPr>
      </a:lvl8pPr>
      <a:lvl9pPr marL="18288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111" charset="-52"/>
        </a:defRPr>
      </a:lvl9pPr>
    </p:titleStyle>
    <p:bodyStyle>
      <a:lvl1pPr marL="342900" indent="-342900" algn="l" rtl="0" eaLnBrk="0" fontAlgn="base" hangingPunct="0">
        <a:spcBef>
          <a:spcPct val="20000"/>
        </a:spcBef>
        <a:spcAft>
          <a:spcPct val="0"/>
        </a:spcAft>
        <a:buClr>
          <a:schemeClr val="folHlink"/>
        </a:buClr>
        <a:buSzPct val="75000"/>
        <a:buFont typeface="Monotype Sorts" charset="0"/>
        <a:buChar char="n"/>
        <a:defRPr kumimoji="1"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folHlink"/>
        </a:buClr>
        <a:buChar char="–"/>
        <a:defRPr kumimoji="1"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folHlink"/>
        </a:buClr>
        <a:buSzPct val="60000"/>
        <a:buFont typeface="Monotype Sorts" charset="0"/>
        <a:buChar char="n"/>
        <a:defRPr kumimoji="1" sz="2400">
          <a:solidFill>
            <a:schemeClr val="tx1"/>
          </a:solidFill>
          <a:effectLst>
            <a:outerShdw blurRad="38100" dist="38100" dir="2700000" algn="tl">
              <a:srgbClr val="000000"/>
            </a:outerShdw>
          </a:effectLst>
          <a:latin typeface="+mn-lt"/>
          <a:ea typeface="ＭＳ Ｐゴシック" charset="0"/>
          <a:cs typeface="Geneva" pitchFamily="24" charset="0"/>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ea typeface="Geneva" pitchFamily="-108" charset="-128"/>
          <a:cs typeface="Geneva" pitchFamily="24" charset="0"/>
        </a:defRPr>
      </a:lvl4pPr>
      <a:lvl5pPr marL="2057400" indent="-228600" algn="l" rtl="0" eaLnBrk="0" fontAlgn="base" hangingPunct="0">
        <a:spcBef>
          <a:spcPct val="20000"/>
        </a:spcBef>
        <a:spcAft>
          <a:spcPct val="0"/>
        </a:spcAft>
        <a:buClr>
          <a:schemeClr val="folHlink"/>
        </a:buClr>
        <a:buSzPct val="50000"/>
        <a:buFont typeface="Monotype Sorts" charset="0"/>
        <a:buChar char="n"/>
        <a:defRPr kumimoji="1" sz="2000">
          <a:solidFill>
            <a:schemeClr val="tx1"/>
          </a:solidFill>
          <a:effectLst>
            <a:outerShdw blurRad="38100" dist="38100" dir="2700000" algn="tl">
              <a:srgbClr val="000000"/>
            </a:outerShdw>
          </a:effectLst>
          <a:latin typeface="+mn-lt"/>
          <a:ea typeface="Geneva" pitchFamily="-108" charset="-128"/>
          <a:cs typeface="Geneva" pitchFamily="24" charset="0"/>
        </a:defRPr>
      </a:lvl5pPr>
      <a:lvl6pPr marL="2514600" indent="-228600" algn="l" rtl="0" eaLnBrk="0" fontAlgn="base" hangingPunct="0">
        <a:spcBef>
          <a:spcPct val="20000"/>
        </a:spcBef>
        <a:spcAft>
          <a:spcPct val="0"/>
        </a:spcAft>
        <a:buClr>
          <a:schemeClr val="folHlink"/>
        </a:buClr>
        <a:buSzPct val="50000"/>
        <a:buFont typeface="Monotype Sorts" pitchFamily="-111" charset="2"/>
        <a:buChar char="n"/>
        <a:defRPr kumimoji="1"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eaLnBrk="0" fontAlgn="base" hangingPunct="0">
        <a:spcBef>
          <a:spcPct val="20000"/>
        </a:spcBef>
        <a:spcAft>
          <a:spcPct val="0"/>
        </a:spcAft>
        <a:buClr>
          <a:schemeClr val="folHlink"/>
        </a:buClr>
        <a:buSzPct val="50000"/>
        <a:buFont typeface="Monotype Sorts" pitchFamily="-111" charset="2"/>
        <a:buChar char="n"/>
        <a:defRPr kumimoji="1"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eaLnBrk="0" fontAlgn="base" hangingPunct="0">
        <a:spcBef>
          <a:spcPct val="20000"/>
        </a:spcBef>
        <a:spcAft>
          <a:spcPct val="0"/>
        </a:spcAft>
        <a:buClr>
          <a:schemeClr val="folHlink"/>
        </a:buClr>
        <a:buSzPct val="50000"/>
        <a:buFont typeface="Monotype Sorts" pitchFamily="-111" charset="2"/>
        <a:buChar char="n"/>
        <a:defRPr kumimoji="1"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eaLnBrk="0" fontAlgn="base" hangingPunct="0">
        <a:spcBef>
          <a:spcPct val="20000"/>
        </a:spcBef>
        <a:spcAft>
          <a:spcPct val="0"/>
        </a:spcAft>
        <a:buClr>
          <a:schemeClr val="folHlink"/>
        </a:buClr>
        <a:buSzPct val="50000"/>
        <a:buFont typeface="Monotype Sorts" pitchFamily="-111" charset="2"/>
        <a:buChar char="n"/>
        <a:defRPr kumimoji="1"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65"/>
          <p:cNvSpPr>
            <a:spLocks noGrp="1" noChangeArrowheads="1"/>
          </p:cNvSpPr>
          <p:nvPr>
            <p:ph type="title"/>
          </p:nvPr>
        </p:nvSpPr>
        <p:spPr bwMode="auto">
          <a:xfrm>
            <a:off x="871538" y="533400"/>
            <a:ext cx="8162925" cy="1090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89091" name="Rectangle 66"/>
          <p:cNvSpPr>
            <a:spLocks noGrp="1" noChangeArrowheads="1"/>
          </p:cNvSpPr>
          <p:nvPr>
            <p:ph type="body" idx="1"/>
          </p:nvPr>
        </p:nvSpPr>
        <p:spPr bwMode="auto">
          <a:xfrm>
            <a:off x="912813" y="1905000"/>
            <a:ext cx="8110537" cy="419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5" name="Rectangle 69"/>
          <p:cNvSpPr>
            <a:spLocks noGrp="1" noChangeArrowheads="1"/>
          </p:cNvSpPr>
          <p:nvPr>
            <p:ph type="dt" sz="quarter" idx="2"/>
          </p:nvPr>
        </p:nvSpPr>
        <p:spPr bwMode="auto">
          <a:xfrm>
            <a:off x="6858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400">
                <a:latin typeface="Helvetica" pitchFamily="-108" charset="0"/>
                <a:ea typeface="ＭＳ Ｐゴシック" pitchFamily="-108" charset="-128"/>
                <a:cs typeface="ＭＳ Ｐゴシック" pitchFamily="-108" charset="-128"/>
              </a:defRPr>
            </a:lvl1pPr>
          </a:lstStyle>
          <a:p>
            <a:pPr>
              <a:defRPr/>
            </a:pPr>
            <a:endParaRPr lang="en-US"/>
          </a:p>
        </p:txBody>
      </p:sp>
      <p:sp>
        <p:nvSpPr>
          <p:cNvPr id="136" name="Rectangle 70"/>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eaLnBrk="1" hangingPunct="1">
              <a:defRPr sz="1400">
                <a:latin typeface="Helvetica" pitchFamily="-108" charset="0"/>
                <a:ea typeface="ＭＳ Ｐゴシック" pitchFamily="-108" charset="-128"/>
                <a:cs typeface="ＭＳ Ｐゴシック" pitchFamily="-108" charset="-128"/>
              </a:defRPr>
            </a:lvl1pPr>
          </a:lstStyle>
          <a:p>
            <a:pPr>
              <a:defRPr/>
            </a:pPr>
            <a:endParaRPr lang="en-US"/>
          </a:p>
        </p:txBody>
      </p:sp>
      <p:sp>
        <p:nvSpPr>
          <p:cNvPr id="137" name="Rectangle 71"/>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400">
                <a:latin typeface="Helvetica" charset="0"/>
              </a:defRPr>
            </a:lvl1pPr>
          </a:lstStyle>
          <a:p>
            <a:pPr>
              <a:defRPr/>
            </a:pPr>
            <a:fld id="{4BAD48EE-DD7F-CE4A-AAC1-7C5CB06454F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773" r:id="rId1"/>
  </p:sldLayoutIdLst>
  <p:txStyles>
    <p:titleStyle>
      <a:lvl1pPr algn="l" rtl="0" eaLnBrk="0" fontAlgn="base" hangingPunct="0">
        <a:spcBef>
          <a:spcPct val="0"/>
        </a:spcBef>
        <a:spcAft>
          <a:spcPct val="0"/>
        </a:spcAft>
        <a:defRPr sz="4400">
          <a:solidFill>
            <a:schemeClr val="tx2"/>
          </a:solidFill>
          <a:latin typeface="Arial" pitchFamily="8" charset="0"/>
          <a:ea typeface="+mj-ea"/>
          <a:cs typeface="+mj-cs"/>
        </a:defRPr>
      </a:lvl1pPr>
      <a:lvl2pPr algn="l" rtl="0" eaLnBrk="0" fontAlgn="base" hangingPunct="0">
        <a:spcBef>
          <a:spcPct val="0"/>
        </a:spcBef>
        <a:spcAft>
          <a:spcPct val="0"/>
        </a:spcAft>
        <a:defRPr sz="4400">
          <a:solidFill>
            <a:schemeClr val="tx2"/>
          </a:solidFill>
          <a:latin typeface="Arial" pitchFamily="8" charset="0"/>
          <a:ea typeface="ＭＳ Ｐゴシック" pitchFamily="-111" charset="-128"/>
          <a:cs typeface="ＭＳ Ｐゴシック" pitchFamily="-111" charset="-128"/>
        </a:defRPr>
      </a:lvl2pPr>
      <a:lvl3pPr algn="l" rtl="0" eaLnBrk="0" fontAlgn="base" hangingPunct="0">
        <a:spcBef>
          <a:spcPct val="0"/>
        </a:spcBef>
        <a:spcAft>
          <a:spcPct val="0"/>
        </a:spcAft>
        <a:defRPr sz="4400">
          <a:solidFill>
            <a:schemeClr val="tx2"/>
          </a:solidFill>
          <a:latin typeface="Arial" pitchFamily="8" charset="0"/>
          <a:ea typeface="ＭＳ Ｐゴシック" pitchFamily="-111" charset="-128"/>
          <a:cs typeface="ＭＳ Ｐゴシック" pitchFamily="-111" charset="-128"/>
        </a:defRPr>
      </a:lvl3pPr>
      <a:lvl4pPr algn="l" rtl="0" eaLnBrk="0" fontAlgn="base" hangingPunct="0">
        <a:spcBef>
          <a:spcPct val="0"/>
        </a:spcBef>
        <a:spcAft>
          <a:spcPct val="0"/>
        </a:spcAft>
        <a:defRPr sz="4400">
          <a:solidFill>
            <a:schemeClr val="tx2"/>
          </a:solidFill>
          <a:latin typeface="Arial" pitchFamily="8" charset="0"/>
          <a:ea typeface="ＭＳ Ｐゴシック" pitchFamily="-111" charset="-128"/>
          <a:cs typeface="ＭＳ Ｐゴシック" pitchFamily="-111" charset="-128"/>
        </a:defRPr>
      </a:lvl4pPr>
      <a:lvl5pPr algn="l" rtl="0" eaLnBrk="0" fontAlgn="base" hangingPunct="0">
        <a:spcBef>
          <a:spcPct val="0"/>
        </a:spcBef>
        <a:spcAft>
          <a:spcPct val="0"/>
        </a:spcAft>
        <a:defRPr sz="4400">
          <a:solidFill>
            <a:schemeClr val="tx2"/>
          </a:solidFill>
          <a:latin typeface="Arial" pitchFamily="8" charset="0"/>
          <a:ea typeface="ＭＳ Ｐゴシック" pitchFamily="-111" charset="-128"/>
          <a:cs typeface="ＭＳ Ｐゴシック" pitchFamily="-111" charset="-128"/>
        </a:defRPr>
      </a:lvl5pPr>
      <a:lvl6pPr marL="457200" algn="l" rtl="0" fontAlgn="base">
        <a:spcBef>
          <a:spcPct val="0"/>
        </a:spcBef>
        <a:spcAft>
          <a:spcPct val="0"/>
        </a:spcAft>
        <a:defRPr sz="4400">
          <a:solidFill>
            <a:schemeClr val="tx2"/>
          </a:solidFill>
          <a:latin typeface="Helvetica" pitchFamily="-111" charset="0"/>
        </a:defRPr>
      </a:lvl6pPr>
      <a:lvl7pPr marL="914400" algn="l" rtl="0" fontAlgn="base">
        <a:spcBef>
          <a:spcPct val="0"/>
        </a:spcBef>
        <a:spcAft>
          <a:spcPct val="0"/>
        </a:spcAft>
        <a:defRPr sz="4400">
          <a:solidFill>
            <a:schemeClr val="tx2"/>
          </a:solidFill>
          <a:latin typeface="Helvetica" pitchFamily="-111" charset="0"/>
        </a:defRPr>
      </a:lvl7pPr>
      <a:lvl8pPr marL="1371600" algn="l" rtl="0" fontAlgn="base">
        <a:spcBef>
          <a:spcPct val="0"/>
        </a:spcBef>
        <a:spcAft>
          <a:spcPct val="0"/>
        </a:spcAft>
        <a:defRPr sz="4400">
          <a:solidFill>
            <a:schemeClr val="tx2"/>
          </a:solidFill>
          <a:latin typeface="Helvetica" pitchFamily="-111" charset="0"/>
        </a:defRPr>
      </a:lvl8pPr>
      <a:lvl9pPr marL="1828800" algn="l" rtl="0" fontAlgn="base">
        <a:spcBef>
          <a:spcPct val="0"/>
        </a:spcBef>
        <a:spcAft>
          <a:spcPct val="0"/>
        </a:spcAft>
        <a:defRPr sz="4400">
          <a:solidFill>
            <a:schemeClr val="tx2"/>
          </a:solidFill>
          <a:latin typeface="Helvetica" pitchFamily="-111" charset="0"/>
        </a:defRPr>
      </a:lvl9pPr>
    </p:titleStyle>
    <p:bodyStyle>
      <a:lvl1pPr marL="342900" indent="-342900" algn="l" rtl="0" eaLnBrk="0" fontAlgn="base" hangingPunct="0">
        <a:spcBef>
          <a:spcPct val="20000"/>
        </a:spcBef>
        <a:spcAft>
          <a:spcPct val="0"/>
        </a:spcAft>
        <a:buClr>
          <a:schemeClr val="folHlink"/>
        </a:buClr>
        <a:buSzPct val="75000"/>
        <a:buFont typeface="Wingdings" charset="0"/>
        <a:buChar char="n"/>
        <a:defRPr sz="3200">
          <a:solidFill>
            <a:schemeClr val="tx1"/>
          </a:solidFill>
          <a:latin typeface="Arial" pitchFamily="8" charset="0"/>
          <a:ea typeface="+mn-ea"/>
          <a:cs typeface="+mn-cs"/>
        </a:defRPr>
      </a:lvl1pPr>
      <a:lvl2pPr marL="742950" indent="-285750" algn="l" rtl="0" eaLnBrk="0" fontAlgn="base" hangingPunct="0">
        <a:spcBef>
          <a:spcPct val="20000"/>
        </a:spcBef>
        <a:spcAft>
          <a:spcPct val="0"/>
        </a:spcAft>
        <a:buClr>
          <a:schemeClr val="folHlink"/>
        </a:buClr>
        <a:buSzPct val="70000"/>
        <a:buFont typeface="Wingdings" charset="0"/>
        <a:buChar char="n"/>
        <a:defRPr sz="2800">
          <a:solidFill>
            <a:schemeClr val="tx1"/>
          </a:solidFill>
          <a:latin typeface="Arial" pitchFamily="8" charset="0"/>
          <a:ea typeface="+mn-ea"/>
        </a:defRPr>
      </a:lvl2pPr>
      <a:lvl3pPr marL="1143000" indent="-228600" algn="l" rtl="0" eaLnBrk="0" fontAlgn="base" hangingPunct="0">
        <a:spcBef>
          <a:spcPct val="20000"/>
        </a:spcBef>
        <a:spcAft>
          <a:spcPct val="0"/>
        </a:spcAft>
        <a:buClr>
          <a:schemeClr val="tx2"/>
        </a:buClr>
        <a:buChar char="•"/>
        <a:defRPr sz="2400">
          <a:solidFill>
            <a:schemeClr val="tx1"/>
          </a:solidFill>
          <a:latin typeface="Arial" pitchFamily="8" charset="0"/>
          <a:ea typeface="ＭＳ Ｐゴシック" charset="0"/>
          <a:cs typeface="Geneva" pitchFamily="24" charset="0"/>
        </a:defRPr>
      </a:lvl3pPr>
      <a:lvl4pPr marL="1600200" indent="-228600" algn="l" rtl="0" eaLnBrk="0" fontAlgn="base" hangingPunct="0">
        <a:spcBef>
          <a:spcPct val="20000"/>
        </a:spcBef>
        <a:spcAft>
          <a:spcPct val="0"/>
        </a:spcAft>
        <a:buClr>
          <a:schemeClr val="hlink"/>
        </a:buClr>
        <a:buChar char="•"/>
        <a:defRPr sz="2000">
          <a:solidFill>
            <a:schemeClr val="tx1"/>
          </a:solidFill>
          <a:latin typeface="Arial" pitchFamily="8" charset="0"/>
          <a:ea typeface="Geneva" pitchFamily="-108" charset="-128"/>
          <a:cs typeface="Geneva" pitchFamily="24" charset="0"/>
        </a:defRPr>
      </a:lvl4pPr>
      <a:lvl5pPr marL="2057400" indent="-228600" algn="l" rtl="0" eaLnBrk="0" fontAlgn="base" hangingPunct="0">
        <a:spcBef>
          <a:spcPct val="20000"/>
        </a:spcBef>
        <a:spcAft>
          <a:spcPct val="0"/>
        </a:spcAft>
        <a:buClr>
          <a:schemeClr val="tx1"/>
        </a:buClr>
        <a:buSzPct val="85000"/>
        <a:buChar char="•"/>
        <a:defRPr sz="2000">
          <a:solidFill>
            <a:schemeClr val="tx1"/>
          </a:solidFill>
          <a:latin typeface="Arial" pitchFamily="8" charset="0"/>
          <a:ea typeface="Geneva" pitchFamily="-108" charset="-128"/>
          <a:cs typeface="Geneva" pitchFamily="24" charset="0"/>
        </a:defRPr>
      </a:lvl5pPr>
      <a:lvl6pPr marL="2514600" indent="-228600" algn="l" rtl="0" fontAlgn="base">
        <a:spcBef>
          <a:spcPct val="20000"/>
        </a:spcBef>
        <a:spcAft>
          <a:spcPct val="0"/>
        </a:spcAft>
        <a:buClr>
          <a:schemeClr val="tx1"/>
        </a:buClr>
        <a:buSzPct val="85000"/>
        <a:buChar char="•"/>
        <a:defRPr sz="2000">
          <a:solidFill>
            <a:schemeClr val="tx1"/>
          </a:solidFill>
          <a:latin typeface="+mn-lt"/>
          <a:ea typeface="+mn-ea"/>
        </a:defRPr>
      </a:lvl6pPr>
      <a:lvl7pPr marL="2971800" indent="-228600" algn="l" rtl="0" fontAlgn="base">
        <a:spcBef>
          <a:spcPct val="20000"/>
        </a:spcBef>
        <a:spcAft>
          <a:spcPct val="0"/>
        </a:spcAft>
        <a:buClr>
          <a:schemeClr val="tx1"/>
        </a:buClr>
        <a:buSzPct val="85000"/>
        <a:buChar char="•"/>
        <a:defRPr sz="2000">
          <a:solidFill>
            <a:schemeClr val="tx1"/>
          </a:solidFill>
          <a:latin typeface="+mn-lt"/>
          <a:ea typeface="+mn-ea"/>
        </a:defRPr>
      </a:lvl7pPr>
      <a:lvl8pPr marL="3429000" indent="-228600" algn="l" rtl="0" fontAlgn="base">
        <a:spcBef>
          <a:spcPct val="20000"/>
        </a:spcBef>
        <a:spcAft>
          <a:spcPct val="0"/>
        </a:spcAft>
        <a:buClr>
          <a:schemeClr val="tx1"/>
        </a:buClr>
        <a:buSzPct val="85000"/>
        <a:buChar char="•"/>
        <a:defRPr sz="2000">
          <a:solidFill>
            <a:schemeClr val="tx1"/>
          </a:solidFill>
          <a:latin typeface="+mn-lt"/>
          <a:ea typeface="+mn-ea"/>
        </a:defRPr>
      </a:lvl8pPr>
      <a:lvl9pPr marL="3886200" indent="-228600" algn="l" rtl="0" fontAlgn="base">
        <a:spcBef>
          <a:spcPct val="20000"/>
        </a:spcBef>
        <a:spcAft>
          <a:spcPct val="0"/>
        </a:spcAft>
        <a:buClr>
          <a:schemeClr val="tx1"/>
        </a:buClr>
        <a:buSzPct val="8500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4210"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1800">
              <a:solidFill>
                <a:srgbClr val="000000"/>
              </a:solidFill>
              <a:latin typeface="Georgia" charset="0"/>
            </a:endParaRPr>
          </a:p>
        </p:txBody>
      </p:sp>
      <p:sp>
        <p:nvSpPr>
          <p:cNvPr id="94211" name="Rectangle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1800">
              <a:solidFill>
                <a:srgbClr val="000000"/>
              </a:solidFill>
              <a:latin typeface="Georgia" charset="0"/>
            </a:endParaRPr>
          </a:p>
        </p:txBody>
      </p:sp>
      <p:sp>
        <p:nvSpPr>
          <p:cNvPr id="94212"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1800">
              <a:solidFill>
                <a:srgbClr val="000000"/>
              </a:solidFill>
              <a:latin typeface="Georgia" charset="0"/>
            </a:endParaRPr>
          </a:p>
        </p:txBody>
      </p:sp>
      <p:sp>
        <p:nvSpPr>
          <p:cNvPr id="94213"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1800">
              <a:solidFill>
                <a:srgbClr val="000000"/>
              </a:solidFill>
              <a:latin typeface="Georgia" charset="0"/>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sz="1800">
              <a:solidFill>
                <a:prstClr val="black"/>
              </a:solidFill>
              <a:latin typeface="Georgia"/>
              <a:ea typeface="ＭＳ Ｐゴシック" charset="-128"/>
              <a:cs typeface="ＭＳ Ｐゴシック" charset="-128"/>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solidFill>
                  <a:srgbClr val="FFFFFF"/>
                </a:solidFill>
                <a:latin typeface="Georgia" charset="0"/>
              </a:defRPr>
            </a:lvl1pPr>
          </a:lstStyle>
          <a:p>
            <a:pPr>
              <a:defRPr/>
            </a:pPr>
            <a:fld id="{6FCD9ED1-5770-AF4F-9BBA-4AB024C731C8}" type="datetime1">
              <a:rPr lang="en-US"/>
              <a:pPr>
                <a:defRPr/>
              </a:pPr>
              <a:t>11/15/23</a:t>
            </a:fld>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ea typeface="+mn-ea"/>
                <a:cs typeface="+mn-cs"/>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sz="1800" dirty="0">
              <a:solidFill>
                <a:prstClr val="black"/>
              </a:solidFill>
              <a:latin typeface="Georgia"/>
              <a:ea typeface="ＭＳ Ｐゴシック" charset="-128"/>
              <a:cs typeface="ＭＳ Ｐゴシック" charset="-128"/>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sz="1800">
              <a:solidFill>
                <a:prstClr val="black"/>
              </a:solidFill>
              <a:latin typeface="Georgia"/>
              <a:ea typeface="ＭＳ Ｐゴシック" charset="-128"/>
              <a:cs typeface="ＭＳ Ｐゴシック" charset="-128"/>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eaLnBrk="1" hangingPunct="1">
              <a:defRPr sz="1600">
                <a:solidFill>
                  <a:srgbClr val="7B9899"/>
                </a:solidFill>
                <a:latin typeface="Georgia" charset="0"/>
              </a:defRPr>
            </a:lvl1pPr>
          </a:lstStyle>
          <a:p>
            <a:pPr>
              <a:defRPr/>
            </a:pPr>
            <a:fld id="{70770E21-74A6-4440-B5B3-55919BC4A138}" type="slidenum">
              <a:rPr lang="en-US"/>
              <a:pPr>
                <a:defRPr/>
              </a:pPr>
              <a:t>‹#›</a:t>
            </a:fld>
            <a:endParaRPr lang="en-US"/>
          </a:p>
        </p:txBody>
      </p:sp>
      <p:sp>
        <p:nvSpPr>
          <p:cNvPr id="94222"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94223"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5775" r:id="rId1"/>
    <p:sldLayoutId id="2147485776" r:id="rId2"/>
    <p:sldLayoutId id="2147485777" r:id="rId3"/>
  </p:sldLayoutIdLst>
  <p:hf sldNum="0" hdr="0" ftr="0" dt="0"/>
  <p:txStyles>
    <p:titleStyle>
      <a:lvl1pPr algn="ctr" rtl="0" eaLnBrk="0" fontAlgn="base" hangingPunct="0">
        <a:spcBef>
          <a:spcPct val="0"/>
        </a:spcBef>
        <a:spcAft>
          <a:spcPct val="0"/>
        </a:spcAft>
        <a:defRPr sz="3300" kern="1200">
          <a:solidFill>
            <a:srgbClr val="7B9899"/>
          </a:solidFill>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3300">
          <a:solidFill>
            <a:srgbClr val="7B9899"/>
          </a:solidFill>
          <a:latin typeface="Georgia" pitchFamily="18" charset="0"/>
          <a:ea typeface="ＭＳ Ｐゴシック" pitchFamily="-107" charset="-128"/>
          <a:cs typeface="ＭＳ Ｐゴシック" pitchFamily="-107" charset="-128"/>
        </a:defRPr>
      </a:lvl2pPr>
      <a:lvl3pPr algn="ctr" rtl="0" eaLnBrk="0" fontAlgn="base" hangingPunct="0">
        <a:spcBef>
          <a:spcPct val="0"/>
        </a:spcBef>
        <a:spcAft>
          <a:spcPct val="0"/>
        </a:spcAft>
        <a:defRPr sz="3300">
          <a:solidFill>
            <a:srgbClr val="7B9899"/>
          </a:solidFill>
          <a:latin typeface="Georgia" pitchFamily="18" charset="0"/>
          <a:ea typeface="ＭＳ Ｐゴシック" pitchFamily="-107" charset="-128"/>
          <a:cs typeface="ＭＳ Ｐゴシック" pitchFamily="-107" charset="-128"/>
        </a:defRPr>
      </a:lvl3pPr>
      <a:lvl4pPr algn="ctr" rtl="0" eaLnBrk="0" fontAlgn="base" hangingPunct="0">
        <a:spcBef>
          <a:spcPct val="0"/>
        </a:spcBef>
        <a:spcAft>
          <a:spcPct val="0"/>
        </a:spcAft>
        <a:defRPr sz="3300">
          <a:solidFill>
            <a:srgbClr val="7B9899"/>
          </a:solidFill>
          <a:latin typeface="Georgia" pitchFamily="18" charset="0"/>
          <a:ea typeface="ＭＳ Ｐゴシック" pitchFamily="-107" charset="-128"/>
          <a:cs typeface="ＭＳ Ｐゴシック" pitchFamily="-107" charset="-128"/>
        </a:defRPr>
      </a:lvl4pPr>
      <a:lvl5pPr algn="ctr" rtl="0" eaLnBrk="0" fontAlgn="base" hangingPunct="0">
        <a:spcBef>
          <a:spcPct val="0"/>
        </a:spcBef>
        <a:spcAft>
          <a:spcPct val="0"/>
        </a:spcAft>
        <a:defRPr sz="3300">
          <a:solidFill>
            <a:srgbClr val="7B9899"/>
          </a:solidFill>
          <a:latin typeface="Georgia" pitchFamily="18" charset="0"/>
          <a:ea typeface="ＭＳ Ｐゴシック" pitchFamily="-107" charset="-128"/>
          <a:cs typeface="ＭＳ Ｐゴシック" pitchFamily="-107" charset="-128"/>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charset="0"/>
        <a:buChar char=""/>
        <a:defRPr sz="2700" kern="1200">
          <a:solidFill>
            <a:schemeClr val="tx1"/>
          </a:solidFill>
          <a:latin typeface="+mn-lt"/>
          <a:ea typeface="ＭＳ Ｐゴシック" pitchFamily="-107" charset="-128"/>
          <a:cs typeface="ＭＳ Ｐゴシック" pitchFamily="-107" charset="-128"/>
        </a:defRPr>
      </a:lvl1pPr>
      <a:lvl2pPr marL="547688" indent="-273050" algn="l" rtl="0" eaLnBrk="0" fontAlgn="base" hangingPunct="0">
        <a:spcBef>
          <a:spcPct val="20000"/>
        </a:spcBef>
        <a:spcAft>
          <a:spcPct val="0"/>
        </a:spcAft>
        <a:buClr>
          <a:schemeClr val="accent2"/>
        </a:buClr>
        <a:buSzPct val="70000"/>
        <a:buFont typeface="Wingdings" charset="0"/>
        <a:buChar char=""/>
        <a:defRPr sz="2200" kern="1200">
          <a:solidFill>
            <a:schemeClr val="tx2"/>
          </a:solidFill>
          <a:latin typeface="+mn-lt"/>
          <a:ea typeface="ＭＳ Ｐゴシック" pitchFamily="-107" charset="-128"/>
          <a:cs typeface="+mn-cs"/>
        </a:defRPr>
      </a:lvl2pPr>
      <a:lvl3pPr marL="822325" indent="-228600" algn="l" rtl="0" eaLnBrk="0" fontAlgn="base" hangingPunct="0">
        <a:spcBef>
          <a:spcPct val="20000"/>
        </a:spcBef>
        <a:spcAft>
          <a:spcPct val="0"/>
        </a:spcAft>
        <a:buClr>
          <a:srgbClr val="8CADAE"/>
        </a:buClr>
        <a:buSzPct val="75000"/>
        <a:buFont typeface="Wingdings 2" charset="0"/>
        <a:buChar char=""/>
        <a:defRPr sz="2000" kern="1200">
          <a:solidFill>
            <a:schemeClr val="tx1"/>
          </a:solidFill>
          <a:latin typeface="+mn-lt"/>
          <a:ea typeface="ＭＳ Ｐゴシック" charset="0"/>
          <a:cs typeface="Geneva" charset="0"/>
        </a:defRPr>
      </a:lvl3pPr>
      <a:lvl4pPr marL="1096963" indent="-228600" algn="l" rtl="0" eaLnBrk="0" fontAlgn="base" hangingPunct="0">
        <a:spcBef>
          <a:spcPct val="20000"/>
        </a:spcBef>
        <a:spcAft>
          <a:spcPct val="0"/>
        </a:spcAft>
        <a:buClr>
          <a:srgbClr val="8C7B70"/>
        </a:buClr>
        <a:buSzPct val="70000"/>
        <a:buFont typeface="Wingdings" charset="0"/>
        <a:buChar char=""/>
        <a:defRPr sz="2000" kern="1200">
          <a:solidFill>
            <a:schemeClr val="tx2"/>
          </a:solidFill>
          <a:latin typeface="+mn-lt"/>
          <a:ea typeface="Geneva" charset="-128"/>
          <a:cs typeface="Geneva" charset="0"/>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Geneva" charset="-128"/>
          <a:cs typeface="Geneva" charset="0"/>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6498" name="Rectangle 1026"/>
          <p:cNvSpPr>
            <a:spLocks noGrp="1" noChangeArrowheads="1"/>
          </p:cNvSpPr>
          <p:nvPr>
            <p:ph type="title"/>
          </p:nvPr>
        </p:nvSpPr>
        <p:spPr bwMode="auto">
          <a:xfrm>
            <a:off x="228600" y="4572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6499" name="Rectangle 1027"/>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6500" name="Rectangle 1028"/>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50000"/>
              </a:spcBef>
              <a:defRPr sz="1400">
                <a:solidFill>
                  <a:srgbClr val="CCECFF"/>
                </a:solidFill>
                <a:latin typeface="Times New Roman" pitchFamily="24" charset="0"/>
                <a:ea typeface="+mn-ea"/>
                <a:cs typeface="+mn-cs"/>
              </a:defRPr>
            </a:lvl1pPr>
          </a:lstStyle>
          <a:p>
            <a:pPr>
              <a:defRPr/>
            </a:pPr>
            <a:endParaRPr lang="en-US"/>
          </a:p>
        </p:txBody>
      </p:sp>
      <p:sp>
        <p:nvSpPr>
          <p:cNvPr id="106501"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50000"/>
              </a:spcBef>
              <a:defRPr sz="1400">
                <a:solidFill>
                  <a:srgbClr val="CCECFF"/>
                </a:solidFill>
                <a:latin typeface="Times New Roman" pitchFamily="24" charset="0"/>
                <a:ea typeface="+mn-ea"/>
                <a:cs typeface="+mn-cs"/>
              </a:defRPr>
            </a:lvl1pPr>
          </a:lstStyle>
          <a:p>
            <a:pPr>
              <a:defRPr/>
            </a:pPr>
            <a:endParaRPr lang="en-US"/>
          </a:p>
        </p:txBody>
      </p:sp>
      <p:sp>
        <p:nvSpPr>
          <p:cNvPr id="106502" name="Rectangle 103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rgbClr val="CCECFF"/>
                </a:solidFill>
                <a:latin typeface="Times New Roman" charset="0"/>
              </a:defRPr>
            </a:lvl1pPr>
          </a:lstStyle>
          <a:p>
            <a:pPr>
              <a:defRPr/>
            </a:pPr>
            <a:fld id="{E9C24C65-51EB-B34E-9449-D3925BD90992}" type="slidenum">
              <a:rPr lang="en-US"/>
              <a:pPr>
                <a:defRPr/>
              </a:pPr>
              <a:t>‹#›</a:t>
            </a:fld>
            <a:endParaRPr lang="en-US"/>
          </a:p>
        </p:txBody>
      </p:sp>
      <p:sp>
        <p:nvSpPr>
          <p:cNvPr id="106503" name="Rectangle 1031"/>
          <p:cNvSpPr>
            <a:spLocks noChangeArrowheads="1"/>
          </p:cNvSpPr>
          <p:nvPr/>
        </p:nvSpPr>
        <p:spPr bwMode="gray">
          <a:xfrm>
            <a:off x="0" y="1638300"/>
            <a:ext cx="3343275" cy="122238"/>
          </a:xfrm>
          <a:prstGeom prst="rect">
            <a:avLst/>
          </a:prstGeom>
          <a:solidFill>
            <a:schemeClr val="bg2">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a:solidFill>
                <a:srgbClr val="CCECFF"/>
              </a:solidFill>
              <a:latin typeface="Times New Roman" charset="0"/>
            </a:endParaRPr>
          </a:p>
        </p:txBody>
      </p:sp>
    </p:spTree>
  </p:cSld>
  <p:clrMap bg1="dk2" tx1="lt1" bg2="dk1" tx2="lt2" accent1="accent1" accent2="accent2" accent3="accent3" accent4="accent4" accent5="accent5" accent6="accent6" hlink="hlink" folHlink="folHlink"/>
  <p:sldLayoutIdLst>
    <p:sldLayoutId id="2147485778"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3000"/>
                                  </p:stCondLst>
                                  <p:childTnLst>
                                    <p:set>
                                      <p:cBhvr>
                                        <p:cTn id="6" dur="1" fill="hold">
                                          <p:stCondLst>
                                            <p:cond delay="0"/>
                                          </p:stCondLst>
                                        </p:cTn>
                                        <p:tgtEl>
                                          <p:spTgt spid="106503"/>
                                        </p:tgtEl>
                                        <p:attrNameLst>
                                          <p:attrName>style.visibility</p:attrName>
                                        </p:attrNameLst>
                                      </p:cBhvr>
                                      <p:to>
                                        <p:strVal val="visible"/>
                                      </p:to>
                                    </p:set>
                                    <p:animEffect transition="in" filter="wipe(right)">
                                      <p:cBhvr>
                                        <p:cTn id="7" dur="500"/>
                                        <p:tgtEl>
                                          <p:spTgt spid="1065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3" grpId="0" animBg="1"/>
    </p:bldLst>
  </p:timing>
  <p:txStyles>
    <p:titleStyle>
      <a:lvl1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ＭＳ Ｐゴシック" pitchFamily="24" charset="-128"/>
          <a:cs typeface="ＭＳ Ｐゴシック" pitchFamily="24" charset="-128"/>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112" charset="-52"/>
          <a:ea typeface="ＭＳ Ｐゴシック" pitchFamily="24" charset="-128"/>
          <a:cs typeface="ＭＳ Ｐゴシック" pitchFamily="24" charset="-128"/>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112" charset="-52"/>
          <a:ea typeface="ＭＳ Ｐゴシック" pitchFamily="24" charset="-128"/>
          <a:cs typeface="ＭＳ Ｐゴシック" pitchFamily="24" charset="-128"/>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112" charset="-52"/>
          <a:ea typeface="ＭＳ Ｐゴシック" pitchFamily="24" charset="-128"/>
          <a:cs typeface="ＭＳ Ｐゴシック" pitchFamily="24" charset="-128"/>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112" charset="-52"/>
          <a:ea typeface="ＭＳ Ｐゴシック" pitchFamily="24" charset="-128"/>
          <a:cs typeface="ＭＳ Ｐゴシック" pitchFamily="24" charset="-128"/>
        </a:defRPr>
      </a:lvl5pPr>
      <a:lvl6pPr marL="4572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112" charset="-52"/>
        </a:defRPr>
      </a:lvl6pPr>
      <a:lvl7pPr marL="9144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112" charset="-52"/>
        </a:defRPr>
      </a:lvl7pPr>
      <a:lvl8pPr marL="13716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112" charset="-52"/>
        </a:defRPr>
      </a:lvl8pPr>
      <a:lvl9pPr marL="18288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112" charset="-52"/>
        </a:defRPr>
      </a:lvl9pPr>
    </p:titleStyle>
    <p:bodyStyle>
      <a:lvl1pPr marL="342900" indent="-342900" algn="l" rtl="0" eaLnBrk="0" fontAlgn="base" hangingPunct="0">
        <a:spcBef>
          <a:spcPct val="20000"/>
        </a:spcBef>
        <a:spcAft>
          <a:spcPct val="0"/>
        </a:spcAft>
        <a:buClr>
          <a:schemeClr val="folHlink"/>
        </a:buClr>
        <a:buSzPct val="75000"/>
        <a:buFont typeface="Monotype Sorts" charset="0"/>
        <a:buChar char="n"/>
        <a:defRPr kumimoji="1" sz="3200">
          <a:solidFill>
            <a:schemeClr val="tx1"/>
          </a:solidFill>
          <a:effectLst>
            <a:outerShdw blurRad="38100" dist="38100" dir="2700000" algn="tl">
              <a:srgbClr val="000000"/>
            </a:outerShdw>
          </a:effectLst>
          <a:latin typeface="+mn-lt"/>
          <a:ea typeface="ＭＳ Ｐゴシック" pitchFamily="24" charset="-128"/>
          <a:cs typeface="ＭＳ Ｐゴシック" pitchFamily="24" charset="-128"/>
        </a:defRPr>
      </a:lvl1pPr>
      <a:lvl2pPr marL="742950" indent="-285750" algn="l" rtl="0" eaLnBrk="0" fontAlgn="base" hangingPunct="0">
        <a:spcBef>
          <a:spcPct val="20000"/>
        </a:spcBef>
        <a:spcAft>
          <a:spcPct val="0"/>
        </a:spcAft>
        <a:buClr>
          <a:schemeClr val="folHlink"/>
        </a:buClr>
        <a:buChar char="–"/>
        <a:defRPr kumimoji="1"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folHlink"/>
        </a:buClr>
        <a:buSzPct val="60000"/>
        <a:buFont typeface="Monotype Sorts" charset="0"/>
        <a:buChar char="n"/>
        <a:defRPr kumimoji="1"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folHlink"/>
        </a:buClr>
        <a:buSzPct val="50000"/>
        <a:buFont typeface="Monotype Sorts" charset="0"/>
        <a:buChar char="n"/>
        <a:defRPr kumimoji="1"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eaLnBrk="0" fontAlgn="base" hangingPunct="0">
        <a:spcBef>
          <a:spcPct val="20000"/>
        </a:spcBef>
        <a:spcAft>
          <a:spcPct val="0"/>
        </a:spcAft>
        <a:buClr>
          <a:schemeClr val="folHlink"/>
        </a:buClr>
        <a:buSzPct val="50000"/>
        <a:buFont typeface="Monotype Sorts" pitchFamily="-112" charset="2"/>
        <a:buChar char="n"/>
        <a:defRPr kumimoji="1"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eaLnBrk="0" fontAlgn="base" hangingPunct="0">
        <a:spcBef>
          <a:spcPct val="20000"/>
        </a:spcBef>
        <a:spcAft>
          <a:spcPct val="0"/>
        </a:spcAft>
        <a:buClr>
          <a:schemeClr val="folHlink"/>
        </a:buClr>
        <a:buSzPct val="50000"/>
        <a:buFont typeface="Monotype Sorts" pitchFamily="-112" charset="2"/>
        <a:buChar char="n"/>
        <a:defRPr kumimoji="1"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eaLnBrk="0" fontAlgn="base" hangingPunct="0">
        <a:spcBef>
          <a:spcPct val="20000"/>
        </a:spcBef>
        <a:spcAft>
          <a:spcPct val="0"/>
        </a:spcAft>
        <a:buClr>
          <a:schemeClr val="folHlink"/>
        </a:buClr>
        <a:buSzPct val="50000"/>
        <a:buFont typeface="Monotype Sorts" pitchFamily="-112" charset="2"/>
        <a:buChar char="n"/>
        <a:defRPr kumimoji="1"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eaLnBrk="0" fontAlgn="base" hangingPunct="0">
        <a:spcBef>
          <a:spcPct val="20000"/>
        </a:spcBef>
        <a:spcAft>
          <a:spcPct val="0"/>
        </a:spcAft>
        <a:buClr>
          <a:schemeClr val="folHlink"/>
        </a:buClr>
        <a:buSzPct val="50000"/>
        <a:buFont typeface="Monotype Sorts" pitchFamily="-112" charset="2"/>
        <a:buChar char="n"/>
        <a:defRPr kumimoji="1"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bwMode="ltGray">
      <p:bgPr>
        <a:solidFill>
          <a:schemeClr val="bg2"/>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102402" name="Rectangle 2"/>
          <p:cNvSpPr>
            <a:spLocks noChangeArrowheads="1"/>
          </p:cNvSpPr>
          <p:nvPr/>
        </p:nvSpPr>
        <p:spPr bwMode="ltGray">
          <a:xfrm>
            <a:off x="609600" y="228600"/>
            <a:ext cx="8239125" cy="6391275"/>
          </a:xfrm>
          <a:prstGeom prst="rect">
            <a:avLst/>
          </a:prstGeom>
          <a:solidFill>
            <a:srgbClr val="EDE7E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endParaRPr kumimoji="1" lang="en-US">
              <a:solidFill>
                <a:srgbClr val="000000"/>
              </a:solidFill>
              <a:latin typeface="Times New Roman" charset="0"/>
            </a:endParaRPr>
          </a:p>
        </p:txBody>
      </p:sp>
      <p:sp>
        <p:nvSpPr>
          <p:cNvPr id="102403" name="Line 3"/>
          <p:cNvSpPr>
            <a:spLocks noChangeShapeType="1"/>
          </p:cNvSpPr>
          <p:nvPr/>
        </p:nvSpPr>
        <p:spPr bwMode="ltGray">
          <a:xfrm>
            <a:off x="1016000" y="1600200"/>
            <a:ext cx="7670800" cy="0"/>
          </a:xfrm>
          <a:prstGeom prst="line">
            <a:avLst/>
          </a:prstGeom>
          <a:noFill/>
          <a:ln w="31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pic>
        <p:nvPicPr>
          <p:cNvPr id="102404" name="Picture 4" descr="minispir"/>
          <p:cNvPicPr>
            <a:picLocks noChangeAspect="1" noChangeArrowheads="1"/>
          </p:cNvPicPr>
          <p:nvPr/>
        </p:nvPicPr>
        <p:blipFill>
          <a:blip r:embed="rId3" cstate="screen">
            <a:extLst>
              <a:ext uri="{28A0092B-C50C-407E-A947-70E740481C1C}">
                <a14:useLocalDpi xmlns:a14="http://schemas.microsoft.com/office/drawing/2010/main"/>
              </a:ext>
            </a:extLst>
          </a:blip>
          <a:srcRect b="5333"/>
          <a:stretch>
            <a:fillRect/>
          </a:stretch>
        </p:blipFill>
        <p:spPr bwMode="ltGray">
          <a:xfrm>
            <a:off x="0" y="50800"/>
            <a:ext cx="1181100" cy="405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05" name="Picture 5" descr="minispir"/>
          <p:cNvPicPr>
            <a:picLocks noChangeAspect="1" noChangeArrowheads="1"/>
          </p:cNvPicPr>
          <p:nvPr/>
        </p:nvPicPr>
        <p:blipFill>
          <a:blip r:embed="rId3" cstate="screen">
            <a:extLst>
              <a:ext uri="{28A0092B-C50C-407E-A947-70E740481C1C}">
                <a14:useLocalDpi xmlns:a14="http://schemas.microsoft.com/office/drawing/2010/main"/>
              </a:ext>
            </a:extLst>
          </a:blip>
          <a:srcRect t="39999"/>
          <a:stretch>
            <a:fillRect/>
          </a:stretch>
        </p:blipFill>
        <p:spPr bwMode="ltGray">
          <a:xfrm>
            <a:off x="0" y="4222750"/>
            <a:ext cx="1181100"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06" name="Rectangle 6"/>
          <p:cNvSpPr>
            <a:spLocks noGrp="1" noChangeArrowheads="1"/>
          </p:cNvSpPr>
          <p:nvPr>
            <p:ph type="title"/>
          </p:nvPr>
        </p:nvSpPr>
        <p:spPr bwMode="auto">
          <a:xfrm>
            <a:off x="1066800" y="381000"/>
            <a:ext cx="7620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407" name="Rectangle 7"/>
          <p:cNvSpPr>
            <a:spLocks noGrp="1" noChangeArrowheads="1"/>
          </p:cNvSpPr>
          <p:nvPr>
            <p:ph type="body" idx="1"/>
          </p:nvPr>
        </p:nvSpPr>
        <p:spPr bwMode="auto">
          <a:xfrm>
            <a:off x="1066800" y="1752600"/>
            <a:ext cx="76200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2" name="Rectangle 8"/>
          <p:cNvSpPr>
            <a:spLocks noGrp="1" noChangeArrowheads="1"/>
          </p:cNvSpPr>
          <p:nvPr>
            <p:ph type="dt" sz="half" idx="2"/>
          </p:nvPr>
        </p:nvSpPr>
        <p:spPr bwMode="auto">
          <a:xfrm>
            <a:off x="10144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pitchFamily="-107" charset="0"/>
                <a:ea typeface="+mn-ea"/>
                <a:cs typeface="+mn-cs"/>
              </a:defRPr>
            </a:lvl1pPr>
          </a:lstStyle>
          <a:p>
            <a:pPr>
              <a:defRPr/>
            </a:pPr>
            <a:endParaRPr lang="en-US"/>
          </a:p>
        </p:txBody>
      </p:sp>
      <p:sp>
        <p:nvSpPr>
          <p:cNvPr id="6153" name="Rectangle 9"/>
          <p:cNvSpPr>
            <a:spLocks noGrp="1" noChangeArrowheads="1"/>
          </p:cNvSpPr>
          <p:nvPr>
            <p:ph type="ftr" sz="quarter" idx="3"/>
          </p:nvPr>
        </p:nvSpPr>
        <p:spPr bwMode="auto">
          <a:xfrm>
            <a:off x="3452813" y="6107113"/>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pitchFamily="-107" charset="0"/>
                <a:ea typeface="+mn-ea"/>
                <a:cs typeface="+mn-cs"/>
              </a:defRPr>
            </a:lvl1pPr>
          </a:lstStyle>
          <a:p>
            <a:pPr>
              <a:defRPr/>
            </a:pPr>
            <a:endParaRPr lang="en-US"/>
          </a:p>
        </p:txBody>
      </p:sp>
      <p:sp>
        <p:nvSpPr>
          <p:cNvPr id="6154" name="Rectangle 10"/>
          <p:cNvSpPr>
            <a:spLocks noGrp="1" noChangeArrowheads="1"/>
          </p:cNvSpPr>
          <p:nvPr>
            <p:ph type="sldNum" sz="quarter" idx="4"/>
          </p:nvPr>
        </p:nvSpPr>
        <p:spPr bwMode="auto">
          <a:xfrm>
            <a:off x="68818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defRPr>
            </a:lvl1pPr>
          </a:lstStyle>
          <a:p>
            <a:pPr>
              <a:defRPr/>
            </a:pPr>
            <a:fld id="{92383820-E1EC-8E47-AE4E-86D9C635C0C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779"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4400">
          <a:solidFill>
            <a:schemeClr val="tx2"/>
          </a:solidFill>
          <a:latin typeface="Times New Roman" pitchFamily="-111" charset="0"/>
          <a:ea typeface="ＭＳ Ｐゴシック" pitchFamily="-107" charset="-128"/>
          <a:cs typeface="ＭＳ Ｐゴシック" pitchFamily="-107" charset="-128"/>
        </a:defRPr>
      </a:lvl2pPr>
      <a:lvl3pPr algn="ctr" rtl="0" eaLnBrk="0" fontAlgn="base" hangingPunct="0">
        <a:spcBef>
          <a:spcPct val="0"/>
        </a:spcBef>
        <a:spcAft>
          <a:spcPct val="0"/>
        </a:spcAft>
        <a:defRPr sz="4400">
          <a:solidFill>
            <a:schemeClr val="tx2"/>
          </a:solidFill>
          <a:latin typeface="Times New Roman" pitchFamily="-111" charset="0"/>
          <a:ea typeface="ＭＳ Ｐゴシック" pitchFamily="-107" charset="-128"/>
          <a:cs typeface="ＭＳ Ｐゴシック" pitchFamily="-107" charset="-128"/>
        </a:defRPr>
      </a:lvl3pPr>
      <a:lvl4pPr algn="ctr" rtl="0" eaLnBrk="0" fontAlgn="base" hangingPunct="0">
        <a:spcBef>
          <a:spcPct val="0"/>
        </a:spcBef>
        <a:spcAft>
          <a:spcPct val="0"/>
        </a:spcAft>
        <a:defRPr sz="4400">
          <a:solidFill>
            <a:schemeClr val="tx2"/>
          </a:solidFill>
          <a:latin typeface="Times New Roman" pitchFamily="-111" charset="0"/>
          <a:ea typeface="ＭＳ Ｐゴシック" pitchFamily="-107" charset="-128"/>
          <a:cs typeface="ＭＳ Ｐゴシック" pitchFamily="-107" charset="-128"/>
        </a:defRPr>
      </a:lvl4pPr>
      <a:lvl5pPr algn="ctr" rtl="0" eaLnBrk="0" fontAlgn="base" hangingPunct="0">
        <a:spcBef>
          <a:spcPct val="0"/>
        </a:spcBef>
        <a:spcAft>
          <a:spcPct val="0"/>
        </a:spcAft>
        <a:defRPr sz="4400">
          <a:solidFill>
            <a:schemeClr val="tx2"/>
          </a:solidFill>
          <a:latin typeface="Times New Roman" pitchFamily="-111" charset="0"/>
          <a:ea typeface="ＭＳ Ｐゴシック" pitchFamily="-107" charset="-128"/>
          <a:cs typeface="ＭＳ Ｐゴシック" pitchFamily="-107"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4450" name="Group 2"/>
          <p:cNvGrpSpPr>
            <a:grpSpLocks/>
          </p:cNvGrpSpPr>
          <p:nvPr/>
        </p:nvGrpSpPr>
        <p:grpSpPr bwMode="auto">
          <a:xfrm>
            <a:off x="0" y="0"/>
            <a:ext cx="7242175" cy="1981200"/>
            <a:chOff x="0" y="0"/>
            <a:chExt cx="4562" cy="1248"/>
          </a:xfrm>
        </p:grpSpPr>
        <p:sp>
          <p:nvSpPr>
            <p:cNvPr id="212995"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a:defRPr/>
              </a:pPr>
              <a:endParaRPr lang="en-US">
                <a:solidFill>
                  <a:srgbClr val="FFFFFF"/>
                </a:solidFill>
              </a:endParaRPr>
            </a:p>
          </p:txBody>
        </p:sp>
        <p:sp>
          <p:nvSpPr>
            <p:cNvPr id="104457"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212997"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2998"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2999"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rgbClr val="FFFFFF"/>
                </a:solidFill>
                <a:effectLst>
                  <a:outerShdw blurRad="38100" dist="38100" dir="2700000" algn="tl">
                    <a:srgbClr val="000000"/>
                  </a:outerShdw>
                </a:effectLst>
                <a:latin typeface="Tahoma" charset="0"/>
                <a:ea typeface="ＭＳ Ｐゴシック" charset="0"/>
                <a:cs typeface="ＭＳ Ｐゴシック" charset="0"/>
              </a:defRPr>
            </a:lvl1pPr>
          </a:lstStyle>
          <a:p>
            <a:pPr>
              <a:defRPr/>
            </a:pPr>
            <a:endParaRPr lang="en-US"/>
          </a:p>
        </p:txBody>
      </p:sp>
      <p:sp>
        <p:nvSpPr>
          <p:cNvPr id="213000"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rgbClr val="FFFFFF"/>
                </a:solidFill>
                <a:effectLst>
                  <a:outerShdw blurRad="38100" dist="38100" dir="2700000" algn="tl">
                    <a:srgbClr val="000000"/>
                  </a:outerShdw>
                </a:effectLst>
                <a:latin typeface="Tahoma" charset="0"/>
                <a:ea typeface="ＭＳ Ｐゴシック" charset="0"/>
                <a:cs typeface="ＭＳ Ｐゴシック" charset="0"/>
              </a:defRPr>
            </a:lvl1pPr>
          </a:lstStyle>
          <a:p>
            <a:pPr>
              <a:defRPr/>
            </a:pPr>
            <a:endParaRPr lang="en-US"/>
          </a:p>
        </p:txBody>
      </p:sp>
      <p:sp>
        <p:nvSpPr>
          <p:cNvPr id="213001"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rgbClr val="FFFFFF"/>
                </a:solidFill>
                <a:effectLst>
                  <a:outerShdw blurRad="38100" dist="38100" dir="2700000" algn="tl">
                    <a:srgbClr val="000000"/>
                  </a:outerShdw>
                </a:effectLst>
                <a:latin typeface="Tahoma" charset="0"/>
              </a:defRPr>
            </a:lvl1pPr>
          </a:lstStyle>
          <a:p>
            <a:pPr>
              <a:defRPr/>
            </a:pPr>
            <a:fld id="{717F5CBD-ACDF-F446-AAEC-E514B2199EB6}"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771"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charset="0"/>
          <a:cs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9pPr>
    </p:titleStyle>
    <p:bodyStyle>
      <a:lvl1pPr marL="342900" indent="-342900" algn="l" rtl="0" eaLnBrk="0" fontAlgn="base" hangingPunct="0">
        <a:spcBef>
          <a:spcPct val="20000"/>
        </a:spcBef>
        <a:spcAft>
          <a:spcPct val="0"/>
        </a:spcAft>
        <a:buClr>
          <a:schemeClr val="hlink"/>
        </a:buClr>
        <a:buSzPct val="80000"/>
        <a:buFont typeface="Wingdings" charset="0"/>
        <a:buChar char="n"/>
        <a:defRPr sz="32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hlink"/>
        </a:buClr>
        <a:buFont typeface="Wingdings" charset="0"/>
        <a:buChar char="§"/>
        <a:defRPr sz="2400">
          <a:solidFill>
            <a:schemeClr val="tx1"/>
          </a:solidFill>
          <a:effectLst>
            <a:outerShdw blurRad="38100" dist="38100" dir="2700000" algn="tl">
              <a:srgbClr val="000000"/>
            </a:outerShdw>
          </a:effectLst>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ＭＳ Ｐゴシック" pitchFamily="-111" charset="-128"/>
        </a:defRPr>
      </a:lvl4pPr>
      <a:lvl5pPr marL="2057400" indent="-228600" algn="l" rtl="0" eaLnBrk="0" fontAlgn="base" hangingPunct="0">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ＭＳ Ｐゴシック" pitchFamily="-111" charset="-128"/>
        </a:defRPr>
      </a:lvl5pPr>
      <a:lvl6pPr marL="25146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6498" name="Group 2"/>
          <p:cNvGrpSpPr>
            <a:grpSpLocks/>
          </p:cNvGrpSpPr>
          <p:nvPr/>
        </p:nvGrpSpPr>
        <p:grpSpPr bwMode="auto">
          <a:xfrm>
            <a:off x="0" y="0"/>
            <a:ext cx="9145588" cy="6845300"/>
            <a:chOff x="0" y="0"/>
            <a:chExt cx="5761" cy="4312"/>
          </a:xfrm>
        </p:grpSpPr>
        <p:sp>
          <p:nvSpPr>
            <p:cNvPr id="106501" name="Rectangle 3"/>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1" hangingPunct="1"/>
              <a:endParaRPr lang="en-US">
                <a:solidFill>
                  <a:srgbClr val="FFFFFF"/>
                </a:solidFill>
                <a:latin typeface="Times New Roman" charset="0"/>
              </a:endParaRPr>
            </a:p>
          </p:txBody>
        </p:sp>
        <p:sp useBgFill="1">
          <p:nvSpPr>
            <p:cNvPr id="106502" name="Freeform 4"/>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sp>
        <p:nvSpPr>
          <p:cNvPr id="106499" name="Rectangle 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106500"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5772"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24" charset="-128"/>
          <a:cs typeface="ＭＳ Ｐゴシック" pitchFamily="24"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5pPr>
      <a:lvl6pPr marL="457200" algn="ctr" rtl="0" eaLnBrk="0" fontAlgn="base" hangingPunct="0">
        <a:spcBef>
          <a:spcPct val="0"/>
        </a:spcBef>
        <a:spcAft>
          <a:spcPct val="0"/>
        </a:spcAft>
        <a:defRPr sz="4400">
          <a:solidFill>
            <a:schemeClr val="tx2"/>
          </a:solidFill>
          <a:latin typeface="Arial" pitchFamily="-112" charset="0"/>
        </a:defRPr>
      </a:lvl6pPr>
      <a:lvl7pPr marL="914400" algn="ctr" rtl="0" eaLnBrk="0" fontAlgn="base" hangingPunct="0">
        <a:spcBef>
          <a:spcPct val="0"/>
        </a:spcBef>
        <a:spcAft>
          <a:spcPct val="0"/>
        </a:spcAft>
        <a:defRPr sz="4400">
          <a:solidFill>
            <a:schemeClr val="tx2"/>
          </a:solidFill>
          <a:latin typeface="Arial" pitchFamily="-112" charset="0"/>
        </a:defRPr>
      </a:lvl7pPr>
      <a:lvl8pPr marL="1371600" algn="ctr" rtl="0" eaLnBrk="0" fontAlgn="base" hangingPunct="0">
        <a:spcBef>
          <a:spcPct val="0"/>
        </a:spcBef>
        <a:spcAft>
          <a:spcPct val="0"/>
        </a:spcAft>
        <a:defRPr sz="4400">
          <a:solidFill>
            <a:schemeClr val="tx2"/>
          </a:solidFill>
          <a:latin typeface="Arial" pitchFamily="-112" charset="0"/>
        </a:defRPr>
      </a:lvl8pPr>
      <a:lvl9pPr marL="1828800" algn="ctr" rtl="0" eaLnBrk="0" fontAlgn="base" hangingPunct="0">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n"/>
        <a:defRPr sz="3200">
          <a:solidFill>
            <a:schemeClr val="tx1"/>
          </a:solidFill>
          <a:latin typeface="+mn-lt"/>
          <a:ea typeface="ＭＳ Ｐゴシック" pitchFamily="24" charset="-128"/>
          <a:cs typeface="ＭＳ Ｐゴシック" pitchFamily="24"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88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2089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2089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2089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CDC28C77-48A3-F445-A2C8-5C0A2EFE4F6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780" r:id="rId1"/>
    <p:sldLayoutId id="2147485781" r:id="rId2"/>
    <p:sldLayoutId id="2147485782" r:id="rId3"/>
    <p:sldLayoutId id="2147485783" r:id="rId4"/>
    <p:sldLayoutId id="2147485784" r:id="rId5"/>
    <p:sldLayoutId id="2147485785" r:id="rId6"/>
    <p:sldLayoutId id="2147485786" r:id="rId7"/>
    <p:sldLayoutId id="2147485787" r:id="rId8"/>
    <p:sldLayoutId id="2147485788" r:id="rId9"/>
    <p:sldLayoutId id="2147485789" r:id="rId10"/>
    <p:sldLayoutId id="2147485847"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165890" name="Group 2"/>
          <p:cNvGrpSpPr>
            <a:grpSpLocks/>
          </p:cNvGrpSpPr>
          <p:nvPr/>
        </p:nvGrpSpPr>
        <p:grpSpPr bwMode="auto">
          <a:xfrm>
            <a:off x="0" y="1422400"/>
            <a:ext cx="9147175" cy="5435600"/>
            <a:chOff x="0" y="896"/>
            <a:chExt cx="5762" cy="3424"/>
          </a:xfrm>
        </p:grpSpPr>
        <p:grpSp>
          <p:nvGrpSpPr>
            <p:cNvPr id="165896" name="Group 3"/>
            <p:cNvGrpSpPr>
              <a:grpSpLocks/>
            </p:cNvGrpSpPr>
            <p:nvPr userDrawn="1"/>
          </p:nvGrpSpPr>
          <p:grpSpPr bwMode="auto">
            <a:xfrm>
              <a:off x="20" y="896"/>
              <a:ext cx="5742" cy="3424"/>
              <a:chOff x="20" y="896"/>
              <a:chExt cx="5742" cy="3424"/>
            </a:xfrm>
          </p:grpSpPr>
          <p:sp>
            <p:nvSpPr>
              <p:cNvPr id="166033"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000">
                  <a:solidFill>
                    <a:srgbClr val="FFFFFF"/>
                  </a:solidFill>
                </a:endParaRPr>
              </a:p>
            </p:txBody>
          </p:sp>
          <p:sp>
            <p:nvSpPr>
              <p:cNvPr id="166034"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000">
                  <a:solidFill>
                    <a:srgbClr val="FFFFFF"/>
                  </a:solidFill>
                </a:endParaRPr>
              </a:p>
            </p:txBody>
          </p:sp>
          <p:sp>
            <p:nvSpPr>
              <p:cNvPr id="166035"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000">
                  <a:solidFill>
                    <a:srgbClr val="FFFFFF"/>
                  </a:solidFill>
                </a:endParaRPr>
              </a:p>
            </p:txBody>
          </p:sp>
          <p:sp>
            <p:nvSpPr>
              <p:cNvPr id="166036"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000">
                  <a:solidFill>
                    <a:srgbClr val="FFFFFF"/>
                  </a:solidFill>
                </a:endParaRPr>
              </a:p>
            </p:txBody>
          </p:sp>
          <p:sp>
            <p:nvSpPr>
              <p:cNvPr id="166037"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000">
                  <a:solidFill>
                    <a:srgbClr val="FFFFFF"/>
                  </a:solidFill>
                </a:endParaRPr>
              </a:p>
            </p:txBody>
          </p:sp>
          <p:sp>
            <p:nvSpPr>
              <p:cNvPr id="166038"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000">
                  <a:solidFill>
                    <a:srgbClr val="FFFFFF"/>
                  </a:solidFill>
                </a:endParaRPr>
              </a:p>
            </p:txBody>
          </p:sp>
          <p:sp>
            <p:nvSpPr>
              <p:cNvPr id="166039"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000">
                  <a:solidFill>
                    <a:srgbClr val="FFFFFF"/>
                  </a:solidFill>
                </a:endParaRPr>
              </a:p>
            </p:txBody>
          </p:sp>
          <p:sp>
            <p:nvSpPr>
              <p:cNvPr id="166040"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000">
                  <a:solidFill>
                    <a:srgbClr val="FFFFFF"/>
                  </a:solidFill>
                </a:endParaRPr>
              </a:p>
            </p:txBody>
          </p:sp>
          <p:sp>
            <p:nvSpPr>
              <p:cNvPr id="166041"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000">
                  <a:solidFill>
                    <a:srgbClr val="FFFFFF"/>
                  </a:solidFill>
                </a:endParaRPr>
              </a:p>
            </p:txBody>
          </p:sp>
          <p:sp>
            <p:nvSpPr>
              <p:cNvPr id="166042"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000">
                  <a:solidFill>
                    <a:srgbClr val="FFFFFF"/>
                  </a:solidFill>
                </a:endParaRPr>
              </a:p>
            </p:txBody>
          </p:sp>
          <p:sp>
            <p:nvSpPr>
              <p:cNvPr id="166043"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000">
                  <a:solidFill>
                    <a:srgbClr val="FFFFFF"/>
                  </a:solidFill>
                </a:endParaRPr>
              </a:p>
            </p:txBody>
          </p:sp>
          <p:sp>
            <p:nvSpPr>
              <p:cNvPr id="166044"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000">
                  <a:solidFill>
                    <a:srgbClr val="FFFFFF"/>
                  </a:solidFill>
                </a:endParaRPr>
              </a:p>
            </p:txBody>
          </p:sp>
          <p:sp>
            <p:nvSpPr>
              <p:cNvPr id="166045"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000">
                  <a:solidFill>
                    <a:srgbClr val="FFFFFF"/>
                  </a:solidFill>
                </a:endParaRPr>
              </a:p>
            </p:txBody>
          </p:sp>
        </p:grpSp>
        <p:grpSp>
          <p:nvGrpSpPr>
            <p:cNvPr id="165897" name="Group 17"/>
            <p:cNvGrpSpPr>
              <a:grpSpLocks/>
            </p:cNvGrpSpPr>
            <p:nvPr userDrawn="1"/>
          </p:nvGrpSpPr>
          <p:grpSpPr bwMode="auto">
            <a:xfrm>
              <a:off x="0" y="2291"/>
              <a:ext cx="1385" cy="1702"/>
              <a:chOff x="0" y="2291"/>
              <a:chExt cx="1385" cy="1702"/>
            </a:xfrm>
          </p:grpSpPr>
          <p:sp>
            <p:nvSpPr>
              <p:cNvPr id="165898" name="Rectangle 18"/>
              <p:cNvSpPr>
                <a:spLocks noChangeArrowheads="1"/>
              </p:cNvSpPr>
              <p:nvPr userDrawn="1"/>
            </p:nvSpPr>
            <p:spPr bwMode="ltGray">
              <a:xfrm rot="6798887">
                <a:off x="63" y="3882"/>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899" name="Rectangle 19"/>
              <p:cNvSpPr>
                <a:spLocks noChangeArrowheads="1"/>
              </p:cNvSpPr>
              <p:nvPr userDrawn="1"/>
            </p:nvSpPr>
            <p:spPr bwMode="ltGray">
              <a:xfrm rot="6798887">
                <a:off x="33" y="3880"/>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00" name="Rectangle 20"/>
              <p:cNvSpPr>
                <a:spLocks noChangeArrowheads="1"/>
              </p:cNvSpPr>
              <p:nvPr userDrawn="1"/>
            </p:nvSpPr>
            <p:spPr bwMode="ltGray">
              <a:xfrm rot="6798887">
                <a:off x="7" y="3874"/>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01" name="Rectangle 21"/>
              <p:cNvSpPr>
                <a:spLocks noChangeArrowheads="1"/>
              </p:cNvSpPr>
              <p:nvPr userDrawn="1"/>
            </p:nvSpPr>
            <p:spPr bwMode="ltGray">
              <a:xfrm rot="5999912">
                <a:off x="209" y="3884"/>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02" name="Rectangle 22"/>
              <p:cNvSpPr>
                <a:spLocks noChangeArrowheads="1"/>
              </p:cNvSpPr>
              <p:nvPr userDrawn="1"/>
            </p:nvSpPr>
            <p:spPr bwMode="ltGray">
              <a:xfrm rot="5999912">
                <a:off x="183" y="3888"/>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03" name="Rectangle 23"/>
              <p:cNvSpPr>
                <a:spLocks noChangeArrowheads="1"/>
              </p:cNvSpPr>
              <p:nvPr userDrawn="1"/>
            </p:nvSpPr>
            <p:spPr bwMode="ltGray">
              <a:xfrm rot="6250138">
                <a:off x="153" y="3888"/>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04" name="Rectangle 24"/>
              <p:cNvSpPr>
                <a:spLocks noChangeArrowheads="1"/>
              </p:cNvSpPr>
              <p:nvPr userDrawn="1"/>
            </p:nvSpPr>
            <p:spPr bwMode="ltGray">
              <a:xfrm rot="6238076">
                <a:off x="123" y="3886"/>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05" name="Rectangle 25"/>
              <p:cNvSpPr>
                <a:spLocks noChangeArrowheads="1"/>
              </p:cNvSpPr>
              <p:nvPr userDrawn="1"/>
            </p:nvSpPr>
            <p:spPr bwMode="ltGray">
              <a:xfrm rot="5380717">
                <a:off x="363" y="3868"/>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06" name="Rectangle 26"/>
              <p:cNvSpPr>
                <a:spLocks noChangeArrowheads="1"/>
              </p:cNvSpPr>
              <p:nvPr userDrawn="1"/>
            </p:nvSpPr>
            <p:spPr bwMode="ltGray">
              <a:xfrm rot="5380717">
                <a:off x="333" y="3872"/>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07" name="Rectangle 27"/>
              <p:cNvSpPr>
                <a:spLocks noChangeArrowheads="1"/>
              </p:cNvSpPr>
              <p:nvPr userDrawn="1"/>
            </p:nvSpPr>
            <p:spPr bwMode="ltGray">
              <a:xfrm rot="5583200">
                <a:off x="303" y="3876"/>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08" name="Rectangle 28"/>
              <p:cNvSpPr>
                <a:spLocks noChangeArrowheads="1"/>
              </p:cNvSpPr>
              <p:nvPr userDrawn="1"/>
            </p:nvSpPr>
            <p:spPr bwMode="ltGray">
              <a:xfrm rot="5737625">
                <a:off x="271" y="3882"/>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09" name="Rectangle 29"/>
              <p:cNvSpPr>
                <a:spLocks noChangeArrowheads="1"/>
              </p:cNvSpPr>
              <p:nvPr userDrawn="1"/>
            </p:nvSpPr>
            <p:spPr bwMode="ltGray">
              <a:xfrm rot="4715477">
                <a:off x="517" y="382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10" name="Rectangle 30"/>
              <p:cNvSpPr>
                <a:spLocks noChangeArrowheads="1"/>
              </p:cNvSpPr>
              <p:nvPr userDrawn="1"/>
            </p:nvSpPr>
            <p:spPr bwMode="ltGray">
              <a:xfrm rot="4924949">
                <a:off x="486" y="3834"/>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11" name="Rectangle 31"/>
              <p:cNvSpPr>
                <a:spLocks noChangeArrowheads="1"/>
              </p:cNvSpPr>
              <p:nvPr userDrawn="1"/>
            </p:nvSpPr>
            <p:spPr bwMode="ltGray">
              <a:xfrm rot="4924949">
                <a:off x="456" y="384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12" name="Rectangle 32"/>
              <p:cNvSpPr>
                <a:spLocks noChangeArrowheads="1"/>
              </p:cNvSpPr>
              <p:nvPr userDrawn="1"/>
            </p:nvSpPr>
            <p:spPr bwMode="ltGray">
              <a:xfrm rot="5041352">
                <a:off x="427" y="3850"/>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13" name="Rectangle 33"/>
              <p:cNvSpPr>
                <a:spLocks noChangeArrowheads="1"/>
              </p:cNvSpPr>
              <p:nvPr userDrawn="1"/>
            </p:nvSpPr>
            <p:spPr bwMode="ltGray">
              <a:xfrm rot="3816889">
                <a:off x="664" y="3762"/>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14" name="Rectangle 34"/>
              <p:cNvSpPr>
                <a:spLocks noChangeArrowheads="1"/>
              </p:cNvSpPr>
              <p:nvPr userDrawn="1"/>
            </p:nvSpPr>
            <p:spPr bwMode="ltGray">
              <a:xfrm rot="3816889">
                <a:off x="634" y="3780"/>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15" name="Rectangle 35"/>
              <p:cNvSpPr>
                <a:spLocks noChangeArrowheads="1"/>
              </p:cNvSpPr>
              <p:nvPr userDrawn="1"/>
            </p:nvSpPr>
            <p:spPr bwMode="ltGray">
              <a:xfrm rot="4104184">
                <a:off x="606" y="3790"/>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16" name="Rectangle 36"/>
              <p:cNvSpPr>
                <a:spLocks noChangeArrowheads="1"/>
              </p:cNvSpPr>
              <p:nvPr userDrawn="1"/>
            </p:nvSpPr>
            <p:spPr bwMode="ltGray">
              <a:xfrm rot="4325343">
                <a:off x="575" y="3804"/>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17" name="Rectangle 37"/>
              <p:cNvSpPr>
                <a:spLocks noChangeArrowheads="1"/>
              </p:cNvSpPr>
              <p:nvPr userDrawn="1"/>
            </p:nvSpPr>
            <p:spPr bwMode="ltGray">
              <a:xfrm rot="3368036">
                <a:off x="800" y="3682"/>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18" name="Rectangle 38"/>
              <p:cNvSpPr>
                <a:spLocks noChangeArrowheads="1"/>
              </p:cNvSpPr>
              <p:nvPr userDrawn="1"/>
            </p:nvSpPr>
            <p:spPr bwMode="ltGray">
              <a:xfrm rot="3368036">
                <a:off x="772" y="369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19" name="Rectangle 39"/>
              <p:cNvSpPr>
                <a:spLocks noChangeArrowheads="1"/>
              </p:cNvSpPr>
              <p:nvPr userDrawn="1"/>
            </p:nvSpPr>
            <p:spPr bwMode="ltGray">
              <a:xfrm rot="3368036">
                <a:off x="746" y="3716"/>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20" name="Rectangle 40"/>
              <p:cNvSpPr>
                <a:spLocks noChangeArrowheads="1"/>
              </p:cNvSpPr>
              <p:nvPr userDrawn="1"/>
            </p:nvSpPr>
            <p:spPr bwMode="ltGray">
              <a:xfrm rot="3816889">
                <a:off x="717" y="3734"/>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21" name="Rectangle 41"/>
              <p:cNvSpPr>
                <a:spLocks noChangeArrowheads="1"/>
              </p:cNvSpPr>
              <p:nvPr userDrawn="1"/>
            </p:nvSpPr>
            <p:spPr bwMode="ltGray">
              <a:xfrm rot="2302266">
                <a:off x="923" y="3587"/>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22" name="Rectangle 42"/>
              <p:cNvSpPr>
                <a:spLocks noChangeArrowheads="1"/>
              </p:cNvSpPr>
              <p:nvPr userDrawn="1"/>
            </p:nvSpPr>
            <p:spPr bwMode="ltGray">
              <a:xfrm rot="2302266">
                <a:off x="899" y="3606"/>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23" name="Rectangle 43"/>
              <p:cNvSpPr>
                <a:spLocks noChangeArrowheads="1"/>
              </p:cNvSpPr>
              <p:nvPr userDrawn="1"/>
            </p:nvSpPr>
            <p:spPr bwMode="ltGray">
              <a:xfrm rot="2707562">
                <a:off x="876" y="3626"/>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24" name="Rectangle 44"/>
              <p:cNvSpPr>
                <a:spLocks noChangeArrowheads="1"/>
              </p:cNvSpPr>
              <p:nvPr userDrawn="1"/>
            </p:nvSpPr>
            <p:spPr bwMode="ltGray">
              <a:xfrm rot="2707562">
                <a:off x="850" y="3644"/>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25" name="Rectangle 45"/>
              <p:cNvSpPr>
                <a:spLocks noChangeArrowheads="1"/>
              </p:cNvSpPr>
              <p:nvPr userDrawn="1"/>
            </p:nvSpPr>
            <p:spPr bwMode="ltGray">
              <a:xfrm rot="1525830">
                <a:off x="1027" y="3473"/>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26" name="Rectangle 46"/>
              <p:cNvSpPr>
                <a:spLocks noChangeArrowheads="1"/>
              </p:cNvSpPr>
              <p:nvPr userDrawn="1"/>
            </p:nvSpPr>
            <p:spPr bwMode="ltGray">
              <a:xfrm rot="1525830">
                <a:off x="1009" y="3497"/>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27" name="Rectangle 47"/>
              <p:cNvSpPr>
                <a:spLocks noChangeArrowheads="1"/>
              </p:cNvSpPr>
              <p:nvPr userDrawn="1"/>
            </p:nvSpPr>
            <p:spPr bwMode="ltGray">
              <a:xfrm rot="1788117">
                <a:off x="990" y="3519"/>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28" name="Rectangle 48"/>
              <p:cNvSpPr>
                <a:spLocks noChangeArrowheads="1"/>
              </p:cNvSpPr>
              <p:nvPr userDrawn="1"/>
            </p:nvSpPr>
            <p:spPr bwMode="ltGray">
              <a:xfrm rot="1788117">
                <a:off x="969" y="3544"/>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29" name="Rectangle 49"/>
              <p:cNvSpPr>
                <a:spLocks noChangeArrowheads="1"/>
              </p:cNvSpPr>
              <p:nvPr userDrawn="1"/>
            </p:nvSpPr>
            <p:spPr bwMode="ltGray">
              <a:xfrm rot="841630">
                <a:off x="1113" y="3355"/>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30" name="Rectangle 50"/>
              <p:cNvSpPr>
                <a:spLocks noChangeArrowheads="1"/>
              </p:cNvSpPr>
              <p:nvPr userDrawn="1"/>
            </p:nvSpPr>
            <p:spPr bwMode="ltGray">
              <a:xfrm rot="841630">
                <a:off x="1100" y="3378"/>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31" name="Rectangle 51"/>
              <p:cNvSpPr>
                <a:spLocks noChangeArrowheads="1"/>
              </p:cNvSpPr>
              <p:nvPr userDrawn="1"/>
            </p:nvSpPr>
            <p:spPr bwMode="ltGray">
              <a:xfrm rot="1308689">
                <a:off x="1086" y="3404"/>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32" name="Rectangle 52"/>
              <p:cNvSpPr>
                <a:spLocks noChangeArrowheads="1"/>
              </p:cNvSpPr>
              <p:nvPr userDrawn="1"/>
            </p:nvSpPr>
            <p:spPr bwMode="ltGray">
              <a:xfrm rot="1308689">
                <a:off x="1064" y="3425"/>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33" name="Rectangle 53"/>
              <p:cNvSpPr>
                <a:spLocks noChangeArrowheads="1"/>
              </p:cNvSpPr>
              <p:nvPr userDrawn="1"/>
            </p:nvSpPr>
            <p:spPr bwMode="ltGray">
              <a:xfrm rot="469913">
                <a:off x="1172" y="3225"/>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34" name="Rectangle 54"/>
              <p:cNvSpPr>
                <a:spLocks noChangeArrowheads="1"/>
              </p:cNvSpPr>
              <p:nvPr userDrawn="1"/>
            </p:nvSpPr>
            <p:spPr bwMode="ltGray">
              <a:xfrm rot="559869">
                <a:off x="1162" y="3250"/>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35" name="Rectangle 55"/>
              <p:cNvSpPr>
                <a:spLocks noChangeArrowheads="1"/>
              </p:cNvSpPr>
              <p:nvPr userDrawn="1"/>
            </p:nvSpPr>
            <p:spPr bwMode="ltGray">
              <a:xfrm rot="734079">
                <a:off x="1154" y="3276"/>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36" name="Rectangle 56"/>
              <p:cNvSpPr>
                <a:spLocks noChangeArrowheads="1"/>
              </p:cNvSpPr>
              <p:nvPr userDrawn="1"/>
            </p:nvSpPr>
            <p:spPr bwMode="ltGray">
              <a:xfrm rot="734079">
                <a:off x="1141" y="3304"/>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37" name="Rectangle 57"/>
              <p:cNvSpPr>
                <a:spLocks noChangeArrowheads="1"/>
              </p:cNvSpPr>
              <p:nvPr userDrawn="1"/>
            </p:nvSpPr>
            <p:spPr bwMode="ltGray">
              <a:xfrm rot="-293905">
                <a:off x="1211" y="3096"/>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38" name="Rectangle 58"/>
              <p:cNvSpPr>
                <a:spLocks noChangeArrowheads="1"/>
              </p:cNvSpPr>
              <p:nvPr userDrawn="1"/>
            </p:nvSpPr>
            <p:spPr bwMode="ltGray">
              <a:xfrm rot="-8">
                <a:off x="1201" y="3122"/>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39" name="Rectangle 59"/>
              <p:cNvSpPr>
                <a:spLocks noChangeArrowheads="1"/>
              </p:cNvSpPr>
              <p:nvPr userDrawn="1"/>
            </p:nvSpPr>
            <p:spPr bwMode="ltGray">
              <a:xfrm rot="-8">
                <a:off x="1200" y="3147"/>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40" name="Rectangle 60"/>
              <p:cNvSpPr>
                <a:spLocks noChangeArrowheads="1"/>
              </p:cNvSpPr>
              <p:nvPr userDrawn="1"/>
            </p:nvSpPr>
            <p:spPr bwMode="ltGray">
              <a:xfrm rot="214188">
                <a:off x="1189" y="3173"/>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41" name="Rectangle 61"/>
              <p:cNvSpPr>
                <a:spLocks noChangeArrowheads="1"/>
              </p:cNvSpPr>
              <p:nvPr userDrawn="1"/>
            </p:nvSpPr>
            <p:spPr bwMode="ltGray">
              <a:xfrm rot="-682388">
                <a:off x="1219" y="2965"/>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42" name="Rectangle 62"/>
              <p:cNvSpPr>
                <a:spLocks noChangeArrowheads="1"/>
              </p:cNvSpPr>
              <p:nvPr userDrawn="1"/>
            </p:nvSpPr>
            <p:spPr bwMode="ltGray">
              <a:xfrm rot="-480400">
                <a:off x="1220" y="2991"/>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43" name="Rectangle 63"/>
              <p:cNvSpPr>
                <a:spLocks noChangeArrowheads="1"/>
              </p:cNvSpPr>
              <p:nvPr userDrawn="1"/>
            </p:nvSpPr>
            <p:spPr bwMode="ltGray">
              <a:xfrm rot="-480400">
                <a:off x="1220" y="3015"/>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44" name="Rectangle 64"/>
              <p:cNvSpPr>
                <a:spLocks noChangeArrowheads="1"/>
              </p:cNvSpPr>
              <p:nvPr userDrawn="1"/>
            </p:nvSpPr>
            <p:spPr bwMode="ltGray">
              <a:xfrm rot="-270546">
                <a:off x="1219" y="3041"/>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45" name="Rectangle 65"/>
              <p:cNvSpPr>
                <a:spLocks noChangeArrowheads="1"/>
              </p:cNvSpPr>
              <p:nvPr userDrawn="1"/>
            </p:nvSpPr>
            <p:spPr bwMode="ltGray">
              <a:xfrm rot="-1132286">
                <a:off x="1207" y="2843"/>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46" name="Rectangle 66"/>
              <p:cNvSpPr>
                <a:spLocks noChangeArrowheads="1"/>
              </p:cNvSpPr>
              <p:nvPr userDrawn="1"/>
            </p:nvSpPr>
            <p:spPr bwMode="ltGray">
              <a:xfrm rot="-969272">
                <a:off x="1213" y="2864"/>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47" name="Rectangle 67"/>
              <p:cNvSpPr>
                <a:spLocks noChangeArrowheads="1"/>
              </p:cNvSpPr>
              <p:nvPr userDrawn="1"/>
            </p:nvSpPr>
            <p:spPr bwMode="ltGray">
              <a:xfrm rot="-969272">
                <a:off x="1216" y="2888"/>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48" name="Rectangle 68"/>
              <p:cNvSpPr>
                <a:spLocks noChangeArrowheads="1"/>
              </p:cNvSpPr>
              <p:nvPr userDrawn="1"/>
            </p:nvSpPr>
            <p:spPr bwMode="ltGray">
              <a:xfrm rot="-806259">
                <a:off x="1219" y="2915"/>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49" name="Rectangle 69"/>
              <p:cNvSpPr>
                <a:spLocks noChangeArrowheads="1"/>
              </p:cNvSpPr>
              <p:nvPr userDrawn="1"/>
            </p:nvSpPr>
            <p:spPr bwMode="ltGray">
              <a:xfrm rot="-1543941">
                <a:off x="1165" y="2727"/>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50" name="Rectangle 70"/>
              <p:cNvSpPr>
                <a:spLocks noChangeArrowheads="1"/>
              </p:cNvSpPr>
              <p:nvPr userDrawn="1"/>
            </p:nvSpPr>
            <p:spPr bwMode="ltGray">
              <a:xfrm rot="-1341953">
                <a:off x="1176" y="2752"/>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51" name="Rectangle 71"/>
              <p:cNvSpPr>
                <a:spLocks noChangeArrowheads="1"/>
              </p:cNvSpPr>
              <p:nvPr userDrawn="1"/>
            </p:nvSpPr>
            <p:spPr bwMode="ltGray">
              <a:xfrm rot="-1341953">
                <a:off x="1184" y="2775"/>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52" name="Rectangle 72"/>
              <p:cNvSpPr>
                <a:spLocks noChangeArrowheads="1"/>
              </p:cNvSpPr>
              <p:nvPr userDrawn="1"/>
            </p:nvSpPr>
            <p:spPr bwMode="ltGray">
              <a:xfrm rot="-1341953">
                <a:off x="1194" y="2795"/>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53" name="Rectangle 73"/>
              <p:cNvSpPr>
                <a:spLocks noChangeArrowheads="1"/>
              </p:cNvSpPr>
              <p:nvPr userDrawn="1"/>
            </p:nvSpPr>
            <p:spPr bwMode="ltGray">
              <a:xfrm rot="-1928746">
                <a:off x="1101" y="2628"/>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54" name="Rectangle 74"/>
              <p:cNvSpPr>
                <a:spLocks noChangeArrowheads="1"/>
              </p:cNvSpPr>
              <p:nvPr userDrawn="1"/>
            </p:nvSpPr>
            <p:spPr bwMode="ltGray">
              <a:xfrm rot="-1844175">
                <a:off x="1114" y="2645"/>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55" name="Rectangle 75"/>
              <p:cNvSpPr>
                <a:spLocks noChangeArrowheads="1"/>
              </p:cNvSpPr>
              <p:nvPr userDrawn="1"/>
            </p:nvSpPr>
            <p:spPr bwMode="ltGray">
              <a:xfrm rot="-1752383">
                <a:off x="1129" y="2667"/>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56" name="Rectangle 76"/>
              <p:cNvSpPr>
                <a:spLocks noChangeArrowheads="1"/>
              </p:cNvSpPr>
              <p:nvPr userDrawn="1"/>
            </p:nvSpPr>
            <p:spPr bwMode="ltGray">
              <a:xfrm rot="-1752383">
                <a:off x="1142" y="2684"/>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57" name="Rectangle 77"/>
              <p:cNvSpPr>
                <a:spLocks noChangeArrowheads="1"/>
              </p:cNvSpPr>
              <p:nvPr userDrawn="1"/>
            </p:nvSpPr>
            <p:spPr bwMode="ltGray">
              <a:xfrm rot="-2466736">
                <a:off x="1014" y="2538"/>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58" name="Rectangle 78"/>
              <p:cNvSpPr>
                <a:spLocks noChangeArrowheads="1"/>
              </p:cNvSpPr>
              <p:nvPr userDrawn="1"/>
            </p:nvSpPr>
            <p:spPr bwMode="ltGray">
              <a:xfrm rot="-2466736">
                <a:off x="1035" y="2557"/>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59" name="Rectangle 79"/>
              <p:cNvSpPr>
                <a:spLocks noChangeArrowheads="1"/>
              </p:cNvSpPr>
              <p:nvPr userDrawn="1"/>
            </p:nvSpPr>
            <p:spPr bwMode="ltGray">
              <a:xfrm rot="-2466736">
                <a:off x="1050" y="2574"/>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60" name="Rectangle 80"/>
              <p:cNvSpPr>
                <a:spLocks noChangeArrowheads="1"/>
              </p:cNvSpPr>
              <p:nvPr userDrawn="1"/>
            </p:nvSpPr>
            <p:spPr bwMode="ltGray">
              <a:xfrm rot="-2342866">
                <a:off x="1068" y="2590"/>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61"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000">
                  <a:solidFill>
                    <a:srgbClr val="FFFFFF"/>
                  </a:solidFill>
                </a:endParaRPr>
              </a:p>
            </p:txBody>
          </p:sp>
          <p:sp>
            <p:nvSpPr>
              <p:cNvPr id="165962" name="Rectangle 82"/>
              <p:cNvSpPr>
                <a:spLocks noChangeArrowheads="1"/>
              </p:cNvSpPr>
              <p:nvPr userDrawn="1"/>
            </p:nvSpPr>
            <p:spPr bwMode="ltGray">
              <a:xfrm rot="6575641">
                <a:off x="-217" y="3138"/>
                <a:ext cx="122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63" name="Rectangle 83"/>
              <p:cNvSpPr>
                <a:spLocks noChangeArrowheads="1"/>
              </p:cNvSpPr>
              <p:nvPr userDrawn="1"/>
            </p:nvSpPr>
            <p:spPr bwMode="ltGray">
              <a:xfrm rot="238799">
                <a:off x="4" y="3146"/>
                <a:ext cx="103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64" name="Rectangle 84"/>
              <p:cNvSpPr>
                <a:spLocks noChangeArrowheads="1"/>
              </p:cNvSpPr>
              <p:nvPr userDrawn="1"/>
            </p:nvSpPr>
            <p:spPr bwMode="ltGray">
              <a:xfrm rot="-2957028">
                <a:off x="907" y="2472"/>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65" name="Rectangle 85"/>
              <p:cNvSpPr>
                <a:spLocks noChangeArrowheads="1"/>
              </p:cNvSpPr>
              <p:nvPr userDrawn="1"/>
            </p:nvSpPr>
            <p:spPr bwMode="ltGray">
              <a:xfrm rot="-2957028">
                <a:off x="930" y="2486"/>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66" name="Rectangle 86"/>
              <p:cNvSpPr>
                <a:spLocks noChangeArrowheads="1"/>
              </p:cNvSpPr>
              <p:nvPr userDrawn="1"/>
            </p:nvSpPr>
            <p:spPr bwMode="ltGray">
              <a:xfrm rot="-2957028">
                <a:off x="954" y="2497"/>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67" name="Rectangle 87"/>
              <p:cNvSpPr>
                <a:spLocks noChangeArrowheads="1"/>
              </p:cNvSpPr>
              <p:nvPr userDrawn="1"/>
            </p:nvSpPr>
            <p:spPr bwMode="ltGray">
              <a:xfrm rot="-2661033">
                <a:off x="974" y="2509"/>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68" name="Rectangle 88"/>
              <p:cNvSpPr>
                <a:spLocks noChangeArrowheads="1"/>
              </p:cNvSpPr>
              <p:nvPr userDrawn="1"/>
            </p:nvSpPr>
            <p:spPr bwMode="ltGray">
              <a:xfrm rot="-3638503">
                <a:off x="788" y="2426"/>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69" name="Rectangle 89"/>
              <p:cNvSpPr>
                <a:spLocks noChangeArrowheads="1"/>
              </p:cNvSpPr>
              <p:nvPr userDrawn="1"/>
            </p:nvSpPr>
            <p:spPr bwMode="ltGray">
              <a:xfrm rot="-3638503">
                <a:off x="815" y="2434"/>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70" name="Rectangle 90"/>
              <p:cNvSpPr>
                <a:spLocks noChangeArrowheads="1"/>
              </p:cNvSpPr>
              <p:nvPr userDrawn="1"/>
            </p:nvSpPr>
            <p:spPr bwMode="ltGray">
              <a:xfrm rot="-3514633">
                <a:off x="837" y="2440"/>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71" name="Rectangle 91"/>
              <p:cNvSpPr>
                <a:spLocks noChangeArrowheads="1"/>
              </p:cNvSpPr>
              <p:nvPr userDrawn="1"/>
            </p:nvSpPr>
            <p:spPr bwMode="ltGray">
              <a:xfrm rot="-3220799">
                <a:off x="862" y="2452"/>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72" name="Rectangle 92"/>
              <p:cNvSpPr>
                <a:spLocks noChangeArrowheads="1"/>
              </p:cNvSpPr>
              <p:nvPr userDrawn="1"/>
            </p:nvSpPr>
            <p:spPr bwMode="ltGray">
              <a:xfrm rot="-4338250">
                <a:off x="649" y="2396"/>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73" name="Rectangle 93"/>
              <p:cNvSpPr>
                <a:spLocks noChangeArrowheads="1"/>
              </p:cNvSpPr>
              <p:nvPr userDrawn="1"/>
            </p:nvSpPr>
            <p:spPr bwMode="ltGray">
              <a:xfrm rot="-4250359">
                <a:off x="677" y="2402"/>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74" name="Rectangle 94"/>
              <p:cNvSpPr>
                <a:spLocks noChangeArrowheads="1"/>
              </p:cNvSpPr>
              <p:nvPr userDrawn="1"/>
            </p:nvSpPr>
            <p:spPr bwMode="ltGray">
              <a:xfrm rot="-4250359">
                <a:off x="708" y="2406"/>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75" name="Rectangle 95"/>
              <p:cNvSpPr>
                <a:spLocks noChangeArrowheads="1"/>
              </p:cNvSpPr>
              <p:nvPr userDrawn="1"/>
            </p:nvSpPr>
            <p:spPr bwMode="ltGray">
              <a:xfrm rot="-3989246">
                <a:off x="738" y="2410"/>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76" name="Rectangle 96"/>
              <p:cNvSpPr>
                <a:spLocks noChangeArrowheads="1"/>
              </p:cNvSpPr>
              <p:nvPr userDrawn="1"/>
            </p:nvSpPr>
            <p:spPr bwMode="ltGray">
              <a:xfrm rot="-4862215">
                <a:off x="503" y="2394"/>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77" name="Rectangle 97"/>
              <p:cNvSpPr>
                <a:spLocks noChangeArrowheads="1"/>
              </p:cNvSpPr>
              <p:nvPr userDrawn="1"/>
            </p:nvSpPr>
            <p:spPr bwMode="ltGray">
              <a:xfrm rot="-4673370">
                <a:off x="534" y="2392"/>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78" name="Rectangle 98"/>
              <p:cNvSpPr>
                <a:spLocks noChangeArrowheads="1"/>
              </p:cNvSpPr>
              <p:nvPr userDrawn="1"/>
            </p:nvSpPr>
            <p:spPr bwMode="ltGray">
              <a:xfrm rot="-4646721">
                <a:off x="563" y="2390"/>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79" name="Rectangle 99"/>
              <p:cNvSpPr>
                <a:spLocks noChangeArrowheads="1"/>
              </p:cNvSpPr>
              <p:nvPr userDrawn="1"/>
            </p:nvSpPr>
            <p:spPr bwMode="ltGray">
              <a:xfrm rot="-4580623">
                <a:off x="595" y="2390"/>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80" name="Rectangle 100"/>
              <p:cNvSpPr>
                <a:spLocks noChangeArrowheads="1"/>
              </p:cNvSpPr>
              <p:nvPr userDrawn="1"/>
            </p:nvSpPr>
            <p:spPr bwMode="ltGray">
              <a:xfrm rot="-5195129">
                <a:off x="355" y="2414"/>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81" name="Rectangle 101"/>
              <p:cNvSpPr>
                <a:spLocks noChangeArrowheads="1"/>
              </p:cNvSpPr>
              <p:nvPr userDrawn="1"/>
            </p:nvSpPr>
            <p:spPr bwMode="ltGray">
              <a:xfrm rot="-5360484">
                <a:off x="385" y="2408"/>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82" name="Rectangle 102"/>
              <p:cNvSpPr>
                <a:spLocks noChangeArrowheads="1"/>
              </p:cNvSpPr>
              <p:nvPr userDrawn="1"/>
            </p:nvSpPr>
            <p:spPr bwMode="ltGray">
              <a:xfrm rot="-5288939">
                <a:off x="419" y="2404"/>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83" name="Rectangle 103"/>
              <p:cNvSpPr>
                <a:spLocks noChangeArrowheads="1"/>
              </p:cNvSpPr>
              <p:nvPr userDrawn="1"/>
            </p:nvSpPr>
            <p:spPr bwMode="ltGray">
              <a:xfrm rot="-5164854">
                <a:off x="449" y="2400"/>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84" name="Rectangle 104"/>
              <p:cNvSpPr>
                <a:spLocks noChangeArrowheads="1"/>
              </p:cNvSpPr>
              <p:nvPr userDrawn="1"/>
            </p:nvSpPr>
            <p:spPr bwMode="ltGray">
              <a:xfrm rot="-6132163">
                <a:off x="206" y="245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85" name="Rectangle 105"/>
              <p:cNvSpPr>
                <a:spLocks noChangeArrowheads="1"/>
              </p:cNvSpPr>
              <p:nvPr userDrawn="1"/>
            </p:nvSpPr>
            <p:spPr bwMode="ltGray">
              <a:xfrm rot="-6220433">
                <a:off x="237" y="244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86" name="Rectangle 106"/>
              <p:cNvSpPr>
                <a:spLocks noChangeArrowheads="1"/>
              </p:cNvSpPr>
              <p:nvPr userDrawn="1"/>
            </p:nvSpPr>
            <p:spPr bwMode="ltGray">
              <a:xfrm rot="-6110943">
                <a:off x="266" y="243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87" name="Rectangle 107"/>
              <p:cNvSpPr>
                <a:spLocks noChangeArrowheads="1"/>
              </p:cNvSpPr>
              <p:nvPr userDrawn="1"/>
            </p:nvSpPr>
            <p:spPr bwMode="ltGray">
              <a:xfrm rot="-5919570">
                <a:off x="293" y="2426"/>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88" name="Rectangle 108"/>
              <p:cNvSpPr>
                <a:spLocks noChangeArrowheads="1"/>
              </p:cNvSpPr>
              <p:nvPr userDrawn="1"/>
            </p:nvSpPr>
            <p:spPr bwMode="ltGray">
              <a:xfrm rot="-7376291">
                <a:off x="6" y="254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89" name="Rectangle 109"/>
              <p:cNvSpPr>
                <a:spLocks noChangeArrowheads="1"/>
              </p:cNvSpPr>
              <p:nvPr userDrawn="1"/>
            </p:nvSpPr>
            <p:spPr bwMode="ltGray">
              <a:xfrm rot="-7168347">
                <a:off x="65" y="2516"/>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90" name="Rectangle 110"/>
              <p:cNvSpPr>
                <a:spLocks noChangeArrowheads="1"/>
              </p:cNvSpPr>
              <p:nvPr userDrawn="1"/>
            </p:nvSpPr>
            <p:spPr bwMode="ltGray">
              <a:xfrm rot="-6802416">
                <a:off x="92" y="2502"/>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91" name="Rectangle 111"/>
              <p:cNvSpPr>
                <a:spLocks noChangeArrowheads="1"/>
              </p:cNvSpPr>
              <p:nvPr userDrawn="1"/>
            </p:nvSpPr>
            <p:spPr bwMode="ltGray">
              <a:xfrm rot="-6802416">
                <a:off x="119" y="2492"/>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92" name="Rectangle 112"/>
              <p:cNvSpPr>
                <a:spLocks noChangeArrowheads="1"/>
              </p:cNvSpPr>
              <p:nvPr userDrawn="1"/>
            </p:nvSpPr>
            <p:spPr bwMode="ltGray">
              <a:xfrm rot="-6457704">
                <a:off x="150" y="247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93" name="Rectangle 113"/>
              <p:cNvSpPr>
                <a:spLocks noChangeArrowheads="1"/>
              </p:cNvSpPr>
              <p:nvPr userDrawn="1"/>
            </p:nvSpPr>
            <p:spPr bwMode="ltGray">
              <a:xfrm rot="-1876771">
                <a:off x="0" y="3363"/>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94" name="Rectangle 114"/>
              <p:cNvSpPr>
                <a:spLocks noChangeArrowheads="1"/>
              </p:cNvSpPr>
              <p:nvPr userDrawn="1"/>
            </p:nvSpPr>
            <p:spPr bwMode="ltGray">
              <a:xfrm rot="3283992">
                <a:off x="511" y="3478"/>
                <a:ext cx="24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95" name="Rectangle 115"/>
              <p:cNvSpPr>
                <a:spLocks noChangeArrowheads="1"/>
              </p:cNvSpPr>
              <p:nvPr userDrawn="1"/>
            </p:nvSpPr>
            <p:spPr bwMode="ltGray">
              <a:xfrm rot="3283992">
                <a:off x="35" y="2798"/>
                <a:ext cx="24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96" name="Rectangle 116"/>
              <p:cNvSpPr>
                <a:spLocks noChangeArrowheads="1"/>
              </p:cNvSpPr>
              <p:nvPr userDrawn="1"/>
            </p:nvSpPr>
            <p:spPr bwMode="ltGray">
              <a:xfrm rot="-1876771">
                <a:off x="700" y="2851"/>
                <a:ext cx="317"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97" name="Rectangle 117"/>
              <p:cNvSpPr>
                <a:spLocks noChangeArrowheads="1"/>
              </p:cNvSpPr>
              <p:nvPr userDrawn="1"/>
            </p:nvSpPr>
            <p:spPr bwMode="ltGray">
              <a:xfrm rot="5908516">
                <a:off x="200" y="3915"/>
                <a:ext cx="138"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98" name="Rectangle 118"/>
              <p:cNvSpPr>
                <a:spLocks noChangeArrowheads="1"/>
              </p:cNvSpPr>
              <p:nvPr userDrawn="1"/>
            </p:nvSpPr>
            <p:spPr bwMode="ltGray">
              <a:xfrm rot="6683973">
                <a:off x="45" y="3915"/>
                <a:ext cx="144"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5999" name="Rectangle 119"/>
              <p:cNvSpPr>
                <a:spLocks noChangeArrowheads="1"/>
              </p:cNvSpPr>
              <p:nvPr userDrawn="1"/>
            </p:nvSpPr>
            <p:spPr bwMode="ltGray">
              <a:xfrm rot="5245609">
                <a:off x="361" y="3893"/>
                <a:ext cx="13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6000" name="Rectangle 120"/>
              <p:cNvSpPr>
                <a:spLocks noChangeArrowheads="1"/>
              </p:cNvSpPr>
              <p:nvPr userDrawn="1"/>
            </p:nvSpPr>
            <p:spPr bwMode="ltGray">
              <a:xfrm rot="4500520">
                <a:off x="522" y="3847"/>
                <a:ext cx="13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6001" name="Rectangle 121"/>
              <p:cNvSpPr>
                <a:spLocks noChangeArrowheads="1"/>
              </p:cNvSpPr>
              <p:nvPr userDrawn="1"/>
            </p:nvSpPr>
            <p:spPr bwMode="ltGray">
              <a:xfrm rot="3805227">
                <a:off x="670" y="3778"/>
                <a:ext cx="13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6002" name="Rectangle 122"/>
              <p:cNvSpPr>
                <a:spLocks noChangeArrowheads="1"/>
              </p:cNvSpPr>
              <p:nvPr userDrawn="1"/>
            </p:nvSpPr>
            <p:spPr bwMode="ltGray">
              <a:xfrm rot="3060138">
                <a:off x="813" y="3688"/>
                <a:ext cx="13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6003" name="Rectangle 123"/>
              <p:cNvSpPr>
                <a:spLocks noChangeArrowheads="1"/>
              </p:cNvSpPr>
              <p:nvPr userDrawn="1"/>
            </p:nvSpPr>
            <p:spPr bwMode="ltGray">
              <a:xfrm rot="2090281">
                <a:off x="938" y="3582"/>
                <a:ext cx="13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6004" name="Rectangle 124"/>
              <p:cNvSpPr>
                <a:spLocks noChangeArrowheads="1"/>
              </p:cNvSpPr>
              <p:nvPr userDrawn="1"/>
            </p:nvSpPr>
            <p:spPr bwMode="ltGray">
              <a:xfrm rot="-7168347">
                <a:off x="-18" y="2506"/>
                <a:ext cx="13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6005" name="Rectangle 125"/>
              <p:cNvSpPr>
                <a:spLocks noChangeArrowheads="1"/>
              </p:cNvSpPr>
              <p:nvPr userDrawn="1"/>
            </p:nvSpPr>
            <p:spPr bwMode="ltGray">
              <a:xfrm rot="-6406501">
                <a:off x="136" y="2433"/>
                <a:ext cx="13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6006" name="Rectangle 126"/>
              <p:cNvSpPr>
                <a:spLocks noChangeArrowheads="1"/>
              </p:cNvSpPr>
              <p:nvPr userDrawn="1"/>
            </p:nvSpPr>
            <p:spPr bwMode="ltGray">
              <a:xfrm rot="-4970620">
                <a:off x="447" y="2364"/>
                <a:ext cx="138"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6007" name="Rectangle 127"/>
              <p:cNvSpPr>
                <a:spLocks noChangeArrowheads="1"/>
              </p:cNvSpPr>
              <p:nvPr userDrawn="1"/>
            </p:nvSpPr>
            <p:spPr bwMode="ltGray">
              <a:xfrm rot="-4298502">
                <a:off x="597" y="2360"/>
                <a:ext cx="150"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6008" name="Rectangle 128"/>
              <p:cNvSpPr>
                <a:spLocks noChangeArrowheads="1"/>
              </p:cNvSpPr>
              <p:nvPr userDrawn="1"/>
            </p:nvSpPr>
            <p:spPr bwMode="ltGray">
              <a:xfrm rot="-3676305">
                <a:off x="739" y="2386"/>
                <a:ext cx="15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6009" name="Rectangle 129"/>
              <p:cNvSpPr>
                <a:spLocks noChangeArrowheads="1"/>
              </p:cNvSpPr>
              <p:nvPr userDrawn="1"/>
            </p:nvSpPr>
            <p:spPr bwMode="ltGray">
              <a:xfrm rot="-3188616">
                <a:off x="869" y="2430"/>
                <a:ext cx="167"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6010" name="Rectangle 130"/>
              <p:cNvSpPr>
                <a:spLocks noChangeArrowheads="1"/>
              </p:cNvSpPr>
              <p:nvPr userDrawn="1"/>
            </p:nvSpPr>
            <p:spPr bwMode="ltGray">
              <a:xfrm rot="-2610246">
                <a:off x="984" y="2497"/>
                <a:ext cx="167"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6011" name="Rectangle 131"/>
              <p:cNvSpPr>
                <a:spLocks noChangeArrowheads="1"/>
              </p:cNvSpPr>
              <p:nvPr userDrawn="1"/>
            </p:nvSpPr>
            <p:spPr bwMode="ltGray">
              <a:xfrm rot="-2190008">
                <a:off x="1075" y="2585"/>
                <a:ext cx="17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6012" name="Rectangle 132"/>
              <p:cNvSpPr>
                <a:spLocks noChangeArrowheads="1"/>
              </p:cNvSpPr>
              <p:nvPr userDrawn="1"/>
            </p:nvSpPr>
            <p:spPr bwMode="ltGray">
              <a:xfrm rot="-1728558">
                <a:off x="1147" y="2688"/>
                <a:ext cx="167"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6013" name="Rectangle 133"/>
              <p:cNvSpPr>
                <a:spLocks noChangeArrowheads="1"/>
              </p:cNvSpPr>
              <p:nvPr userDrawn="1"/>
            </p:nvSpPr>
            <p:spPr bwMode="ltGray">
              <a:xfrm rot="-1172118">
                <a:off x="1198" y="2805"/>
                <a:ext cx="167"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6014" name="Rectangle 134"/>
              <p:cNvSpPr>
                <a:spLocks noChangeArrowheads="1"/>
              </p:cNvSpPr>
              <p:nvPr userDrawn="1"/>
            </p:nvSpPr>
            <p:spPr bwMode="ltGray">
              <a:xfrm rot="-753845">
                <a:off x="1218" y="2930"/>
                <a:ext cx="167"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6015" name="Rectangle 135"/>
              <p:cNvSpPr>
                <a:spLocks noChangeArrowheads="1"/>
              </p:cNvSpPr>
              <p:nvPr userDrawn="1"/>
            </p:nvSpPr>
            <p:spPr bwMode="ltGray">
              <a:xfrm rot="-287823">
                <a:off x="1213" y="3066"/>
                <a:ext cx="167"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6016" name="Rectangle 136"/>
              <p:cNvSpPr>
                <a:spLocks noChangeArrowheads="1"/>
              </p:cNvSpPr>
              <p:nvPr userDrawn="1"/>
            </p:nvSpPr>
            <p:spPr bwMode="ltGray">
              <a:xfrm rot="696741">
                <a:off x="1126" y="3337"/>
                <a:ext cx="150"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6017" name="Rectangle 137"/>
              <p:cNvSpPr>
                <a:spLocks noChangeArrowheads="1"/>
              </p:cNvSpPr>
              <p:nvPr userDrawn="1"/>
            </p:nvSpPr>
            <p:spPr bwMode="ltGray">
              <a:xfrm rot="1529990">
                <a:off x="1041" y="3465"/>
                <a:ext cx="140"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6018"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000">
                  <a:solidFill>
                    <a:srgbClr val="FFFFFF"/>
                  </a:solidFill>
                </a:endParaRPr>
              </a:p>
            </p:txBody>
          </p:sp>
          <p:sp>
            <p:nvSpPr>
              <p:cNvPr id="166019"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000">
                  <a:solidFill>
                    <a:srgbClr val="FFFFFF"/>
                  </a:solidFill>
                </a:endParaRPr>
              </a:p>
            </p:txBody>
          </p:sp>
          <p:sp>
            <p:nvSpPr>
              <p:cNvPr id="166020"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000">
                  <a:solidFill>
                    <a:srgbClr val="FFFFFF"/>
                  </a:solidFill>
                </a:endParaRPr>
              </a:p>
            </p:txBody>
          </p:sp>
          <p:sp>
            <p:nvSpPr>
              <p:cNvPr id="166021"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000">
                  <a:solidFill>
                    <a:srgbClr val="FFFFFF"/>
                  </a:solidFill>
                </a:endParaRPr>
              </a:p>
            </p:txBody>
          </p:sp>
          <p:sp>
            <p:nvSpPr>
              <p:cNvPr id="166022"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000">
                  <a:solidFill>
                    <a:srgbClr val="FFFFFF"/>
                  </a:solidFill>
                </a:endParaRPr>
              </a:p>
            </p:txBody>
          </p:sp>
          <p:sp>
            <p:nvSpPr>
              <p:cNvPr id="166023"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000">
                  <a:solidFill>
                    <a:srgbClr val="FFFFFF"/>
                  </a:solidFill>
                </a:endParaRPr>
              </a:p>
            </p:txBody>
          </p:sp>
          <p:sp>
            <p:nvSpPr>
              <p:cNvPr id="166024"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000">
                  <a:solidFill>
                    <a:srgbClr val="FFFFFF"/>
                  </a:solidFill>
                </a:endParaRPr>
              </a:p>
            </p:txBody>
          </p:sp>
          <p:sp>
            <p:nvSpPr>
              <p:cNvPr id="166025"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000">
                  <a:solidFill>
                    <a:srgbClr val="FFFFFF"/>
                  </a:solidFill>
                </a:endParaRPr>
              </a:p>
            </p:txBody>
          </p:sp>
          <p:sp>
            <p:nvSpPr>
              <p:cNvPr id="166026"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000">
                  <a:solidFill>
                    <a:srgbClr val="FFFFFF"/>
                  </a:solidFill>
                </a:endParaRPr>
              </a:p>
            </p:txBody>
          </p:sp>
          <p:sp>
            <p:nvSpPr>
              <p:cNvPr id="166027" name="Rectangle 147"/>
              <p:cNvSpPr>
                <a:spLocks noChangeArrowheads="1"/>
              </p:cNvSpPr>
              <p:nvPr userDrawn="1"/>
            </p:nvSpPr>
            <p:spPr bwMode="ltGray">
              <a:xfrm rot="244926">
                <a:off x="1177" y="3201"/>
                <a:ext cx="16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6028" name="Rectangle 148"/>
              <p:cNvSpPr>
                <a:spLocks noChangeArrowheads="1"/>
              </p:cNvSpPr>
              <p:nvPr userDrawn="1"/>
            </p:nvSpPr>
            <p:spPr bwMode="ltGray">
              <a:xfrm rot="-5598588">
                <a:off x="290" y="2386"/>
                <a:ext cx="138"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a:solidFill>
                    <a:srgbClr val="FFFFFF"/>
                  </a:solidFill>
                </a:endParaRPr>
              </a:p>
            </p:txBody>
          </p:sp>
          <p:sp>
            <p:nvSpPr>
              <p:cNvPr id="166029"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000">
                  <a:solidFill>
                    <a:srgbClr val="FFFFFF"/>
                  </a:solidFill>
                </a:endParaRPr>
              </a:p>
            </p:txBody>
          </p:sp>
          <p:sp>
            <p:nvSpPr>
              <p:cNvPr id="166030" name="Freeform 150"/>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000">
                  <a:solidFill>
                    <a:srgbClr val="FFFFFF"/>
                  </a:solidFill>
                </a:endParaRPr>
              </a:p>
            </p:txBody>
          </p:sp>
          <p:sp>
            <p:nvSpPr>
              <p:cNvPr id="1558679"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defRPr/>
                </a:pPr>
                <a:endParaRPr lang="en-US">
                  <a:solidFill>
                    <a:srgbClr val="FFFFFF"/>
                  </a:solidFill>
                  <a:latin typeface="Arial" pitchFamily="-112" charset="0"/>
                  <a:ea typeface="ＭＳ Ｐゴシック" pitchFamily="-112" charset="-128"/>
                  <a:cs typeface="ＭＳ Ｐゴシック" pitchFamily="-112" charset="-128"/>
                </a:endParaRPr>
              </a:p>
            </p:txBody>
          </p:sp>
          <p:sp>
            <p:nvSpPr>
              <p:cNvPr id="1558680"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defRPr/>
                </a:pPr>
                <a:endParaRPr lang="en-US">
                  <a:solidFill>
                    <a:srgbClr val="FFFFFF"/>
                  </a:solidFill>
                  <a:latin typeface="Arial" pitchFamily="-112" charset="0"/>
                  <a:ea typeface="ＭＳ Ｐゴシック" pitchFamily="-112" charset="-128"/>
                  <a:cs typeface="ＭＳ Ｐゴシック" pitchFamily="-112" charset="-128"/>
                </a:endParaRPr>
              </a:p>
            </p:txBody>
          </p:sp>
        </p:grpSp>
      </p:grpSp>
      <p:sp>
        <p:nvSpPr>
          <p:cNvPr id="1558681"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58682"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latin typeface="Arial" pitchFamily="-112" charset="0"/>
                <a:ea typeface="ＭＳ Ｐゴシック" pitchFamily="-112" charset="-128"/>
                <a:cs typeface="ＭＳ Ｐゴシック" pitchFamily="-112" charset="-128"/>
              </a:defRPr>
            </a:lvl1pPr>
          </a:lstStyle>
          <a:p>
            <a:pPr>
              <a:defRPr/>
            </a:pPr>
            <a:endParaRPr lang="en-US"/>
          </a:p>
        </p:txBody>
      </p:sp>
      <p:sp>
        <p:nvSpPr>
          <p:cNvPr id="1558683"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latin typeface="Arial" pitchFamily="-112" charset="0"/>
                <a:ea typeface="ＭＳ Ｐゴシック" pitchFamily="-112" charset="-128"/>
                <a:cs typeface="ＭＳ Ｐゴシック" pitchFamily="-112" charset="-128"/>
              </a:defRPr>
            </a:lvl1pPr>
          </a:lstStyle>
          <a:p>
            <a:pPr>
              <a:defRPr/>
            </a:pPr>
            <a:endParaRPr lang="en-US"/>
          </a:p>
        </p:txBody>
      </p:sp>
      <p:sp>
        <p:nvSpPr>
          <p:cNvPr id="1558684"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defRPr>
            </a:lvl1pPr>
          </a:lstStyle>
          <a:p>
            <a:pPr>
              <a:defRPr/>
            </a:pPr>
            <a:fld id="{F8F8AB5E-C64E-4547-9C71-B7871351EEFA}" type="slidenum">
              <a:rPr lang="en-US"/>
              <a:pPr>
                <a:defRPr/>
              </a:pPr>
              <a:t>‹#›</a:t>
            </a:fld>
            <a:endParaRPr lang="en-US"/>
          </a:p>
        </p:txBody>
      </p:sp>
      <p:sp>
        <p:nvSpPr>
          <p:cNvPr id="1558685"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7318592"/>
      </p:ext>
    </p:extLst>
  </p:cSld>
  <p:clrMap bg1="dk2" tx1="lt1" bg2="dk1" tx2="lt2" accent1="accent1" accent2="accent2" accent3="accent3" accent4="accent4" accent5="accent5" accent6="accent6" hlink="hlink" folHlink="folHlink"/>
  <p:sldLayoutIdLst>
    <p:sldLayoutId id="2147485792" r:id="rId1"/>
    <p:sldLayoutId id="2147485793" r:id="rId2"/>
    <p:sldLayoutId id="2147485794" r:id="rId3"/>
    <p:sldLayoutId id="2147485795" r:id="rId4"/>
    <p:sldLayoutId id="2147485796" r:id="rId5"/>
    <p:sldLayoutId id="2147485797" r:id="rId6"/>
    <p:sldLayoutId id="2147485798" r:id="rId7"/>
    <p:sldLayoutId id="2147485799" r:id="rId8"/>
    <p:sldLayoutId id="2147485800" r:id="rId9"/>
    <p:sldLayoutId id="2147485801" r:id="rId10"/>
    <p:sldLayoutId id="2147485802"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9" charset="-128"/>
          <a:cs typeface="ＭＳ Ｐゴシック" pitchFamily="-109"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9pPr>
    </p:titleStyle>
    <p:body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ＭＳ Ｐゴシック" pitchFamily="-109" charset="-128"/>
          <a:cs typeface="ＭＳ Ｐゴシック" pitchFamily="-109" charset="-128"/>
        </a:defRPr>
      </a:lvl1pPr>
      <a:lvl2pPr marL="742950" indent="-285750" algn="l" rtl="0" eaLnBrk="0" fontAlgn="base" hangingPunct="0">
        <a:spcBef>
          <a:spcPct val="20000"/>
        </a:spcBef>
        <a:spcAft>
          <a:spcPct val="0"/>
        </a:spcAft>
        <a:buClr>
          <a:schemeClr val="folHlink"/>
        </a:buClr>
        <a:buFont typeface="Wingdings" charset="0"/>
        <a:buChar char="§"/>
        <a:defRPr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ea typeface="ＭＳ Ｐゴシック" charset="0"/>
          <a:cs typeface="Geneva" pitchFamily="-108" charset="-128"/>
        </a:defRPr>
      </a:lvl3pPr>
      <a:lvl4pPr marL="1600200" indent="-228600" algn="l" rtl="0" eaLnBrk="0" fontAlgn="base" hangingPunct="0">
        <a:spcBef>
          <a:spcPct val="20000"/>
        </a:spcBef>
        <a:spcAft>
          <a:spcPct val="0"/>
        </a:spcAft>
        <a:buClr>
          <a:schemeClr val="folHlink"/>
        </a:buClr>
        <a:buFont typeface="Wingdings" charset="0"/>
        <a:buChar char="§"/>
        <a:defRPr sz="2000">
          <a:solidFill>
            <a:schemeClr val="tx1"/>
          </a:solidFill>
          <a:effectLst>
            <a:outerShdw blurRad="38100" dist="38100" dir="2700000" algn="tl">
              <a:srgbClr val="000000"/>
            </a:outerShdw>
          </a:effectLst>
          <a:latin typeface="+mn-lt"/>
          <a:ea typeface="Geneva" pitchFamily="-108" charset="-128"/>
          <a:cs typeface="Geneva" charset="0"/>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defRPr>
      </a:lvl5pPr>
      <a:lvl6pPr marL="25146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178178" name="Group 2"/>
          <p:cNvGrpSpPr>
            <a:grpSpLocks/>
          </p:cNvGrpSpPr>
          <p:nvPr/>
        </p:nvGrpSpPr>
        <p:grpSpPr bwMode="auto">
          <a:xfrm>
            <a:off x="0" y="1422400"/>
            <a:ext cx="9147175" cy="5435600"/>
            <a:chOff x="0" y="896"/>
            <a:chExt cx="5762" cy="3424"/>
          </a:xfrm>
        </p:grpSpPr>
        <p:grpSp>
          <p:nvGrpSpPr>
            <p:cNvPr id="178184" name="Group 3"/>
            <p:cNvGrpSpPr>
              <a:grpSpLocks/>
            </p:cNvGrpSpPr>
            <p:nvPr userDrawn="1"/>
          </p:nvGrpSpPr>
          <p:grpSpPr bwMode="auto">
            <a:xfrm>
              <a:off x="20" y="896"/>
              <a:ext cx="5742" cy="3424"/>
              <a:chOff x="20" y="896"/>
              <a:chExt cx="5742" cy="3424"/>
            </a:xfrm>
          </p:grpSpPr>
          <p:sp>
            <p:nvSpPr>
              <p:cNvPr id="178321"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000">
                  <a:solidFill>
                    <a:srgbClr val="FFFFFF"/>
                  </a:solidFill>
                </a:endParaRPr>
              </a:p>
            </p:txBody>
          </p:sp>
          <p:sp>
            <p:nvSpPr>
              <p:cNvPr id="178322"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000">
                  <a:solidFill>
                    <a:srgbClr val="FFFFFF"/>
                  </a:solidFill>
                </a:endParaRPr>
              </a:p>
            </p:txBody>
          </p:sp>
          <p:sp>
            <p:nvSpPr>
              <p:cNvPr id="178323"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000">
                  <a:solidFill>
                    <a:srgbClr val="FFFFFF"/>
                  </a:solidFill>
                </a:endParaRPr>
              </a:p>
            </p:txBody>
          </p:sp>
          <p:sp>
            <p:nvSpPr>
              <p:cNvPr id="178324"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000">
                  <a:solidFill>
                    <a:srgbClr val="FFFFFF"/>
                  </a:solidFill>
                </a:endParaRPr>
              </a:p>
            </p:txBody>
          </p:sp>
          <p:sp>
            <p:nvSpPr>
              <p:cNvPr id="178325"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000">
                  <a:solidFill>
                    <a:srgbClr val="FFFFFF"/>
                  </a:solidFill>
                </a:endParaRPr>
              </a:p>
            </p:txBody>
          </p:sp>
          <p:sp>
            <p:nvSpPr>
              <p:cNvPr id="178326"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000">
                  <a:solidFill>
                    <a:srgbClr val="FFFFFF"/>
                  </a:solidFill>
                </a:endParaRPr>
              </a:p>
            </p:txBody>
          </p:sp>
          <p:sp>
            <p:nvSpPr>
              <p:cNvPr id="178327"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000">
                  <a:solidFill>
                    <a:srgbClr val="FFFFFF"/>
                  </a:solidFill>
                </a:endParaRPr>
              </a:p>
            </p:txBody>
          </p:sp>
          <p:sp>
            <p:nvSpPr>
              <p:cNvPr id="178328"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000">
                  <a:solidFill>
                    <a:srgbClr val="FFFFFF"/>
                  </a:solidFill>
                </a:endParaRPr>
              </a:p>
            </p:txBody>
          </p:sp>
          <p:sp>
            <p:nvSpPr>
              <p:cNvPr id="178329"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000">
                  <a:solidFill>
                    <a:srgbClr val="FFFFFF"/>
                  </a:solidFill>
                </a:endParaRPr>
              </a:p>
            </p:txBody>
          </p:sp>
          <p:sp>
            <p:nvSpPr>
              <p:cNvPr id="178330"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000">
                  <a:solidFill>
                    <a:srgbClr val="FFFFFF"/>
                  </a:solidFill>
                </a:endParaRPr>
              </a:p>
            </p:txBody>
          </p:sp>
          <p:sp>
            <p:nvSpPr>
              <p:cNvPr id="178331"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000">
                  <a:solidFill>
                    <a:srgbClr val="FFFFFF"/>
                  </a:solidFill>
                </a:endParaRPr>
              </a:p>
            </p:txBody>
          </p:sp>
          <p:sp>
            <p:nvSpPr>
              <p:cNvPr id="178332"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000">
                  <a:solidFill>
                    <a:srgbClr val="FFFFFF"/>
                  </a:solidFill>
                </a:endParaRPr>
              </a:p>
            </p:txBody>
          </p:sp>
          <p:sp>
            <p:nvSpPr>
              <p:cNvPr id="178333"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sz="1000">
                  <a:solidFill>
                    <a:srgbClr val="FFFFFF"/>
                  </a:solidFill>
                </a:endParaRPr>
              </a:p>
            </p:txBody>
          </p:sp>
        </p:grpSp>
        <p:grpSp>
          <p:nvGrpSpPr>
            <p:cNvPr id="178185" name="Group 17"/>
            <p:cNvGrpSpPr>
              <a:grpSpLocks/>
            </p:cNvGrpSpPr>
            <p:nvPr userDrawn="1"/>
          </p:nvGrpSpPr>
          <p:grpSpPr bwMode="auto">
            <a:xfrm>
              <a:off x="0" y="2291"/>
              <a:ext cx="1385" cy="1702"/>
              <a:chOff x="0" y="2291"/>
              <a:chExt cx="1385" cy="1702"/>
            </a:xfrm>
          </p:grpSpPr>
          <p:sp>
            <p:nvSpPr>
              <p:cNvPr id="178186" name="Rectangle 18"/>
              <p:cNvSpPr>
                <a:spLocks noChangeArrowheads="1"/>
              </p:cNvSpPr>
              <p:nvPr userDrawn="1"/>
            </p:nvSpPr>
            <p:spPr bwMode="ltGray">
              <a:xfrm rot="6798887">
                <a:off x="63" y="3882"/>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187" name="Rectangle 19"/>
              <p:cNvSpPr>
                <a:spLocks noChangeArrowheads="1"/>
              </p:cNvSpPr>
              <p:nvPr userDrawn="1"/>
            </p:nvSpPr>
            <p:spPr bwMode="ltGray">
              <a:xfrm rot="6798887">
                <a:off x="33" y="3880"/>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188" name="Rectangle 20"/>
              <p:cNvSpPr>
                <a:spLocks noChangeArrowheads="1"/>
              </p:cNvSpPr>
              <p:nvPr userDrawn="1"/>
            </p:nvSpPr>
            <p:spPr bwMode="ltGray">
              <a:xfrm rot="6798887">
                <a:off x="7" y="3874"/>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189" name="Rectangle 21"/>
              <p:cNvSpPr>
                <a:spLocks noChangeArrowheads="1"/>
              </p:cNvSpPr>
              <p:nvPr userDrawn="1"/>
            </p:nvSpPr>
            <p:spPr bwMode="ltGray">
              <a:xfrm rot="5999912">
                <a:off x="209" y="3884"/>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190" name="Rectangle 22"/>
              <p:cNvSpPr>
                <a:spLocks noChangeArrowheads="1"/>
              </p:cNvSpPr>
              <p:nvPr userDrawn="1"/>
            </p:nvSpPr>
            <p:spPr bwMode="ltGray">
              <a:xfrm rot="5999912">
                <a:off x="183" y="3888"/>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191" name="Rectangle 23"/>
              <p:cNvSpPr>
                <a:spLocks noChangeArrowheads="1"/>
              </p:cNvSpPr>
              <p:nvPr userDrawn="1"/>
            </p:nvSpPr>
            <p:spPr bwMode="ltGray">
              <a:xfrm rot="6250138">
                <a:off x="153" y="3888"/>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192" name="Rectangle 24"/>
              <p:cNvSpPr>
                <a:spLocks noChangeArrowheads="1"/>
              </p:cNvSpPr>
              <p:nvPr userDrawn="1"/>
            </p:nvSpPr>
            <p:spPr bwMode="ltGray">
              <a:xfrm rot="6238076">
                <a:off x="123" y="3886"/>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193" name="Rectangle 25"/>
              <p:cNvSpPr>
                <a:spLocks noChangeArrowheads="1"/>
              </p:cNvSpPr>
              <p:nvPr userDrawn="1"/>
            </p:nvSpPr>
            <p:spPr bwMode="ltGray">
              <a:xfrm rot="5380717">
                <a:off x="363" y="3868"/>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194" name="Rectangle 26"/>
              <p:cNvSpPr>
                <a:spLocks noChangeArrowheads="1"/>
              </p:cNvSpPr>
              <p:nvPr userDrawn="1"/>
            </p:nvSpPr>
            <p:spPr bwMode="ltGray">
              <a:xfrm rot="5380717">
                <a:off x="333" y="3872"/>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195" name="Rectangle 27"/>
              <p:cNvSpPr>
                <a:spLocks noChangeArrowheads="1"/>
              </p:cNvSpPr>
              <p:nvPr userDrawn="1"/>
            </p:nvSpPr>
            <p:spPr bwMode="ltGray">
              <a:xfrm rot="5583200">
                <a:off x="303" y="3876"/>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196" name="Rectangle 28"/>
              <p:cNvSpPr>
                <a:spLocks noChangeArrowheads="1"/>
              </p:cNvSpPr>
              <p:nvPr userDrawn="1"/>
            </p:nvSpPr>
            <p:spPr bwMode="ltGray">
              <a:xfrm rot="5737625">
                <a:off x="271" y="3882"/>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197" name="Rectangle 29"/>
              <p:cNvSpPr>
                <a:spLocks noChangeArrowheads="1"/>
              </p:cNvSpPr>
              <p:nvPr userDrawn="1"/>
            </p:nvSpPr>
            <p:spPr bwMode="ltGray">
              <a:xfrm rot="4715477">
                <a:off x="517" y="382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198" name="Rectangle 30"/>
              <p:cNvSpPr>
                <a:spLocks noChangeArrowheads="1"/>
              </p:cNvSpPr>
              <p:nvPr userDrawn="1"/>
            </p:nvSpPr>
            <p:spPr bwMode="ltGray">
              <a:xfrm rot="4924949">
                <a:off x="486" y="3834"/>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199" name="Rectangle 31"/>
              <p:cNvSpPr>
                <a:spLocks noChangeArrowheads="1"/>
              </p:cNvSpPr>
              <p:nvPr userDrawn="1"/>
            </p:nvSpPr>
            <p:spPr bwMode="ltGray">
              <a:xfrm rot="4924949">
                <a:off x="456" y="384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00" name="Rectangle 32"/>
              <p:cNvSpPr>
                <a:spLocks noChangeArrowheads="1"/>
              </p:cNvSpPr>
              <p:nvPr userDrawn="1"/>
            </p:nvSpPr>
            <p:spPr bwMode="ltGray">
              <a:xfrm rot="5041352">
                <a:off x="427" y="3850"/>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01" name="Rectangle 33"/>
              <p:cNvSpPr>
                <a:spLocks noChangeArrowheads="1"/>
              </p:cNvSpPr>
              <p:nvPr userDrawn="1"/>
            </p:nvSpPr>
            <p:spPr bwMode="ltGray">
              <a:xfrm rot="3816889">
                <a:off x="664" y="3762"/>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02" name="Rectangle 34"/>
              <p:cNvSpPr>
                <a:spLocks noChangeArrowheads="1"/>
              </p:cNvSpPr>
              <p:nvPr userDrawn="1"/>
            </p:nvSpPr>
            <p:spPr bwMode="ltGray">
              <a:xfrm rot="3816889">
                <a:off x="634" y="3780"/>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03" name="Rectangle 35"/>
              <p:cNvSpPr>
                <a:spLocks noChangeArrowheads="1"/>
              </p:cNvSpPr>
              <p:nvPr userDrawn="1"/>
            </p:nvSpPr>
            <p:spPr bwMode="ltGray">
              <a:xfrm rot="4104184">
                <a:off x="606" y="3790"/>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04" name="Rectangle 36"/>
              <p:cNvSpPr>
                <a:spLocks noChangeArrowheads="1"/>
              </p:cNvSpPr>
              <p:nvPr userDrawn="1"/>
            </p:nvSpPr>
            <p:spPr bwMode="ltGray">
              <a:xfrm rot="4325343">
                <a:off x="575" y="3804"/>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05" name="Rectangle 37"/>
              <p:cNvSpPr>
                <a:spLocks noChangeArrowheads="1"/>
              </p:cNvSpPr>
              <p:nvPr userDrawn="1"/>
            </p:nvSpPr>
            <p:spPr bwMode="ltGray">
              <a:xfrm rot="3368036">
                <a:off x="800" y="3682"/>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06" name="Rectangle 38"/>
              <p:cNvSpPr>
                <a:spLocks noChangeArrowheads="1"/>
              </p:cNvSpPr>
              <p:nvPr userDrawn="1"/>
            </p:nvSpPr>
            <p:spPr bwMode="ltGray">
              <a:xfrm rot="3368036">
                <a:off x="772" y="369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07" name="Rectangle 39"/>
              <p:cNvSpPr>
                <a:spLocks noChangeArrowheads="1"/>
              </p:cNvSpPr>
              <p:nvPr userDrawn="1"/>
            </p:nvSpPr>
            <p:spPr bwMode="ltGray">
              <a:xfrm rot="3368036">
                <a:off x="746" y="3716"/>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08" name="Rectangle 40"/>
              <p:cNvSpPr>
                <a:spLocks noChangeArrowheads="1"/>
              </p:cNvSpPr>
              <p:nvPr userDrawn="1"/>
            </p:nvSpPr>
            <p:spPr bwMode="ltGray">
              <a:xfrm rot="3816889">
                <a:off x="717" y="3734"/>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09" name="Rectangle 41"/>
              <p:cNvSpPr>
                <a:spLocks noChangeArrowheads="1"/>
              </p:cNvSpPr>
              <p:nvPr userDrawn="1"/>
            </p:nvSpPr>
            <p:spPr bwMode="ltGray">
              <a:xfrm rot="2302266">
                <a:off x="923" y="3587"/>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10" name="Rectangle 42"/>
              <p:cNvSpPr>
                <a:spLocks noChangeArrowheads="1"/>
              </p:cNvSpPr>
              <p:nvPr userDrawn="1"/>
            </p:nvSpPr>
            <p:spPr bwMode="ltGray">
              <a:xfrm rot="2302266">
                <a:off x="899" y="3606"/>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11" name="Rectangle 43"/>
              <p:cNvSpPr>
                <a:spLocks noChangeArrowheads="1"/>
              </p:cNvSpPr>
              <p:nvPr userDrawn="1"/>
            </p:nvSpPr>
            <p:spPr bwMode="ltGray">
              <a:xfrm rot="2707562">
                <a:off x="876" y="3626"/>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12" name="Rectangle 44"/>
              <p:cNvSpPr>
                <a:spLocks noChangeArrowheads="1"/>
              </p:cNvSpPr>
              <p:nvPr userDrawn="1"/>
            </p:nvSpPr>
            <p:spPr bwMode="ltGray">
              <a:xfrm rot="2707562">
                <a:off x="850" y="3644"/>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13" name="Rectangle 45"/>
              <p:cNvSpPr>
                <a:spLocks noChangeArrowheads="1"/>
              </p:cNvSpPr>
              <p:nvPr userDrawn="1"/>
            </p:nvSpPr>
            <p:spPr bwMode="ltGray">
              <a:xfrm rot="1525830">
                <a:off x="1027" y="3473"/>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14" name="Rectangle 46"/>
              <p:cNvSpPr>
                <a:spLocks noChangeArrowheads="1"/>
              </p:cNvSpPr>
              <p:nvPr userDrawn="1"/>
            </p:nvSpPr>
            <p:spPr bwMode="ltGray">
              <a:xfrm rot="1525830">
                <a:off x="1009" y="3497"/>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15" name="Rectangle 47"/>
              <p:cNvSpPr>
                <a:spLocks noChangeArrowheads="1"/>
              </p:cNvSpPr>
              <p:nvPr userDrawn="1"/>
            </p:nvSpPr>
            <p:spPr bwMode="ltGray">
              <a:xfrm rot="1788117">
                <a:off x="990" y="3519"/>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16" name="Rectangle 48"/>
              <p:cNvSpPr>
                <a:spLocks noChangeArrowheads="1"/>
              </p:cNvSpPr>
              <p:nvPr userDrawn="1"/>
            </p:nvSpPr>
            <p:spPr bwMode="ltGray">
              <a:xfrm rot="1788117">
                <a:off x="969" y="3544"/>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17" name="Rectangle 49"/>
              <p:cNvSpPr>
                <a:spLocks noChangeArrowheads="1"/>
              </p:cNvSpPr>
              <p:nvPr userDrawn="1"/>
            </p:nvSpPr>
            <p:spPr bwMode="ltGray">
              <a:xfrm rot="841630">
                <a:off x="1113" y="3355"/>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18" name="Rectangle 50"/>
              <p:cNvSpPr>
                <a:spLocks noChangeArrowheads="1"/>
              </p:cNvSpPr>
              <p:nvPr userDrawn="1"/>
            </p:nvSpPr>
            <p:spPr bwMode="ltGray">
              <a:xfrm rot="841630">
                <a:off x="1100" y="3378"/>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19" name="Rectangle 51"/>
              <p:cNvSpPr>
                <a:spLocks noChangeArrowheads="1"/>
              </p:cNvSpPr>
              <p:nvPr userDrawn="1"/>
            </p:nvSpPr>
            <p:spPr bwMode="ltGray">
              <a:xfrm rot="1308689">
                <a:off x="1086" y="3404"/>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20" name="Rectangle 52"/>
              <p:cNvSpPr>
                <a:spLocks noChangeArrowheads="1"/>
              </p:cNvSpPr>
              <p:nvPr userDrawn="1"/>
            </p:nvSpPr>
            <p:spPr bwMode="ltGray">
              <a:xfrm rot="1308689">
                <a:off x="1064" y="3425"/>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21" name="Rectangle 53"/>
              <p:cNvSpPr>
                <a:spLocks noChangeArrowheads="1"/>
              </p:cNvSpPr>
              <p:nvPr userDrawn="1"/>
            </p:nvSpPr>
            <p:spPr bwMode="ltGray">
              <a:xfrm rot="469913">
                <a:off x="1172" y="3225"/>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22" name="Rectangle 54"/>
              <p:cNvSpPr>
                <a:spLocks noChangeArrowheads="1"/>
              </p:cNvSpPr>
              <p:nvPr userDrawn="1"/>
            </p:nvSpPr>
            <p:spPr bwMode="ltGray">
              <a:xfrm rot="559869">
                <a:off x="1162" y="3250"/>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23" name="Rectangle 55"/>
              <p:cNvSpPr>
                <a:spLocks noChangeArrowheads="1"/>
              </p:cNvSpPr>
              <p:nvPr userDrawn="1"/>
            </p:nvSpPr>
            <p:spPr bwMode="ltGray">
              <a:xfrm rot="734079">
                <a:off x="1154" y="3276"/>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24" name="Rectangle 56"/>
              <p:cNvSpPr>
                <a:spLocks noChangeArrowheads="1"/>
              </p:cNvSpPr>
              <p:nvPr userDrawn="1"/>
            </p:nvSpPr>
            <p:spPr bwMode="ltGray">
              <a:xfrm rot="734079">
                <a:off x="1141" y="3304"/>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25" name="Rectangle 57"/>
              <p:cNvSpPr>
                <a:spLocks noChangeArrowheads="1"/>
              </p:cNvSpPr>
              <p:nvPr userDrawn="1"/>
            </p:nvSpPr>
            <p:spPr bwMode="ltGray">
              <a:xfrm rot="-293905">
                <a:off x="1211" y="3096"/>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26" name="Rectangle 58"/>
              <p:cNvSpPr>
                <a:spLocks noChangeArrowheads="1"/>
              </p:cNvSpPr>
              <p:nvPr userDrawn="1"/>
            </p:nvSpPr>
            <p:spPr bwMode="ltGray">
              <a:xfrm rot="-8">
                <a:off x="1201" y="3122"/>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27" name="Rectangle 59"/>
              <p:cNvSpPr>
                <a:spLocks noChangeArrowheads="1"/>
              </p:cNvSpPr>
              <p:nvPr userDrawn="1"/>
            </p:nvSpPr>
            <p:spPr bwMode="ltGray">
              <a:xfrm rot="-8">
                <a:off x="1200" y="3147"/>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28" name="Rectangle 60"/>
              <p:cNvSpPr>
                <a:spLocks noChangeArrowheads="1"/>
              </p:cNvSpPr>
              <p:nvPr userDrawn="1"/>
            </p:nvSpPr>
            <p:spPr bwMode="ltGray">
              <a:xfrm rot="214188">
                <a:off x="1189" y="3173"/>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29" name="Rectangle 61"/>
              <p:cNvSpPr>
                <a:spLocks noChangeArrowheads="1"/>
              </p:cNvSpPr>
              <p:nvPr userDrawn="1"/>
            </p:nvSpPr>
            <p:spPr bwMode="ltGray">
              <a:xfrm rot="-682388">
                <a:off x="1219" y="2965"/>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30" name="Rectangle 62"/>
              <p:cNvSpPr>
                <a:spLocks noChangeArrowheads="1"/>
              </p:cNvSpPr>
              <p:nvPr userDrawn="1"/>
            </p:nvSpPr>
            <p:spPr bwMode="ltGray">
              <a:xfrm rot="-480400">
                <a:off x="1220" y="2991"/>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31" name="Rectangle 63"/>
              <p:cNvSpPr>
                <a:spLocks noChangeArrowheads="1"/>
              </p:cNvSpPr>
              <p:nvPr userDrawn="1"/>
            </p:nvSpPr>
            <p:spPr bwMode="ltGray">
              <a:xfrm rot="-480400">
                <a:off x="1220" y="3015"/>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32" name="Rectangle 64"/>
              <p:cNvSpPr>
                <a:spLocks noChangeArrowheads="1"/>
              </p:cNvSpPr>
              <p:nvPr userDrawn="1"/>
            </p:nvSpPr>
            <p:spPr bwMode="ltGray">
              <a:xfrm rot="-270546">
                <a:off x="1219" y="3041"/>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33" name="Rectangle 65"/>
              <p:cNvSpPr>
                <a:spLocks noChangeArrowheads="1"/>
              </p:cNvSpPr>
              <p:nvPr userDrawn="1"/>
            </p:nvSpPr>
            <p:spPr bwMode="ltGray">
              <a:xfrm rot="-1132286">
                <a:off x="1207" y="2843"/>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34" name="Rectangle 66"/>
              <p:cNvSpPr>
                <a:spLocks noChangeArrowheads="1"/>
              </p:cNvSpPr>
              <p:nvPr userDrawn="1"/>
            </p:nvSpPr>
            <p:spPr bwMode="ltGray">
              <a:xfrm rot="-969272">
                <a:off x="1213" y="2864"/>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35" name="Rectangle 67"/>
              <p:cNvSpPr>
                <a:spLocks noChangeArrowheads="1"/>
              </p:cNvSpPr>
              <p:nvPr userDrawn="1"/>
            </p:nvSpPr>
            <p:spPr bwMode="ltGray">
              <a:xfrm rot="-969272">
                <a:off x="1216" y="2888"/>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36" name="Rectangle 68"/>
              <p:cNvSpPr>
                <a:spLocks noChangeArrowheads="1"/>
              </p:cNvSpPr>
              <p:nvPr userDrawn="1"/>
            </p:nvSpPr>
            <p:spPr bwMode="ltGray">
              <a:xfrm rot="-806259">
                <a:off x="1219" y="2915"/>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37" name="Rectangle 69"/>
              <p:cNvSpPr>
                <a:spLocks noChangeArrowheads="1"/>
              </p:cNvSpPr>
              <p:nvPr userDrawn="1"/>
            </p:nvSpPr>
            <p:spPr bwMode="ltGray">
              <a:xfrm rot="-1543941">
                <a:off x="1165" y="2727"/>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38" name="Rectangle 70"/>
              <p:cNvSpPr>
                <a:spLocks noChangeArrowheads="1"/>
              </p:cNvSpPr>
              <p:nvPr userDrawn="1"/>
            </p:nvSpPr>
            <p:spPr bwMode="ltGray">
              <a:xfrm rot="-1341953">
                <a:off x="1176" y="2752"/>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39" name="Rectangle 71"/>
              <p:cNvSpPr>
                <a:spLocks noChangeArrowheads="1"/>
              </p:cNvSpPr>
              <p:nvPr userDrawn="1"/>
            </p:nvSpPr>
            <p:spPr bwMode="ltGray">
              <a:xfrm rot="-1341953">
                <a:off x="1184" y="2775"/>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40" name="Rectangle 72"/>
              <p:cNvSpPr>
                <a:spLocks noChangeArrowheads="1"/>
              </p:cNvSpPr>
              <p:nvPr userDrawn="1"/>
            </p:nvSpPr>
            <p:spPr bwMode="ltGray">
              <a:xfrm rot="-1341953">
                <a:off x="1194" y="2795"/>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41" name="Rectangle 73"/>
              <p:cNvSpPr>
                <a:spLocks noChangeArrowheads="1"/>
              </p:cNvSpPr>
              <p:nvPr userDrawn="1"/>
            </p:nvSpPr>
            <p:spPr bwMode="ltGray">
              <a:xfrm rot="-1928746">
                <a:off x="1101" y="2628"/>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42" name="Rectangle 74"/>
              <p:cNvSpPr>
                <a:spLocks noChangeArrowheads="1"/>
              </p:cNvSpPr>
              <p:nvPr userDrawn="1"/>
            </p:nvSpPr>
            <p:spPr bwMode="ltGray">
              <a:xfrm rot="-1844175">
                <a:off x="1114" y="2645"/>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43" name="Rectangle 75"/>
              <p:cNvSpPr>
                <a:spLocks noChangeArrowheads="1"/>
              </p:cNvSpPr>
              <p:nvPr userDrawn="1"/>
            </p:nvSpPr>
            <p:spPr bwMode="ltGray">
              <a:xfrm rot="-1752383">
                <a:off x="1129" y="2667"/>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44" name="Rectangle 76"/>
              <p:cNvSpPr>
                <a:spLocks noChangeArrowheads="1"/>
              </p:cNvSpPr>
              <p:nvPr userDrawn="1"/>
            </p:nvSpPr>
            <p:spPr bwMode="ltGray">
              <a:xfrm rot="-1752383">
                <a:off x="1142" y="2684"/>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45" name="Rectangle 77"/>
              <p:cNvSpPr>
                <a:spLocks noChangeArrowheads="1"/>
              </p:cNvSpPr>
              <p:nvPr userDrawn="1"/>
            </p:nvSpPr>
            <p:spPr bwMode="ltGray">
              <a:xfrm rot="-2466736">
                <a:off x="1014" y="2538"/>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46" name="Rectangle 78"/>
              <p:cNvSpPr>
                <a:spLocks noChangeArrowheads="1"/>
              </p:cNvSpPr>
              <p:nvPr userDrawn="1"/>
            </p:nvSpPr>
            <p:spPr bwMode="ltGray">
              <a:xfrm rot="-2466736">
                <a:off x="1035" y="2557"/>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47" name="Rectangle 79"/>
              <p:cNvSpPr>
                <a:spLocks noChangeArrowheads="1"/>
              </p:cNvSpPr>
              <p:nvPr userDrawn="1"/>
            </p:nvSpPr>
            <p:spPr bwMode="ltGray">
              <a:xfrm rot="-2466736">
                <a:off x="1050" y="2574"/>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48" name="Rectangle 80"/>
              <p:cNvSpPr>
                <a:spLocks noChangeArrowheads="1"/>
              </p:cNvSpPr>
              <p:nvPr userDrawn="1"/>
            </p:nvSpPr>
            <p:spPr bwMode="ltGray">
              <a:xfrm rot="-2342866">
                <a:off x="1068" y="2590"/>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49"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000">
                  <a:solidFill>
                    <a:srgbClr val="FFFFFF"/>
                  </a:solidFill>
                </a:endParaRPr>
              </a:p>
            </p:txBody>
          </p:sp>
          <p:sp>
            <p:nvSpPr>
              <p:cNvPr id="178250" name="Rectangle 82"/>
              <p:cNvSpPr>
                <a:spLocks noChangeArrowheads="1"/>
              </p:cNvSpPr>
              <p:nvPr userDrawn="1"/>
            </p:nvSpPr>
            <p:spPr bwMode="ltGray">
              <a:xfrm rot="6575641">
                <a:off x="-217" y="3138"/>
                <a:ext cx="122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51" name="Rectangle 83"/>
              <p:cNvSpPr>
                <a:spLocks noChangeArrowheads="1"/>
              </p:cNvSpPr>
              <p:nvPr userDrawn="1"/>
            </p:nvSpPr>
            <p:spPr bwMode="ltGray">
              <a:xfrm rot="238799">
                <a:off x="4" y="3146"/>
                <a:ext cx="103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52" name="Rectangle 84"/>
              <p:cNvSpPr>
                <a:spLocks noChangeArrowheads="1"/>
              </p:cNvSpPr>
              <p:nvPr userDrawn="1"/>
            </p:nvSpPr>
            <p:spPr bwMode="ltGray">
              <a:xfrm rot="-2957028">
                <a:off x="907" y="2472"/>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53" name="Rectangle 85"/>
              <p:cNvSpPr>
                <a:spLocks noChangeArrowheads="1"/>
              </p:cNvSpPr>
              <p:nvPr userDrawn="1"/>
            </p:nvSpPr>
            <p:spPr bwMode="ltGray">
              <a:xfrm rot="-2957028">
                <a:off x="930" y="2486"/>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54" name="Rectangle 86"/>
              <p:cNvSpPr>
                <a:spLocks noChangeArrowheads="1"/>
              </p:cNvSpPr>
              <p:nvPr userDrawn="1"/>
            </p:nvSpPr>
            <p:spPr bwMode="ltGray">
              <a:xfrm rot="-2957028">
                <a:off x="954" y="2497"/>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55" name="Rectangle 87"/>
              <p:cNvSpPr>
                <a:spLocks noChangeArrowheads="1"/>
              </p:cNvSpPr>
              <p:nvPr userDrawn="1"/>
            </p:nvSpPr>
            <p:spPr bwMode="ltGray">
              <a:xfrm rot="-2661033">
                <a:off x="974" y="2509"/>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56" name="Rectangle 88"/>
              <p:cNvSpPr>
                <a:spLocks noChangeArrowheads="1"/>
              </p:cNvSpPr>
              <p:nvPr userDrawn="1"/>
            </p:nvSpPr>
            <p:spPr bwMode="ltGray">
              <a:xfrm rot="-3638503">
                <a:off x="788" y="2426"/>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57" name="Rectangle 89"/>
              <p:cNvSpPr>
                <a:spLocks noChangeArrowheads="1"/>
              </p:cNvSpPr>
              <p:nvPr userDrawn="1"/>
            </p:nvSpPr>
            <p:spPr bwMode="ltGray">
              <a:xfrm rot="-3638503">
                <a:off x="815" y="2434"/>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58" name="Rectangle 90"/>
              <p:cNvSpPr>
                <a:spLocks noChangeArrowheads="1"/>
              </p:cNvSpPr>
              <p:nvPr userDrawn="1"/>
            </p:nvSpPr>
            <p:spPr bwMode="ltGray">
              <a:xfrm rot="-3514633">
                <a:off x="837" y="2440"/>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59" name="Rectangle 91"/>
              <p:cNvSpPr>
                <a:spLocks noChangeArrowheads="1"/>
              </p:cNvSpPr>
              <p:nvPr userDrawn="1"/>
            </p:nvSpPr>
            <p:spPr bwMode="ltGray">
              <a:xfrm rot="-3220799">
                <a:off x="862" y="2452"/>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60" name="Rectangle 92"/>
              <p:cNvSpPr>
                <a:spLocks noChangeArrowheads="1"/>
              </p:cNvSpPr>
              <p:nvPr userDrawn="1"/>
            </p:nvSpPr>
            <p:spPr bwMode="ltGray">
              <a:xfrm rot="-4338250">
                <a:off x="649" y="2396"/>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61" name="Rectangle 93"/>
              <p:cNvSpPr>
                <a:spLocks noChangeArrowheads="1"/>
              </p:cNvSpPr>
              <p:nvPr userDrawn="1"/>
            </p:nvSpPr>
            <p:spPr bwMode="ltGray">
              <a:xfrm rot="-4250359">
                <a:off x="677" y="2402"/>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62" name="Rectangle 94"/>
              <p:cNvSpPr>
                <a:spLocks noChangeArrowheads="1"/>
              </p:cNvSpPr>
              <p:nvPr userDrawn="1"/>
            </p:nvSpPr>
            <p:spPr bwMode="ltGray">
              <a:xfrm rot="-4250359">
                <a:off x="708" y="2406"/>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63" name="Rectangle 95"/>
              <p:cNvSpPr>
                <a:spLocks noChangeArrowheads="1"/>
              </p:cNvSpPr>
              <p:nvPr userDrawn="1"/>
            </p:nvSpPr>
            <p:spPr bwMode="ltGray">
              <a:xfrm rot="-3989246">
                <a:off x="738" y="2410"/>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64" name="Rectangle 96"/>
              <p:cNvSpPr>
                <a:spLocks noChangeArrowheads="1"/>
              </p:cNvSpPr>
              <p:nvPr userDrawn="1"/>
            </p:nvSpPr>
            <p:spPr bwMode="ltGray">
              <a:xfrm rot="-4862215">
                <a:off x="503" y="2394"/>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65" name="Rectangle 97"/>
              <p:cNvSpPr>
                <a:spLocks noChangeArrowheads="1"/>
              </p:cNvSpPr>
              <p:nvPr userDrawn="1"/>
            </p:nvSpPr>
            <p:spPr bwMode="ltGray">
              <a:xfrm rot="-4673370">
                <a:off x="534" y="2392"/>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66" name="Rectangle 98"/>
              <p:cNvSpPr>
                <a:spLocks noChangeArrowheads="1"/>
              </p:cNvSpPr>
              <p:nvPr userDrawn="1"/>
            </p:nvSpPr>
            <p:spPr bwMode="ltGray">
              <a:xfrm rot="-4646721">
                <a:off x="563" y="2390"/>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67" name="Rectangle 99"/>
              <p:cNvSpPr>
                <a:spLocks noChangeArrowheads="1"/>
              </p:cNvSpPr>
              <p:nvPr userDrawn="1"/>
            </p:nvSpPr>
            <p:spPr bwMode="ltGray">
              <a:xfrm rot="-4580623">
                <a:off x="595" y="2390"/>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68" name="Rectangle 100"/>
              <p:cNvSpPr>
                <a:spLocks noChangeArrowheads="1"/>
              </p:cNvSpPr>
              <p:nvPr userDrawn="1"/>
            </p:nvSpPr>
            <p:spPr bwMode="ltGray">
              <a:xfrm rot="-5195129">
                <a:off x="355" y="2414"/>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69" name="Rectangle 101"/>
              <p:cNvSpPr>
                <a:spLocks noChangeArrowheads="1"/>
              </p:cNvSpPr>
              <p:nvPr userDrawn="1"/>
            </p:nvSpPr>
            <p:spPr bwMode="ltGray">
              <a:xfrm rot="-5360484">
                <a:off x="385" y="2408"/>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70" name="Rectangle 102"/>
              <p:cNvSpPr>
                <a:spLocks noChangeArrowheads="1"/>
              </p:cNvSpPr>
              <p:nvPr userDrawn="1"/>
            </p:nvSpPr>
            <p:spPr bwMode="ltGray">
              <a:xfrm rot="-5288939">
                <a:off x="419" y="2404"/>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71" name="Rectangle 103"/>
              <p:cNvSpPr>
                <a:spLocks noChangeArrowheads="1"/>
              </p:cNvSpPr>
              <p:nvPr userDrawn="1"/>
            </p:nvSpPr>
            <p:spPr bwMode="ltGray">
              <a:xfrm rot="-5164854">
                <a:off x="449" y="2400"/>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72" name="Rectangle 104"/>
              <p:cNvSpPr>
                <a:spLocks noChangeArrowheads="1"/>
              </p:cNvSpPr>
              <p:nvPr userDrawn="1"/>
            </p:nvSpPr>
            <p:spPr bwMode="ltGray">
              <a:xfrm rot="-6132163">
                <a:off x="206" y="245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73" name="Rectangle 105"/>
              <p:cNvSpPr>
                <a:spLocks noChangeArrowheads="1"/>
              </p:cNvSpPr>
              <p:nvPr userDrawn="1"/>
            </p:nvSpPr>
            <p:spPr bwMode="ltGray">
              <a:xfrm rot="-6220433">
                <a:off x="237" y="244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74" name="Rectangle 106"/>
              <p:cNvSpPr>
                <a:spLocks noChangeArrowheads="1"/>
              </p:cNvSpPr>
              <p:nvPr userDrawn="1"/>
            </p:nvSpPr>
            <p:spPr bwMode="ltGray">
              <a:xfrm rot="-6110943">
                <a:off x="266" y="243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75" name="Rectangle 107"/>
              <p:cNvSpPr>
                <a:spLocks noChangeArrowheads="1"/>
              </p:cNvSpPr>
              <p:nvPr userDrawn="1"/>
            </p:nvSpPr>
            <p:spPr bwMode="ltGray">
              <a:xfrm rot="-5919570">
                <a:off x="293" y="2426"/>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76" name="Rectangle 108"/>
              <p:cNvSpPr>
                <a:spLocks noChangeArrowheads="1"/>
              </p:cNvSpPr>
              <p:nvPr userDrawn="1"/>
            </p:nvSpPr>
            <p:spPr bwMode="ltGray">
              <a:xfrm rot="-7376291">
                <a:off x="6" y="254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77" name="Rectangle 109"/>
              <p:cNvSpPr>
                <a:spLocks noChangeArrowheads="1"/>
              </p:cNvSpPr>
              <p:nvPr userDrawn="1"/>
            </p:nvSpPr>
            <p:spPr bwMode="ltGray">
              <a:xfrm rot="-7168347">
                <a:off x="65" y="2516"/>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78" name="Rectangle 110"/>
              <p:cNvSpPr>
                <a:spLocks noChangeArrowheads="1"/>
              </p:cNvSpPr>
              <p:nvPr userDrawn="1"/>
            </p:nvSpPr>
            <p:spPr bwMode="ltGray">
              <a:xfrm rot="-6802416">
                <a:off x="92" y="2502"/>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79" name="Rectangle 111"/>
              <p:cNvSpPr>
                <a:spLocks noChangeArrowheads="1"/>
              </p:cNvSpPr>
              <p:nvPr userDrawn="1"/>
            </p:nvSpPr>
            <p:spPr bwMode="ltGray">
              <a:xfrm rot="-6802416">
                <a:off x="119" y="2492"/>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80" name="Rectangle 112"/>
              <p:cNvSpPr>
                <a:spLocks noChangeArrowheads="1"/>
              </p:cNvSpPr>
              <p:nvPr userDrawn="1"/>
            </p:nvSpPr>
            <p:spPr bwMode="ltGray">
              <a:xfrm rot="-6457704">
                <a:off x="150" y="247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81" name="Rectangle 113"/>
              <p:cNvSpPr>
                <a:spLocks noChangeArrowheads="1"/>
              </p:cNvSpPr>
              <p:nvPr userDrawn="1"/>
            </p:nvSpPr>
            <p:spPr bwMode="ltGray">
              <a:xfrm rot="-1876771">
                <a:off x="0" y="3363"/>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82" name="Rectangle 114"/>
              <p:cNvSpPr>
                <a:spLocks noChangeArrowheads="1"/>
              </p:cNvSpPr>
              <p:nvPr userDrawn="1"/>
            </p:nvSpPr>
            <p:spPr bwMode="ltGray">
              <a:xfrm rot="3283992">
                <a:off x="511" y="3478"/>
                <a:ext cx="24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83" name="Rectangle 115"/>
              <p:cNvSpPr>
                <a:spLocks noChangeArrowheads="1"/>
              </p:cNvSpPr>
              <p:nvPr userDrawn="1"/>
            </p:nvSpPr>
            <p:spPr bwMode="ltGray">
              <a:xfrm rot="3283992">
                <a:off x="35" y="2798"/>
                <a:ext cx="24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84" name="Rectangle 116"/>
              <p:cNvSpPr>
                <a:spLocks noChangeArrowheads="1"/>
              </p:cNvSpPr>
              <p:nvPr userDrawn="1"/>
            </p:nvSpPr>
            <p:spPr bwMode="ltGray">
              <a:xfrm rot="-1876771">
                <a:off x="700" y="2851"/>
                <a:ext cx="317"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85" name="Rectangle 117"/>
              <p:cNvSpPr>
                <a:spLocks noChangeArrowheads="1"/>
              </p:cNvSpPr>
              <p:nvPr userDrawn="1"/>
            </p:nvSpPr>
            <p:spPr bwMode="ltGray">
              <a:xfrm rot="5908516">
                <a:off x="200" y="3915"/>
                <a:ext cx="138"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86" name="Rectangle 118"/>
              <p:cNvSpPr>
                <a:spLocks noChangeArrowheads="1"/>
              </p:cNvSpPr>
              <p:nvPr userDrawn="1"/>
            </p:nvSpPr>
            <p:spPr bwMode="ltGray">
              <a:xfrm rot="6683973">
                <a:off x="45" y="3915"/>
                <a:ext cx="144"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87" name="Rectangle 119"/>
              <p:cNvSpPr>
                <a:spLocks noChangeArrowheads="1"/>
              </p:cNvSpPr>
              <p:nvPr userDrawn="1"/>
            </p:nvSpPr>
            <p:spPr bwMode="ltGray">
              <a:xfrm rot="5245609">
                <a:off x="361" y="3893"/>
                <a:ext cx="13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88" name="Rectangle 120"/>
              <p:cNvSpPr>
                <a:spLocks noChangeArrowheads="1"/>
              </p:cNvSpPr>
              <p:nvPr userDrawn="1"/>
            </p:nvSpPr>
            <p:spPr bwMode="ltGray">
              <a:xfrm rot="4500520">
                <a:off x="522" y="3847"/>
                <a:ext cx="13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89" name="Rectangle 121"/>
              <p:cNvSpPr>
                <a:spLocks noChangeArrowheads="1"/>
              </p:cNvSpPr>
              <p:nvPr userDrawn="1"/>
            </p:nvSpPr>
            <p:spPr bwMode="ltGray">
              <a:xfrm rot="3805227">
                <a:off x="670" y="3778"/>
                <a:ext cx="13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90" name="Rectangle 122"/>
              <p:cNvSpPr>
                <a:spLocks noChangeArrowheads="1"/>
              </p:cNvSpPr>
              <p:nvPr userDrawn="1"/>
            </p:nvSpPr>
            <p:spPr bwMode="ltGray">
              <a:xfrm rot="3060138">
                <a:off x="813" y="3688"/>
                <a:ext cx="13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91" name="Rectangle 123"/>
              <p:cNvSpPr>
                <a:spLocks noChangeArrowheads="1"/>
              </p:cNvSpPr>
              <p:nvPr userDrawn="1"/>
            </p:nvSpPr>
            <p:spPr bwMode="ltGray">
              <a:xfrm rot="2090281">
                <a:off x="938" y="3582"/>
                <a:ext cx="13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92" name="Rectangle 124"/>
              <p:cNvSpPr>
                <a:spLocks noChangeArrowheads="1"/>
              </p:cNvSpPr>
              <p:nvPr userDrawn="1"/>
            </p:nvSpPr>
            <p:spPr bwMode="ltGray">
              <a:xfrm rot="-7168347">
                <a:off x="-18" y="2506"/>
                <a:ext cx="13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93" name="Rectangle 125"/>
              <p:cNvSpPr>
                <a:spLocks noChangeArrowheads="1"/>
              </p:cNvSpPr>
              <p:nvPr userDrawn="1"/>
            </p:nvSpPr>
            <p:spPr bwMode="ltGray">
              <a:xfrm rot="-6406501">
                <a:off x="136" y="2433"/>
                <a:ext cx="13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94" name="Rectangle 126"/>
              <p:cNvSpPr>
                <a:spLocks noChangeArrowheads="1"/>
              </p:cNvSpPr>
              <p:nvPr userDrawn="1"/>
            </p:nvSpPr>
            <p:spPr bwMode="ltGray">
              <a:xfrm rot="-4970620">
                <a:off x="447" y="2364"/>
                <a:ext cx="138"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95" name="Rectangle 127"/>
              <p:cNvSpPr>
                <a:spLocks noChangeArrowheads="1"/>
              </p:cNvSpPr>
              <p:nvPr userDrawn="1"/>
            </p:nvSpPr>
            <p:spPr bwMode="ltGray">
              <a:xfrm rot="-4298502">
                <a:off x="597" y="2360"/>
                <a:ext cx="150"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96" name="Rectangle 128"/>
              <p:cNvSpPr>
                <a:spLocks noChangeArrowheads="1"/>
              </p:cNvSpPr>
              <p:nvPr userDrawn="1"/>
            </p:nvSpPr>
            <p:spPr bwMode="ltGray">
              <a:xfrm rot="-3676305">
                <a:off x="739" y="2386"/>
                <a:ext cx="15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97" name="Rectangle 129"/>
              <p:cNvSpPr>
                <a:spLocks noChangeArrowheads="1"/>
              </p:cNvSpPr>
              <p:nvPr userDrawn="1"/>
            </p:nvSpPr>
            <p:spPr bwMode="ltGray">
              <a:xfrm rot="-3188616">
                <a:off x="869" y="2430"/>
                <a:ext cx="167"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98" name="Rectangle 130"/>
              <p:cNvSpPr>
                <a:spLocks noChangeArrowheads="1"/>
              </p:cNvSpPr>
              <p:nvPr userDrawn="1"/>
            </p:nvSpPr>
            <p:spPr bwMode="ltGray">
              <a:xfrm rot="-2610246">
                <a:off x="984" y="2497"/>
                <a:ext cx="167"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299" name="Rectangle 131"/>
              <p:cNvSpPr>
                <a:spLocks noChangeArrowheads="1"/>
              </p:cNvSpPr>
              <p:nvPr userDrawn="1"/>
            </p:nvSpPr>
            <p:spPr bwMode="ltGray">
              <a:xfrm rot="-2190008">
                <a:off x="1075" y="2585"/>
                <a:ext cx="17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300" name="Rectangle 132"/>
              <p:cNvSpPr>
                <a:spLocks noChangeArrowheads="1"/>
              </p:cNvSpPr>
              <p:nvPr userDrawn="1"/>
            </p:nvSpPr>
            <p:spPr bwMode="ltGray">
              <a:xfrm rot="-1728558">
                <a:off x="1147" y="2688"/>
                <a:ext cx="167"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301" name="Rectangle 133"/>
              <p:cNvSpPr>
                <a:spLocks noChangeArrowheads="1"/>
              </p:cNvSpPr>
              <p:nvPr userDrawn="1"/>
            </p:nvSpPr>
            <p:spPr bwMode="ltGray">
              <a:xfrm rot="-1172118">
                <a:off x="1198" y="2805"/>
                <a:ext cx="167"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302" name="Rectangle 134"/>
              <p:cNvSpPr>
                <a:spLocks noChangeArrowheads="1"/>
              </p:cNvSpPr>
              <p:nvPr userDrawn="1"/>
            </p:nvSpPr>
            <p:spPr bwMode="ltGray">
              <a:xfrm rot="-753845">
                <a:off x="1218" y="2930"/>
                <a:ext cx="167"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303" name="Rectangle 135"/>
              <p:cNvSpPr>
                <a:spLocks noChangeArrowheads="1"/>
              </p:cNvSpPr>
              <p:nvPr userDrawn="1"/>
            </p:nvSpPr>
            <p:spPr bwMode="ltGray">
              <a:xfrm rot="-287823">
                <a:off x="1213" y="3066"/>
                <a:ext cx="167"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304" name="Rectangle 136"/>
              <p:cNvSpPr>
                <a:spLocks noChangeArrowheads="1"/>
              </p:cNvSpPr>
              <p:nvPr userDrawn="1"/>
            </p:nvSpPr>
            <p:spPr bwMode="ltGray">
              <a:xfrm rot="696741">
                <a:off x="1126" y="3337"/>
                <a:ext cx="150"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305" name="Rectangle 137"/>
              <p:cNvSpPr>
                <a:spLocks noChangeArrowheads="1"/>
              </p:cNvSpPr>
              <p:nvPr userDrawn="1"/>
            </p:nvSpPr>
            <p:spPr bwMode="ltGray">
              <a:xfrm rot="1529990">
                <a:off x="1041" y="3465"/>
                <a:ext cx="140"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306"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000">
                  <a:solidFill>
                    <a:srgbClr val="FFFFFF"/>
                  </a:solidFill>
                </a:endParaRPr>
              </a:p>
            </p:txBody>
          </p:sp>
          <p:sp>
            <p:nvSpPr>
              <p:cNvPr id="178307"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000">
                  <a:solidFill>
                    <a:srgbClr val="FFFFFF"/>
                  </a:solidFill>
                </a:endParaRPr>
              </a:p>
            </p:txBody>
          </p:sp>
          <p:sp>
            <p:nvSpPr>
              <p:cNvPr id="178308"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000">
                  <a:solidFill>
                    <a:srgbClr val="FFFFFF"/>
                  </a:solidFill>
                </a:endParaRPr>
              </a:p>
            </p:txBody>
          </p:sp>
          <p:sp>
            <p:nvSpPr>
              <p:cNvPr id="178309"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000">
                  <a:solidFill>
                    <a:srgbClr val="FFFFFF"/>
                  </a:solidFill>
                </a:endParaRPr>
              </a:p>
            </p:txBody>
          </p:sp>
          <p:sp>
            <p:nvSpPr>
              <p:cNvPr id="178310"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000">
                  <a:solidFill>
                    <a:srgbClr val="FFFFFF"/>
                  </a:solidFill>
                </a:endParaRPr>
              </a:p>
            </p:txBody>
          </p:sp>
          <p:sp>
            <p:nvSpPr>
              <p:cNvPr id="178311"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000">
                  <a:solidFill>
                    <a:srgbClr val="FFFFFF"/>
                  </a:solidFill>
                </a:endParaRPr>
              </a:p>
            </p:txBody>
          </p:sp>
          <p:sp>
            <p:nvSpPr>
              <p:cNvPr id="178312"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000">
                  <a:solidFill>
                    <a:srgbClr val="FFFFFF"/>
                  </a:solidFill>
                </a:endParaRPr>
              </a:p>
            </p:txBody>
          </p:sp>
          <p:sp>
            <p:nvSpPr>
              <p:cNvPr id="178313"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000">
                  <a:solidFill>
                    <a:srgbClr val="FFFFFF"/>
                  </a:solidFill>
                </a:endParaRPr>
              </a:p>
            </p:txBody>
          </p:sp>
          <p:sp>
            <p:nvSpPr>
              <p:cNvPr id="178314"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000">
                  <a:solidFill>
                    <a:srgbClr val="FFFFFF"/>
                  </a:solidFill>
                </a:endParaRPr>
              </a:p>
            </p:txBody>
          </p:sp>
          <p:sp>
            <p:nvSpPr>
              <p:cNvPr id="178315" name="Rectangle 147"/>
              <p:cNvSpPr>
                <a:spLocks noChangeArrowheads="1"/>
              </p:cNvSpPr>
              <p:nvPr userDrawn="1"/>
            </p:nvSpPr>
            <p:spPr bwMode="ltGray">
              <a:xfrm rot="244926">
                <a:off x="1177" y="3201"/>
                <a:ext cx="16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316" name="Rectangle 148"/>
              <p:cNvSpPr>
                <a:spLocks noChangeArrowheads="1"/>
              </p:cNvSpPr>
              <p:nvPr userDrawn="1"/>
            </p:nvSpPr>
            <p:spPr bwMode="ltGray">
              <a:xfrm rot="-5598588">
                <a:off x="290" y="2386"/>
                <a:ext cx="138"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ndParaRPr>
              </a:p>
            </p:txBody>
          </p:sp>
          <p:sp>
            <p:nvSpPr>
              <p:cNvPr id="178317"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000">
                  <a:solidFill>
                    <a:srgbClr val="FFFFFF"/>
                  </a:solidFill>
                </a:endParaRPr>
              </a:p>
            </p:txBody>
          </p:sp>
          <p:sp>
            <p:nvSpPr>
              <p:cNvPr id="178318" name="Freeform 150"/>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000">
                  <a:solidFill>
                    <a:srgbClr val="FFFFFF"/>
                  </a:solidFill>
                </a:endParaRPr>
              </a:p>
            </p:txBody>
          </p:sp>
          <p:sp>
            <p:nvSpPr>
              <p:cNvPr id="1558679"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defRPr/>
                </a:pPr>
                <a:endParaRPr lang="en-US">
                  <a:solidFill>
                    <a:srgbClr val="FFFFFF"/>
                  </a:solidFill>
                  <a:latin typeface="Arial" pitchFamily="-112" charset="0"/>
                  <a:ea typeface="ＭＳ Ｐゴシック" pitchFamily="-112" charset="-128"/>
                  <a:cs typeface="ＭＳ Ｐゴシック" pitchFamily="-112" charset="-128"/>
                </a:endParaRPr>
              </a:p>
            </p:txBody>
          </p:sp>
          <p:sp>
            <p:nvSpPr>
              <p:cNvPr id="1558680"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defRPr/>
                </a:pPr>
                <a:endParaRPr lang="en-US">
                  <a:solidFill>
                    <a:srgbClr val="FFFFFF"/>
                  </a:solidFill>
                  <a:latin typeface="Arial" pitchFamily="-112" charset="0"/>
                  <a:ea typeface="ＭＳ Ｐゴシック" pitchFamily="-112" charset="-128"/>
                  <a:cs typeface="ＭＳ Ｐゴシック" pitchFamily="-112" charset="-128"/>
                </a:endParaRPr>
              </a:p>
            </p:txBody>
          </p:sp>
        </p:grpSp>
      </p:grpSp>
      <p:sp>
        <p:nvSpPr>
          <p:cNvPr id="1558681"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58682"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latin typeface="Arial" pitchFamily="-112" charset="0"/>
                <a:ea typeface="ＭＳ Ｐゴシック" pitchFamily="-112" charset="-128"/>
                <a:cs typeface="ＭＳ Ｐゴシック" pitchFamily="-112" charset="-128"/>
              </a:defRPr>
            </a:lvl1pPr>
          </a:lstStyle>
          <a:p>
            <a:pPr>
              <a:defRPr/>
            </a:pPr>
            <a:endParaRPr lang="en-US"/>
          </a:p>
        </p:txBody>
      </p:sp>
      <p:sp>
        <p:nvSpPr>
          <p:cNvPr id="1558683"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latin typeface="Arial" pitchFamily="-112" charset="0"/>
                <a:ea typeface="ＭＳ Ｐゴシック" pitchFamily="-112" charset="-128"/>
                <a:cs typeface="ＭＳ Ｐゴシック" pitchFamily="-112" charset="-128"/>
              </a:defRPr>
            </a:lvl1pPr>
          </a:lstStyle>
          <a:p>
            <a:pPr>
              <a:defRPr/>
            </a:pPr>
            <a:endParaRPr lang="en-US"/>
          </a:p>
        </p:txBody>
      </p:sp>
      <p:sp>
        <p:nvSpPr>
          <p:cNvPr id="1558684"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latin typeface="Arial" charset="0"/>
              </a:defRPr>
            </a:lvl1pPr>
          </a:lstStyle>
          <a:p>
            <a:pPr>
              <a:defRPr/>
            </a:pPr>
            <a:fld id="{987E2A5D-029F-CC43-BBB7-2B5341BE5801}" type="slidenum">
              <a:rPr lang="en-US"/>
              <a:pPr>
                <a:defRPr/>
              </a:pPr>
              <a:t>‹#›</a:t>
            </a:fld>
            <a:endParaRPr lang="en-US"/>
          </a:p>
        </p:txBody>
      </p:sp>
      <p:sp>
        <p:nvSpPr>
          <p:cNvPr id="1558685"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502394"/>
      </p:ext>
    </p:extLst>
  </p:cSld>
  <p:clrMap bg1="dk2" tx1="lt1" bg2="dk1" tx2="lt2" accent1="accent1" accent2="accent2" accent3="accent3" accent4="accent4" accent5="accent5" accent6="accent6" hlink="hlink" folHlink="folHlink"/>
  <p:sldLayoutIdLst>
    <p:sldLayoutId id="2147485804"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9" charset="-128"/>
          <a:cs typeface="ＭＳ Ｐゴシック" pitchFamily="-109"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9pPr>
    </p:titleStyle>
    <p:body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ＭＳ Ｐゴシック" pitchFamily="-109" charset="-128"/>
          <a:cs typeface="ＭＳ Ｐゴシック" pitchFamily="-109" charset="-128"/>
        </a:defRPr>
      </a:lvl1pPr>
      <a:lvl2pPr marL="742950" indent="-285750" algn="l" rtl="0" eaLnBrk="0" fontAlgn="base" hangingPunct="0">
        <a:spcBef>
          <a:spcPct val="20000"/>
        </a:spcBef>
        <a:spcAft>
          <a:spcPct val="0"/>
        </a:spcAft>
        <a:buClr>
          <a:schemeClr val="folHlink"/>
        </a:buClr>
        <a:buFont typeface="Wingdings" charset="0"/>
        <a:buChar char="§"/>
        <a:defRPr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ea typeface="ＭＳ Ｐゴシック" charset="0"/>
          <a:cs typeface="Geneva" pitchFamily="-108" charset="-128"/>
        </a:defRPr>
      </a:lvl3pPr>
      <a:lvl4pPr marL="1600200" indent="-228600" algn="l" rtl="0" eaLnBrk="0" fontAlgn="base" hangingPunct="0">
        <a:spcBef>
          <a:spcPct val="20000"/>
        </a:spcBef>
        <a:spcAft>
          <a:spcPct val="0"/>
        </a:spcAft>
        <a:buClr>
          <a:schemeClr val="folHlink"/>
        </a:buClr>
        <a:buFont typeface="Wingdings" charset="0"/>
        <a:buChar char="§"/>
        <a:defRPr sz="2000">
          <a:solidFill>
            <a:schemeClr val="tx1"/>
          </a:solidFill>
          <a:effectLst>
            <a:outerShdw blurRad="38100" dist="38100" dir="2700000" algn="tl">
              <a:srgbClr val="000000"/>
            </a:outerShdw>
          </a:effectLst>
          <a:latin typeface="+mn-lt"/>
          <a:ea typeface="Geneva" pitchFamily="-108" charset="-128"/>
          <a:cs typeface="Geneva" charset="0"/>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defRPr>
      </a:lvl5pPr>
      <a:lvl6pPr marL="25146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38242" name="Group 4"/>
          <p:cNvGrpSpPr>
            <a:grpSpLocks/>
          </p:cNvGrpSpPr>
          <p:nvPr/>
        </p:nvGrpSpPr>
        <p:grpSpPr bwMode="auto">
          <a:xfrm>
            <a:off x="0" y="0"/>
            <a:ext cx="9145588" cy="6845300"/>
            <a:chOff x="0" y="0"/>
            <a:chExt cx="5761" cy="4312"/>
          </a:xfrm>
        </p:grpSpPr>
        <p:sp>
          <p:nvSpPr>
            <p:cNvPr id="138245" name="Rectangle 2"/>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sz="1000">
                <a:solidFill>
                  <a:srgbClr val="FFFFFF"/>
                </a:solidFill>
              </a:endParaRPr>
            </a:p>
          </p:txBody>
        </p:sp>
        <p:sp useBgFill="1">
          <p:nvSpPr>
            <p:cNvPr id="138246" name="Freeform 3"/>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1000">
                <a:solidFill>
                  <a:srgbClr val="FFFFFF"/>
                </a:solidFill>
              </a:endParaRPr>
            </a:p>
          </p:txBody>
        </p:sp>
      </p:grpSp>
      <p:sp>
        <p:nvSpPr>
          <p:cNvPr id="138243" name="Rectangle 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138244"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5980100"/>
      </p:ext>
    </p:extLst>
  </p:cSld>
  <p:clrMap bg1="dk2" tx1="lt1" bg2="dk1" tx2="lt2" accent1="accent1" accent2="accent2" accent3="accent3" accent4="accent4" accent5="accent5" accent6="accent6" hlink="hlink" folHlink="folHlink"/>
  <p:sldLayoutIdLst>
    <p:sldLayoutId id="2147485806" r:id="rId1"/>
    <p:sldLayoutId id="2147485807" r:id="rId2"/>
    <p:sldLayoutId id="2147485808" r:id="rId3"/>
    <p:sldLayoutId id="2147485809" r:id="rId4"/>
    <p:sldLayoutId id="2147485810" r:id="rId5"/>
    <p:sldLayoutId id="2147485811" r:id="rId6"/>
    <p:sldLayoutId id="2147485812" r:id="rId7"/>
    <p:sldLayoutId id="2147485813" r:id="rId8"/>
    <p:sldLayoutId id="2147485814" r:id="rId9"/>
    <p:sldLayoutId id="2147485815" r:id="rId10"/>
    <p:sldLayoutId id="2147485816" r:id="rId11"/>
    <p:sldLayoutId id="2147485817" r:id="rId12"/>
    <p:sldLayoutId id="2147485818" r:id="rId13"/>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5pPr>
      <a:lvl6pPr marL="457200" algn="ctr" rtl="0" eaLnBrk="0" fontAlgn="base" hangingPunct="0">
        <a:spcBef>
          <a:spcPct val="0"/>
        </a:spcBef>
        <a:spcAft>
          <a:spcPct val="0"/>
        </a:spcAft>
        <a:defRPr sz="4400">
          <a:solidFill>
            <a:schemeClr val="tx2"/>
          </a:solidFill>
          <a:latin typeface="Arial" pitchFamily="-112" charset="0"/>
        </a:defRPr>
      </a:lvl6pPr>
      <a:lvl7pPr marL="914400" algn="ctr" rtl="0" eaLnBrk="0" fontAlgn="base" hangingPunct="0">
        <a:spcBef>
          <a:spcPct val="0"/>
        </a:spcBef>
        <a:spcAft>
          <a:spcPct val="0"/>
        </a:spcAft>
        <a:defRPr sz="4400">
          <a:solidFill>
            <a:schemeClr val="tx2"/>
          </a:solidFill>
          <a:latin typeface="Arial" pitchFamily="-112" charset="0"/>
        </a:defRPr>
      </a:lvl7pPr>
      <a:lvl8pPr marL="1371600" algn="ctr" rtl="0" eaLnBrk="0" fontAlgn="base" hangingPunct="0">
        <a:spcBef>
          <a:spcPct val="0"/>
        </a:spcBef>
        <a:spcAft>
          <a:spcPct val="0"/>
        </a:spcAft>
        <a:defRPr sz="4400">
          <a:solidFill>
            <a:schemeClr val="tx2"/>
          </a:solidFill>
          <a:latin typeface="Arial" pitchFamily="-112" charset="0"/>
        </a:defRPr>
      </a:lvl8pPr>
      <a:lvl9pPr marL="1828800" algn="ctr" rtl="0" eaLnBrk="0" fontAlgn="base" hangingPunct="0">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n"/>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578" name="Group 2"/>
          <p:cNvGrpSpPr>
            <a:grpSpLocks/>
          </p:cNvGrpSpPr>
          <p:nvPr/>
        </p:nvGrpSpPr>
        <p:grpSpPr bwMode="auto">
          <a:xfrm>
            <a:off x="0" y="0"/>
            <a:ext cx="9132888" cy="6845300"/>
            <a:chOff x="0" y="0"/>
            <a:chExt cx="5753" cy="4312"/>
          </a:xfrm>
        </p:grpSpPr>
        <p:sp>
          <p:nvSpPr>
            <p:cNvPr id="24581" name="Rectangle 3"/>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nvGrpSpPr>
            <p:cNvPr id="24582" name="Group 4"/>
            <p:cNvGrpSpPr>
              <a:grpSpLocks/>
            </p:cNvGrpSpPr>
            <p:nvPr/>
          </p:nvGrpSpPr>
          <p:grpSpPr bwMode="auto">
            <a:xfrm>
              <a:off x="246" y="204"/>
              <a:ext cx="5271" cy="3889"/>
              <a:chOff x="246" y="204"/>
              <a:chExt cx="5271" cy="3889"/>
            </a:xfrm>
          </p:grpSpPr>
          <p:sp>
            <p:nvSpPr>
              <p:cNvPr id="28677" name="Rectangle 5"/>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defRPr/>
                </a:pPr>
                <a:endParaRPr lang="en-US">
                  <a:latin typeface="Arial" pitchFamily="-108" charset="0"/>
                  <a:ea typeface="ＭＳ Ｐゴシック" pitchFamily="-108" charset="-128"/>
                  <a:cs typeface="ＭＳ Ｐゴシック" pitchFamily="-108" charset="-128"/>
                </a:endParaRPr>
              </a:p>
            </p:txBody>
          </p:sp>
          <p:sp>
            <p:nvSpPr>
              <p:cNvPr id="24588" name="Freeform 6"/>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4589" name="Freeform 7"/>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4590" name="Freeform 8"/>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4591" name="Freeform 9"/>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4592" name="Freeform 10"/>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4593" name="Freeform 11"/>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4594" name="Freeform 12"/>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4595" name="Freeform 13"/>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4596" name="Freeform 14"/>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4597" name="Freeform 15"/>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4598" name="Freeform 16"/>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4599" name="Freeform 17"/>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4600" name="Freeform 18"/>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4601" name="Freeform 19"/>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4602" name="Freeform 20"/>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4603" name="Freeform 21"/>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4604" name="Freeform 22"/>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4605" name="Freeform 23"/>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4606" name="Freeform 24"/>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4607" name="Freeform 25"/>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4608" name="Freeform 26"/>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4609" name="Freeform 27"/>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24583" name="Group 28"/>
            <p:cNvGrpSpPr>
              <a:grpSpLocks/>
            </p:cNvGrpSpPr>
            <p:nvPr/>
          </p:nvGrpSpPr>
          <p:grpSpPr bwMode="auto">
            <a:xfrm>
              <a:off x="0" y="0"/>
              <a:ext cx="1246" cy="1232"/>
              <a:chOff x="0" y="0"/>
              <a:chExt cx="1246" cy="1232"/>
            </a:xfrm>
          </p:grpSpPr>
          <p:sp>
            <p:nvSpPr>
              <p:cNvPr id="24584" name="Rectangle 29"/>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4585" name="Rectangle 30"/>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4586" name="Rectangle 31"/>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grpSp>
      <p:sp>
        <p:nvSpPr>
          <p:cNvPr id="24579" name="Text Box 32"/>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sz="900" b="1">
                <a:solidFill>
                  <a:srgbClr val="FFFFFF"/>
                </a:solidFill>
              </a:rPr>
              <a:t>©2003 TBBMI</a:t>
            </a:r>
          </a:p>
        </p:txBody>
      </p:sp>
      <p:sp>
        <p:nvSpPr>
          <p:cNvPr id="28705" name="Rectangle 33"/>
          <p:cNvSpPr>
            <a:spLocks noChangeArrowheads="1"/>
          </p:cNvSpPr>
          <p:nvPr/>
        </p:nvSpPr>
        <p:spPr bwMode="auto">
          <a:xfrm>
            <a:off x="7561263" y="6515100"/>
            <a:ext cx="727075" cy="268288"/>
          </a:xfrm>
          <a:prstGeom prst="rect">
            <a:avLst/>
          </a:prstGeom>
          <a:noFill/>
          <a:ln w="12700">
            <a:noFill/>
            <a:miter lim="800000"/>
            <a:headEnd/>
            <a:tailEnd/>
          </a:ln>
          <a:effectLst/>
        </p:spPr>
        <p:txBody>
          <a:bodyPr wrap="none" anchor="ctr">
            <a:spAutoFit/>
          </a:bodyPr>
          <a:lstStyle/>
          <a:p>
            <a:pPr algn="ctr">
              <a:defRPr/>
            </a:pPr>
            <a:r>
              <a:rPr lang="en-US" sz="1000" b="1">
                <a:effectLst>
                  <a:outerShdw blurRad="38100" dist="38100" dir="2700000" algn="tl">
                    <a:srgbClr val="000000"/>
                  </a:outerShdw>
                </a:effectLst>
                <a:latin typeface="Comic Sans MS" charset="0"/>
              </a:rPr>
              <a:t>7.5.03c.</a:t>
            </a:r>
          </a:p>
        </p:txBody>
      </p:sp>
    </p:spTree>
  </p:cSld>
  <p:clrMap bg1="dk2" tx1="lt1" bg2="dk1" tx2="lt2" accent1="accent1" accent2="accent2" accent3="accent3" accent4="accent4" accent5="accent5" accent6="accent6" hlink="hlink" folHlink="folHlink"/>
  <p:sldLayoutIdLst>
    <p:sldLayoutId id="2147485692" r:id="rId1"/>
    <p:sldLayoutId id="2147485693" r:id="rId2"/>
    <p:sldLayoutId id="2147485694" r:id="rId3"/>
    <p:sldLayoutId id="2147485695" r:id="rId4"/>
    <p:sldLayoutId id="2147485696" r:id="rId5"/>
    <p:sldLayoutId id="2147485697" r:id="rId6"/>
    <p:sldLayoutId id="2147485698" r:id="rId7"/>
    <p:sldLayoutId id="2147485699" r:id="rId8"/>
    <p:sldLayoutId id="2147485700" r:id="rId9"/>
    <p:sldLayoutId id="2147485701" r:id="rId10"/>
    <p:sldLayoutId id="2147485702" r:id="rId11"/>
  </p:sldLayoutIdLst>
  <p:transition>
    <p:wheel spokes="0"/>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pitchFamily="-111" charset="-128"/>
          <a:cs typeface="ＭＳ Ｐゴシック" pitchFamily="-111"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pitchFamily="-111" charset="-128"/>
          <a:cs typeface="ＭＳ Ｐゴシック" pitchFamily="-111"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pitchFamily="-111" charset="-128"/>
          <a:cs typeface="ＭＳ Ｐゴシック" pitchFamily="-111"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pitchFamily="-111" charset="-128"/>
          <a:cs typeface="ＭＳ Ｐゴシック" pitchFamily="-111" charset="-128"/>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imes" pitchFamily="-111"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imes" pitchFamily="-111"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imes" pitchFamily="-111"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imes" pitchFamily="-111"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0"/>
          <a:cs typeface="Geneva" pitchFamily="24"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pitchFamily="-108" charset="-128"/>
          <a:cs typeface="Geneva" pitchFamily="24"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pitchFamily="-108" charset="-128"/>
          <a:cs typeface="Geneva" pitchFamily="24" charset="0"/>
        </a:defRPr>
      </a:lvl5pPr>
      <a:lvl6pPr marL="25146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52226" name="Group 2"/>
          <p:cNvGrpSpPr>
            <a:grpSpLocks/>
          </p:cNvGrpSpPr>
          <p:nvPr/>
        </p:nvGrpSpPr>
        <p:grpSpPr bwMode="auto">
          <a:xfrm>
            <a:off x="0" y="0"/>
            <a:ext cx="9145588" cy="6845300"/>
            <a:chOff x="0" y="0"/>
            <a:chExt cx="5761" cy="4312"/>
          </a:xfrm>
        </p:grpSpPr>
        <p:sp>
          <p:nvSpPr>
            <p:cNvPr id="52229" name="Rectangle 3"/>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1" hangingPunct="1"/>
              <a:endParaRPr lang="en-US">
                <a:solidFill>
                  <a:srgbClr val="FFFFFF"/>
                </a:solidFill>
                <a:latin typeface="Times New Roman" charset="0"/>
              </a:endParaRPr>
            </a:p>
          </p:txBody>
        </p:sp>
        <p:sp useBgFill="1">
          <p:nvSpPr>
            <p:cNvPr id="52230" name="Freeform 4"/>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1000">
                <a:solidFill>
                  <a:srgbClr val="FFFFFF"/>
                </a:solidFill>
              </a:endParaRPr>
            </a:p>
          </p:txBody>
        </p:sp>
      </p:grpSp>
      <p:sp>
        <p:nvSpPr>
          <p:cNvPr id="52227" name="Rectangle 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52228"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047832"/>
      </p:ext>
    </p:extLst>
  </p:cSld>
  <p:clrMap bg1="dk2" tx1="lt1" bg2="dk1" tx2="lt2" accent1="accent1" accent2="accent2" accent3="accent3" accent4="accent4" accent5="accent5" accent6="accent6" hlink="hlink" folHlink="folHlink"/>
  <p:sldLayoutIdLst>
    <p:sldLayoutId id="2147485820"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24" charset="-128"/>
          <a:cs typeface="ＭＳ Ｐゴシック" pitchFamily="24"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5pPr>
      <a:lvl6pPr marL="457200" algn="ctr" rtl="0" eaLnBrk="0" fontAlgn="base" hangingPunct="0">
        <a:spcBef>
          <a:spcPct val="0"/>
        </a:spcBef>
        <a:spcAft>
          <a:spcPct val="0"/>
        </a:spcAft>
        <a:defRPr sz="4400">
          <a:solidFill>
            <a:schemeClr val="tx2"/>
          </a:solidFill>
          <a:latin typeface="Arial" pitchFamily="-112" charset="0"/>
        </a:defRPr>
      </a:lvl6pPr>
      <a:lvl7pPr marL="914400" algn="ctr" rtl="0" eaLnBrk="0" fontAlgn="base" hangingPunct="0">
        <a:spcBef>
          <a:spcPct val="0"/>
        </a:spcBef>
        <a:spcAft>
          <a:spcPct val="0"/>
        </a:spcAft>
        <a:defRPr sz="4400">
          <a:solidFill>
            <a:schemeClr val="tx2"/>
          </a:solidFill>
          <a:latin typeface="Arial" pitchFamily="-112" charset="0"/>
        </a:defRPr>
      </a:lvl7pPr>
      <a:lvl8pPr marL="1371600" algn="ctr" rtl="0" eaLnBrk="0" fontAlgn="base" hangingPunct="0">
        <a:spcBef>
          <a:spcPct val="0"/>
        </a:spcBef>
        <a:spcAft>
          <a:spcPct val="0"/>
        </a:spcAft>
        <a:defRPr sz="4400">
          <a:solidFill>
            <a:schemeClr val="tx2"/>
          </a:solidFill>
          <a:latin typeface="Arial" pitchFamily="-112" charset="0"/>
        </a:defRPr>
      </a:lvl8pPr>
      <a:lvl9pPr marL="1828800" algn="ctr" rtl="0" eaLnBrk="0" fontAlgn="base" hangingPunct="0">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n"/>
        <a:defRPr sz="3200">
          <a:solidFill>
            <a:schemeClr val="tx1"/>
          </a:solidFill>
          <a:latin typeface="+mn-lt"/>
          <a:ea typeface="ＭＳ Ｐゴシック" pitchFamily="24" charset="-128"/>
          <a:cs typeface="ＭＳ Ｐゴシック" pitchFamily="24"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4"/>
          <p:cNvGrpSpPr>
            <a:grpSpLocks/>
          </p:cNvGrpSpPr>
          <p:nvPr/>
        </p:nvGrpSpPr>
        <p:grpSpPr bwMode="auto">
          <a:xfrm>
            <a:off x="0" y="0"/>
            <a:ext cx="9145588" cy="6845300"/>
            <a:chOff x="0" y="0"/>
            <a:chExt cx="5761" cy="4312"/>
          </a:xfrm>
        </p:grpSpPr>
        <p:sp>
          <p:nvSpPr>
            <p:cNvPr id="1029" name="Rectangle 2"/>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sz="1000">
                <a:solidFill>
                  <a:srgbClr val="FFFFFF"/>
                </a:solidFill>
              </a:endParaRPr>
            </a:p>
          </p:txBody>
        </p:sp>
        <p:sp useBgFill="1">
          <p:nvSpPr>
            <p:cNvPr id="1030" name="Freeform 3"/>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1000">
                <a:solidFill>
                  <a:srgbClr val="FFFFFF"/>
                </a:solidFill>
              </a:endParaRPr>
            </a:p>
          </p:txBody>
        </p:sp>
      </p:grpSp>
      <p:sp>
        <p:nvSpPr>
          <p:cNvPr id="1027" name="Rectangle 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1028"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6073885"/>
      </p:ext>
    </p:extLst>
  </p:cSld>
  <p:clrMap bg1="dk2" tx1="lt1" bg2="dk1" tx2="lt2" accent1="accent1" accent2="accent2" accent3="accent3" accent4="accent4" accent5="accent5" accent6="accent6" hlink="hlink" folHlink="folHlink"/>
  <p:sldLayoutIdLst>
    <p:sldLayoutId id="2147485822" r:id="rId1"/>
    <p:sldLayoutId id="2147485823" r:id="rId2"/>
    <p:sldLayoutId id="2147485824" r:id="rId3"/>
    <p:sldLayoutId id="2147485825" r:id="rId4"/>
    <p:sldLayoutId id="2147485826" r:id="rId5"/>
    <p:sldLayoutId id="2147485827" r:id="rId6"/>
    <p:sldLayoutId id="2147485828" r:id="rId7"/>
    <p:sldLayoutId id="2147485829" r:id="rId8"/>
    <p:sldLayoutId id="2147485830" r:id="rId9"/>
    <p:sldLayoutId id="2147485831" r:id="rId10"/>
    <p:sldLayoutId id="2147485832" r:id="rId11"/>
    <p:sldLayoutId id="2147485833" r:id="rId12"/>
    <p:sldLayoutId id="2147485834" r:id="rId13"/>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Arial" pitchFamily="-105"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105"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105"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105" charset="0"/>
          <a:ea typeface="ＭＳ Ｐゴシック" pitchFamily="-112" charset="-128"/>
          <a:cs typeface="ＭＳ Ｐゴシック" pitchFamily="-112" charset="-128"/>
        </a:defRPr>
      </a:lvl5pPr>
      <a:lvl6pPr marL="457200" algn="ctr" rtl="0" eaLnBrk="0" fontAlgn="base" hangingPunct="0">
        <a:spcBef>
          <a:spcPct val="0"/>
        </a:spcBef>
        <a:spcAft>
          <a:spcPct val="0"/>
        </a:spcAft>
        <a:defRPr sz="4400">
          <a:solidFill>
            <a:schemeClr val="tx2"/>
          </a:solidFill>
          <a:latin typeface="Arial" pitchFamily="-105" charset="0"/>
        </a:defRPr>
      </a:lvl6pPr>
      <a:lvl7pPr marL="914400" algn="ctr" rtl="0" eaLnBrk="0" fontAlgn="base" hangingPunct="0">
        <a:spcBef>
          <a:spcPct val="0"/>
        </a:spcBef>
        <a:spcAft>
          <a:spcPct val="0"/>
        </a:spcAft>
        <a:defRPr sz="4400">
          <a:solidFill>
            <a:schemeClr val="tx2"/>
          </a:solidFill>
          <a:latin typeface="Arial" pitchFamily="-105" charset="0"/>
        </a:defRPr>
      </a:lvl7pPr>
      <a:lvl8pPr marL="1371600" algn="ctr" rtl="0" eaLnBrk="0" fontAlgn="base" hangingPunct="0">
        <a:spcBef>
          <a:spcPct val="0"/>
        </a:spcBef>
        <a:spcAft>
          <a:spcPct val="0"/>
        </a:spcAft>
        <a:defRPr sz="4400">
          <a:solidFill>
            <a:schemeClr val="tx2"/>
          </a:solidFill>
          <a:latin typeface="Arial" pitchFamily="-105" charset="0"/>
        </a:defRPr>
      </a:lvl8pPr>
      <a:lvl9pPr marL="1828800" algn="ctr" rtl="0" eaLnBrk="0" fontAlgn="base" hangingPunct="0">
        <a:spcBef>
          <a:spcPct val="0"/>
        </a:spcBef>
        <a:spcAft>
          <a:spcPct val="0"/>
        </a:spcAft>
        <a:defRPr sz="4400">
          <a:solidFill>
            <a:schemeClr val="tx2"/>
          </a:solidFill>
          <a:latin typeface="Arial" pitchFamily="-105"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n"/>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3902075"/>
            <a:ext cx="3400425" cy="2949575"/>
            <a:chOff x="0" y="2458"/>
            <a:chExt cx="2142" cy="1858"/>
          </a:xfrm>
        </p:grpSpPr>
        <p:sp>
          <p:nvSpPr>
            <p:cNvPr id="35843"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Arial" pitchFamily="-108" charset="0"/>
                <a:ea typeface="ＭＳ Ｐゴシック" pitchFamily="-108" charset="-128"/>
                <a:cs typeface="ＭＳ Ｐゴシック" pitchFamily="-108" charset="-128"/>
              </a:endParaRPr>
            </a:p>
          </p:txBody>
        </p:sp>
        <p:sp>
          <p:nvSpPr>
            <p:cNvPr id="35844"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latin typeface="Arial" pitchFamily="-108" charset="0"/>
                <a:ea typeface="ＭＳ Ｐゴシック" pitchFamily="-108" charset="-128"/>
                <a:cs typeface="ＭＳ Ｐゴシック" pitchFamily="-108" charset="-128"/>
              </a:endParaRPr>
            </a:p>
          </p:txBody>
        </p:sp>
        <p:sp>
          <p:nvSpPr>
            <p:cNvPr id="35845"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Arial" pitchFamily="-108" charset="0"/>
                <a:ea typeface="ＭＳ Ｐゴシック" pitchFamily="-108" charset="-128"/>
                <a:cs typeface="ＭＳ Ｐゴシック" pitchFamily="-108" charset="-128"/>
              </a:endParaRPr>
            </a:p>
          </p:txBody>
        </p:sp>
        <p:sp>
          <p:nvSpPr>
            <p:cNvPr id="35846"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Arial" pitchFamily="-108" charset="0"/>
                <a:ea typeface="ＭＳ Ｐゴシック" pitchFamily="-108" charset="-128"/>
                <a:cs typeface="ＭＳ Ｐゴシック" pitchFamily="-108" charset="-128"/>
              </a:endParaRPr>
            </a:p>
          </p:txBody>
        </p:sp>
        <p:sp>
          <p:nvSpPr>
            <p:cNvPr id="1036"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1037"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1038"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grpSp>
      <p:sp>
        <p:nvSpPr>
          <p:cNvPr id="35850"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5851"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52"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10199"/>
                  </a:outerShdw>
                </a:effectLst>
                <a:latin typeface="Arial" pitchFamily="-108" charset="0"/>
                <a:ea typeface="ＭＳ Ｐゴシック" pitchFamily="-108" charset="-128"/>
                <a:cs typeface="ＭＳ Ｐゴシック" pitchFamily="-108" charset="-128"/>
              </a:defRPr>
            </a:lvl1pPr>
          </a:lstStyle>
          <a:p>
            <a:pPr>
              <a:defRPr/>
            </a:pPr>
            <a:endParaRPr lang="en-US">
              <a:solidFill>
                <a:srgbClr val="FFFFFF"/>
              </a:solidFill>
            </a:endParaRPr>
          </a:p>
        </p:txBody>
      </p:sp>
      <p:sp>
        <p:nvSpPr>
          <p:cNvPr id="35853"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10199"/>
                  </a:outerShdw>
                </a:effectLst>
                <a:latin typeface="Arial" pitchFamily="-108" charset="0"/>
                <a:ea typeface="ＭＳ Ｐゴシック" pitchFamily="-108" charset="-128"/>
                <a:cs typeface="ＭＳ Ｐゴシック" pitchFamily="-108" charset="-128"/>
              </a:defRPr>
            </a:lvl1pPr>
          </a:lstStyle>
          <a:p>
            <a:pPr>
              <a:defRPr/>
            </a:pPr>
            <a:endParaRPr lang="en-US">
              <a:solidFill>
                <a:srgbClr val="FFFFFF"/>
              </a:solidFill>
            </a:endParaRPr>
          </a:p>
        </p:txBody>
      </p:sp>
      <p:sp>
        <p:nvSpPr>
          <p:cNvPr id="35854"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10199"/>
                  </a:outerShdw>
                </a:effectLst>
              </a:defRPr>
            </a:lvl1pPr>
          </a:lstStyle>
          <a:p>
            <a:pPr>
              <a:defRPr/>
            </a:pPr>
            <a:fld id="{CC11FCC0-25C4-9D42-8928-70EFD2340FE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12656798"/>
      </p:ext>
    </p:extLst>
  </p:cSld>
  <p:clrMap bg1="dk2" tx1="lt1" bg2="dk1" tx2="lt2" accent1="accent1" accent2="accent2" accent3="accent3" accent4="accent4" accent5="accent5" accent6="accent6" hlink="hlink" folHlink="folHlink"/>
  <p:sldLayoutIdLst>
    <p:sldLayoutId id="2147485836" r:id="rId1"/>
    <p:sldLayoutId id="2147485837" r:id="rId2"/>
    <p:sldLayoutId id="2147485838" r:id="rId3"/>
    <p:sldLayoutId id="2147485839" r:id="rId4"/>
    <p:sldLayoutId id="2147485840" r:id="rId5"/>
    <p:sldLayoutId id="2147485841" r:id="rId6"/>
    <p:sldLayoutId id="2147485842" r:id="rId7"/>
    <p:sldLayoutId id="2147485843" r:id="rId8"/>
    <p:sldLayoutId id="2147485844" r:id="rId9"/>
    <p:sldLayoutId id="2147485845" r:id="rId10"/>
    <p:sldLayoutId id="2147485846"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10199"/>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10199"/>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10199"/>
            </a:outerShdw>
          </a:effectLst>
          <a:latin typeface="+mn-lt"/>
          <a:ea typeface="ＭＳ Ｐゴシック" charset="0"/>
          <a:cs typeface="Geneva" pitchFamily="24"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10199"/>
            </a:outerShdw>
          </a:effectLst>
          <a:latin typeface="+mn-lt"/>
          <a:ea typeface="Geneva" pitchFamily="-108" charset="-128"/>
          <a:cs typeface="Geneva" pitchFamily="24"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10199"/>
            </a:outerShdw>
          </a:effectLst>
          <a:latin typeface="+mn-lt"/>
          <a:ea typeface="Geneva" pitchFamily="-108" charset="-128"/>
          <a:cs typeface="Geneva" pitchFamily="24"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10199"/>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10199"/>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10199"/>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10199"/>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77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ヒラギノ角ゴ Pro W3" pitchFamily="80" charset="-128"/>
                <a:cs typeface="+mn-cs"/>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ヒラギノ角ゴ Pro W3" pitchFamily="80" charset="-128"/>
                <a:cs typeface="+mn-cs"/>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ea typeface="ヒラギノ角ゴ Pro W3" charset="0"/>
                <a:cs typeface="ヒラギノ角ゴ Pro W3" charset="0"/>
              </a:defRPr>
            </a:lvl1pPr>
          </a:lstStyle>
          <a:p>
            <a:pPr defTabSz="914400" eaLnBrk="0" fontAlgn="base" hangingPunct="0">
              <a:spcBef>
                <a:spcPct val="0"/>
              </a:spcBef>
              <a:spcAft>
                <a:spcPct val="0"/>
              </a:spcAft>
              <a:defRPr/>
            </a:pPr>
            <a:fld id="{291B8250-444D-E34B-A932-046229464BBF}" type="slidenum">
              <a:rPr lang="en-US"/>
              <a:pPr defTabSz="914400" eaLnBrk="0" fontAlgn="base" hangingPunct="0">
                <a:spcBef>
                  <a:spcPct val="0"/>
                </a:spcBef>
                <a:spcAft>
                  <a:spcPct val="0"/>
                </a:spcAft>
                <a:defRPr/>
              </a:pPr>
              <a:t>‹#›</a:t>
            </a:fld>
            <a:endParaRPr lang="en-US"/>
          </a:p>
        </p:txBody>
      </p:sp>
    </p:spTree>
    <p:extLst>
      <p:ext uri="{BB962C8B-B14F-4D97-AF65-F5344CB8AC3E}">
        <p14:creationId xmlns:p14="http://schemas.microsoft.com/office/powerpoint/2010/main" val="4265167768"/>
      </p:ext>
    </p:extLst>
  </p:cSld>
  <p:clrMap bg1="lt1" tx1="dk1" bg2="lt2" tx2="dk2" accent1="accent1" accent2="accent2" accent3="accent3" accent4="accent4" accent5="accent5" accent6="accent6" hlink="hlink" folHlink="folHlink"/>
  <p:sldLayoutIdLst>
    <p:sldLayoutId id="2147485851" r:id="rId1"/>
    <p:sldLayoutId id="2147485852" r:id="rId2"/>
    <p:sldLayoutId id="2147485853" r:id="rId3"/>
    <p:sldLayoutId id="2147485854" r:id="rId4"/>
    <p:sldLayoutId id="2147485855" r:id="rId5"/>
    <p:sldLayoutId id="2147485856" r:id="rId6"/>
    <p:sldLayoutId id="2147485857" r:id="rId7"/>
    <p:sldLayoutId id="2147485858" r:id="rId8"/>
    <p:sldLayoutId id="2147485859" r:id="rId9"/>
    <p:sldLayoutId id="2147485860" r:id="rId10"/>
    <p:sldLayoutId id="2147485861" r:id="rId11"/>
  </p:sldLayoutIdLst>
  <p:txStyles>
    <p:titleStyle>
      <a:lvl1pPr algn="ctr" rtl="0" eaLnBrk="0" fontAlgn="base" hangingPunct="0">
        <a:spcBef>
          <a:spcPct val="0"/>
        </a:spcBef>
        <a:spcAft>
          <a:spcPct val="0"/>
        </a:spcAft>
        <a:defRPr sz="4400">
          <a:solidFill>
            <a:schemeClr val="tx2"/>
          </a:solidFill>
          <a:latin typeface="+mj-lt"/>
          <a:ea typeface="+mj-ea"/>
          <a:cs typeface="ヒラギノ角ゴ Pro W3" charset="0"/>
        </a:defRPr>
      </a:lvl1pPr>
      <a:lvl2pPr algn="ctr" rtl="0" eaLnBrk="0" fontAlgn="base" hangingPunct="0">
        <a:spcBef>
          <a:spcPct val="0"/>
        </a:spcBef>
        <a:spcAft>
          <a:spcPct val="0"/>
        </a:spcAft>
        <a:defRPr sz="4400">
          <a:solidFill>
            <a:schemeClr val="tx2"/>
          </a:solidFill>
          <a:latin typeface="Arial" charset="0"/>
          <a:ea typeface="ヒラギノ角ゴ Pro W3" pitchFamily="80" charset="-128"/>
          <a:cs typeface="ヒラギノ角ゴ Pro W3" charset="0"/>
        </a:defRPr>
      </a:lvl2pPr>
      <a:lvl3pPr algn="ctr" rtl="0" eaLnBrk="0" fontAlgn="base" hangingPunct="0">
        <a:spcBef>
          <a:spcPct val="0"/>
        </a:spcBef>
        <a:spcAft>
          <a:spcPct val="0"/>
        </a:spcAft>
        <a:defRPr sz="4400">
          <a:solidFill>
            <a:schemeClr val="tx2"/>
          </a:solidFill>
          <a:latin typeface="Arial" charset="0"/>
          <a:ea typeface="ヒラギノ角ゴ Pro W3" pitchFamily="80" charset="-128"/>
          <a:cs typeface="ヒラギノ角ゴ Pro W3" charset="0"/>
        </a:defRPr>
      </a:lvl3pPr>
      <a:lvl4pPr algn="ctr" rtl="0" eaLnBrk="0" fontAlgn="base" hangingPunct="0">
        <a:spcBef>
          <a:spcPct val="0"/>
        </a:spcBef>
        <a:spcAft>
          <a:spcPct val="0"/>
        </a:spcAft>
        <a:defRPr sz="4400">
          <a:solidFill>
            <a:schemeClr val="tx2"/>
          </a:solidFill>
          <a:latin typeface="Arial" charset="0"/>
          <a:ea typeface="ヒラギノ角ゴ Pro W3" pitchFamily="80" charset="-128"/>
          <a:cs typeface="ヒラギノ角ゴ Pro W3" charset="0"/>
        </a:defRPr>
      </a:lvl4pPr>
      <a:lvl5pPr algn="ctr" rtl="0" eaLnBrk="0" fontAlgn="base" hangingPunct="0">
        <a:spcBef>
          <a:spcPct val="0"/>
        </a:spcBef>
        <a:spcAft>
          <a:spcPct val="0"/>
        </a:spcAft>
        <a:defRPr sz="4400">
          <a:solidFill>
            <a:schemeClr val="tx2"/>
          </a:solidFill>
          <a:latin typeface="Arial" charset="0"/>
          <a:ea typeface="ヒラギノ角ゴ Pro W3" pitchFamily="80" charset="-128"/>
          <a:cs typeface="ヒラギノ角ゴ Pro W3" charset="0"/>
        </a:defRPr>
      </a:lvl5pPr>
      <a:lvl6pPr marL="457200" algn="ctr" rtl="0" fontAlgn="base">
        <a:spcBef>
          <a:spcPct val="0"/>
        </a:spcBef>
        <a:spcAft>
          <a:spcPct val="0"/>
        </a:spcAft>
        <a:defRPr sz="4400">
          <a:solidFill>
            <a:schemeClr val="tx2"/>
          </a:solidFill>
          <a:latin typeface="Arial" charset="0"/>
          <a:ea typeface="ヒラギノ角ゴ Pro W3" pitchFamily="80" charset="-128"/>
        </a:defRPr>
      </a:lvl6pPr>
      <a:lvl7pPr marL="914400" algn="ctr" rtl="0" fontAlgn="base">
        <a:spcBef>
          <a:spcPct val="0"/>
        </a:spcBef>
        <a:spcAft>
          <a:spcPct val="0"/>
        </a:spcAft>
        <a:defRPr sz="4400">
          <a:solidFill>
            <a:schemeClr val="tx2"/>
          </a:solidFill>
          <a:latin typeface="Arial" charset="0"/>
          <a:ea typeface="ヒラギノ角ゴ Pro W3" pitchFamily="80" charset="-128"/>
        </a:defRPr>
      </a:lvl7pPr>
      <a:lvl8pPr marL="1371600" algn="ctr" rtl="0" fontAlgn="base">
        <a:spcBef>
          <a:spcPct val="0"/>
        </a:spcBef>
        <a:spcAft>
          <a:spcPct val="0"/>
        </a:spcAft>
        <a:defRPr sz="4400">
          <a:solidFill>
            <a:schemeClr val="tx2"/>
          </a:solidFill>
          <a:latin typeface="Arial" charset="0"/>
          <a:ea typeface="ヒラギノ角ゴ Pro W3" pitchFamily="80" charset="-128"/>
        </a:defRPr>
      </a:lvl8pPr>
      <a:lvl9pPr marL="1828800" algn="ctr" rtl="0" fontAlgn="base">
        <a:spcBef>
          <a:spcPct val="0"/>
        </a:spcBef>
        <a:spcAft>
          <a:spcPct val="0"/>
        </a:spcAft>
        <a:defRPr sz="4400">
          <a:solidFill>
            <a:schemeClr val="tx2"/>
          </a:solidFill>
          <a:latin typeface="Arial" charset="0"/>
          <a:ea typeface="ヒラギノ角ゴ Pro W3" pitchFamily="80"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charset="0"/>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charset="0"/>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charset="0"/>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charset="0"/>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915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charset="0"/>
                <a:ea typeface="ヒラギノ角ゴ Pro W3" pitchFamily="80" charset="-128"/>
                <a:cs typeface="+mn-cs"/>
              </a:defRPr>
            </a:lvl1pPr>
          </a:lstStyle>
          <a:p>
            <a:pPr defTabSz="914400"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charset="0"/>
                <a:ea typeface="ヒラギノ角ゴ Pro W3" pitchFamily="80" charset="-128"/>
                <a:cs typeface="+mn-cs"/>
              </a:defRPr>
            </a:lvl1pPr>
          </a:lstStyle>
          <a:p>
            <a:pPr defTabSz="914400"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ea typeface="ヒラギノ角ゴ Pro W3" charset="0"/>
                <a:cs typeface="ヒラギノ角ゴ Pro W3" charset="0"/>
              </a:defRPr>
            </a:lvl1pPr>
          </a:lstStyle>
          <a:p>
            <a:pPr defTabSz="914400" fontAlgn="base">
              <a:spcBef>
                <a:spcPct val="0"/>
              </a:spcBef>
              <a:spcAft>
                <a:spcPct val="0"/>
              </a:spcAft>
              <a:defRPr/>
            </a:pPr>
            <a:fld id="{52AB8EA5-0F0E-944B-BAFD-6B759AF909F6}" type="slidenum">
              <a:rPr lang="en-US"/>
              <a:pPr defTabSz="914400" fontAlgn="base">
                <a:spcBef>
                  <a:spcPct val="0"/>
                </a:spcBef>
                <a:spcAft>
                  <a:spcPct val="0"/>
                </a:spcAft>
                <a:defRPr/>
              </a:pPr>
              <a:t>‹#›</a:t>
            </a:fld>
            <a:endParaRPr lang="en-US"/>
          </a:p>
        </p:txBody>
      </p:sp>
    </p:spTree>
    <p:extLst>
      <p:ext uri="{BB962C8B-B14F-4D97-AF65-F5344CB8AC3E}">
        <p14:creationId xmlns:p14="http://schemas.microsoft.com/office/powerpoint/2010/main" val="217524652"/>
      </p:ext>
    </p:extLst>
  </p:cSld>
  <p:clrMap bg1="lt1" tx1="dk1" bg2="lt2" tx2="dk2" accent1="accent1" accent2="accent2" accent3="accent3" accent4="accent4" accent5="accent5" accent6="accent6" hlink="hlink" folHlink="folHlink"/>
  <p:sldLayoutIdLst>
    <p:sldLayoutId id="2147485863" r:id="rId1"/>
  </p:sldLayoutIdLst>
  <p:txStyles>
    <p:titleStyle>
      <a:lvl1pPr algn="ctr" rtl="0" eaLnBrk="0" fontAlgn="base" hangingPunct="0">
        <a:spcBef>
          <a:spcPct val="0"/>
        </a:spcBef>
        <a:spcAft>
          <a:spcPct val="0"/>
        </a:spcAft>
        <a:defRPr sz="4400">
          <a:solidFill>
            <a:schemeClr val="tx2"/>
          </a:solidFill>
          <a:latin typeface="+mj-lt"/>
          <a:ea typeface="+mj-ea"/>
          <a:cs typeface="ヒラギノ角ゴ Pro W3" charset="-128"/>
        </a:defRPr>
      </a:lvl1pPr>
      <a:lvl2pPr algn="ctr" rtl="0" eaLnBrk="0" fontAlgn="base" hangingPunct="0">
        <a:spcBef>
          <a:spcPct val="0"/>
        </a:spcBef>
        <a:spcAft>
          <a:spcPct val="0"/>
        </a:spcAft>
        <a:defRPr sz="4400">
          <a:solidFill>
            <a:schemeClr val="tx2"/>
          </a:solidFill>
          <a:latin typeface="Arial" charset="0"/>
          <a:ea typeface="ヒラギノ角ゴ Pro W3" pitchFamily="80" charset="-128"/>
          <a:cs typeface="ヒラギノ角ゴ Pro W3" charset="-128"/>
        </a:defRPr>
      </a:lvl2pPr>
      <a:lvl3pPr algn="ctr" rtl="0" eaLnBrk="0" fontAlgn="base" hangingPunct="0">
        <a:spcBef>
          <a:spcPct val="0"/>
        </a:spcBef>
        <a:spcAft>
          <a:spcPct val="0"/>
        </a:spcAft>
        <a:defRPr sz="4400">
          <a:solidFill>
            <a:schemeClr val="tx2"/>
          </a:solidFill>
          <a:latin typeface="Arial" charset="0"/>
          <a:ea typeface="ヒラギノ角ゴ Pro W3" pitchFamily="80" charset="-128"/>
          <a:cs typeface="ヒラギノ角ゴ Pro W3" charset="-128"/>
        </a:defRPr>
      </a:lvl3pPr>
      <a:lvl4pPr algn="ctr" rtl="0" eaLnBrk="0" fontAlgn="base" hangingPunct="0">
        <a:spcBef>
          <a:spcPct val="0"/>
        </a:spcBef>
        <a:spcAft>
          <a:spcPct val="0"/>
        </a:spcAft>
        <a:defRPr sz="4400">
          <a:solidFill>
            <a:schemeClr val="tx2"/>
          </a:solidFill>
          <a:latin typeface="Arial" charset="0"/>
          <a:ea typeface="ヒラギノ角ゴ Pro W3" pitchFamily="80" charset="-128"/>
          <a:cs typeface="ヒラギノ角ゴ Pro W3" charset="-128"/>
        </a:defRPr>
      </a:lvl4pPr>
      <a:lvl5pPr algn="ctr" rtl="0" eaLnBrk="0" fontAlgn="base" hangingPunct="0">
        <a:spcBef>
          <a:spcPct val="0"/>
        </a:spcBef>
        <a:spcAft>
          <a:spcPct val="0"/>
        </a:spcAft>
        <a:defRPr sz="4400">
          <a:solidFill>
            <a:schemeClr val="tx2"/>
          </a:solidFill>
          <a:latin typeface="Arial" charset="0"/>
          <a:ea typeface="ヒラギノ角ゴ Pro W3" pitchFamily="80" charset="-128"/>
          <a:cs typeface="ヒラギノ角ゴ Pro W3" charset="-128"/>
        </a:defRPr>
      </a:lvl5pPr>
      <a:lvl6pPr marL="457200" algn="ctr" rtl="0" fontAlgn="base">
        <a:spcBef>
          <a:spcPct val="0"/>
        </a:spcBef>
        <a:spcAft>
          <a:spcPct val="0"/>
        </a:spcAft>
        <a:defRPr sz="4400">
          <a:solidFill>
            <a:schemeClr val="tx2"/>
          </a:solidFill>
          <a:latin typeface="Arial" charset="0"/>
          <a:ea typeface="ヒラギノ角ゴ Pro W3" pitchFamily="80" charset="-128"/>
        </a:defRPr>
      </a:lvl6pPr>
      <a:lvl7pPr marL="914400" algn="ctr" rtl="0" fontAlgn="base">
        <a:spcBef>
          <a:spcPct val="0"/>
        </a:spcBef>
        <a:spcAft>
          <a:spcPct val="0"/>
        </a:spcAft>
        <a:defRPr sz="4400">
          <a:solidFill>
            <a:schemeClr val="tx2"/>
          </a:solidFill>
          <a:latin typeface="Arial" charset="0"/>
          <a:ea typeface="ヒラギノ角ゴ Pro W3" pitchFamily="80" charset="-128"/>
        </a:defRPr>
      </a:lvl7pPr>
      <a:lvl8pPr marL="1371600" algn="ctr" rtl="0" fontAlgn="base">
        <a:spcBef>
          <a:spcPct val="0"/>
        </a:spcBef>
        <a:spcAft>
          <a:spcPct val="0"/>
        </a:spcAft>
        <a:defRPr sz="4400">
          <a:solidFill>
            <a:schemeClr val="tx2"/>
          </a:solidFill>
          <a:latin typeface="Arial" charset="0"/>
          <a:ea typeface="ヒラギノ角ゴ Pro W3" pitchFamily="80" charset="-128"/>
        </a:defRPr>
      </a:lvl8pPr>
      <a:lvl9pPr marL="1828800" algn="ctr" rtl="0" fontAlgn="base">
        <a:spcBef>
          <a:spcPct val="0"/>
        </a:spcBef>
        <a:spcAft>
          <a:spcPct val="0"/>
        </a:spcAft>
        <a:defRPr sz="4400">
          <a:solidFill>
            <a:schemeClr val="tx2"/>
          </a:solidFill>
          <a:latin typeface="Arial" charset="0"/>
          <a:ea typeface="ヒラギノ角ゴ Pro W3" pitchFamily="80"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charset="-128"/>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charset="-128"/>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charset="-128"/>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charset="-128"/>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p>
            <a:pPr lvl="0"/>
            <a:r>
              <a:rPr lang="en-US"/>
              <a:t>Click to edit Master title style</a:t>
            </a:r>
          </a:p>
        </p:txBody>
      </p:sp>
      <p:sp>
        <p:nvSpPr>
          <p:cNvPr id="2457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35" tIns="45718" rIns="91435" bIns="45718" numCol="1" anchor="t" anchorCtr="0" compatLnSpc="1">
            <a:prstTxWarp prst="textNoShape">
              <a:avLst/>
            </a:prstTxWarp>
          </a:bodyPr>
          <a:lstStyle>
            <a:lvl1pPr eaLnBrk="0" hangingPunct="0">
              <a:defRPr sz="1400">
                <a:solidFill>
                  <a:srgbClr val="000000"/>
                </a:solidFill>
                <a:latin typeface="Arial" pitchFamily="-105" charset="0"/>
                <a:ea typeface="ＭＳ Ｐゴシック" pitchFamily="-105" charset="-128"/>
                <a:cs typeface="ＭＳ Ｐゴシック" pitchFamily="-105" charset="-128"/>
              </a:defRPr>
            </a:lvl1pPr>
          </a:lstStyle>
          <a:p>
            <a:pPr defTabSz="914400"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1" y="6248400"/>
            <a:ext cx="2895600" cy="457200"/>
          </a:xfrm>
          <a:prstGeom prst="rect">
            <a:avLst/>
          </a:prstGeom>
          <a:noFill/>
          <a:ln w="9525">
            <a:noFill/>
            <a:miter lim="800000"/>
            <a:headEnd/>
            <a:tailEnd/>
          </a:ln>
        </p:spPr>
        <p:txBody>
          <a:bodyPr vert="horz" wrap="square" lIns="91435" tIns="45718" rIns="91435" bIns="45718" numCol="1" anchor="t" anchorCtr="0" compatLnSpc="1">
            <a:prstTxWarp prst="textNoShape">
              <a:avLst/>
            </a:prstTxWarp>
          </a:bodyPr>
          <a:lstStyle>
            <a:lvl1pPr algn="ctr" eaLnBrk="0" hangingPunct="0">
              <a:defRPr sz="1400">
                <a:solidFill>
                  <a:srgbClr val="000000"/>
                </a:solidFill>
                <a:latin typeface="Arial" pitchFamily="-105" charset="0"/>
                <a:ea typeface="ＭＳ Ｐゴシック" pitchFamily="-105" charset="-128"/>
                <a:cs typeface="ＭＳ Ｐゴシック" pitchFamily="-105" charset="-128"/>
              </a:defRPr>
            </a:lvl1pPr>
          </a:lstStyle>
          <a:p>
            <a:pPr defTabSz="914400"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35" tIns="45718" rIns="91435" bIns="45718" numCol="1" anchor="t" anchorCtr="0" compatLnSpc="1">
            <a:prstTxWarp prst="textNoShape">
              <a:avLst/>
            </a:prstTxWarp>
          </a:bodyPr>
          <a:lstStyle>
            <a:lvl1pPr algn="r">
              <a:defRPr sz="1400">
                <a:solidFill>
                  <a:srgbClr val="000000"/>
                </a:solidFill>
              </a:defRPr>
            </a:lvl1pPr>
          </a:lstStyle>
          <a:p>
            <a:pPr defTabSz="914400" eaLnBrk="0" fontAlgn="base" hangingPunct="0">
              <a:spcBef>
                <a:spcPct val="0"/>
              </a:spcBef>
              <a:spcAft>
                <a:spcPct val="0"/>
              </a:spcAft>
            </a:pPr>
            <a:fld id="{93062AAE-9281-6140-81AC-E49190D72174}" type="slidenum">
              <a:rPr lang="en-US">
                <a:latin typeface="Arial" charset="0"/>
                <a:ea typeface="ＭＳ Ｐゴシック" charset="0"/>
                <a:cs typeface="ＭＳ Ｐゴシック" charset="0"/>
              </a:rPr>
              <a:pPr defTabSz="914400" eaLnBrk="0" fontAlgn="base" hangingPunct="0">
                <a:spcBef>
                  <a:spcPct val="0"/>
                </a:spcBef>
                <a:spcAft>
                  <a:spcPct val="0"/>
                </a:spcAft>
              </a:pPr>
              <a:t>‹#›</a:t>
            </a:fld>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95058767"/>
      </p:ext>
    </p:extLst>
  </p:cSld>
  <p:clrMap bg1="lt1" tx1="dk1" bg2="lt2" tx2="dk2" accent1="accent1" accent2="accent2" accent3="accent3" accent4="accent4" accent5="accent5" accent6="accent6" hlink="hlink" folHlink="folHlink"/>
  <p:sldLayoutIdLst>
    <p:sldLayoutId id="2147485865"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5pPr>
      <a:lvl6pPr marL="457177"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6pPr>
      <a:lvl7pPr marL="914353"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7pPr>
      <a:lvl8pPr marL="137153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8pPr>
      <a:lvl9pPr marL="1828706"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9pPr>
    </p:titleStyle>
    <p:bodyStyle>
      <a:lvl1pPr marL="342882" indent="-342882" algn="l" rtl="0" eaLnBrk="0" fontAlgn="base" hangingPunct="0">
        <a:spcBef>
          <a:spcPct val="20000"/>
        </a:spcBef>
        <a:spcAft>
          <a:spcPct val="0"/>
        </a:spcAft>
        <a:buChar char="•"/>
        <a:defRPr sz="3200">
          <a:solidFill>
            <a:schemeClr val="tx1"/>
          </a:solidFill>
          <a:latin typeface="+mn-lt"/>
          <a:ea typeface="+mn-ea"/>
          <a:cs typeface="+mn-cs"/>
        </a:defRPr>
      </a:lvl1pPr>
      <a:lvl2pPr marL="742912" indent="-285736" algn="l" rtl="0" eaLnBrk="0" fontAlgn="base" hangingPunct="0">
        <a:spcBef>
          <a:spcPct val="20000"/>
        </a:spcBef>
        <a:spcAft>
          <a:spcPct val="0"/>
        </a:spcAft>
        <a:buChar char="–"/>
        <a:defRPr sz="2800">
          <a:solidFill>
            <a:schemeClr val="tx1"/>
          </a:solidFill>
          <a:latin typeface="+mn-lt"/>
          <a:ea typeface="+mn-ea"/>
        </a:defRPr>
      </a:lvl2pPr>
      <a:lvl3pPr marL="1142942" indent="-228588" algn="l" rtl="0" eaLnBrk="0" fontAlgn="base" hangingPunct="0">
        <a:spcBef>
          <a:spcPct val="20000"/>
        </a:spcBef>
        <a:spcAft>
          <a:spcPct val="0"/>
        </a:spcAft>
        <a:buChar char="•"/>
        <a:defRPr sz="2400">
          <a:solidFill>
            <a:schemeClr val="tx1"/>
          </a:solidFill>
          <a:latin typeface="+mn-lt"/>
          <a:ea typeface="+mn-ea"/>
        </a:defRPr>
      </a:lvl3pPr>
      <a:lvl4pPr marL="1600118" indent="-228588" algn="l" rtl="0" eaLnBrk="0" fontAlgn="base" hangingPunct="0">
        <a:spcBef>
          <a:spcPct val="20000"/>
        </a:spcBef>
        <a:spcAft>
          <a:spcPct val="0"/>
        </a:spcAft>
        <a:buChar char="–"/>
        <a:defRPr sz="2000">
          <a:solidFill>
            <a:schemeClr val="tx1"/>
          </a:solidFill>
          <a:latin typeface="+mn-lt"/>
          <a:ea typeface="+mn-ea"/>
        </a:defRPr>
      </a:lvl4pPr>
      <a:lvl5pPr marL="2057295" indent="-228588" algn="l" rtl="0" eaLnBrk="0" fontAlgn="base" hangingPunct="0">
        <a:spcBef>
          <a:spcPct val="20000"/>
        </a:spcBef>
        <a:spcAft>
          <a:spcPct val="0"/>
        </a:spcAft>
        <a:buChar char="»"/>
        <a:defRPr sz="2000">
          <a:solidFill>
            <a:schemeClr val="tx1"/>
          </a:solidFill>
          <a:latin typeface="+mn-lt"/>
          <a:ea typeface="+mn-ea"/>
        </a:defRPr>
      </a:lvl5pPr>
      <a:lvl6pPr marL="2514471" indent="-228588" algn="l" rtl="0" fontAlgn="base">
        <a:spcBef>
          <a:spcPct val="20000"/>
        </a:spcBef>
        <a:spcAft>
          <a:spcPct val="0"/>
        </a:spcAft>
        <a:buChar char="»"/>
        <a:defRPr sz="2000">
          <a:solidFill>
            <a:schemeClr val="tx1"/>
          </a:solidFill>
          <a:latin typeface="+mn-lt"/>
          <a:ea typeface="+mn-ea"/>
        </a:defRPr>
      </a:lvl6pPr>
      <a:lvl7pPr marL="2971648" indent="-228588" algn="l" rtl="0" fontAlgn="base">
        <a:spcBef>
          <a:spcPct val="20000"/>
        </a:spcBef>
        <a:spcAft>
          <a:spcPct val="0"/>
        </a:spcAft>
        <a:buChar char="»"/>
        <a:defRPr sz="2000">
          <a:solidFill>
            <a:schemeClr val="tx1"/>
          </a:solidFill>
          <a:latin typeface="+mn-lt"/>
          <a:ea typeface="+mn-ea"/>
        </a:defRPr>
      </a:lvl7pPr>
      <a:lvl8pPr marL="3428825" indent="-228588" algn="l" rtl="0" fontAlgn="base">
        <a:spcBef>
          <a:spcPct val="20000"/>
        </a:spcBef>
        <a:spcAft>
          <a:spcPct val="0"/>
        </a:spcAft>
        <a:buChar char="»"/>
        <a:defRPr sz="2000">
          <a:solidFill>
            <a:schemeClr val="tx1"/>
          </a:solidFill>
          <a:latin typeface="+mn-lt"/>
          <a:ea typeface="+mn-ea"/>
        </a:defRPr>
      </a:lvl8pPr>
      <a:lvl9pPr marL="3886001" indent="-228588"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3" algn="l" defTabSz="457177" rtl="0" eaLnBrk="1" latinLnBrk="0" hangingPunct="1">
        <a:defRPr sz="1800" kern="1200">
          <a:solidFill>
            <a:schemeClr val="tx1"/>
          </a:solidFill>
          <a:latin typeface="+mn-lt"/>
          <a:ea typeface="+mn-ea"/>
          <a:cs typeface="+mn-cs"/>
        </a:defRPr>
      </a:lvl3pPr>
      <a:lvl4pPr marL="1371530" algn="l" defTabSz="457177" rtl="0" eaLnBrk="1" latinLnBrk="0" hangingPunct="1">
        <a:defRPr sz="1800" kern="1200">
          <a:solidFill>
            <a:schemeClr val="tx1"/>
          </a:solidFill>
          <a:latin typeface="+mn-lt"/>
          <a:ea typeface="+mn-ea"/>
          <a:cs typeface="+mn-cs"/>
        </a:defRPr>
      </a:lvl4pPr>
      <a:lvl5pPr marL="1828706" algn="l" defTabSz="457177" rtl="0" eaLnBrk="1" latinLnBrk="0" hangingPunct="1">
        <a:defRPr sz="1800" kern="1200">
          <a:solidFill>
            <a:schemeClr val="tx1"/>
          </a:solidFill>
          <a:latin typeface="+mn-lt"/>
          <a:ea typeface="+mn-ea"/>
          <a:cs typeface="+mn-cs"/>
        </a:defRPr>
      </a:lvl5pPr>
      <a:lvl6pPr marL="2285883" algn="l" defTabSz="457177" rtl="0" eaLnBrk="1" latinLnBrk="0" hangingPunct="1">
        <a:defRPr sz="1800" kern="1200">
          <a:solidFill>
            <a:schemeClr val="tx1"/>
          </a:solidFill>
          <a:latin typeface="+mn-lt"/>
          <a:ea typeface="+mn-ea"/>
          <a:cs typeface="+mn-cs"/>
        </a:defRPr>
      </a:lvl6pPr>
      <a:lvl7pPr marL="2743060" algn="l" defTabSz="457177" rtl="0" eaLnBrk="1" latinLnBrk="0" hangingPunct="1">
        <a:defRPr sz="1800" kern="1200">
          <a:solidFill>
            <a:schemeClr val="tx1"/>
          </a:solidFill>
          <a:latin typeface="+mn-lt"/>
          <a:ea typeface="+mn-ea"/>
          <a:cs typeface="+mn-cs"/>
        </a:defRPr>
      </a:lvl7pPr>
      <a:lvl8pPr marL="3200236" algn="l" defTabSz="457177" rtl="0" eaLnBrk="1" latinLnBrk="0" hangingPunct="1">
        <a:defRPr sz="1800" kern="1200">
          <a:solidFill>
            <a:schemeClr val="tx1"/>
          </a:solidFill>
          <a:latin typeface="+mn-lt"/>
          <a:ea typeface="+mn-ea"/>
          <a:cs typeface="+mn-cs"/>
        </a:defRPr>
      </a:lvl8pPr>
      <a:lvl9pPr marL="3657413" algn="l" defTabSz="4571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5602" name="Group 2"/>
          <p:cNvGrpSpPr>
            <a:grpSpLocks/>
          </p:cNvGrpSpPr>
          <p:nvPr/>
        </p:nvGrpSpPr>
        <p:grpSpPr bwMode="auto">
          <a:xfrm>
            <a:off x="3800475" y="1789113"/>
            <a:ext cx="5340350" cy="5056187"/>
            <a:chOff x="2394" y="1127"/>
            <a:chExt cx="3364" cy="3185"/>
          </a:xfrm>
        </p:grpSpPr>
        <p:sp>
          <p:nvSpPr>
            <p:cNvPr id="18435"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36"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37"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38"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39"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40"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41"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42"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43"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44"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45"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46"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47"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48"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49"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50"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51"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52"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53"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54"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55"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56"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57"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58"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59"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60"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61"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62"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63"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64"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65"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66"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67"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8468"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Arial" pitchFamily="-108" charset="0"/>
                <a:ea typeface="ＭＳ Ｐゴシック" pitchFamily="-108" charset="-128"/>
                <a:cs typeface="ＭＳ Ｐゴシック" pitchFamily="-108" charset="-128"/>
              </a:endParaRPr>
            </a:p>
          </p:txBody>
        </p:sp>
      </p:grpSp>
      <p:sp>
        <p:nvSpPr>
          <p:cNvPr id="18469"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470"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471"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ahoma" pitchFamily="-108" charset="-52"/>
                <a:ea typeface="ＭＳ Ｐゴシック" pitchFamily="-108" charset="-128"/>
                <a:cs typeface="ＭＳ Ｐゴシック" pitchFamily="-108" charset="-128"/>
              </a:defRPr>
            </a:lvl1pPr>
          </a:lstStyle>
          <a:p>
            <a:pPr>
              <a:defRPr/>
            </a:pPr>
            <a:endParaRPr lang="en-US"/>
          </a:p>
        </p:txBody>
      </p:sp>
      <p:sp>
        <p:nvSpPr>
          <p:cNvPr id="18472"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Tahoma" pitchFamily="-108" charset="-52"/>
                <a:ea typeface="ＭＳ Ｐゴシック" pitchFamily="-108" charset="-128"/>
                <a:cs typeface="ＭＳ Ｐゴシック" pitchFamily="-108" charset="-128"/>
              </a:defRPr>
            </a:lvl1pPr>
          </a:lstStyle>
          <a:p>
            <a:pPr>
              <a:defRPr/>
            </a:pPr>
            <a:endParaRPr lang="en-US"/>
          </a:p>
        </p:txBody>
      </p:sp>
      <p:sp>
        <p:nvSpPr>
          <p:cNvPr id="18473"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ahoma" charset="0"/>
              </a:defRPr>
            </a:lvl1pPr>
          </a:lstStyle>
          <a:p>
            <a:pPr>
              <a:defRPr/>
            </a:pPr>
            <a:fld id="{2C5CC240-FE11-EF41-9C28-A93EE63344D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703" r:id="rId1"/>
    <p:sldLayoutId id="2147485704" r:id="rId2"/>
    <p:sldLayoutId id="2147485705" r:id="rId3"/>
    <p:sldLayoutId id="2147485706" r:id="rId4"/>
    <p:sldLayoutId id="2147485707" r:id="rId5"/>
    <p:sldLayoutId id="2147485708" r:id="rId6"/>
    <p:sldLayoutId id="2147485709" r:id="rId7"/>
    <p:sldLayoutId id="2147485710" r:id="rId8"/>
    <p:sldLayoutId id="2147485711" r:id="rId9"/>
    <p:sldLayoutId id="2147485712" r:id="rId10"/>
    <p:sldLayoutId id="2147485713"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65000"/>
        <a:buFont typeface="Wingdings" charset="0"/>
        <a:buChar char="n"/>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1"/>
        </a:buClr>
        <a:buSzPct val="65000"/>
        <a:buFont typeface="Wingdings" charset="0"/>
        <a:buChar char="n"/>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65000"/>
        <a:buFont typeface="Wingdings" charset="0"/>
        <a:buChar char="n"/>
        <a:defRPr sz="2400">
          <a:solidFill>
            <a:schemeClr val="tx1"/>
          </a:solidFill>
          <a:effectLst>
            <a:outerShdw blurRad="38100" dist="38100" dir="2700000" algn="tl">
              <a:srgbClr val="000000"/>
            </a:outerShdw>
          </a:effectLst>
          <a:latin typeface="+mn-lt"/>
          <a:ea typeface="ＭＳ Ｐゴシック" charset="0"/>
          <a:cs typeface="Geneva" pitchFamily="24" charset="0"/>
        </a:defRPr>
      </a:lvl3pPr>
      <a:lvl4pPr marL="1600200" indent="-228600" algn="l" rtl="0" eaLnBrk="0" fontAlgn="base" hangingPunct="0">
        <a:spcBef>
          <a:spcPct val="20000"/>
        </a:spcBef>
        <a:spcAft>
          <a:spcPct val="0"/>
        </a:spcAft>
        <a:buClr>
          <a:schemeClr val="tx1"/>
        </a:buClr>
        <a:buSzPct val="65000"/>
        <a:buFont typeface="Wingdings" charset="0"/>
        <a:buChar char="n"/>
        <a:defRPr sz="2000">
          <a:solidFill>
            <a:schemeClr val="tx1"/>
          </a:solidFill>
          <a:effectLst>
            <a:outerShdw blurRad="38100" dist="38100" dir="2700000" algn="tl">
              <a:srgbClr val="000000"/>
            </a:outerShdw>
          </a:effectLst>
          <a:latin typeface="+mn-lt"/>
          <a:ea typeface="Geneva" pitchFamily="-108" charset="-128"/>
          <a:cs typeface="Geneva" pitchFamily="24" charset="0"/>
        </a:defRPr>
      </a:lvl4pPr>
      <a:lvl5pPr marL="20574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mn-lt"/>
          <a:ea typeface="Geneva" pitchFamily="-108" charset="-128"/>
          <a:cs typeface="Geneva" pitchFamily="24" charset="0"/>
        </a:defRPr>
      </a:lvl5pPr>
      <a:lvl6pPr marL="2514600" indent="-228600" algn="l" rtl="0" fontAlgn="base">
        <a:spcBef>
          <a:spcPct val="20000"/>
        </a:spcBef>
        <a:spcAft>
          <a:spcPct val="0"/>
        </a:spcAft>
        <a:buClr>
          <a:schemeClr val="folHlink"/>
        </a:buClr>
        <a:buSzPct val="65000"/>
        <a:buFont typeface="Wingdings" pitchFamily="-111" charset="2"/>
        <a:buChar char="n"/>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folHlink"/>
        </a:buClr>
        <a:buSzPct val="65000"/>
        <a:buFont typeface="Wingdings" pitchFamily="-111" charset="2"/>
        <a:buChar char="n"/>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folHlink"/>
        </a:buClr>
        <a:buSzPct val="65000"/>
        <a:buFont typeface="Wingdings" pitchFamily="-111" charset="2"/>
        <a:buChar char="n"/>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folHlink"/>
        </a:buClr>
        <a:buSzPct val="65000"/>
        <a:buFont typeface="Wingdings" pitchFamily="-111" charset="2"/>
        <a:buChar char="n"/>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7890" name="Group 2"/>
          <p:cNvGrpSpPr>
            <a:grpSpLocks/>
          </p:cNvGrpSpPr>
          <p:nvPr/>
        </p:nvGrpSpPr>
        <p:grpSpPr bwMode="auto">
          <a:xfrm>
            <a:off x="0" y="0"/>
            <a:ext cx="9132888" cy="6845300"/>
            <a:chOff x="0" y="0"/>
            <a:chExt cx="5753" cy="4312"/>
          </a:xfrm>
        </p:grpSpPr>
        <p:sp>
          <p:nvSpPr>
            <p:cNvPr id="37894" name="Rectangle 3"/>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nvGrpSpPr>
            <p:cNvPr id="37895" name="Group 4"/>
            <p:cNvGrpSpPr>
              <a:grpSpLocks/>
            </p:cNvGrpSpPr>
            <p:nvPr/>
          </p:nvGrpSpPr>
          <p:grpSpPr bwMode="auto">
            <a:xfrm>
              <a:off x="246" y="204"/>
              <a:ext cx="5271" cy="3889"/>
              <a:chOff x="246" y="204"/>
              <a:chExt cx="5271" cy="3889"/>
            </a:xfrm>
          </p:grpSpPr>
          <p:sp>
            <p:nvSpPr>
              <p:cNvPr id="15365" name="Rectangle 5"/>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defRPr/>
                </a:pPr>
                <a:endParaRPr lang="en-US">
                  <a:latin typeface="Arial" pitchFamily="-108" charset="0"/>
                  <a:ea typeface="ＭＳ Ｐゴシック" pitchFamily="-108" charset="-128"/>
                  <a:cs typeface="ＭＳ Ｐゴシック" pitchFamily="-108" charset="-128"/>
                </a:endParaRPr>
              </a:p>
            </p:txBody>
          </p:sp>
          <p:sp>
            <p:nvSpPr>
              <p:cNvPr id="37901" name="Freeform 6"/>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37902" name="Freeform 7"/>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37903" name="Freeform 8"/>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37904" name="Freeform 9"/>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37905" name="Freeform 10"/>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37906" name="Freeform 11"/>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37907" name="Freeform 12"/>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37908" name="Freeform 13"/>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37909" name="Freeform 14"/>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37910" name="Freeform 15"/>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37911" name="Freeform 16"/>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37912" name="Freeform 17"/>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37913" name="Freeform 18"/>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37914" name="Freeform 19"/>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37915" name="Freeform 20"/>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37916" name="Freeform 21"/>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37917" name="Freeform 22"/>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37918" name="Freeform 23"/>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37919" name="Freeform 24"/>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37920" name="Freeform 25"/>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37921" name="Freeform 26"/>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37922" name="Freeform 27"/>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37896" name="Group 28"/>
            <p:cNvGrpSpPr>
              <a:grpSpLocks/>
            </p:cNvGrpSpPr>
            <p:nvPr/>
          </p:nvGrpSpPr>
          <p:grpSpPr bwMode="auto">
            <a:xfrm>
              <a:off x="0" y="0"/>
              <a:ext cx="1246" cy="1232"/>
              <a:chOff x="0" y="0"/>
              <a:chExt cx="1246" cy="1232"/>
            </a:xfrm>
          </p:grpSpPr>
          <p:sp>
            <p:nvSpPr>
              <p:cNvPr id="37897" name="Rectangle 29"/>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37898" name="Rectangle 30"/>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37899" name="Rectangle 31"/>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grpSp>
      <p:sp>
        <p:nvSpPr>
          <p:cNvPr id="37891" name="Text Box 32"/>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endParaRPr lang="en-US" sz="1400" b="1">
              <a:solidFill>
                <a:srgbClr val="FFFFFF"/>
              </a:solidFill>
            </a:endParaRPr>
          </a:p>
        </p:txBody>
      </p:sp>
      <p:sp>
        <p:nvSpPr>
          <p:cNvPr id="37892" name="Text Box 33"/>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sz="900" b="1">
                <a:solidFill>
                  <a:srgbClr val="FFFFFF"/>
                </a:solidFill>
              </a:rPr>
              <a:t>©2003 TBBMI</a:t>
            </a:r>
          </a:p>
        </p:txBody>
      </p:sp>
      <p:sp>
        <p:nvSpPr>
          <p:cNvPr id="15394" name="Rectangle 34"/>
          <p:cNvSpPr>
            <a:spLocks noChangeArrowheads="1"/>
          </p:cNvSpPr>
          <p:nvPr/>
        </p:nvSpPr>
        <p:spPr bwMode="auto">
          <a:xfrm>
            <a:off x="7543800" y="6515100"/>
            <a:ext cx="736600" cy="268288"/>
          </a:xfrm>
          <a:prstGeom prst="rect">
            <a:avLst/>
          </a:prstGeom>
          <a:noFill/>
          <a:ln w="12700">
            <a:noFill/>
            <a:miter lim="800000"/>
            <a:headEnd/>
            <a:tailEnd/>
          </a:ln>
          <a:effectLst/>
        </p:spPr>
        <p:txBody>
          <a:bodyPr wrap="none" anchor="ctr">
            <a:spAutoFit/>
          </a:bodyPr>
          <a:lstStyle/>
          <a:p>
            <a:pPr algn="ctr">
              <a:defRPr/>
            </a:pPr>
            <a:r>
              <a:rPr lang="en-US" sz="1000" b="1">
                <a:effectLst>
                  <a:outerShdw blurRad="38100" dist="38100" dir="2700000" algn="tl">
                    <a:srgbClr val="000000"/>
                  </a:outerShdw>
                </a:effectLst>
                <a:latin typeface="Comic Sans MS" charset="0"/>
              </a:rPr>
              <a:t>7.5.03b.</a:t>
            </a:r>
          </a:p>
        </p:txBody>
      </p:sp>
    </p:spTree>
  </p:cSld>
  <p:clrMap bg1="dk2" tx1="lt1" bg2="dk1" tx2="lt2" accent1="accent1" accent2="accent2" accent3="accent3" accent4="accent4" accent5="accent5" accent6="accent6" hlink="hlink" folHlink="folHlink"/>
  <p:sldLayoutIdLst>
    <p:sldLayoutId id="2147485714" r:id="rId1"/>
    <p:sldLayoutId id="2147485715" r:id="rId2"/>
    <p:sldLayoutId id="2147485716" r:id="rId3"/>
    <p:sldLayoutId id="2147485717" r:id="rId4"/>
    <p:sldLayoutId id="2147485718" r:id="rId5"/>
    <p:sldLayoutId id="2147485719" r:id="rId6"/>
    <p:sldLayoutId id="2147485720" r:id="rId7"/>
    <p:sldLayoutId id="2147485721" r:id="rId8"/>
    <p:sldLayoutId id="2147485722" r:id="rId9"/>
    <p:sldLayoutId id="2147485723" r:id="rId10"/>
    <p:sldLayoutId id="2147485724" r:id="rId11"/>
  </p:sldLayoutIdLst>
  <p:transition>
    <p:wheel spokes="0"/>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pitchFamily="-111" charset="-128"/>
          <a:cs typeface="ＭＳ Ｐゴシック" pitchFamily="-111"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pitchFamily="-111" charset="-128"/>
          <a:cs typeface="ＭＳ Ｐゴシック" pitchFamily="-111"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pitchFamily="-111" charset="-128"/>
          <a:cs typeface="ＭＳ Ｐゴシック" pitchFamily="-111"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pitchFamily="-111" charset="-128"/>
          <a:cs typeface="ＭＳ Ｐゴシック" pitchFamily="-111" charset="-128"/>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imes" pitchFamily="-111"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imes" pitchFamily="-111"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imes" pitchFamily="-111"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imes" pitchFamily="-111"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0"/>
          <a:cs typeface="Geneva" pitchFamily="24"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pitchFamily="-108" charset="-128"/>
          <a:cs typeface="Geneva" pitchFamily="24"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pitchFamily="-108" charset="-128"/>
          <a:cs typeface="Geneva" pitchFamily="24" charset="0"/>
        </a:defRPr>
      </a:lvl5pPr>
      <a:lvl6pPr marL="25146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11267"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99BA172-70E3-CD4F-9254-F27A5C7DAE48}" type="slidenum">
              <a:rPr lang="en-US"/>
              <a:pPr>
                <a:defRPr/>
              </a:pPr>
              <a:t>‹#›</a:t>
            </a:fld>
            <a:endParaRPr lang="en-US"/>
          </a:p>
        </p:txBody>
      </p:sp>
      <p:grpSp>
        <p:nvGrpSpPr>
          <p:cNvPr id="38916" name="Group 4"/>
          <p:cNvGrpSpPr>
            <a:grpSpLocks/>
          </p:cNvGrpSpPr>
          <p:nvPr/>
        </p:nvGrpSpPr>
        <p:grpSpPr bwMode="auto">
          <a:xfrm>
            <a:off x="0" y="0"/>
            <a:ext cx="9140825" cy="6850063"/>
            <a:chOff x="0" y="0"/>
            <a:chExt cx="5758" cy="4315"/>
          </a:xfrm>
        </p:grpSpPr>
        <p:grpSp>
          <p:nvGrpSpPr>
            <p:cNvPr id="38920" name="Group 5"/>
            <p:cNvGrpSpPr>
              <a:grpSpLocks/>
            </p:cNvGrpSpPr>
            <p:nvPr userDrawn="1"/>
          </p:nvGrpSpPr>
          <p:grpSpPr bwMode="auto">
            <a:xfrm>
              <a:off x="1728" y="2230"/>
              <a:ext cx="4027" cy="2085"/>
              <a:chOff x="1728" y="2230"/>
              <a:chExt cx="4027" cy="2085"/>
            </a:xfrm>
          </p:grpSpPr>
          <p:sp>
            <p:nvSpPr>
              <p:cNvPr id="11270"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1271"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11272"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38926"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274"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latin typeface="Arial" pitchFamily="-108" charset="0"/>
                  <a:ea typeface="ＭＳ Ｐゴシック" pitchFamily="-108" charset="-128"/>
                  <a:cs typeface="ＭＳ Ｐゴシック" pitchFamily="-108" charset="-128"/>
                </a:endParaRPr>
              </a:p>
            </p:txBody>
          </p:sp>
        </p:grpSp>
        <p:sp>
          <p:nvSpPr>
            <p:cNvPr id="11275"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latin typeface="Arial" pitchFamily="-108" charset="0"/>
                <a:ea typeface="ＭＳ Ｐゴシック" pitchFamily="-108" charset="-128"/>
                <a:cs typeface="ＭＳ Ｐゴシック" pitchFamily="-108" charset="-128"/>
              </a:endParaRPr>
            </a:p>
          </p:txBody>
        </p:sp>
        <p:sp>
          <p:nvSpPr>
            <p:cNvPr id="38922" name="Freeform 12"/>
            <p:cNvSpPr>
              <a:spLocks/>
            </p:cNvSpPr>
            <p:nvPr/>
          </p:nvSpPr>
          <p:spPr bwMode="hidden">
            <a:xfrm>
              <a:off x="0" y="0"/>
              <a:ext cx="5758" cy="1776"/>
            </a:xfrm>
            <a:custGeom>
              <a:avLst/>
              <a:gdLst>
                <a:gd name="T0" fmla="*/ 0 w 5740"/>
                <a:gd name="T1" fmla="*/ 0 h 1906"/>
                <a:gd name="T2" fmla="*/ 0 w 5740"/>
                <a:gd name="T3" fmla="*/ 1437 h 1906"/>
                <a:gd name="T4" fmla="*/ 5812 w 5740"/>
                <a:gd name="T5" fmla="*/ 1437 h 1906"/>
                <a:gd name="T6" fmla="*/ 5812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11277"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78"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11279"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5725" r:id="rId1"/>
    <p:sldLayoutId id="2147485726" r:id="rId2"/>
    <p:sldLayoutId id="2147485727" r:id="rId3"/>
    <p:sldLayoutId id="2147485728" r:id="rId4"/>
    <p:sldLayoutId id="2147485729" r:id="rId5"/>
    <p:sldLayoutId id="2147485730" r:id="rId6"/>
    <p:sldLayoutId id="2147485731" r:id="rId7"/>
    <p:sldLayoutId id="2147485732" r:id="rId8"/>
    <p:sldLayoutId id="2147485733" r:id="rId9"/>
    <p:sldLayoutId id="2147485734" r:id="rId10"/>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1"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1"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1"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1"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ＭＳ Ｐゴシック" charset="0"/>
          <a:cs typeface="Geneva" pitchFamily="24" charset="0"/>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Geneva" pitchFamily="-108" charset="-128"/>
          <a:cs typeface="Geneva" pitchFamily="24" charset="0"/>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Geneva" pitchFamily="-108" charset="-128"/>
          <a:cs typeface="Geneva" pitchFamily="24" charset="0"/>
        </a:defRPr>
      </a:lvl5pPr>
      <a:lvl6pPr marL="2514600" indent="-228600" algn="l" rtl="0" fontAlgn="base">
        <a:spcBef>
          <a:spcPct val="20000"/>
        </a:spcBef>
        <a:spcAft>
          <a:spcPct val="0"/>
        </a:spcAft>
        <a:buClr>
          <a:schemeClr val="hlink"/>
        </a:buClr>
        <a:buSzPct val="70000"/>
        <a:buFont typeface="Wingdings" pitchFamily="-111" charset="2"/>
        <a:buChar char="n"/>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hlink"/>
        </a:buClr>
        <a:buSzPct val="70000"/>
        <a:buFont typeface="Wingdings" pitchFamily="-111" charset="2"/>
        <a:buChar char="n"/>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hlink"/>
        </a:buClr>
        <a:buSzPct val="70000"/>
        <a:buFont typeface="Wingdings" pitchFamily="-111" charset="2"/>
        <a:buChar char="n"/>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hlink"/>
        </a:buClr>
        <a:buSzPct val="70000"/>
        <a:buFont typeface="Wingdings" pitchFamily="-111" charset="2"/>
        <a:buChar char="n"/>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pitchFamily="-108" charset="0"/>
                <a:ea typeface="ＭＳ Ｐゴシック" pitchFamily="-108" charset="-128"/>
                <a:cs typeface="ＭＳ Ｐゴシック" pitchFamily="-108" charset="-128"/>
              </a:defRPr>
            </a:lvl1pPr>
          </a:lstStyle>
          <a:p>
            <a:pPr>
              <a:defRPr/>
            </a:pPr>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08" charset="0"/>
                <a:ea typeface="ＭＳ Ｐゴシック" pitchFamily="-108" charset="-128"/>
                <a:cs typeface="ＭＳ Ｐゴシック" pitchFamily="-108" charset="-128"/>
              </a:defRPr>
            </a:lvl1pPr>
          </a:lstStyle>
          <a:p>
            <a:pPr>
              <a:defRPr/>
            </a:pPr>
            <a:endParaRPr lang="en-US"/>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charset="0"/>
              </a:defRPr>
            </a:lvl1pPr>
          </a:lstStyle>
          <a:p>
            <a:pPr>
              <a:defRPr/>
            </a:pPr>
            <a:fld id="{9FA8D50A-E6E1-BB44-9B87-E2F3C066337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735" r:id="rId1"/>
    <p:sldLayoutId id="2147485736" r:id="rId2"/>
    <p:sldLayoutId id="2147485737" r:id="rId3"/>
    <p:sldLayoutId id="2147485738" r:id="rId4"/>
    <p:sldLayoutId id="2147485739" r:id="rId5"/>
    <p:sldLayoutId id="2147485740" r:id="rId6"/>
    <p:sldLayoutId id="2147485741" r:id="rId7"/>
    <p:sldLayoutId id="2147485742" r:id="rId8"/>
    <p:sldLayoutId id="2147485743" r:id="rId9"/>
    <p:sldLayoutId id="2147485744" r:id="rId10"/>
    <p:sldLayoutId id="2147485745" r:id="rId11"/>
    <p:sldLayoutId id="2147485746" r:id="rId12"/>
  </p:sldLayoutIdLst>
  <p:transition spd="med">
    <p:randomBar dir="vert"/>
  </p:transition>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pitchFamily="24" charset="0"/>
        </a:defRPr>
      </a:lvl3pPr>
      <a:lvl4pPr marL="1600200" indent="-228600" algn="l" rtl="0" eaLnBrk="0" fontAlgn="base" hangingPunct="0">
        <a:spcBef>
          <a:spcPct val="20000"/>
        </a:spcBef>
        <a:spcAft>
          <a:spcPct val="0"/>
        </a:spcAft>
        <a:buChar char="–"/>
        <a:defRPr sz="2000">
          <a:solidFill>
            <a:schemeClr val="tx1"/>
          </a:solidFill>
          <a:latin typeface="+mn-lt"/>
          <a:ea typeface="Geneva" pitchFamily="-108" charset="-128"/>
          <a:cs typeface="Geneva" pitchFamily="24" charset="0"/>
        </a:defRPr>
      </a:lvl4pPr>
      <a:lvl5pPr marL="2057400" indent="-228600" algn="l" rtl="0" eaLnBrk="0" fontAlgn="base" hangingPunct="0">
        <a:spcBef>
          <a:spcPct val="20000"/>
        </a:spcBef>
        <a:spcAft>
          <a:spcPct val="0"/>
        </a:spcAft>
        <a:buChar char="»"/>
        <a:defRPr sz="2000">
          <a:solidFill>
            <a:schemeClr val="tx1"/>
          </a:solidFill>
          <a:latin typeface="+mn-lt"/>
          <a:ea typeface="Geneva" pitchFamily="-108" charset="-128"/>
          <a:cs typeface="Geneva" pitchFamily="24"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bwMode="auto">
          <a:xfrm>
            <a:off x="1447800" y="609600"/>
            <a:ext cx="7239000" cy="1143000"/>
          </a:xfrm>
          <a:prstGeom prst="rect">
            <a:avLst/>
          </a:prstGeom>
          <a:noFill/>
          <a:ln w="9525">
            <a:noFill/>
            <a:miter lim="800000"/>
            <a:headEnd/>
            <a:tailEnd/>
          </a:ln>
          <a:effectLst>
            <a:outerShdw blurRad="25400" dist="38099"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43" name="Rectangle 3"/>
          <p:cNvSpPr>
            <a:spLocks noGrp="1" noChangeArrowheads="1"/>
          </p:cNvSpPr>
          <p:nvPr>
            <p:ph type="body" idx="1"/>
          </p:nvPr>
        </p:nvSpPr>
        <p:spPr bwMode="auto">
          <a:xfrm>
            <a:off x="2286000" y="1981200"/>
            <a:ext cx="6400800" cy="4114800"/>
          </a:xfrm>
          <a:prstGeom prst="rect">
            <a:avLst/>
          </a:prstGeom>
          <a:noFill/>
          <a:ln w="9525">
            <a:noFill/>
            <a:miter lim="800000"/>
            <a:headEnd/>
            <a:tailEnd/>
          </a:ln>
          <a:effectLst>
            <a:outerShdw blurRad="254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4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blurRad="254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defRPr sz="1400">
                <a:latin typeface="Verdana" pitchFamily="-108" charset="0"/>
                <a:ea typeface="Osaka" pitchFamily="-108" charset="-128"/>
                <a:cs typeface="Osaka" pitchFamily="-108" charset="-128"/>
              </a:defRPr>
            </a:lvl1pPr>
          </a:lstStyle>
          <a:p>
            <a:pPr>
              <a:defRPr/>
            </a:pPr>
            <a:endParaRPr lang="en-US"/>
          </a:p>
        </p:txBody>
      </p:sp>
      <p:sp>
        <p:nvSpPr>
          <p:cNvPr id="61445" name="Rectangle 5"/>
          <p:cNvSpPr>
            <a:spLocks noGrp="1" noChangeArrowheads="1"/>
          </p:cNvSpPr>
          <p:nvPr>
            <p:ph type="ftr" sz="quarter" idx="3"/>
          </p:nvPr>
        </p:nvSpPr>
        <p:spPr bwMode="auto">
          <a:xfrm>
            <a:off x="3200400" y="6248400"/>
            <a:ext cx="2895600" cy="457200"/>
          </a:xfrm>
          <a:prstGeom prst="rect">
            <a:avLst/>
          </a:prstGeom>
          <a:noFill/>
          <a:ln w="9525">
            <a:noFill/>
            <a:miter lim="800000"/>
            <a:headEnd/>
            <a:tailEnd/>
          </a:ln>
          <a:effectLst>
            <a:outerShdw blurRad="254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ctr">
              <a:defRPr sz="1400">
                <a:latin typeface="Verdana" pitchFamily="-108" charset="0"/>
                <a:ea typeface="Osaka" pitchFamily="-108" charset="-128"/>
                <a:cs typeface="Osaka" pitchFamily="-108" charset="-128"/>
              </a:defRPr>
            </a:lvl1pPr>
          </a:lstStyle>
          <a:p>
            <a:pPr>
              <a:defRPr/>
            </a:pPr>
            <a:endParaRPr lang="en-US"/>
          </a:p>
        </p:txBody>
      </p:sp>
      <p:sp>
        <p:nvSpPr>
          <p:cNvPr id="61446" name="Rectangle 6"/>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a:outerShdw blurRad="254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r">
              <a:defRPr sz="1400">
                <a:latin typeface="Verdana" charset="0"/>
                <a:ea typeface="Osaka" charset="0"/>
                <a:cs typeface="Osaka" charset="0"/>
              </a:defRPr>
            </a:lvl1pPr>
          </a:lstStyle>
          <a:p>
            <a:pPr>
              <a:defRPr/>
            </a:pPr>
            <a:fld id="{ED1F4387-CF87-DF41-9259-43401BFFEEB6}"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747" r:id="rId1"/>
    <p:sldLayoutId id="2147485748" r:id="rId2"/>
    <p:sldLayoutId id="2147485749" r:id="rId3"/>
    <p:sldLayoutId id="2147485750" r:id="rId4"/>
    <p:sldLayoutId id="2147485751" r:id="rId5"/>
    <p:sldLayoutId id="2147485752" r:id="rId6"/>
    <p:sldLayoutId id="2147485753" r:id="rId7"/>
    <p:sldLayoutId id="2147485754" r:id="rId8"/>
    <p:sldLayoutId id="2147485755" r:id="rId9"/>
    <p:sldLayoutId id="2147485756" r:id="rId10"/>
  </p:sldLayoutIdLst>
  <p:hf sldNum="0" hdr="0"/>
  <p:txStyles>
    <p:titleStyle>
      <a:lvl1pPr algn="r" rtl="0" eaLnBrk="0" fontAlgn="base" hangingPunct="0">
        <a:spcBef>
          <a:spcPct val="0"/>
        </a:spcBef>
        <a:spcAft>
          <a:spcPct val="0"/>
        </a:spcAft>
        <a:defRPr sz="4400">
          <a:solidFill>
            <a:schemeClr val="tx2"/>
          </a:solidFill>
          <a:latin typeface="+mj-lt"/>
          <a:ea typeface="+mj-ea"/>
          <a:cs typeface="+mj-cs"/>
        </a:defRPr>
      </a:lvl1pPr>
      <a:lvl2pPr algn="r" rtl="0" eaLnBrk="0" fontAlgn="base" hangingPunct="0">
        <a:spcBef>
          <a:spcPct val="0"/>
        </a:spcBef>
        <a:spcAft>
          <a:spcPct val="0"/>
        </a:spcAft>
        <a:defRPr sz="4400">
          <a:solidFill>
            <a:schemeClr val="tx2"/>
          </a:solidFill>
          <a:latin typeface="Verdana" pitchFamily="-111" charset="0"/>
          <a:ea typeface="Osaka" pitchFamily="-111" charset="-128"/>
          <a:cs typeface="Osaka" pitchFamily="-111" charset="-128"/>
        </a:defRPr>
      </a:lvl2pPr>
      <a:lvl3pPr algn="r" rtl="0" eaLnBrk="0" fontAlgn="base" hangingPunct="0">
        <a:spcBef>
          <a:spcPct val="0"/>
        </a:spcBef>
        <a:spcAft>
          <a:spcPct val="0"/>
        </a:spcAft>
        <a:defRPr sz="4400">
          <a:solidFill>
            <a:schemeClr val="tx2"/>
          </a:solidFill>
          <a:latin typeface="Verdana" pitchFamily="-111" charset="0"/>
          <a:ea typeface="Osaka" pitchFamily="-111" charset="-128"/>
          <a:cs typeface="Osaka" pitchFamily="-111" charset="-128"/>
        </a:defRPr>
      </a:lvl3pPr>
      <a:lvl4pPr algn="r" rtl="0" eaLnBrk="0" fontAlgn="base" hangingPunct="0">
        <a:spcBef>
          <a:spcPct val="0"/>
        </a:spcBef>
        <a:spcAft>
          <a:spcPct val="0"/>
        </a:spcAft>
        <a:defRPr sz="4400">
          <a:solidFill>
            <a:schemeClr val="tx2"/>
          </a:solidFill>
          <a:latin typeface="Verdana" pitchFamily="-111" charset="0"/>
          <a:ea typeface="Osaka" pitchFamily="-111" charset="-128"/>
          <a:cs typeface="Osaka" pitchFamily="-111" charset="-128"/>
        </a:defRPr>
      </a:lvl4pPr>
      <a:lvl5pPr algn="r" rtl="0" eaLnBrk="0" fontAlgn="base" hangingPunct="0">
        <a:spcBef>
          <a:spcPct val="0"/>
        </a:spcBef>
        <a:spcAft>
          <a:spcPct val="0"/>
        </a:spcAft>
        <a:defRPr sz="4400">
          <a:solidFill>
            <a:schemeClr val="tx2"/>
          </a:solidFill>
          <a:latin typeface="Verdana" pitchFamily="-111" charset="0"/>
          <a:ea typeface="Osaka" pitchFamily="-111" charset="-128"/>
          <a:cs typeface="Osaka" pitchFamily="-111" charset="-128"/>
        </a:defRPr>
      </a:lvl5pPr>
      <a:lvl6pPr marL="457200" algn="r" rtl="0" fontAlgn="base">
        <a:spcBef>
          <a:spcPct val="0"/>
        </a:spcBef>
        <a:spcAft>
          <a:spcPct val="0"/>
        </a:spcAft>
        <a:defRPr sz="4400">
          <a:solidFill>
            <a:schemeClr val="tx2"/>
          </a:solidFill>
          <a:latin typeface="Verdana" pitchFamily="-111" charset="0"/>
          <a:ea typeface="Osaka" pitchFamily="-111" charset="-128"/>
          <a:cs typeface="Osaka" pitchFamily="-111" charset="-128"/>
        </a:defRPr>
      </a:lvl6pPr>
      <a:lvl7pPr marL="914400" algn="r" rtl="0" fontAlgn="base">
        <a:spcBef>
          <a:spcPct val="0"/>
        </a:spcBef>
        <a:spcAft>
          <a:spcPct val="0"/>
        </a:spcAft>
        <a:defRPr sz="4400">
          <a:solidFill>
            <a:schemeClr val="tx2"/>
          </a:solidFill>
          <a:latin typeface="Verdana" pitchFamily="-111" charset="0"/>
          <a:ea typeface="Osaka" pitchFamily="-111" charset="-128"/>
          <a:cs typeface="Osaka" pitchFamily="-111" charset="-128"/>
        </a:defRPr>
      </a:lvl7pPr>
      <a:lvl8pPr marL="1371600" algn="r" rtl="0" fontAlgn="base">
        <a:spcBef>
          <a:spcPct val="0"/>
        </a:spcBef>
        <a:spcAft>
          <a:spcPct val="0"/>
        </a:spcAft>
        <a:defRPr sz="4400">
          <a:solidFill>
            <a:schemeClr val="tx2"/>
          </a:solidFill>
          <a:latin typeface="Verdana" pitchFamily="-111" charset="0"/>
          <a:ea typeface="Osaka" pitchFamily="-111" charset="-128"/>
          <a:cs typeface="Osaka" pitchFamily="-111" charset="-128"/>
        </a:defRPr>
      </a:lvl8pPr>
      <a:lvl9pPr marL="1828800" algn="r" rtl="0" fontAlgn="base">
        <a:spcBef>
          <a:spcPct val="0"/>
        </a:spcBef>
        <a:spcAft>
          <a:spcPct val="0"/>
        </a:spcAft>
        <a:defRPr sz="4400">
          <a:solidFill>
            <a:schemeClr val="tx2"/>
          </a:solidFill>
          <a:latin typeface="Verdana" pitchFamily="-111" charset="0"/>
          <a:ea typeface="Osaka" pitchFamily="-111" charset="-128"/>
          <a:cs typeface="Osaka" pitchFamily="-111" charset="-128"/>
        </a:defRPr>
      </a:lvl9pPr>
    </p:titleStyle>
    <p:bodyStyle>
      <a:lvl1pPr marL="342900" indent="-342900" algn="l" rtl="0" eaLnBrk="0" fontAlgn="base" hangingPunct="0">
        <a:spcBef>
          <a:spcPct val="20000"/>
        </a:spcBef>
        <a:spcAft>
          <a:spcPct val="0"/>
        </a:spcAft>
        <a:buFont typeface="Monotype Sorts" charset="0"/>
        <a:buChar char="F"/>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8000"/>
        </a:buClr>
        <a:buFont typeface="Monotype Sorts" charset="0"/>
        <a:buChar char="F"/>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Monotype Sorts" charset="0"/>
        <a:buChar char="F"/>
        <a:defRPr sz="2400">
          <a:solidFill>
            <a:schemeClr val="tx1"/>
          </a:solidFill>
          <a:latin typeface="+mn-lt"/>
          <a:ea typeface="+mn-ea"/>
          <a:cs typeface="+mn-cs"/>
        </a:defRPr>
      </a:lvl3pPr>
      <a:lvl4pPr marL="1600200" indent="-228600" algn="l" rtl="0" eaLnBrk="0" fontAlgn="base" hangingPunct="0">
        <a:spcBef>
          <a:spcPct val="20000"/>
        </a:spcBef>
        <a:spcAft>
          <a:spcPct val="0"/>
        </a:spcAft>
        <a:buClr>
          <a:srgbClr val="FF8000"/>
        </a:buClr>
        <a:buFont typeface="Monotype Sorts" charset="0"/>
        <a:buChar char="F"/>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Monotype Sorts" charset="0"/>
        <a:buChar char="F"/>
        <a:defRPr sz="2000">
          <a:solidFill>
            <a:schemeClr val="tx1"/>
          </a:solidFill>
          <a:latin typeface="+mn-lt"/>
          <a:ea typeface="+mn-ea"/>
          <a:cs typeface="+mn-cs"/>
        </a:defRPr>
      </a:lvl5pPr>
      <a:lvl6pPr marL="2514600" indent="-228600" algn="l" rtl="0" fontAlgn="base">
        <a:spcBef>
          <a:spcPct val="20000"/>
        </a:spcBef>
        <a:spcAft>
          <a:spcPct val="0"/>
        </a:spcAft>
        <a:buFont typeface="Monotype Sorts" pitchFamily="-111" charset="2"/>
        <a:buChar char="F"/>
        <a:defRPr sz="2000">
          <a:solidFill>
            <a:schemeClr val="tx1"/>
          </a:solidFill>
          <a:latin typeface="+mn-lt"/>
          <a:ea typeface="+mn-ea"/>
          <a:cs typeface="+mn-cs"/>
        </a:defRPr>
      </a:lvl6pPr>
      <a:lvl7pPr marL="2971800" indent="-228600" algn="l" rtl="0" fontAlgn="base">
        <a:spcBef>
          <a:spcPct val="20000"/>
        </a:spcBef>
        <a:spcAft>
          <a:spcPct val="0"/>
        </a:spcAft>
        <a:buFont typeface="Monotype Sorts" pitchFamily="-111" charset="2"/>
        <a:buChar char="F"/>
        <a:defRPr sz="2000">
          <a:solidFill>
            <a:schemeClr val="tx1"/>
          </a:solidFill>
          <a:latin typeface="+mn-lt"/>
          <a:ea typeface="+mn-ea"/>
          <a:cs typeface="+mn-cs"/>
        </a:defRPr>
      </a:lvl7pPr>
      <a:lvl8pPr marL="3429000" indent="-228600" algn="l" rtl="0" fontAlgn="base">
        <a:spcBef>
          <a:spcPct val="20000"/>
        </a:spcBef>
        <a:spcAft>
          <a:spcPct val="0"/>
        </a:spcAft>
        <a:buFont typeface="Monotype Sorts" pitchFamily="-111" charset="2"/>
        <a:buChar char="F"/>
        <a:defRPr sz="2000">
          <a:solidFill>
            <a:schemeClr val="tx1"/>
          </a:solidFill>
          <a:latin typeface="+mn-lt"/>
          <a:ea typeface="+mn-ea"/>
          <a:cs typeface="+mn-cs"/>
        </a:defRPr>
      </a:lvl8pPr>
      <a:lvl9pPr marL="3886200" indent="-228600" algn="l" rtl="0" fontAlgn="base">
        <a:spcBef>
          <a:spcPct val="20000"/>
        </a:spcBef>
        <a:spcAft>
          <a:spcPct val="0"/>
        </a:spcAft>
        <a:buFont typeface="Monotype Sorts" pitchFamily="-111" charset="2"/>
        <a:buChar char="F"/>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bwMode="auto">
          <a:xfrm>
            <a:off x="1752600" y="1219200"/>
            <a:ext cx="7162800" cy="1143000"/>
          </a:xfrm>
          <a:prstGeom prst="rect">
            <a:avLst/>
          </a:prstGeom>
          <a:noFill/>
          <a:ln w="9525">
            <a:noFill/>
            <a:miter lim="800000"/>
            <a:headEnd/>
            <a:tailEnd/>
          </a:ln>
          <a:effectLst>
            <a:outerShdw blurRad="63500" dist="25400" dir="5100233" algn="ctr" rotWithShape="0">
              <a:srgbClr val="FFFFFF">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5171" name="Rectangle 3"/>
          <p:cNvSpPr>
            <a:spLocks noGrp="1" noChangeArrowheads="1"/>
          </p:cNvSpPr>
          <p:nvPr>
            <p:ph type="body" idx="1"/>
          </p:nvPr>
        </p:nvSpPr>
        <p:spPr bwMode="auto">
          <a:xfrm>
            <a:off x="1752600" y="2438400"/>
            <a:ext cx="7162800" cy="3429000"/>
          </a:xfrm>
          <a:prstGeom prst="rect">
            <a:avLst/>
          </a:prstGeom>
          <a:noFill/>
          <a:ln w="9525">
            <a:noFill/>
            <a:miter lim="800000"/>
            <a:headEnd/>
            <a:tailEnd/>
          </a:ln>
          <a:effectLst>
            <a:outerShdw blurRad="50800" dist="12699" dir="5100221" algn="ctr" rotWithShape="0">
              <a:srgbClr val="FFFFFF">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5172" name="Rectangle 4"/>
          <p:cNvSpPr>
            <a:spLocks noGrp="1" noChangeArrowheads="1"/>
          </p:cNvSpPr>
          <p:nvPr>
            <p:ph type="dt" sz="half" idx="2"/>
          </p:nvPr>
        </p:nvSpPr>
        <p:spPr bwMode="auto">
          <a:xfrm>
            <a:off x="1524000" y="5943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rebuchet MS" pitchFamily="-108" charset="0"/>
                <a:ea typeface="Osaka" pitchFamily="-108" charset="-128"/>
                <a:cs typeface="Osaka" pitchFamily="-108" charset="-128"/>
              </a:defRPr>
            </a:lvl1pPr>
          </a:lstStyle>
          <a:p>
            <a:pPr>
              <a:defRPr/>
            </a:pPr>
            <a:endParaRPr lang="en-US"/>
          </a:p>
        </p:txBody>
      </p:sp>
      <p:sp>
        <p:nvSpPr>
          <p:cNvPr id="135173" name="Rectangle 5"/>
          <p:cNvSpPr>
            <a:spLocks noGrp="1" noChangeArrowheads="1"/>
          </p:cNvSpPr>
          <p:nvPr>
            <p:ph type="ftr" sz="quarter" idx="3"/>
          </p:nvPr>
        </p:nvSpPr>
        <p:spPr bwMode="auto">
          <a:xfrm>
            <a:off x="3733800" y="59436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rebuchet MS" pitchFamily="-108" charset="0"/>
                <a:ea typeface="Osaka" pitchFamily="-108" charset="-128"/>
                <a:cs typeface="Osaka" pitchFamily="-108" charset="-128"/>
              </a:defRPr>
            </a:lvl1pPr>
          </a:lstStyle>
          <a:p>
            <a:pPr>
              <a:defRPr/>
            </a:pPr>
            <a:endParaRPr lang="en-US"/>
          </a:p>
        </p:txBody>
      </p:sp>
      <p:sp>
        <p:nvSpPr>
          <p:cNvPr id="135174" name="Rectangle 6"/>
          <p:cNvSpPr>
            <a:spLocks noGrp="1" noChangeArrowheads="1"/>
          </p:cNvSpPr>
          <p:nvPr>
            <p:ph type="sldNum" sz="quarter" idx="4"/>
          </p:nvPr>
        </p:nvSpPr>
        <p:spPr bwMode="auto">
          <a:xfrm>
            <a:off x="7010400" y="5943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rebuchet MS" charset="0"/>
                <a:ea typeface="Osaka" charset="0"/>
                <a:cs typeface="Osaka" charset="0"/>
              </a:defRPr>
            </a:lvl1pPr>
          </a:lstStyle>
          <a:p>
            <a:pPr>
              <a:defRPr/>
            </a:pPr>
            <a:fld id="{EFD77B6A-6EC6-BC4D-8C46-032175A8007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757" r:id="rId1"/>
    <p:sldLayoutId id="2147485758" r:id="rId2"/>
    <p:sldLayoutId id="2147485759" r:id="rId3"/>
    <p:sldLayoutId id="2147485760" r:id="rId4"/>
    <p:sldLayoutId id="2147485761" r:id="rId5"/>
    <p:sldLayoutId id="2147485762" r:id="rId6"/>
    <p:sldLayoutId id="2147485763" r:id="rId7"/>
    <p:sldLayoutId id="2147485764" r:id="rId8"/>
    <p:sldLayoutId id="2147485765" r:id="rId9"/>
    <p:sldLayoutId id="2147485766" r:id="rId10"/>
    <p:sldLayoutId id="21474857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rebuchet MS" pitchFamily="-111" charset="0"/>
          <a:ea typeface="Osaka" pitchFamily="-111" charset="-128"/>
          <a:cs typeface="Osaka" pitchFamily="-111" charset="-128"/>
        </a:defRPr>
      </a:lvl2pPr>
      <a:lvl3pPr algn="ctr" rtl="0" eaLnBrk="0" fontAlgn="base" hangingPunct="0">
        <a:spcBef>
          <a:spcPct val="0"/>
        </a:spcBef>
        <a:spcAft>
          <a:spcPct val="0"/>
        </a:spcAft>
        <a:defRPr sz="4400">
          <a:solidFill>
            <a:schemeClr val="tx2"/>
          </a:solidFill>
          <a:latin typeface="Trebuchet MS" pitchFamily="-111" charset="0"/>
          <a:ea typeface="Osaka" pitchFamily="-111" charset="-128"/>
          <a:cs typeface="Osaka" pitchFamily="-111" charset="-128"/>
        </a:defRPr>
      </a:lvl3pPr>
      <a:lvl4pPr algn="ctr" rtl="0" eaLnBrk="0" fontAlgn="base" hangingPunct="0">
        <a:spcBef>
          <a:spcPct val="0"/>
        </a:spcBef>
        <a:spcAft>
          <a:spcPct val="0"/>
        </a:spcAft>
        <a:defRPr sz="4400">
          <a:solidFill>
            <a:schemeClr val="tx2"/>
          </a:solidFill>
          <a:latin typeface="Trebuchet MS" pitchFamily="-111" charset="0"/>
          <a:ea typeface="Osaka" pitchFamily="-111" charset="-128"/>
          <a:cs typeface="Osaka" pitchFamily="-111" charset="-128"/>
        </a:defRPr>
      </a:lvl4pPr>
      <a:lvl5pPr algn="ctr" rtl="0" eaLnBrk="0" fontAlgn="base" hangingPunct="0">
        <a:spcBef>
          <a:spcPct val="0"/>
        </a:spcBef>
        <a:spcAft>
          <a:spcPct val="0"/>
        </a:spcAft>
        <a:defRPr sz="4400">
          <a:solidFill>
            <a:schemeClr val="tx2"/>
          </a:solidFill>
          <a:latin typeface="Trebuchet MS" pitchFamily="-111" charset="0"/>
          <a:ea typeface="Osaka" pitchFamily="-111" charset="-128"/>
          <a:cs typeface="Osaka" pitchFamily="-111" charset="-128"/>
        </a:defRPr>
      </a:lvl5pPr>
      <a:lvl6pPr marL="457200" algn="ctr" rtl="0" fontAlgn="base">
        <a:spcBef>
          <a:spcPct val="0"/>
        </a:spcBef>
        <a:spcAft>
          <a:spcPct val="0"/>
        </a:spcAft>
        <a:defRPr sz="4400">
          <a:solidFill>
            <a:schemeClr val="tx2"/>
          </a:solidFill>
          <a:latin typeface="Trebuchet MS" pitchFamily="-111" charset="0"/>
          <a:ea typeface="Osaka" pitchFamily="-111" charset="-128"/>
          <a:cs typeface="Osaka" pitchFamily="-111" charset="-128"/>
        </a:defRPr>
      </a:lvl6pPr>
      <a:lvl7pPr marL="914400" algn="ctr" rtl="0" fontAlgn="base">
        <a:spcBef>
          <a:spcPct val="0"/>
        </a:spcBef>
        <a:spcAft>
          <a:spcPct val="0"/>
        </a:spcAft>
        <a:defRPr sz="4400">
          <a:solidFill>
            <a:schemeClr val="tx2"/>
          </a:solidFill>
          <a:latin typeface="Trebuchet MS" pitchFamily="-111" charset="0"/>
          <a:ea typeface="Osaka" pitchFamily="-111" charset="-128"/>
          <a:cs typeface="Osaka" pitchFamily="-111" charset="-128"/>
        </a:defRPr>
      </a:lvl7pPr>
      <a:lvl8pPr marL="1371600" algn="ctr" rtl="0" fontAlgn="base">
        <a:spcBef>
          <a:spcPct val="0"/>
        </a:spcBef>
        <a:spcAft>
          <a:spcPct val="0"/>
        </a:spcAft>
        <a:defRPr sz="4400">
          <a:solidFill>
            <a:schemeClr val="tx2"/>
          </a:solidFill>
          <a:latin typeface="Trebuchet MS" pitchFamily="-111" charset="0"/>
          <a:ea typeface="Osaka" pitchFamily="-111" charset="-128"/>
          <a:cs typeface="Osaka" pitchFamily="-111" charset="-128"/>
        </a:defRPr>
      </a:lvl8pPr>
      <a:lvl9pPr marL="1828800" algn="ctr" rtl="0" fontAlgn="base">
        <a:spcBef>
          <a:spcPct val="0"/>
        </a:spcBef>
        <a:spcAft>
          <a:spcPct val="0"/>
        </a:spcAft>
        <a:defRPr sz="4400">
          <a:solidFill>
            <a:schemeClr val="tx2"/>
          </a:solidFill>
          <a:latin typeface="Trebuchet MS" pitchFamily="-111" charset="0"/>
          <a:ea typeface="Osaka" pitchFamily="-111" charset="-128"/>
          <a:cs typeface="Osaka" pitchFamily="-111" charset="-128"/>
        </a:defRPr>
      </a:lvl9pPr>
    </p:titleStyle>
    <p:bodyStyle>
      <a:lvl1pPr marL="342900" indent="-342900" algn="l" rtl="0" eaLnBrk="0" fontAlgn="base" hangingPunct="0">
        <a:spcBef>
          <a:spcPct val="20000"/>
        </a:spcBef>
        <a:spcAft>
          <a:spcPct val="0"/>
        </a:spcAft>
        <a:buFont typeface="Time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Times"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Times"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Times" pitchFamily="-111"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Times" pitchFamily="-111"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Times" pitchFamily="-111"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Times" pitchFamily="-111"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3">
            <a:lum bright="6000"/>
            <a:extLst>
              <a:ext uri="{28A0092B-C50C-407E-A947-70E740481C1C}">
                <a14:useLocalDpi xmlns:a14="http://schemas.microsoft.com/office/drawing/2010/main"/>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7043" name="Rectangle 3"/>
          <p:cNvSpPr>
            <a:spLocks noGrp="1" noChangeArrowheads="1"/>
          </p:cNvSpPr>
          <p:nvPr>
            <p:ph type="title"/>
          </p:nvPr>
        </p:nvSpPr>
        <p:spPr bwMode="auto">
          <a:xfrm>
            <a:off x="1066800" y="609600"/>
            <a:ext cx="7010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7044" name="Rectangle 4"/>
          <p:cNvSpPr>
            <a:spLocks noGrp="1" noChangeArrowheads="1"/>
          </p:cNvSpPr>
          <p:nvPr>
            <p:ph type="body" idx="1"/>
          </p:nvPr>
        </p:nvSpPr>
        <p:spPr bwMode="auto">
          <a:xfrm>
            <a:off x="685800" y="1981200"/>
            <a:ext cx="7772400" cy="40386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56037" name="Rectangle 5"/>
          <p:cNvSpPr>
            <a:spLocks noGrp="1" noChangeArrowheads="1"/>
          </p:cNvSpPr>
          <p:nvPr>
            <p:ph type="dt" sz="half" idx="2"/>
          </p:nvPr>
        </p:nvSpPr>
        <p:spPr bwMode="auto">
          <a:xfrm>
            <a:off x="685800" y="6172200"/>
            <a:ext cx="1905000" cy="457200"/>
          </a:xfrm>
          <a:prstGeom prst="rect">
            <a:avLst/>
          </a:prstGeom>
          <a:noFill/>
          <a:ln w="9525">
            <a:noFill/>
            <a:miter lim="800000"/>
            <a:headEnd/>
            <a:tailEnd/>
          </a:ln>
          <a:effectLst>
            <a:outerShdw blurRad="25400" dist="12700" dir="2700000" algn="ctr" rotWithShape="0">
              <a:srgbClr val="000000">
                <a:alpha val="74998"/>
              </a:srgbClr>
            </a:outerShdw>
          </a:effectLst>
        </p:spPr>
        <p:txBody>
          <a:bodyPr vert="horz" wrap="square" lIns="91440" tIns="45720" rIns="91440" bIns="45720" numCol="1" anchor="t" anchorCtr="0" compatLnSpc="1">
            <a:prstTxWarp prst="textNoShape">
              <a:avLst/>
            </a:prstTxWarp>
          </a:bodyPr>
          <a:lstStyle>
            <a:lvl1pPr>
              <a:defRPr sz="1400">
                <a:solidFill>
                  <a:schemeClr val="tx2"/>
                </a:solidFill>
                <a:latin typeface="Arial" pitchFamily="-108" charset="0"/>
                <a:ea typeface="ＭＳ Ｐゴシック" pitchFamily="-108" charset="-128"/>
                <a:cs typeface="ＭＳ Ｐゴシック" pitchFamily="-108" charset="-128"/>
              </a:defRPr>
            </a:lvl1pPr>
          </a:lstStyle>
          <a:p>
            <a:pPr>
              <a:defRPr/>
            </a:pPr>
            <a:endParaRPr lang="en-US"/>
          </a:p>
        </p:txBody>
      </p:sp>
      <p:sp>
        <p:nvSpPr>
          <p:cNvPr id="556038" name="Rectangle 6"/>
          <p:cNvSpPr>
            <a:spLocks noGrp="1" noChangeArrowheads="1"/>
          </p:cNvSpPr>
          <p:nvPr>
            <p:ph type="ftr" sz="quarter" idx="3"/>
          </p:nvPr>
        </p:nvSpPr>
        <p:spPr bwMode="auto">
          <a:xfrm>
            <a:off x="3124200" y="6172200"/>
            <a:ext cx="2895600" cy="457200"/>
          </a:xfrm>
          <a:prstGeom prst="rect">
            <a:avLst/>
          </a:prstGeom>
          <a:noFill/>
          <a:ln w="9525">
            <a:noFill/>
            <a:miter lim="800000"/>
            <a:headEnd/>
            <a:tailEnd/>
          </a:ln>
          <a:effectLst>
            <a:outerShdw blurRad="25400" dist="12700" dir="2700000" algn="ctr" rotWithShape="0">
              <a:srgbClr val="000000">
                <a:alpha val="74998"/>
              </a:srgbClr>
            </a:outerShdw>
          </a:effectLst>
        </p:spPr>
        <p:txBody>
          <a:bodyPr vert="horz" wrap="square" lIns="91440" tIns="45720" rIns="91440" bIns="45720" numCol="1" anchor="t" anchorCtr="0" compatLnSpc="1">
            <a:prstTxWarp prst="textNoShape">
              <a:avLst/>
            </a:prstTxWarp>
          </a:bodyPr>
          <a:lstStyle>
            <a:lvl1pPr algn="ctr">
              <a:defRPr sz="1400">
                <a:solidFill>
                  <a:schemeClr val="tx2"/>
                </a:solidFill>
                <a:latin typeface="Arial" pitchFamily="-108" charset="0"/>
                <a:ea typeface="ＭＳ Ｐゴシック" pitchFamily="-108" charset="-128"/>
                <a:cs typeface="ＭＳ Ｐゴシック" pitchFamily="-108" charset="-128"/>
              </a:defRPr>
            </a:lvl1pPr>
          </a:lstStyle>
          <a:p>
            <a:pPr>
              <a:defRPr/>
            </a:pPr>
            <a:endParaRPr lang="en-US"/>
          </a:p>
        </p:txBody>
      </p:sp>
      <p:sp>
        <p:nvSpPr>
          <p:cNvPr id="556039" name="Rectangle 7"/>
          <p:cNvSpPr>
            <a:spLocks noGrp="1" noChangeArrowheads="1"/>
          </p:cNvSpPr>
          <p:nvPr>
            <p:ph type="sldNum" sz="quarter" idx="4"/>
          </p:nvPr>
        </p:nvSpPr>
        <p:spPr bwMode="auto">
          <a:xfrm>
            <a:off x="6553200" y="6172200"/>
            <a:ext cx="1905000" cy="457200"/>
          </a:xfrm>
          <a:prstGeom prst="rect">
            <a:avLst/>
          </a:prstGeom>
          <a:noFill/>
          <a:ln w="9525">
            <a:noFill/>
            <a:miter lim="800000"/>
            <a:headEnd/>
            <a:tailEnd/>
          </a:ln>
          <a:effectLst>
            <a:outerShdw blurRad="25400" dist="12700" dir="2700000" algn="ctr" rotWithShape="0">
              <a:srgbClr val="000000">
                <a:alpha val="74998"/>
              </a:srgbClr>
            </a:outerShdw>
          </a:effectLst>
        </p:spPr>
        <p:txBody>
          <a:bodyPr vert="horz" wrap="square" lIns="91440" tIns="45720" rIns="91440" bIns="45720" numCol="1" anchor="t" anchorCtr="0" compatLnSpc="1">
            <a:prstTxWarp prst="textNoShape">
              <a:avLst/>
            </a:prstTxWarp>
          </a:bodyPr>
          <a:lstStyle>
            <a:lvl1pPr algn="r">
              <a:defRPr sz="1400">
                <a:solidFill>
                  <a:schemeClr val="tx2"/>
                </a:solidFill>
              </a:defRPr>
            </a:lvl1pPr>
          </a:lstStyle>
          <a:p>
            <a:pPr>
              <a:defRPr/>
            </a:pPr>
            <a:fld id="{77A6F507-1B59-B94F-8485-5F7D1062A33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768" r:id="rId1"/>
  </p:sldLayoutIdLst>
  <p:hf sldNum="0" hdr="0"/>
  <p:txStyles>
    <p:title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b="1">
          <a:solidFill>
            <a:schemeClr val="tx1"/>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b="1">
          <a:solidFill>
            <a:schemeClr val="tx1"/>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b="1">
          <a:solidFill>
            <a:schemeClr val="tx1"/>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b="1">
          <a:solidFill>
            <a:schemeClr val="tx1"/>
          </a:solidFill>
          <a:latin typeface="Arial" pitchFamily="-111" charset="0"/>
          <a:ea typeface="ＭＳ Ｐゴシック" pitchFamily="-111" charset="-128"/>
          <a:cs typeface="ＭＳ Ｐゴシック" pitchFamily="-111" charset="-128"/>
        </a:defRPr>
      </a:lvl6pPr>
      <a:lvl7pPr marL="914400" algn="ctr" rtl="0" fontAlgn="base">
        <a:spcBef>
          <a:spcPct val="0"/>
        </a:spcBef>
        <a:spcAft>
          <a:spcPct val="0"/>
        </a:spcAft>
        <a:defRPr sz="4400" b="1">
          <a:solidFill>
            <a:schemeClr val="tx1"/>
          </a:solidFill>
          <a:latin typeface="Arial" pitchFamily="-111" charset="0"/>
          <a:ea typeface="ＭＳ Ｐゴシック" pitchFamily="-111" charset="-128"/>
          <a:cs typeface="ＭＳ Ｐゴシック" pitchFamily="-111" charset="-128"/>
        </a:defRPr>
      </a:lvl7pPr>
      <a:lvl8pPr marL="1371600" algn="ctr" rtl="0" fontAlgn="base">
        <a:spcBef>
          <a:spcPct val="0"/>
        </a:spcBef>
        <a:spcAft>
          <a:spcPct val="0"/>
        </a:spcAft>
        <a:defRPr sz="4400" b="1">
          <a:solidFill>
            <a:schemeClr val="tx1"/>
          </a:solidFill>
          <a:latin typeface="Arial" pitchFamily="-111" charset="0"/>
          <a:ea typeface="ＭＳ Ｐゴシック" pitchFamily="-111" charset="-128"/>
          <a:cs typeface="ＭＳ Ｐゴシック" pitchFamily="-111" charset="-128"/>
        </a:defRPr>
      </a:lvl8pPr>
      <a:lvl9pPr marL="1828800" algn="ctr" rtl="0" fontAlgn="base">
        <a:spcBef>
          <a:spcPct val="0"/>
        </a:spcBef>
        <a:spcAft>
          <a:spcPct val="0"/>
        </a:spcAft>
        <a:defRPr sz="4400" b="1">
          <a:solidFill>
            <a:schemeClr val="tx1"/>
          </a:solidFill>
          <a:latin typeface="Arial" pitchFamily="-111" charset="0"/>
          <a:ea typeface="ＭＳ Ｐゴシック" pitchFamily="-111" charset="-128"/>
          <a:cs typeface="ＭＳ Ｐゴシック" pitchFamily="-11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pitchFamily="24" charset="0"/>
        </a:defRPr>
      </a:lvl3pPr>
      <a:lvl4pPr marL="1600200" indent="-228600" algn="l" rtl="0" eaLnBrk="0" fontAlgn="base" hangingPunct="0">
        <a:spcBef>
          <a:spcPct val="20000"/>
        </a:spcBef>
        <a:spcAft>
          <a:spcPct val="0"/>
        </a:spcAft>
        <a:buChar char="–"/>
        <a:defRPr sz="2000">
          <a:solidFill>
            <a:schemeClr val="tx1"/>
          </a:solidFill>
          <a:latin typeface="+mn-lt"/>
          <a:ea typeface="Geneva" pitchFamily="-108" charset="-128"/>
          <a:cs typeface="Geneva" pitchFamily="24" charset="0"/>
        </a:defRPr>
      </a:lvl4pPr>
      <a:lvl5pPr marL="2057400" indent="-228600" algn="l" rtl="0" eaLnBrk="0" fontAlgn="base" hangingPunct="0">
        <a:spcBef>
          <a:spcPct val="20000"/>
        </a:spcBef>
        <a:spcAft>
          <a:spcPct val="0"/>
        </a:spcAft>
        <a:buChar char="»"/>
        <a:defRPr sz="2000">
          <a:solidFill>
            <a:schemeClr val="tx1"/>
          </a:solidFill>
          <a:latin typeface="+mn-lt"/>
          <a:ea typeface="Geneva" pitchFamily="-108" charset="-128"/>
          <a:cs typeface="Geneva" pitchFamily="24"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0.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5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6.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5.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60.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65.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60.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5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8.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8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0.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9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91.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91.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157.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168.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91.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90.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4.xml"/><Relationship Id="rId1" Type="http://schemas.openxmlformats.org/officeDocument/2006/relationships/slideLayout" Target="../slideLayouts/slideLayout169.xml"/><Relationship Id="rId4" Type="http://schemas.openxmlformats.org/officeDocument/2006/relationships/image" Target="../media/image3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6.xml"/><Relationship Id="rId1" Type="http://schemas.openxmlformats.org/officeDocument/2006/relationships/slideLayout" Target="../slideLayouts/slideLayout9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7.xml"/><Relationship Id="rId1" Type="http://schemas.openxmlformats.org/officeDocument/2006/relationships/slideLayout" Target="../slideLayouts/slideLayout95.xml"/><Relationship Id="rId4" Type="http://schemas.openxmlformats.org/officeDocument/2006/relationships/image" Target="../media/image34.emf"/></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87.xml"/><Relationship Id="rId4" Type="http://schemas.openxmlformats.org/officeDocument/2006/relationships/image" Target="../media/image36.png"/></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87.xml"/><Relationship Id="rId4" Type="http://schemas.openxmlformats.org/officeDocument/2006/relationships/image" Target="../media/image36.png"/></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87.xml"/><Relationship Id="rId4" Type="http://schemas.openxmlformats.org/officeDocument/2006/relationships/image" Target="../media/image36.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7.xml"/></Relationships>
</file>

<file path=ppt/slides/_rels/slide4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2.xml"/><Relationship Id="rId1" Type="http://schemas.openxmlformats.org/officeDocument/2006/relationships/slideLayout" Target="../slideLayouts/slideLayout1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0.xml"/></Relationships>
</file>

<file path=ppt/slides/_rels/slide5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3.xml"/><Relationship Id="rId1" Type="http://schemas.openxmlformats.org/officeDocument/2006/relationships/slideLayout" Target="../slideLayouts/slideLayout118.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118.xml"/></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5.xml"/><Relationship Id="rId1" Type="http://schemas.openxmlformats.org/officeDocument/2006/relationships/slideLayout" Target="../slideLayouts/slideLayout118.xml"/></Relationships>
</file>

<file path=ppt/slides/_rels/slide5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46.xml"/><Relationship Id="rId1" Type="http://schemas.openxmlformats.org/officeDocument/2006/relationships/slideLayout" Target="../slideLayouts/slideLayout12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47.xml"/><Relationship Id="rId1" Type="http://schemas.openxmlformats.org/officeDocument/2006/relationships/slideLayout" Target="../slideLayouts/slideLayout132.xml"/><Relationship Id="rId4" Type="http://schemas.openxmlformats.org/officeDocument/2006/relationships/image" Target="../media/image34.emf"/></Relationships>
</file>

<file path=ppt/slides/_rels/slide5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8.xml"/><Relationship Id="rId1" Type="http://schemas.openxmlformats.org/officeDocument/2006/relationships/slideLayout" Target="../slideLayouts/slideLayout14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5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9.xml"/><Relationship Id="rId1" Type="http://schemas.openxmlformats.org/officeDocument/2006/relationships/slideLayout" Target="../slideLayouts/slideLayout106.xml"/><Relationship Id="rId4" Type="http://schemas.openxmlformats.org/officeDocument/2006/relationships/image" Target="../media/image44.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877788"/>
            <a:ext cx="9144000" cy="5143500"/>
          </a:xfrm>
          <a:prstGeom prst="rect">
            <a:avLst/>
          </a:prstGeom>
        </p:spPr>
      </p:pic>
      <p:sp>
        <p:nvSpPr>
          <p:cNvPr id="2" name="Title 1"/>
          <p:cNvSpPr>
            <a:spLocks noGrp="1"/>
          </p:cNvSpPr>
          <p:nvPr>
            <p:ph type="title"/>
          </p:nvPr>
        </p:nvSpPr>
        <p:spPr>
          <a:xfrm>
            <a:off x="0" y="14719"/>
            <a:ext cx="9144000" cy="821993"/>
          </a:xfrm>
        </p:spPr>
        <p:txBody>
          <a:bodyPr/>
          <a:lstStyle/>
          <a:p>
            <a:pPr algn="r">
              <a:defRPr/>
            </a:pPr>
            <a:r>
              <a:rPr lang="en-US" sz="6600" b="1" dirty="0">
                <a:effectLst>
                  <a:glow rad="177800">
                    <a:schemeClr val="bg2"/>
                  </a:glow>
                </a:effectLst>
              </a:rPr>
              <a:t>Biblical Covenants</a:t>
            </a:r>
          </a:p>
        </p:txBody>
      </p:sp>
      <p:sp>
        <p:nvSpPr>
          <p:cNvPr id="4" name="Rectangle 3">
            <a:extLst>
              <a:ext uri="{FF2B5EF4-FFF2-40B4-BE49-F238E27FC236}">
                <a16:creationId xmlns:a16="http://schemas.microsoft.com/office/drawing/2014/main" id="{670411D0-D22B-58B1-2975-0B394A6D4584}"/>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Dr. Rick Griffith • </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Jordan Evangelical Theological Seminary</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5" name="Picture 2"/>
          <p:cNvPicPr>
            <a:picLocks noGrp="1" noChangeAspect="1" noChangeArrowheads="1"/>
          </p:cNvPicPr>
          <p:nvPr>
            <p:ph type="body" idx="1"/>
          </p:nvPr>
        </p:nvPicPr>
        <p:blipFill>
          <a:blip r:embed="rId3">
            <a:extLst>
              <a:ext uri="{28A0092B-C50C-407E-A947-70E740481C1C}">
                <a14:useLocalDpi xmlns:a14="http://schemas.microsoft.com/office/drawing/2010/main"/>
              </a:ext>
            </a:extLst>
          </a:blip>
          <a:srcRect/>
          <a:stretch>
            <a:fillRect/>
          </a:stretch>
        </p:blipFill>
        <p:spPr>
          <a:xfrm>
            <a:off x="0" y="1828800"/>
            <a:ext cx="9144000" cy="5029200"/>
          </a:xfrm>
        </p:spPr>
      </p:pic>
      <p:sp>
        <p:nvSpPr>
          <p:cNvPr id="13315" name="Rectangle 3"/>
          <p:cNvSpPr>
            <a:spLocks noGrp="1" noRot="1" noChangeArrowheads="1"/>
          </p:cNvSpPr>
          <p:nvPr>
            <p:ph type="title"/>
          </p:nvPr>
        </p:nvSpPr>
        <p:spPr>
          <a:xfrm>
            <a:off x="1371600" y="381000"/>
            <a:ext cx="6400800" cy="838200"/>
          </a:xfrm>
          <a:solidFill>
            <a:srgbClr val="00FFFF"/>
          </a:solidFill>
        </p:spPr>
        <p:txBody>
          <a:bodyPr/>
          <a:lstStyle/>
          <a:p>
            <a:pPr eaLnBrk="1" hangingPunct="1">
              <a:defRPr/>
            </a:pPr>
            <a:r>
              <a:rPr lang="en-US" sz="4000">
                <a:solidFill>
                  <a:schemeClr val="bg1"/>
                </a:solidFill>
                <a:latin typeface="Arial"/>
                <a:ea typeface="ＭＳ Ｐゴシック" charset="0"/>
                <a:cs typeface="Arial"/>
              </a:rPr>
              <a:t>The Land of Abraham</a:t>
            </a:r>
          </a:p>
        </p:txBody>
      </p:sp>
      <p:sp>
        <p:nvSpPr>
          <p:cNvPr id="13317" name="AutoShape 5"/>
          <p:cNvSpPr>
            <a:spLocks noChangeArrowheads="1"/>
          </p:cNvSpPr>
          <p:nvPr/>
        </p:nvSpPr>
        <p:spPr bwMode="auto">
          <a:xfrm flipH="1">
            <a:off x="2590800" y="2544763"/>
            <a:ext cx="4572000" cy="2667000"/>
          </a:xfrm>
          <a:prstGeom prst="curvedDownArrow">
            <a:avLst>
              <a:gd name="adj1" fmla="val 34286"/>
              <a:gd name="adj2" fmla="val 68571"/>
              <a:gd name="adj3" fmla="val 33333"/>
            </a:avLst>
          </a:prstGeom>
          <a:noFill/>
          <a:ln w="76200">
            <a:solidFill>
              <a:schemeClr val="accent1"/>
            </a:solidFill>
            <a:miter lim="800000"/>
            <a:headEnd/>
            <a:tailEnd/>
          </a:ln>
          <a:effectLst>
            <a:outerShdw blurRad="63500" dist="38099" dir="2700000" algn="ctr" rotWithShape="0">
              <a:schemeClr val="bg2">
                <a:alpha val="74998"/>
              </a:schemeClr>
            </a:outerShdw>
          </a:effectLst>
        </p:spPr>
        <p:txBody>
          <a:bodyPr wrap="none" anchor="ctr"/>
          <a:lstStyle/>
          <a:p>
            <a:pPr>
              <a:defRPr/>
            </a:pPr>
            <a:endParaRPr lang="en-US" sz="2000" b="1">
              <a:latin typeface="Arial"/>
              <a:ea typeface="ＭＳ Ｐゴシック" pitchFamily="-108" charset="-128"/>
              <a:cs typeface="Arial"/>
            </a:endParaRPr>
          </a:p>
        </p:txBody>
      </p:sp>
      <p:sp>
        <p:nvSpPr>
          <p:cNvPr id="13318" name="Text Box 6"/>
          <p:cNvSpPr txBox="1">
            <a:spLocks noChangeArrowheads="1"/>
          </p:cNvSpPr>
          <p:nvPr/>
        </p:nvSpPr>
        <p:spPr bwMode="auto">
          <a:xfrm>
            <a:off x="990600" y="5486400"/>
            <a:ext cx="2209800" cy="646331"/>
          </a:xfrm>
          <a:prstGeom prst="rect">
            <a:avLst/>
          </a:prstGeom>
          <a:noFill/>
          <a:ln w="9525">
            <a:noFill/>
            <a:miter lim="800000"/>
            <a:headEnd/>
            <a:tailEnd/>
          </a:ln>
          <a:effectLst>
            <a:outerShdw blurRad="63500" dist="38099" dir="2700000" algn="ctr" rotWithShape="0">
              <a:schemeClr val="bg2">
                <a:alpha val="74998"/>
              </a:schemeClr>
            </a:outerShdw>
          </a:effectLst>
        </p:spPr>
        <p:txBody>
          <a:bodyPr>
            <a:spAutoFit/>
          </a:bodyPr>
          <a:lstStyle/>
          <a:p>
            <a:pPr eaLnBrk="1" hangingPunct="1">
              <a:spcBef>
                <a:spcPct val="50000"/>
              </a:spcBef>
              <a:defRPr/>
            </a:pPr>
            <a:r>
              <a:rPr lang="en-US" sz="3600" b="1">
                <a:solidFill>
                  <a:srgbClr val="FFFFFF"/>
                </a:solidFill>
                <a:latin typeface="Arial"/>
                <a:ea typeface="ＭＳ Ｐゴシック" pitchFamily="-108" charset="-128"/>
                <a:cs typeface="Arial"/>
              </a:rPr>
              <a:t>Egypt</a:t>
            </a:r>
          </a:p>
        </p:txBody>
      </p:sp>
      <p:sp>
        <p:nvSpPr>
          <p:cNvPr id="13319" name="Text Box 7"/>
          <p:cNvSpPr txBox="1">
            <a:spLocks noChangeArrowheads="1"/>
          </p:cNvSpPr>
          <p:nvPr/>
        </p:nvSpPr>
        <p:spPr bwMode="auto">
          <a:xfrm>
            <a:off x="5943600" y="2971800"/>
            <a:ext cx="2209800" cy="584776"/>
          </a:xfrm>
          <a:prstGeom prst="rect">
            <a:avLst/>
          </a:prstGeom>
          <a:noFill/>
          <a:ln w="9525">
            <a:noFill/>
            <a:miter lim="800000"/>
            <a:headEnd/>
            <a:tailEnd/>
          </a:ln>
          <a:effectLst>
            <a:outerShdw blurRad="63500" dist="38099" dir="2700000" algn="ctr" rotWithShape="0">
              <a:schemeClr val="bg2">
                <a:alpha val="74998"/>
              </a:schemeClr>
            </a:outerShdw>
          </a:effectLst>
        </p:spPr>
        <p:txBody>
          <a:bodyPr>
            <a:spAutoFit/>
          </a:bodyPr>
          <a:lstStyle/>
          <a:p>
            <a:pPr eaLnBrk="1" hangingPunct="1">
              <a:spcBef>
                <a:spcPct val="50000"/>
              </a:spcBef>
              <a:defRPr/>
            </a:pPr>
            <a:r>
              <a:rPr lang="en-US" sz="3200" b="1">
                <a:solidFill>
                  <a:srgbClr val="FFFFFF"/>
                </a:solidFill>
                <a:latin typeface="Arial"/>
                <a:ea typeface="ＭＳ Ｐゴシック" pitchFamily="-108" charset="-128"/>
                <a:cs typeface="Arial"/>
              </a:rPr>
              <a:t>Tigris</a:t>
            </a:r>
          </a:p>
        </p:txBody>
      </p:sp>
      <p:sp>
        <p:nvSpPr>
          <p:cNvPr id="13320" name="Text Box 8"/>
          <p:cNvSpPr txBox="1">
            <a:spLocks noChangeArrowheads="1"/>
          </p:cNvSpPr>
          <p:nvPr/>
        </p:nvSpPr>
        <p:spPr bwMode="auto">
          <a:xfrm>
            <a:off x="4038600" y="3810000"/>
            <a:ext cx="2667000" cy="584776"/>
          </a:xfrm>
          <a:prstGeom prst="rect">
            <a:avLst/>
          </a:prstGeom>
          <a:noFill/>
          <a:ln w="9525">
            <a:noFill/>
            <a:miter lim="800000"/>
            <a:headEnd/>
            <a:tailEnd/>
          </a:ln>
          <a:effectLst>
            <a:outerShdw blurRad="63500" dist="38099" dir="2700000" algn="ctr" rotWithShape="0">
              <a:schemeClr val="bg2">
                <a:alpha val="74998"/>
              </a:schemeClr>
            </a:outerShdw>
          </a:effectLst>
        </p:spPr>
        <p:txBody>
          <a:bodyPr>
            <a:spAutoFit/>
          </a:bodyPr>
          <a:lstStyle/>
          <a:p>
            <a:pPr eaLnBrk="1" hangingPunct="1">
              <a:spcBef>
                <a:spcPct val="50000"/>
              </a:spcBef>
              <a:defRPr/>
            </a:pPr>
            <a:r>
              <a:rPr lang="en-US" sz="3200" b="1">
                <a:solidFill>
                  <a:srgbClr val="FFFFFF"/>
                </a:solidFill>
                <a:latin typeface="Arial"/>
                <a:ea typeface="ＭＳ Ｐゴシック" pitchFamily="-108" charset="-128"/>
                <a:cs typeface="Arial"/>
              </a:rPr>
              <a:t>Euphrates</a:t>
            </a:r>
          </a:p>
        </p:txBody>
      </p:sp>
      <p:sp>
        <p:nvSpPr>
          <p:cNvPr id="13321" name="Text Box 9"/>
          <p:cNvSpPr txBox="1">
            <a:spLocks noChangeArrowheads="1"/>
          </p:cNvSpPr>
          <p:nvPr/>
        </p:nvSpPr>
        <p:spPr bwMode="auto">
          <a:xfrm>
            <a:off x="1981200" y="4343400"/>
            <a:ext cx="2209800" cy="646331"/>
          </a:xfrm>
          <a:prstGeom prst="rect">
            <a:avLst/>
          </a:prstGeom>
          <a:noFill/>
          <a:ln w="9525">
            <a:noFill/>
            <a:miter lim="800000"/>
            <a:headEnd/>
            <a:tailEnd/>
          </a:ln>
          <a:effectLst>
            <a:outerShdw blurRad="63500" dist="38099" dir="2700000" algn="ctr" rotWithShape="0">
              <a:schemeClr val="bg2">
                <a:alpha val="74998"/>
              </a:schemeClr>
            </a:outerShdw>
          </a:effectLst>
        </p:spPr>
        <p:txBody>
          <a:bodyPr>
            <a:spAutoFit/>
          </a:bodyPr>
          <a:lstStyle/>
          <a:p>
            <a:pPr eaLnBrk="1" hangingPunct="1">
              <a:spcBef>
                <a:spcPct val="50000"/>
              </a:spcBef>
              <a:defRPr/>
            </a:pPr>
            <a:r>
              <a:rPr lang="en-US" sz="3600" b="1">
                <a:solidFill>
                  <a:srgbClr val="FFFFFF"/>
                </a:solidFill>
                <a:latin typeface="Arial"/>
                <a:ea typeface="ＭＳ Ｐゴシック" pitchFamily="-108" charset="-128"/>
                <a:cs typeface="Arial"/>
              </a:rPr>
              <a:t>Canaan</a:t>
            </a:r>
          </a:p>
        </p:txBody>
      </p:sp>
      <p:sp>
        <p:nvSpPr>
          <p:cNvPr id="13322" name="Text Box 10"/>
          <p:cNvSpPr txBox="1">
            <a:spLocks noChangeArrowheads="1"/>
          </p:cNvSpPr>
          <p:nvPr/>
        </p:nvSpPr>
        <p:spPr bwMode="auto">
          <a:xfrm>
            <a:off x="3201144" y="1196752"/>
            <a:ext cx="2667000" cy="523220"/>
          </a:xfrm>
          <a:prstGeom prst="rect">
            <a:avLst/>
          </a:prstGeom>
          <a:noFill/>
          <a:ln w="9525">
            <a:noFill/>
            <a:miter lim="800000"/>
            <a:headEnd/>
            <a:tailEnd/>
          </a:ln>
          <a:effectLst>
            <a:outerShdw blurRad="63500" dist="29783" dir="1514402" algn="ctr" rotWithShape="0">
              <a:schemeClr val="bg2">
                <a:alpha val="74998"/>
              </a:schemeClr>
            </a:outerShdw>
          </a:effectLst>
        </p:spPr>
        <p:txBody>
          <a:bodyPr>
            <a:spAutoFit/>
          </a:bodyPr>
          <a:lstStyle/>
          <a:p>
            <a:pPr algn="r" eaLnBrk="1" hangingPunct="1">
              <a:spcBef>
                <a:spcPct val="50000"/>
              </a:spcBef>
              <a:defRPr/>
            </a:pPr>
            <a:r>
              <a:rPr lang="en-US" sz="2800" b="1" dirty="0">
                <a:solidFill>
                  <a:srgbClr val="FFFFFF"/>
                </a:solidFill>
                <a:latin typeface="Arial"/>
                <a:ea typeface="ＭＳ Ｐゴシック" pitchFamily="-108" charset="-128"/>
                <a:cs typeface="Arial"/>
              </a:rPr>
              <a:t>Genesis 12–24</a:t>
            </a:r>
          </a:p>
        </p:txBody>
      </p:sp>
      <p:sp>
        <p:nvSpPr>
          <p:cNvPr id="13323" name="Text Box 11"/>
          <p:cNvSpPr txBox="1">
            <a:spLocks noChangeArrowheads="1"/>
          </p:cNvSpPr>
          <p:nvPr/>
        </p:nvSpPr>
        <p:spPr bwMode="auto">
          <a:xfrm>
            <a:off x="4267200" y="2727325"/>
            <a:ext cx="2590800" cy="646331"/>
          </a:xfrm>
          <a:prstGeom prst="rect">
            <a:avLst/>
          </a:prstGeom>
          <a:noFill/>
          <a:ln w="9525">
            <a:noFill/>
            <a:miter lim="800000"/>
            <a:headEnd/>
            <a:tailEnd/>
          </a:ln>
          <a:effectLst>
            <a:outerShdw blurRad="63500" dist="38099" dir="2700000" algn="ctr" rotWithShape="0">
              <a:schemeClr val="bg2">
                <a:alpha val="74998"/>
              </a:schemeClr>
            </a:outerShdw>
          </a:effectLst>
        </p:spPr>
        <p:txBody>
          <a:bodyPr>
            <a:spAutoFit/>
          </a:bodyPr>
          <a:lstStyle/>
          <a:p>
            <a:pPr eaLnBrk="1" hangingPunct="1">
              <a:spcBef>
                <a:spcPct val="50000"/>
              </a:spcBef>
              <a:defRPr/>
            </a:pPr>
            <a:r>
              <a:rPr lang="en-US" sz="3600" b="1">
                <a:solidFill>
                  <a:srgbClr val="FFFFFF"/>
                </a:solidFill>
                <a:latin typeface="Arial"/>
                <a:ea typeface="ＭＳ Ｐゴシック" pitchFamily="-108" charset="-128"/>
                <a:cs typeface="Arial"/>
              </a:rPr>
              <a:t>Haran</a:t>
            </a:r>
          </a:p>
        </p:txBody>
      </p:sp>
      <p:sp>
        <p:nvSpPr>
          <p:cNvPr id="13324" name="Text Box 12"/>
          <p:cNvSpPr txBox="1">
            <a:spLocks noChangeArrowheads="1"/>
          </p:cNvSpPr>
          <p:nvPr/>
        </p:nvSpPr>
        <p:spPr bwMode="auto">
          <a:xfrm>
            <a:off x="6858000" y="4953000"/>
            <a:ext cx="2209800" cy="646331"/>
          </a:xfrm>
          <a:prstGeom prst="rect">
            <a:avLst/>
          </a:prstGeom>
          <a:noFill/>
          <a:ln w="9525">
            <a:noFill/>
            <a:miter lim="800000"/>
            <a:headEnd/>
            <a:tailEnd/>
          </a:ln>
          <a:effectLst>
            <a:outerShdw blurRad="63500" dist="38099" dir="2700000" algn="ctr" rotWithShape="0">
              <a:schemeClr val="bg2">
                <a:alpha val="74998"/>
              </a:schemeClr>
            </a:outerShdw>
          </a:effectLst>
        </p:spPr>
        <p:txBody>
          <a:bodyPr>
            <a:spAutoFit/>
          </a:bodyPr>
          <a:lstStyle/>
          <a:p>
            <a:pPr eaLnBrk="1" hangingPunct="1">
              <a:spcBef>
                <a:spcPct val="50000"/>
              </a:spcBef>
              <a:defRPr/>
            </a:pPr>
            <a:r>
              <a:rPr lang="en-US" sz="3600" b="1">
                <a:solidFill>
                  <a:srgbClr val="FFFFFF"/>
                </a:solidFill>
                <a:latin typeface="Arial"/>
                <a:ea typeface="ＭＳ Ｐゴシック" pitchFamily="-108" charset="-128"/>
                <a:cs typeface="Arial"/>
              </a:rPr>
              <a:t>Ur</a:t>
            </a:r>
          </a:p>
        </p:txBody>
      </p:sp>
      <p:sp>
        <p:nvSpPr>
          <p:cNvPr id="123916" name="Text Box 13"/>
          <p:cNvSpPr txBox="1">
            <a:spLocks noChangeArrowheads="1"/>
          </p:cNvSpPr>
          <p:nvPr/>
        </p:nvSpPr>
        <p:spPr bwMode="auto">
          <a:xfrm>
            <a:off x="3048000" y="5715000"/>
            <a:ext cx="6096000" cy="1015663"/>
          </a:xfrm>
          <a:prstGeom prst="rect">
            <a:avLst/>
          </a:prstGeom>
          <a:solidFill>
            <a:schemeClr val="bg2"/>
          </a:solidFill>
          <a:ln>
            <a:noFill/>
          </a:ln>
          <a:extLst>
            <a:ext uri="{91240B29-F687-4f45-9708-019B960494DF}">
              <a14:hiddenLine xmlns:a14="http://schemas.microsoft.com/office/drawing/2010/main" xmlns="" w="5715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dirty="0">
                <a:latin typeface="Arial"/>
                <a:cs typeface="Arial"/>
              </a:rPr>
              <a:t>Abraham used to worship the god Sin.  After his call he migrated westward to obey God but he </a:t>
            </a:r>
            <a:r>
              <a:rPr lang="en-US" sz="2000" b="1" dirty="0" err="1">
                <a:latin typeface="Arial"/>
                <a:cs typeface="Arial"/>
              </a:rPr>
              <a:t>didn</a:t>
            </a:r>
            <a:r>
              <a:rPr lang="fr-FR" altLang="ja-JP" sz="2000" b="1" dirty="0">
                <a:latin typeface="Arial"/>
                <a:cs typeface="Arial"/>
              </a:rPr>
              <a:t>'</a:t>
            </a:r>
            <a:r>
              <a:rPr lang="en-US" altLang="ja-JP" sz="2000" b="1" dirty="0">
                <a:latin typeface="Arial"/>
                <a:cs typeface="Arial"/>
              </a:rPr>
              <a:t>t know where he was going!</a:t>
            </a:r>
            <a:endParaRPr lang="en-US" sz="2000" b="1" dirty="0">
              <a:latin typeface="Arial"/>
              <a:cs typeface="Arial"/>
            </a:endParaRPr>
          </a:p>
        </p:txBody>
      </p:sp>
      <p:sp>
        <p:nvSpPr>
          <p:cNvPr id="14" name="Text Box 11"/>
          <p:cNvSpPr txBox="1">
            <a:spLocks noChangeArrowheads="1"/>
          </p:cNvSpPr>
          <p:nvPr/>
        </p:nvSpPr>
        <p:spPr bwMode="auto">
          <a:xfrm>
            <a:off x="8433320" y="44624"/>
            <a:ext cx="60317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spcBef>
                <a:spcPct val="50000"/>
              </a:spcBef>
            </a:pPr>
            <a:r>
              <a:rPr lang="en-US" sz="2400" b="1" dirty="0">
                <a:solidFill>
                  <a:srgbClr val="FFFFFF"/>
                </a:solidFill>
              </a:rPr>
              <a:t>21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13324"/>
                                        </p:tgtEl>
                                        <p:attrNameLst>
                                          <p:attrName>style.visibility</p:attrName>
                                        </p:attrNameLst>
                                      </p:cBhvr>
                                      <p:to>
                                        <p:strVal val="visible"/>
                                      </p:to>
                                    </p:set>
                                    <p:animEffect transition="in" filter="dissolve">
                                      <p:cBhvr>
                                        <p:cTn id="7" dur="500"/>
                                        <p:tgtEl>
                                          <p:spTgt spid="13324"/>
                                        </p:tgtEl>
                                      </p:cBhvr>
                                    </p:animEffect>
                                  </p:childTnLst>
                                </p:cTn>
                              </p:par>
                            </p:childTnLst>
                          </p:cTn>
                        </p:par>
                        <p:par>
                          <p:cTn id="8" fill="hold" nodeType="afterGroup">
                            <p:stCondLst>
                              <p:cond delay="1500"/>
                            </p:stCondLst>
                            <p:childTnLst>
                              <p:par>
                                <p:cTn id="9" presetID="9" presetClass="entr" presetSubtype="0" fill="hold" grpId="0" nodeType="afterEffect">
                                  <p:stCondLst>
                                    <p:cond delay="6000"/>
                                  </p:stCondLst>
                                  <p:childTnLst>
                                    <p:set>
                                      <p:cBhvr>
                                        <p:cTn id="10" dur="1" fill="hold">
                                          <p:stCondLst>
                                            <p:cond delay="0"/>
                                          </p:stCondLst>
                                        </p:cTn>
                                        <p:tgtEl>
                                          <p:spTgt spid="13321"/>
                                        </p:tgtEl>
                                        <p:attrNameLst>
                                          <p:attrName>style.visibility</p:attrName>
                                        </p:attrNameLst>
                                      </p:cBhvr>
                                      <p:to>
                                        <p:strVal val="visible"/>
                                      </p:to>
                                    </p:set>
                                    <p:animEffect transition="in" filter="dissolve">
                                      <p:cBhvr>
                                        <p:cTn id="11" dur="500"/>
                                        <p:tgtEl>
                                          <p:spTgt spid="13321"/>
                                        </p:tgtEl>
                                      </p:cBhvr>
                                    </p:animEffect>
                                  </p:childTnLst>
                                </p:cTn>
                              </p:par>
                            </p:childTnLst>
                          </p:cTn>
                        </p:par>
                        <p:par>
                          <p:cTn id="12" fill="hold" nodeType="afterGroup">
                            <p:stCondLst>
                              <p:cond delay="8000"/>
                            </p:stCondLst>
                            <p:childTnLst>
                              <p:par>
                                <p:cTn id="13" presetID="22" presetClass="entr" presetSubtype="2" fill="hold" grpId="0" nodeType="afterEffect">
                                  <p:stCondLst>
                                    <p:cond delay="4000"/>
                                  </p:stCondLst>
                                  <p:childTnLst>
                                    <p:set>
                                      <p:cBhvr>
                                        <p:cTn id="14" dur="1" fill="hold">
                                          <p:stCondLst>
                                            <p:cond delay="0"/>
                                          </p:stCondLst>
                                        </p:cTn>
                                        <p:tgtEl>
                                          <p:spTgt spid="13317"/>
                                        </p:tgtEl>
                                        <p:attrNameLst>
                                          <p:attrName>style.visibility</p:attrName>
                                        </p:attrNameLst>
                                      </p:cBhvr>
                                      <p:to>
                                        <p:strVal val="visible"/>
                                      </p:to>
                                    </p:set>
                                    <p:animEffect transition="in" filter="wipe(right)">
                                      <p:cBhvr>
                                        <p:cTn id="15" dur="500"/>
                                        <p:tgtEl>
                                          <p:spTgt spid="13317"/>
                                        </p:tgtEl>
                                      </p:cBhvr>
                                    </p:animEffect>
                                  </p:childTnLst>
                                </p:cTn>
                              </p:par>
                            </p:childTnLst>
                          </p:cTn>
                        </p:par>
                        <p:par>
                          <p:cTn id="16" fill="hold" nodeType="afterGroup">
                            <p:stCondLst>
                              <p:cond delay="12500"/>
                            </p:stCondLst>
                            <p:childTnLst>
                              <p:par>
                                <p:cTn id="17" presetID="9" presetClass="entr" presetSubtype="0" fill="hold" grpId="0" nodeType="afterEffect">
                                  <p:stCondLst>
                                    <p:cond delay="5000"/>
                                  </p:stCondLst>
                                  <p:childTnLst>
                                    <p:set>
                                      <p:cBhvr>
                                        <p:cTn id="18" dur="1" fill="hold">
                                          <p:stCondLst>
                                            <p:cond delay="0"/>
                                          </p:stCondLst>
                                        </p:cTn>
                                        <p:tgtEl>
                                          <p:spTgt spid="13323"/>
                                        </p:tgtEl>
                                        <p:attrNameLst>
                                          <p:attrName>style.visibility</p:attrName>
                                        </p:attrNameLst>
                                      </p:cBhvr>
                                      <p:to>
                                        <p:strVal val="visible"/>
                                      </p:to>
                                    </p:set>
                                    <p:animEffect transition="in" filter="dissolve">
                                      <p:cBhvr>
                                        <p:cTn id="19" dur="500"/>
                                        <p:tgtEl>
                                          <p:spTgt spid="13323"/>
                                        </p:tgtEl>
                                      </p:cBhvr>
                                    </p:animEffect>
                                  </p:childTnLst>
                                </p:cTn>
                              </p:par>
                            </p:childTnLst>
                          </p:cTn>
                        </p:par>
                        <p:par>
                          <p:cTn id="20" fill="hold" nodeType="afterGroup">
                            <p:stCondLst>
                              <p:cond delay="18000"/>
                            </p:stCondLst>
                            <p:childTnLst>
                              <p:par>
                                <p:cTn id="21" presetID="9" presetClass="entr" presetSubtype="0" fill="hold" grpId="0" nodeType="afterEffect">
                                  <p:stCondLst>
                                    <p:cond delay="8000"/>
                                  </p:stCondLst>
                                  <p:childTnLst>
                                    <p:set>
                                      <p:cBhvr>
                                        <p:cTn id="22" dur="1" fill="hold">
                                          <p:stCondLst>
                                            <p:cond delay="0"/>
                                          </p:stCondLst>
                                        </p:cTn>
                                        <p:tgtEl>
                                          <p:spTgt spid="13318"/>
                                        </p:tgtEl>
                                        <p:attrNameLst>
                                          <p:attrName>style.visibility</p:attrName>
                                        </p:attrNameLst>
                                      </p:cBhvr>
                                      <p:to>
                                        <p:strVal val="visible"/>
                                      </p:to>
                                    </p:set>
                                    <p:animEffect transition="in" filter="dissolve">
                                      <p:cBhvr>
                                        <p:cTn id="23" dur="500"/>
                                        <p:tgtEl>
                                          <p:spTgt spid="13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utoUpdateAnimBg="0"/>
      <p:bldP spid="13321" grpId="0" autoUpdateAnimBg="0"/>
      <p:bldP spid="13323" grpId="0" autoUpdateAnimBg="0"/>
      <p:bldP spid="13324"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idx="4294967295"/>
          </p:nvPr>
        </p:nvSpPr>
        <p:spPr bwMode="auto">
          <a:xfrm>
            <a:off x="0" y="-76200"/>
            <a:ext cx="3886200" cy="304800"/>
          </a:xfrm>
          <a:prstGeom prst="rect">
            <a:avLst/>
          </a:prstGeom>
          <a:ln>
            <a:miter lim="800000"/>
            <a:headEnd/>
            <a:tailEnd/>
          </a:ln>
        </p:spPr>
        <p:txBody>
          <a:bodyPr/>
          <a:lstStyle/>
          <a:p>
            <a:pPr eaLnBrk="1" hangingPunct="1">
              <a:defRPr/>
            </a:pPr>
            <a:r>
              <a:rPr lang="en-US" sz="2400">
                <a:latin typeface="Times" charset="0"/>
                <a:ea typeface="ＭＳ Ｐゴシック" charset="0"/>
                <a:cs typeface="ＭＳ Ｐゴシック" charset="0"/>
              </a:rPr>
              <a:t>Land-Seed-Blessing</a:t>
            </a:r>
          </a:p>
        </p:txBody>
      </p:sp>
      <p:sp>
        <p:nvSpPr>
          <p:cNvPr id="125954" name="Rectangle 3"/>
          <p:cNvSpPr>
            <a:spLocks noChangeArrowheads="1"/>
          </p:cNvSpPr>
          <p:nvPr/>
        </p:nvSpPr>
        <p:spPr bwMode="auto">
          <a:xfrm>
            <a:off x="3130550" y="1377950"/>
            <a:ext cx="2044700" cy="1054100"/>
          </a:xfrm>
          <a:prstGeom prst="rect">
            <a:avLst/>
          </a:prstGeom>
          <a:solidFill>
            <a:schemeClr val="tx2"/>
          </a:solidFill>
          <a:ln w="12700">
            <a:solidFill>
              <a:schemeClr val="tx2"/>
            </a:solidFill>
            <a:miter lim="800000"/>
            <a:headEnd/>
            <a:tailEnd/>
          </a:ln>
        </p:spPr>
        <p:txBody>
          <a:bodyPr wrap="none" anchor="ctr"/>
          <a:lstStyle/>
          <a:p>
            <a:endParaRPr lang="en-US"/>
          </a:p>
        </p:txBody>
      </p:sp>
      <p:sp>
        <p:nvSpPr>
          <p:cNvPr id="125955" name="Rectangle 4"/>
          <p:cNvSpPr>
            <a:spLocks noChangeArrowheads="1"/>
          </p:cNvSpPr>
          <p:nvPr/>
        </p:nvSpPr>
        <p:spPr bwMode="auto">
          <a:xfrm>
            <a:off x="3338513" y="968375"/>
            <a:ext cx="1387475"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1800" b="1">
                <a:solidFill>
                  <a:schemeClr val="accent2"/>
                </a:solidFill>
                <a:latin typeface="Times" charset="0"/>
              </a:rPr>
              <a:t>ABRAHAM</a:t>
            </a:r>
          </a:p>
        </p:txBody>
      </p:sp>
      <p:sp>
        <p:nvSpPr>
          <p:cNvPr id="89093" name="Rectangle 5"/>
          <p:cNvSpPr>
            <a:spLocks noChangeArrowheads="1"/>
          </p:cNvSpPr>
          <p:nvPr/>
        </p:nvSpPr>
        <p:spPr bwMode="auto">
          <a:xfrm>
            <a:off x="3130550" y="1377950"/>
            <a:ext cx="2882900" cy="3111500"/>
          </a:xfrm>
          <a:prstGeom prst="rect">
            <a:avLst/>
          </a:prstGeom>
          <a:solidFill>
            <a:schemeClr val="tx2"/>
          </a:solidFill>
          <a:ln w="12700">
            <a:solidFill>
              <a:schemeClr val="folHlink"/>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8" charset="0"/>
              <a:ea typeface="ＭＳ Ｐゴシック" pitchFamily="-108" charset="-128"/>
              <a:cs typeface="ＭＳ Ｐゴシック" pitchFamily="-108" charset="-128"/>
            </a:endParaRPr>
          </a:p>
        </p:txBody>
      </p:sp>
      <p:sp>
        <p:nvSpPr>
          <p:cNvPr id="125957" name="AutoShape 6"/>
          <p:cNvSpPr>
            <a:spLocks noChangeArrowheads="1"/>
          </p:cNvSpPr>
          <p:nvPr/>
        </p:nvSpPr>
        <p:spPr bwMode="auto">
          <a:xfrm>
            <a:off x="3130550" y="996950"/>
            <a:ext cx="1663700" cy="1054100"/>
          </a:xfrm>
          <a:prstGeom prst="roundRect">
            <a:avLst>
              <a:gd name="adj" fmla="val 12495"/>
            </a:avLst>
          </a:prstGeom>
          <a:solidFill>
            <a:schemeClr val="tx2"/>
          </a:solidFill>
          <a:ln w="12700">
            <a:solidFill>
              <a:schemeClr val="folHlink"/>
            </a:solidFill>
            <a:round/>
            <a:headEnd/>
            <a:tailEnd/>
          </a:ln>
        </p:spPr>
        <p:txBody>
          <a:bodyPr wrap="none" anchor="ctr"/>
          <a:lstStyle/>
          <a:p>
            <a:endParaRPr lang="en-US"/>
          </a:p>
        </p:txBody>
      </p:sp>
      <p:sp>
        <p:nvSpPr>
          <p:cNvPr id="125958" name="Rectangle 7"/>
          <p:cNvSpPr>
            <a:spLocks noChangeArrowheads="1"/>
          </p:cNvSpPr>
          <p:nvPr/>
        </p:nvSpPr>
        <p:spPr bwMode="auto">
          <a:xfrm>
            <a:off x="3130550" y="1377950"/>
            <a:ext cx="2044700" cy="1054100"/>
          </a:xfrm>
          <a:prstGeom prst="rect">
            <a:avLst/>
          </a:prstGeom>
          <a:solidFill>
            <a:schemeClr val="tx2"/>
          </a:solidFill>
          <a:ln w="12700">
            <a:solidFill>
              <a:schemeClr val="tx2"/>
            </a:solidFill>
            <a:miter lim="800000"/>
            <a:headEnd/>
            <a:tailEnd/>
          </a:ln>
        </p:spPr>
        <p:txBody>
          <a:bodyPr wrap="none" anchor="ctr"/>
          <a:lstStyle/>
          <a:p>
            <a:endParaRPr lang="en-US"/>
          </a:p>
        </p:txBody>
      </p:sp>
      <p:sp>
        <p:nvSpPr>
          <p:cNvPr id="125959" name="Rectangle 8"/>
          <p:cNvSpPr>
            <a:spLocks noChangeArrowheads="1"/>
          </p:cNvSpPr>
          <p:nvPr/>
        </p:nvSpPr>
        <p:spPr bwMode="auto">
          <a:xfrm>
            <a:off x="3084513" y="938213"/>
            <a:ext cx="1789112"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b="1">
                <a:solidFill>
                  <a:schemeClr val="bg2"/>
                </a:solidFill>
                <a:latin typeface="Times" charset="0"/>
              </a:rPr>
              <a:t>ABRAHAM</a:t>
            </a:r>
          </a:p>
        </p:txBody>
      </p:sp>
      <p:sp>
        <p:nvSpPr>
          <p:cNvPr id="125960" name="Line 9"/>
          <p:cNvSpPr>
            <a:spLocks noChangeShapeType="1"/>
          </p:cNvSpPr>
          <p:nvPr/>
        </p:nvSpPr>
        <p:spPr bwMode="auto">
          <a:xfrm>
            <a:off x="3340100" y="2065338"/>
            <a:ext cx="2463800"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5961" name="Line 10"/>
          <p:cNvSpPr>
            <a:spLocks noChangeShapeType="1"/>
          </p:cNvSpPr>
          <p:nvPr/>
        </p:nvSpPr>
        <p:spPr bwMode="auto">
          <a:xfrm>
            <a:off x="3340100" y="3886200"/>
            <a:ext cx="2463800"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5962" name="Rectangle 11"/>
          <p:cNvSpPr>
            <a:spLocks noChangeArrowheads="1"/>
          </p:cNvSpPr>
          <p:nvPr/>
        </p:nvSpPr>
        <p:spPr bwMode="auto">
          <a:xfrm>
            <a:off x="3709988" y="1603375"/>
            <a:ext cx="1851025" cy="515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2800" b="1">
                <a:solidFill>
                  <a:schemeClr val="bg2"/>
                </a:solidFill>
                <a:latin typeface="Times" charset="0"/>
              </a:rPr>
              <a:t>The CALL</a:t>
            </a:r>
          </a:p>
        </p:txBody>
      </p:sp>
      <p:sp>
        <p:nvSpPr>
          <p:cNvPr id="125963" name="Rectangle 12"/>
          <p:cNvSpPr>
            <a:spLocks noChangeArrowheads="1"/>
          </p:cNvSpPr>
          <p:nvPr/>
        </p:nvSpPr>
        <p:spPr bwMode="auto">
          <a:xfrm>
            <a:off x="3897313" y="2060575"/>
            <a:ext cx="1446212" cy="515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2800" b="1">
                <a:solidFill>
                  <a:schemeClr val="bg2"/>
                </a:solidFill>
                <a:latin typeface="Times" charset="0"/>
              </a:rPr>
              <a:t>L - S - B</a:t>
            </a:r>
          </a:p>
        </p:txBody>
      </p:sp>
      <p:sp>
        <p:nvSpPr>
          <p:cNvPr id="89101" name="Rectangle 13"/>
          <p:cNvSpPr>
            <a:spLocks noChangeArrowheads="1"/>
          </p:cNvSpPr>
          <p:nvPr/>
        </p:nvSpPr>
        <p:spPr bwMode="auto">
          <a:xfrm>
            <a:off x="6324600" y="1524000"/>
            <a:ext cx="1219200" cy="519113"/>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8" charset="0"/>
              <a:ea typeface="ＭＳ Ｐゴシック" pitchFamily="-108" charset="-128"/>
              <a:cs typeface="ＭＳ Ｐゴシック" pitchFamily="-108" charset="-128"/>
            </a:endParaRPr>
          </a:p>
        </p:txBody>
      </p:sp>
      <p:sp>
        <p:nvSpPr>
          <p:cNvPr id="89102" name="Rectangle 14"/>
          <p:cNvSpPr>
            <a:spLocks noChangeArrowheads="1"/>
          </p:cNvSpPr>
          <p:nvPr/>
        </p:nvSpPr>
        <p:spPr bwMode="auto">
          <a:xfrm>
            <a:off x="771525" y="311150"/>
            <a:ext cx="742950" cy="1433513"/>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8" charset="0"/>
              <a:ea typeface="ＭＳ Ｐゴシック" pitchFamily="-108" charset="-128"/>
              <a:cs typeface="ＭＳ Ｐゴシック" pitchFamily="-108" charset="-128"/>
            </a:endParaRPr>
          </a:p>
        </p:txBody>
      </p:sp>
      <p:grpSp>
        <p:nvGrpSpPr>
          <p:cNvPr id="125966" name="Group 15"/>
          <p:cNvGrpSpPr>
            <a:grpSpLocks/>
          </p:cNvGrpSpPr>
          <p:nvPr/>
        </p:nvGrpSpPr>
        <p:grpSpPr bwMode="auto">
          <a:xfrm>
            <a:off x="598488" y="2378075"/>
            <a:ext cx="2259012" cy="1446213"/>
            <a:chOff x="377" y="1498"/>
            <a:chExt cx="1423" cy="911"/>
          </a:xfrm>
        </p:grpSpPr>
        <p:sp>
          <p:nvSpPr>
            <p:cNvPr id="89104" name="Rectangle 16"/>
            <p:cNvSpPr>
              <a:spLocks noChangeArrowheads="1"/>
            </p:cNvSpPr>
            <p:nvPr/>
          </p:nvSpPr>
          <p:spPr bwMode="auto">
            <a:xfrm>
              <a:off x="519" y="1546"/>
              <a:ext cx="562" cy="863"/>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endParaRPr lang="en-US" sz="2800">
                <a:solidFill>
                  <a:schemeClr val="tx2"/>
                </a:solidFill>
                <a:latin typeface="Times" pitchFamily="-108" charset="0"/>
                <a:ea typeface="ＭＳ Ｐゴシック" pitchFamily="-108" charset="-128"/>
                <a:cs typeface="ＭＳ Ｐゴシック" pitchFamily="-108" charset="-128"/>
              </a:endParaRPr>
            </a:p>
            <a:p>
              <a:pPr>
                <a:defRPr/>
              </a:pPr>
              <a:endParaRPr lang="en-US" sz="2800">
                <a:solidFill>
                  <a:schemeClr val="tx2"/>
                </a:solidFill>
                <a:latin typeface="Times" pitchFamily="-108" charset="0"/>
                <a:ea typeface="ＭＳ Ｐゴシック" pitchFamily="-108" charset="-128"/>
                <a:cs typeface="ＭＳ Ｐゴシック" pitchFamily="-108" charset="-128"/>
              </a:endParaRPr>
            </a:p>
            <a:p>
              <a:pPr>
                <a:defRPr/>
              </a:pPr>
              <a:r>
                <a:rPr lang="en-US" sz="2800">
                  <a:solidFill>
                    <a:schemeClr val="tx2"/>
                  </a:solidFill>
                  <a:latin typeface="Times" pitchFamily="-108" charset="0"/>
                  <a:ea typeface="ＭＳ Ｐゴシック" pitchFamily="-108" charset="-128"/>
                  <a:cs typeface="ＭＳ Ｐゴシック" pitchFamily="-108" charset="-128"/>
                </a:rPr>
                <a:t>        </a:t>
              </a:r>
            </a:p>
          </p:txBody>
        </p:sp>
        <p:sp>
          <p:nvSpPr>
            <p:cNvPr id="89105" name="Rectangle 17"/>
            <p:cNvSpPr>
              <a:spLocks noChangeArrowheads="1"/>
            </p:cNvSpPr>
            <p:nvPr/>
          </p:nvSpPr>
          <p:spPr bwMode="auto">
            <a:xfrm>
              <a:off x="377" y="1498"/>
              <a:ext cx="1423" cy="90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ctr">
                <a:defRPr/>
              </a:pPr>
              <a:r>
                <a:rPr lang="en-US" sz="8800">
                  <a:solidFill>
                    <a:srgbClr val="51DC00"/>
                  </a:solidFill>
                  <a:latin typeface="Times" pitchFamily="-108" charset="0"/>
                  <a:ea typeface="ＭＳ Ｐゴシック" pitchFamily="-108" charset="-128"/>
                  <a:cs typeface="ＭＳ Ｐゴシック" pitchFamily="-108" charset="-128"/>
                </a:rPr>
                <a:t>A</a:t>
              </a:r>
              <a:r>
                <a:rPr lang="en-US" sz="6000">
                  <a:solidFill>
                    <a:schemeClr val="tx2"/>
                  </a:solidFill>
                  <a:latin typeface="Times" pitchFamily="-108" charset="0"/>
                  <a:ea typeface="ＭＳ Ｐゴシック" pitchFamily="-108" charset="-128"/>
                  <a:cs typeface="ＭＳ Ｐゴシック" pitchFamily="-108" charset="-128"/>
                </a:rPr>
                <a:t>JMJ</a:t>
              </a:r>
            </a:p>
          </p:txBody>
        </p:sp>
      </p:grpSp>
      <p:sp>
        <p:nvSpPr>
          <p:cNvPr id="125967" name="Line 18"/>
          <p:cNvSpPr>
            <a:spLocks noChangeShapeType="1"/>
          </p:cNvSpPr>
          <p:nvPr/>
        </p:nvSpPr>
        <p:spPr bwMode="auto">
          <a:xfrm>
            <a:off x="3348038" y="2505075"/>
            <a:ext cx="2463800"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5968" name="Line 19"/>
          <p:cNvSpPr>
            <a:spLocks noChangeShapeType="1"/>
          </p:cNvSpPr>
          <p:nvPr/>
        </p:nvSpPr>
        <p:spPr bwMode="auto">
          <a:xfrm>
            <a:off x="3340100" y="2997200"/>
            <a:ext cx="2463800"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5969" name="Line 20"/>
          <p:cNvSpPr>
            <a:spLocks noChangeShapeType="1"/>
          </p:cNvSpPr>
          <p:nvPr/>
        </p:nvSpPr>
        <p:spPr bwMode="auto">
          <a:xfrm>
            <a:off x="3333750" y="3454400"/>
            <a:ext cx="2463800"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9109" name="Rectangle 21"/>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en-US" sz="8800">
                <a:solidFill>
                  <a:schemeClr val="tx2"/>
                </a:solidFill>
                <a:latin typeface="Times" pitchFamily="-108" charset="0"/>
                <a:ea typeface="ＭＳ Ｐゴシック" pitchFamily="-108" charset="-128"/>
                <a:cs typeface="ＭＳ Ｐゴシック" pitchFamily="-108" charset="-128"/>
              </a:rPr>
              <a:t>7</a:t>
            </a:r>
          </a:p>
        </p:txBody>
      </p:sp>
      <p:sp>
        <p:nvSpPr>
          <p:cNvPr id="89110" name="Line 22"/>
          <p:cNvSpPr>
            <a:spLocks noChangeShapeType="1"/>
          </p:cNvSpPr>
          <p:nvPr/>
        </p:nvSpPr>
        <p:spPr bwMode="auto">
          <a:xfrm>
            <a:off x="898525" y="838200"/>
            <a:ext cx="296863"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11" charset="0"/>
              <a:ea typeface="ＭＳ Ｐゴシック" pitchFamily="-111" charset="-128"/>
              <a:cs typeface="ＭＳ Ｐゴシック" pitchFamily="-111" charset="-128"/>
            </a:endParaRPr>
          </a:p>
        </p:txBody>
      </p:sp>
      <p:sp>
        <p:nvSpPr>
          <p:cNvPr id="89111" name="Rectangle 23"/>
          <p:cNvSpPr>
            <a:spLocks noChangeArrowheads="1"/>
          </p:cNvSpPr>
          <p:nvPr/>
        </p:nvSpPr>
        <p:spPr bwMode="auto">
          <a:xfrm>
            <a:off x="4802188" y="979488"/>
            <a:ext cx="2079625" cy="45402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b="1">
                <a:solidFill>
                  <a:schemeClr val="tx2"/>
                </a:solidFill>
                <a:latin typeface="Times" charset="0"/>
              </a:rPr>
              <a:t>ca. 2000 B.C.</a:t>
            </a:r>
            <a:endParaRPr lang="en-US" sz="1800" b="1">
              <a:solidFill>
                <a:schemeClr val="tx2"/>
              </a:solidFill>
              <a:latin typeface="Times" charset="0"/>
            </a:endParaRPr>
          </a:p>
        </p:txBody>
      </p:sp>
      <p:grpSp>
        <p:nvGrpSpPr>
          <p:cNvPr id="3" name="Group 24"/>
          <p:cNvGrpSpPr>
            <a:grpSpLocks/>
          </p:cNvGrpSpPr>
          <p:nvPr/>
        </p:nvGrpSpPr>
        <p:grpSpPr bwMode="auto">
          <a:xfrm>
            <a:off x="4784725" y="4073525"/>
            <a:ext cx="2870200" cy="625475"/>
            <a:chOff x="2488" y="3104"/>
            <a:chExt cx="1808" cy="394"/>
          </a:xfrm>
        </p:grpSpPr>
        <p:sp>
          <p:nvSpPr>
            <p:cNvPr id="89113" name="Oval 25"/>
            <p:cNvSpPr>
              <a:spLocks noChangeArrowheads="1"/>
            </p:cNvSpPr>
            <p:nvPr/>
          </p:nvSpPr>
          <p:spPr bwMode="auto">
            <a:xfrm>
              <a:off x="2488" y="3104"/>
              <a:ext cx="1808" cy="394"/>
            </a:xfrm>
            <a:prstGeom prst="ellipse">
              <a:avLst/>
            </a:prstGeom>
            <a:solidFill>
              <a:schemeClr val="accent2"/>
            </a:solidFill>
            <a:ln w="50800">
              <a:solidFill>
                <a:schemeClr val="tx1"/>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8" charset="0"/>
                <a:ea typeface="ＭＳ Ｐゴシック" pitchFamily="-108" charset="-128"/>
                <a:cs typeface="ＭＳ Ｐゴシック" pitchFamily="-108" charset="-128"/>
              </a:endParaRPr>
            </a:p>
          </p:txBody>
        </p:sp>
        <p:sp>
          <p:nvSpPr>
            <p:cNvPr id="89114" name="Rectangle 26"/>
            <p:cNvSpPr>
              <a:spLocks noChangeArrowheads="1"/>
            </p:cNvSpPr>
            <p:nvPr/>
          </p:nvSpPr>
          <p:spPr bwMode="auto">
            <a:xfrm>
              <a:off x="2689" y="3147"/>
              <a:ext cx="1402" cy="32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sz="2800">
                  <a:solidFill>
                    <a:schemeClr val="hlink"/>
                  </a:solidFill>
                  <a:latin typeface="Times" pitchFamily="-108" charset="0"/>
                  <a:ea typeface="ＭＳ Ｐゴシック" pitchFamily="-108" charset="-128"/>
                  <a:cs typeface="ＭＳ Ｐゴシック" pitchFamily="-108" charset="-128"/>
                </a:rPr>
                <a:t>A BLESSING</a:t>
              </a:r>
            </a:p>
          </p:txBody>
        </p:sp>
      </p:grpSp>
      <p:grpSp>
        <p:nvGrpSpPr>
          <p:cNvPr id="4" name="Group 27"/>
          <p:cNvGrpSpPr>
            <a:grpSpLocks/>
          </p:cNvGrpSpPr>
          <p:nvPr/>
        </p:nvGrpSpPr>
        <p:grpSpPr bwMode="auto">
          <a:xfrm>
            <a:off x="3435350" y="3411538"/>
            <a:ext cx="2166938" cy="576262"/>
            <a:chOff x="3083" y="1268"/>
            <a:chExt cx="1365" cy="363"/>
          </a:xfrm>
        </p:grpSpPr>
        <p:sp>
          <p:nvSpPr>
            <p:cNvPr id="89116" name="Oval 28"/>
            <p:cNvSpPr>
              <a:spLocks noChangeArrowheads="1"/>
            </p:cNvSpPr>
            <p:nvPr/>
          </p:nvSpPr>
          <p:spPr bwMode="auto">
            <a:xfrm>
              <a:off x="3083" y="1288"/>
              <a:ext cx="1365" cy="331"/>
            </a:xfrm>
            <a:prstGeom prst="ellipse">
              <a:avLst/>
            </a:prstGeom>
            <a:solidFill>
              <a:schemeClr val="accent2"/>
            </a:solidFill>
            <a:ln w="50800">
              <a:solidFill>
                <a:schemeClr val="tx1"/>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8" charset="0"/>
                <a:ea typeface="ＭＳ Ｐゴシック" pitchFamily="-108" charset="-128"/>
                <a:cs typeface="ＭＳ Ｐゴシック" pitchFamily="-108" charset="-128"/>
              </a:endParaRPr>
            </a:p>
          </p:txBody>
        </p:sp>
        <p:sp>
          <p:nvSpPr>
            <p:cNvPr id="89117" name="Rectangle 29"/>
            <p:cNvSpPr>
              <a:spLocks noChangeArrowheads="1"/>
            </p:cNvSpPr>
            <p:nvPr/>
          </p:nvSpPr>
          <p:spPr bwMode="auto">
            <a:xfrm>
              <a:off x="3264" y="1268"/>
              <a:ext cx="1003" cy="363"/>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sz="3200">
                  <a:solidFill>
                    <a:schemeClr val="hlink"/>
                  </a:solidFill>
                  <a:latin typeface="Times" pitchFamily="-108" charset="0"/>
                  <a:ea typeface="ＭＳ Ｐゴシック" pitchFamily="-108" charset="-128"/>
                  <a:cs typeface="ＭＳ Ｐゴシック" pitchFamily="-108" charset="-128"/>
                </a:rPr>
                <a:t>A SEED</a:t>
              </a:r>
            </a:p>
          </p:txBody>
        </p:sp>
      </p:grpSp>
      <p:grpSp>
        <p:nvGrpSpPr>
          <p:cNvPr id="5" name="Group 30"/>
          <p:cNvGrpSpPr>
            <a:grpSpLocks/>
          </p:cNvGrpSpPr>
          <p:nvPr/>
        </p:nvGrpSpPr>
        <p:grpSpPr bwMode="auto">
          <a:xfrm>
            <a:off x="2082800" y="2765425"/>
            <a:ext cx="2252663" cy="530225"/>
            <a:chOff x="4165" y="741"/>
            <a:chExt cx="1419" cy="334"/>
          </a:xfrm>
        </p:grpSpPr>
        <p:sp>
          <p:nvSpPr>
            <p:cNvPr id="89119" name="Oval 31"/>
            <p:cNvSpPr>
              <a:spLocks noChangeArrowheads="1"/>
            </p:cNvSpPr>
            <p:nvPr/>
          </p:nvSpPr>
          <p:spPr bwMode="auto">
            <a:xfrm>
              <a:off x="4165" y="741"/>
              <a:ext cx="1419" cy="331"/>
            </a:xfrm>
            <a:prstGeom prst="ellipse">
              <a:avLst/>
            </a:prstGeom>
            <a:solidFill>
              <a:schemeClr val="accent2"/>
            </a:solidFill>
            <a:ln w="50800">
              <a:solidFill>
                <a:schemeClr val="tx1"/>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8" charset="0"/>
                <a:ea typeface="ＭＳ Ｐゴシック" pitchFamily="-108" charset="-128"/>
                <a:cs typeface="ＭＳ Ｐゴシック" pitchFamily="-108" charset="-128"/>
              </a:endParaRPr>
            </a:p>
          </p:txBody>
        </p:sp>
        <p:sp>
          <p:nvSpPr>
            <p:cNvPr id="89120" name="Rectangle 32"/>
            <p:cNvSpPr>
              <a:spLocks noChangeArrowheads="1"/>
            </p:cNvSpPr>
            <p:nvPr/>
          </p:nvSpPr>
          <p:spPr bwMode="auto">
            <a:xfrm>
              <a:off x="4380" y="750"/>
              <a:ext cx="1010" cy="32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sz="2800">
                  <a:solidFill>
                    <a:schemeClr val="hlink"/>
                  </a:solidFill>
                  <a:latin typeface="Times" pitchFamily="-108" charset="0"/>
                  <a:ea typeface="ＭＳ Ｐゴシック" pitchFamily="-108" charset="-128"/>
                  <a:cs typeface="ＭＳ Ｐゴシック" pitchFamily="-108" charset="-128"/>
                </a:rPr>
                <a:t>A  LAND</a:t>
              </a:r>
            </a:p>
          </p:txBody>
        </p:sp>
      </p:grpSp>
      <p:sp>
        <p:nvSpPr>
          <p:cNvPr id="125976" name="Freeform 33"/>
          <p:cNvSpPr>
            <a:spLocks/>
          </p:cNvSpPr>
          <p:nvPr/>
        </p:nvSpPr>
        <p:spPr bwMode="auto">
          <a:xfrm>
            <a:off x="8764588" y="3565525"/>
            <a:ext cx="204787" cy="77788"/>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4D4D4D"/>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125977" name="AutoShape 34"/>
          <p:cNvSpPr>
            <a:spLocks noChangeArrowheads="1"/>
          </p:cNvSpPr>
          <p:nvPr/>
        </p:nvSpPr>
        <p:spPr bwMode="auto">
          <a:xfrm>
            <a:off x="8053388" y="3457575"/>
            <a:ext cx="730250" cy="903288"/>
          </a:xfrm>
          <a:prstGeom prst="roundRect">
            <a:avLst>
              <a:gd name="adj" fmla="val 16667"/>
            </a:avLst>
          </a:prstGeom>
          <a:solidFill>
            <a:srgbClr val="E7EC26"/>
          </a:solidFill>
          <a:ln w="38100">
            <a:solidFill>
              <a:schemeClr val="bg2"/>
            </a:solidFill>
            <a:round/>
            <a:headEnd/>
            <a:tailEnd/>
          </a:ln>
        </p:spPr>
        <p:txBody>
          <a:bodyPr wrap="none" anchor="ctr"/>
          <a:lstStyle/>
          <a:p>
            <a:endParaRPr lang="en-US"/>
          </a:p>
        </p:txBody>
      </p:sp>
      <p:sp>
        <p:nvSpPr>
          <p:cNvPr id="125978" name="Rectangle 35"/>
          <p:cNvSpPr>
            <a:spLocks noChangeArrowheads="1"/>
          </p:cNvSpPr>
          <p:nvPr/>
        </p:nvSpPr>
        <p:spPr bwMode="auto">
          <a:xfrm>
            <a:off x="8051800" y="3614738"/>
            <a:ext cx="952500" cy="1049337"/>
          </a:xfrm>
          <a:prstGeom prst="rect">
            <a:avLst/>
          </a:prstGeom>
          <a:solidFill>
            <a:srgbClr val="FFFF00"/>
          </a:solidFill>
          <a:ln w="38100">
            <a:solidFill>
              <a:srgbClr val="000000"/>
            </a:solidFill>
            <a:miter lim="800000"/>
            <a:headEnd/>
            <a:tailEnd/>
          </a:ln>
        </p:spPr>
        <p:txBody>
          <a:bodyPr wrap="none" anchor="ctr"/>
          <a:lstStyle/>
          <a:p>
            <a:endParaRPr lang="en-US"/>
          </a:p>
        </p:txBody>
      </p:sp>
      <p:sp>
        <p:nvSpPr>
          <p:cNvPr id="125979" name="AutoShape 36"/>
          <p:cNvSpPr>
            <a:spLocks noChangeArrowheads="1"/>
          </p:cNvSpPr>
          <p:nvPr/>
        </p:nvSpPr>
        <p:spPr bwMode="auto">
          <a:xfrm>
            <a:off x="8072438" y="3482975"/>
            <a:ext cx="692150" cy="903288"/>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125980" name="Line 37"/>
          <p:cNvSpPr>
            <a:spLocks noChangeShapeType="1"/>
          </p:cNvSpPr>
          <p:nvPr/>
        </p:nvSpPr>
        <p:spPr bwMode="auto">
          <a:xfrm flipV="1">
            <a:off x="8113713" y="4014788"/>
            <a:ext cx="838200" cy="1587"/>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5981" name="Line 38"/>
          <p:cNvSpPr>
            <a:spLocks noChangeShapeType="1"/>
          </p:cNvSpPr>
          <p:nvPr/>
        </p:nvSpPr>
        <p:spPr bwMode="auto">
          <a:xfrm flipV="1">
            <a:off x="8113713" y="4217988"/>
            <a:ext cx="846137" cy="1587"/>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5982" name="Rectangle 39"/>
          <p:cNvSpPr>
            <a:spLocks noChangeArrowheads="1"/>
          </p:cNvSpPr>
          <p:nvPr/>
        </p:nvSpPr>
        <p:spPr bwMode="auto">
          <a:xfrm>
            <a:off x="8437563" y="4060825"/>
            <a:ext cx="330200" cy="114300"/>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25983" name="Rectangle 40"/>
          <p:cNvSpPr>
            <a:spLocks noChangeArrowheads="1"/>
          </p:cNvSpPr>
          <p:nvPr/>
        </p:nvSpPr>
        <p:spPr bwMode="auto">
          <a:xfrm>
            <a:off x="8186738" y="3832225"/>
            <a:ext cx="66040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1000" b="1">
                <a:solidFill>
                  <a:srgbClr val="000000"/>
                </a:solidFill>
                <a:latin typeface="Helvetica" charset="0"/>
              </a:rPr>
              <a:t>L - S - B</a:t>
            </a:r>
          </a:p>
        </p:txBody>
      </p:sp>
      <p:sp>
        <p:nvSpPr>
          <p:cNvPr id="125984" name="Rectangle 41"/>
          <p:cNvSpPr>
            <a:spLocks noChangeArrowheads="1"/>
          </p:cNvSpPr>
          <p:nvPr/>
        </p:nvSpPr>
        <p:spPr bwMode="auto">
          <a:xfrm>
            <a:off x="8175625" y="3654425"/>
            <a:ext cx="72072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b="1">
                <a:solidFill>
                  <a:srgbClr val="000000"/>
                </a:solidFill>
                <a:latin typeface="Helvetica" charset="0"/>
              </a:rPr>
              <a:t>The CALL</a:t>
            </a:r>
          </a:p>
        </p:txBody>
      </p:sp>
      <p:sp>
        <p:nvSpPr>
          <p:cNvPr id="125985" name="Rectangle 42"/>
          <p:cNvSpPr>
            <a:spLocks noChangeArrowheads="1"/>
          </p:cNvSpPr>
          <p:nvPr/>
        </p:nvSpPr>
        <p:spPr bwMode="auto">
          <a:xfrm>
            <a:off x="8004175" y="3432175"/>
            <a:ext cx="77152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b="1">
                <a:solidFill>
                  <a:srgbClr val="000000"/>
                </a:solidFill>
                <a:latin typeface="Chicago" charset="0"/>
              </a:rPr>
              <a:t>ABRAHAM</a:t>
            </a:r>
          </a:p>
        </p:txBody>
      </p:sp>
      <p:sp>
        <p:nvSpPr>
          <p:cNvPr id="125986" name="Line 43"/>
          <p:cNvSpPr>
            <a:spLocks noChangeShapeType="1"/>
          </p:cNvSpPr>
          <p:nvPr/>
        </p:nvSpPr>
        <p:spPr bwMode="auto">
          <a:xfrm flipV="1">
            <a:off x="8107363" y="3824288"/>
            <a:ext cx="830262" cy="1587"/>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5987" name="Line 44"/>
          <p:cNvSpPr>
            <a:spLocks noChangeShapeType="1"/>
          </p:cNvSpPr>
          <p:nvPr/>
        </p:nvSpPr>
        <p:spPr bwMode="auto">
          <a:xfrm flipV="1">
            <a:off x="8107363" y="4400550"/>
            <a:ext cx="846137" cy="3175"/>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5988" name="Line 45"/>
          <p:cNvSpPr>
            <a:spLocks noChangeShapeType="1"/>
          </p:cNvSpPr>
          <p:nvPr/>
        </p:nvSpPr>
        <p:spPr bwMode="auto">
          <a:xfrm flipV="1">
            <a:off x="8107363" y="4597400"/>
            <a:ext cx="838200" cy="3175"/>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5989" name="Text Box 46"/>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en-US" sz="2000">
              <a:solidFill>
                <a:srgbClr val="FFA27C"/>
              </a:solidFill>
              <a:latin typeface="B VAG Rounded Bold" charset="0"/>
            </a:endParaRPr>
          </a:p>
        </p:txBody>
      </p:sp>
      <p:sp>
        <p:nvSpPr>
          <p:cNvPr id="89135" name="Rectangle 47"/>
          <p:cNvSpPr>
            <a:spLocks noChangeArrowheads="1"/>
          </p:cNvSpPr>
          <p:nvPr/>
        </p:nvSpPr>
        <p:spPr bwMode="auto">
          <a:xfrm>
            <a:off x="8091488" y="6526213"/>
            <a:ext cx="339725" cy="244475"/>
          </a:xfrm>
          <a:prstGeom prst="rect">
            <a:avLst/>
          </a:prstGeom>
          <a:noFill/>
          <a:ln w="12700">
            <a:noFill/>
            <a:miter lim="800000"/>
            <a:headEnd/>
            <a:tailEnd/>
          </a:ln>
          <a:effectLst/>
        </p:spPr>
        <p:txBody>
          <a:bodyPr wrap="none" anchor="ctr">
            <a:spAutoFit/>
          </a:bodyPr>
          <a:lstStyle/>
          <a:p>
            <a:pPr algn="ctr">
              <a:defRPr/>
            </a:pPr>
            <a:r>
              <a:rPr lang="en-US" sz="1000" b="1">
                <a:effectLst>
                  <a:outerShdw blurRad="38100" dist="38100" dir="2700000" algn="tl">
                    <a:srgbClr val="000000"/>
                  </a:outerShdw>
                </a:effectLst>
                <a:latin typeface="Comic Sans MS" charset="0"/>
              </a:rPr>
              <a:t>12</a:t>
            </a:r>
          </a:p>
        </p:txBody>
      </p:sp>
      <p:sp>
        <p:nvSpPr>
          <p:cNvPr id="125991" name="Text Box 48"/>
          <p:cNvSpPr txBox="1">
            <a:spLocks noChangeArrowheads="1"/>
          </p:cNvSpPr>
          <p:nvPr/>
        </p:nvSpPr>
        <p:spPr bwMode="auto">
          <a:xfrm>
            <a:off x="6994525" y="6242050"/>
            <a:ext cx="163195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200" b="1"/>
              <a:t>Handbook pg. 19-24</a:t>
            </a:r>
          </a:p>
        </p:txBody>
      </p:sp>
      <p:grpSp>
        <p:nvGrpSpPr>
          <p:cNvPr id="125992" name="Group 49"/>
          <p:cNvGrpSpPr>
            <a:grpSpLocks/>
          </p:cNvGrpSpPr>
          <p:nvPr/>
        </p:nvGrpSpPr>
        <p:grpSpPr bwMode="auto">
          <a:xfrm>
            <a:off x="6178550" y="1535113"/>
            <a:ext cx="900113" cy="949325"/>
            <a:chOff x="3892" y="967"/>
            <a:chExt cx="567" cy="598"/>
          </a:xfrm>
        </p:grpSpPr>
        <p:grpSp>
          <p:nvGrpSpPr>
            <p:cNvPr id="125995" name="Group 50"/>
            <p:cNvGrpSpPr>
              <a:grpSpLocks/>
            </p:cNvGrpSpPr>
            <p:nvPr/>
          </p:nvGrpSpPr>
          <p:grpSpPr bwMode="auto">
            <a:xfrm>
              <a:off x="3892" y="967"/>
              <a:ext cx="567" cy="598"/>
              <a:chOff x="1557" y="1007"/>
              <a:chExt cx="2105" cy="1949"/>
            </a:xfrm>
          </p:grpSpPr>
          <p:grpSp>
            <p:nvGrpSpPr>
              <p:cNvPr id="125997" name="Group 52"/>
              <p:cNvGrpSpPr>
                <a:grpSpLocks/>
              </p:cNvGrpSpPr>
              <p:nvPr/>
            </p:nvGrpSpPr>
            <p:grpSpPr bwMode="auto">
              <a:xfrm>
                <a:off x="1557" y="1209"/>
                <a:ext cx="2105" cy="1421"/>
                <a:chOff x="578" y="2316"/>
                <a:chExt cx="2105" cy="1421"/>
              </a:xfrm>
            </p:grpSpPr>
            <p:sp>
              <p:nvSpPr>
                <p:cNvPr id="126003" name="Freeform 53" descr="Cork"/>
                <p:cNvSpPr>
                  <a:spLocks/>
                </p:cNvSpPr>
                <p:nvPr/>
              </p:nvSpPr>
              <p:spPr bwMode="auto">
                <a:xfrm>
                  <a:off x="633" y="2316"/>
                  <a:ext cx="2050" cy="256"/>
                </a:xfrm>
                <a:custGeom>
                  <a:avLst/>
                  <a:gdLst>
                    <a:gd name="T0" fmla="*/ 6950535 w 592"/>
                    <a:gd name="T1" fmla="*/ 8875216 h 90"/>
                    <a:gd name="T2" fmla="*/ 18837370 w 592"/>
                    <a:gd name="T3" fmla="*/ 4340400 h 90"/>
                    <a:gd name="T4" fmla="*/ 29273785 w 592"/>
                    <a:gd name="T5" fmla="*/ 3536014 h 90"/>
                    <a:gd name="T6" fmla="*/ 39448344 w 592"/>
                    <a:gd name="T7" fmla="*/ 3157823 h 90"/>
                    <a:gd name="T8" fmla="*/ 96223835 w 592"/>
                    <a:gd name="T9" fmla="*/ 3364304 h 90"/>
                    <a:gd name="T10" fmla="*/ 130382137 w 592"/>
                    <a:gd name="T11" fmla="*/ 3951619 h 90"/>
                    <a:gd name="T12" fmla="*/ 146048337 w 592"/>
                    <a:gd name="T13" fmla="*/ 4547066 h 90"/>
                    <a:gd name="T14" fmla="*/ 204251376 w 592"/>
                    <a:gd name="T15" fmla="*/ 5134382 h 90"/>
                    <a:gd name="T16" fmla="*/ 290098419 w 592"/>
                    <a:gd name="T17" fmla="*/ 4340400 h 90"/>
                    <a:gd name="T18" fmla="*/ 405093893 w 592"/>
                    <a:gd name="T19" fmla="*/ 1598578 h 90"/>
                    <a:gd name="T20" fmla="*/ 446549249 w 592"/>
                    <a:gd name="T21" fmla="*/ 0 h 90"/>
                    <a:gd name="T22" fmla="*/ 491149607 w 592"/>
                    <a:gd name="T23" fmla="*/ 206464 h 90"/>
                    <a:gd name="T24" fmla="*/ 506553840 w 592"/>
                    <a:gd name="T25" fmla="*/ 2948528 h 90"/>
                    <a:gd name="T26" fmla="*/ 508267640 w 592"/>
                    <a:gd name="T27" fmla="*/ 3536014 h 90"/>
                    <a:gd name="T28" fmla="*/ 499603305 w 592"/>
                    <a:gd name="T29" fmla="*/ 5922546 h 90"/>
                    <a:gd name="T30" fmla="*/ 501317153 w 592"/>
                    <a:gd name="T31" fmla="*/ 6521990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126004" name="Freeform 54" descr="Cork"/>
                <p:cNvSpPr>
                  <a:spLocks/>
                </p:cNvSpPr>
                <p:nvPr/>
              </p:nvSpPr>
              <p:spPr bwMode="auto">
                <a:xfrm>
                  <a:off x="578" y="2506"/>
                  <a:ext cx="2074" cy="1231"/>
                </a:xfrm>
                <a:custGeom>
                  <a:avLst/>
                  <a:gdLst>
                    <a:gd name="T0" fmla="*/ 513601157 w 599"/>
                    <a:gd name="T1" fmla="*/ 0 h 432"/>
                    <a:gd name="T2" fmla="*/ 510170501 w 599"/>
                    <a:gd name="T3" fmla="*/ 594852 h 432"/>
                    <a:gd name="T4" fmla="*/ 504944845 w 599"/>
                    <a:gd name="T5" fmla="*/ 991411 h 432"/>
                    <a:gd name="T6" fmla="*/ 501724141 w 599"/>
                    <a:gd name="T7" fmla="*/ 2404274 h 432"/>
                    <a:gd name="T8" fmla="*/ 477698330 w 599"/>
                    <a:gd name="T9" fmla="*/ 9255342 h 432"/>
                    <a:gd name="T10" fmla="*/ 450226444 w 599"/>
                    <a:gd name="T11" fmla="*/ 20934634 h 432"/>
                    <a:gd name="T12" fmla="*/ 441575156 w 599"/>
                    <a:gd name="T13" fmla="*/ 26756187 h 432"/>
                    <a:gd name="T14" fmla="*/ 433146192 w 599"/>
                    <a:gd name="T15" fmla="*/ 35194053 h 432"/>
                    <a:gd name="T16" fmla="*/ 424489292 w 599"/>
                    <a:gd name="T17" fmla="*/ 40458744 h 432"/>
                    <a:gd name="T18" fmla="*/ 395220599 w 599"/>
                    <a:gd name="T19" fmla="*/ 42461484 h 432"/>
                    <a:gd name="T20" fmla="*/ 371196373 w 599"/>
                    <a:gd name="T21" fmla="*/ 41645576 h 432"/>
                    <a:gd name="T22" fmla="*/ 361030650 w 599"/>
                    <a:gd name="T23" fmla="*/ 41222620 h 432"/>
                    <a:gd name="T24" fmla="*/ 364543957 w 599"/>
                    <a:gd name="T25" fmla="*/ 35402799 h 432"/>
                    <a:gd name="T26" fmla="*/ 369483903 w 599"/>
                    <a:gd name="T27" fmla="*/ 33990534 h 432"/>
                    <a:gd name="T28" fmla="*/ 347172552 w 599"/>
                    <a:gd name="T29" fmla="*/ 32998574 h 432"/>
                    <a:gd name="T30" fmla="*/ 297392349 w 599"/>
                    <a:gd name="T31" fmla="*/ 31771922 h 432"/>
                    <a:gd name="T32" fmla="*/ 96837414 w 599"/>
                    <a:gd name="T33" fmla="*/ 36219291 h 432"/>
                    <a:gd name="T34" fmla="*/ 88408620 w 599"/>
                    <a:gd name="T35" fmla="*/ 37024391 h 432"/>
                    <a:gd name="T36" fmla="*/ 74526063 w 599"/>
                    <a:gd name="T37" fmla="*/ 39427098 h 432"/>
                    <a:gd name="T38" fmla="*/ 45567248 w 599"/>
                    <a:gd name="T39" fmla="*/ 43453106 h 432"/>
                    <a:gd name="T40" fmla="*/ 24746293 w 599"/>
                    <a:gd name="T41" fmla="*/ 42461484 h 432"/>
                    <a:gd name="T42" fmla="*/ 14580154 w 599"/>
                    <a:gd name="T43" fmla="*/ 41645576 h 432"/>
                    <a:gd name="T44" fmla="*/ 5930733 w 599"/>
                    <a:gd name="T45" fmla="*/ 40023455 h 432"/>
                    <a:gd name="T46" fmla="*/ 9438597 w 599"/>
                    <a:gd name="T47" fmla="*/ 37419448 h 432"/>
                    <a:gd name="T48" fmla="*/ 14580154 w 599"/>
                    <a:gd name="T49" fmla="*/ 33607260 h 432"/>
                    <a:gd name="T50" fmla="*/ 23033404 w 599"/>
                    <a:gd name="T51" fmla="*/ 26373440 h 432"/>
                    <a:gd name="T52" fmla="*/ 24746293 w 599"/>
                    <a:gd name="T53" fmla="*/ 18913682 h 432"/>
                    <a:gd name="T54" fmla="*/ 26458631 w 599"/>
                    <a:gd name="T55" fmla="*/ 12670905 h 432"/>
                    <a:gd name="T56" fmla="*/ 24746293 w 599"/>
                    <a:gd name="T57" fmla="*/ 8263729 h 432"/>
                    <a:gd name="T58" fmla="*/ 18095498 w 599"/>
                    <a:gd name="T59" fmla="*/ 2999055 h 432"/>
                    <a:gd name="T60" fmla="*/ 16382619 w 599"/>
                    <a:gd name="T61" fmla="*/ 1412863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125998" name="Freeform 56"/>
              <p:cNvSpPr>
                <a:spLocks/>
              </p:cNvSpPr>
              <p:nvPr/>
            </p:nvSpPr>
            <p:spPr bwMode="auto">
              <a:xfrm>
                <a:off x="1616" y="2649"/>
                <a:ext cx="88" cy="277"/>
              </a:xfrm>
              <a:custGeom>
                <a:avLst/>
                <a:gdLst>
                  <a:gd name="T0" fmla="*/ 106 w 85"/>
                  <a:gd name="T1" fmla="*/ 33 h 318"/>
                  <a:gd name="T2" fmla="*/ 93 w 85"/>
                  <a:gd name="T3" fmla="*/ 15 h 318"/>
                  <a:gd name="T4" fmla="*/ 69 w 85"/>
                  <a:gd name="T5" fmla="*/ 9 h 318"/>
                  <a:gd name="T6" fmla="*/ 80 w 85"/>
                  <a:gd name="T7" fmla="*/ 15 h 318"/>
                  <a:gd name="T8" fmla="*/ 93 w 85"/>
                  <a:gd name="T9" fmla="*/ 6 h 318"/>
                  <a:gd name="T10" fmla="*/ 55 w 85"/>
                  <a:gd name="T11" fmla="*/ 3 h 318"/>
                  <a:gd name="T12" fmla="*/ 55 w 85"/>
                  <a:gd name="T13" fmla="*/ 9 h 318"/>
                  <a:gd name="T14" fmla="*/ 69 w 85"/>
                  <a:gd name="T15" fmla="*/ 41 h 318"/>
                  <a:gd name="T16" fmla="*/ 41 w 85"/>
                  <a:gd name="T17" fmla="*/ 35 h 318"/>
                  <a:gd name="T18" fmla="*/ 55 w 85"/>
                  <a:gd name="T19" fmla="*/ 28 h 318"/>
                  <a:gd name="T20" fmla="*/ 69 w 85"/>
                  <a:gd name="T21" fmla="*/ 35 h 318"/>
                  <a:gd name="T22" fmla="*/ 55 w 85"/>
                  <a:gd name="T23" fmla="*/ 22 h 318"/>
                  <a:gd name="T24" fmla="*/ 69 w 85"/>
                  <a:gd name="T25" fmla="*/ 33 h 318"/>
                  <a:gd name="T26" fmla="*/ 55 w 85"/>
                  <a:gd name="T27" fmla="*/ 26 h 318"/>
                  <a:gd name="T28" fmla="*/ 69 w 85"/>
                  <a:gd name="T29" fmla="*/ 32 h 318"/>
                  <a:gd name="T30" fmla="*/ 80 w 85"/>
                  <a:gd name="T31" fmla="*/ 37 h 318"/>
                  <a:gd name="T32" fmla="*/ 106 w 85"/>
                  <a:gd name="T33" fmla="*/ 44 h 318"/>
                  <a:gd name="T34" fmla="*/ 117 w 85"/>
                  <a:gd name="T35" fmla="*/ 50 h 318"/>
                  <a:gd name="T36" fmla="*/ 106 w 85"/>
                  <a:gd name="T37" fmla="*/ 61 h 318"/>
                  <a:gd name="T38" fmla="*/ 93 w 85"/>
                  <a:gd name="T39" fmla="*/ 59 h 318"/>
                  <a:gd name="T40" fmla="*/ 80 w 85"/>
                  <a:gd name="T41" fmla="*/ 69 h 318"/>
                  <a:gd name="T42" fmla="*/ 55 w 85"/>
                  <a:gd name="T43" fmla="*/ 64 h 318"/>
                  <a:gd name="T44" fmla="*/ 41 w 85"/>
                  <a:gd name="T45" fmla="*/ 44 h 318"/>
                  <a:gd name="T46" fmla="*/ 33 w 85"/>
                  <a:gd name="T47" fmla="*/ 54 h 318"/>
                  <a:gd name="T48" fmla="*/ 5 w 85"/>
                  <a:gd name="T49" fmla="*/ 46 h 318"/>
                  <a:gd name="T50" fmla="*/ 55 w 85"/>
                  <a:gd name="T51" fmla="*/ 32 h 318"/>
                  <a:gd name="T52" fmla="*/ 93 w 85"/>
                  <a:gd name="T53" fmla="*/ 37 h 318"/>
                  <a:gd name="T54" fmla="*/ 106 w 85"/>
                  <a:gd name="T55" fmla="*/ 49 h 318"/>
                  <a:gd name="T56" fmla="*/ 93 w 85"/>
                  <a:gd name="T57" fmla="*/ 41 h 318"/>
                  <a:gd name="T58" fmla="*/ 93 w 85"/>
                  <a:gd name="T59" fmla="*/ 3 h 318"/>
                  <a:gd name="T60" fmla="*/ 69 w 85"/>
                  <a:gd name="T61" fmla="*/ 8 h 318"/>
                  <a:gd name="T62" fmla="*/ 33 w 85"/>
                  <a:gd name="T63" fmla="*/ 9 h 318"/>
                  <a:gd name="T64" fmla="*/ 55 w 85"/>
                  <a:gd name="T65" fmla="*/ 21 h 318"/>
                  <a:gd name="T66" fmla="*/ 80 w 85"/>
                  <a:gd name="T67" fmla="*/ 29 h 318"/>
                  <a:gd name="T68" fmla="*/ 106 w 85"/>
                  <a:gd name="T69" fmla="*/ 3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25999" name="Freeform 57"/>
              <p:cNvSpPr>
                <a:spLocks/>
              </p:cNvSpPr>
              <p:nvPr/>
            </p:nvSpPr>
            <p:spPr bwMode="auto">
              <a:xfrm>
                <a:off x="1635" y="2647"/>
                <a:ext cx="109" cy="309"/>
              </a:xfrm>
              <a:custGeom>
                <a:avLst/>
                <a:gdLst>
                  <a:gd name="T0" fmla="*/ 1 w 105"/>
                  <a:gd name="T1" fmla="*/ 0 h 354"/>
                  <a:gd name="T2" fmla="*/ 140 w 105"/>
                  <a:gd name="T3" fmla="*/ 3 h 354"/>
                  <a:gd name="T4" fmla="*/ 110 w 105"/>
                  <a:gd name="T5" fmla="*/ 7 h 354"/>
                  <a:gd name="T6" fmla="*/ 126 w 105"/>
                  <a:gd name="T7" fmla="*/ 14 h 354"/>
                  <a:gd name="T8" fmla="*/ 126 w 105"/>
                  <a:gd name="T9" fmla="*/ 33 h 354"/>
                  <a:gd name="T10" fmla="*/ 146 w 105"/>
                  <a:gd name="T11" fmla="*/ 38 h 354"/>
                  <a:gd name="T12" fmla="*/ 146 w 105"/>
                  <a:gd name="T13" fmla="*/ 54 h 354"/>
                  <a:gd name="T14" fmla="*/ 126 w 105"/>
                  <a:gd name="T15" fmla="*/ 75 h 354"/>
                  <a:gd name="T16" fmla="*/ 104 w 105"/>
                  <a:gd name="T17" fmla="*/ 80 h 354"/>
                  <a:gd name="T18" fmla="*/ 25 w 105"/>
                  <a:gd name="T19" fmla="*/ 71 h 354"/>
                  <a:gd name="T20" fmla="*/ 12 w 105"/>
                  <a:gd name="T21" fmla="*/ 63 h 354"/>
                  <a:gd name="T22" fmla="*/ 25 w 105"/>
                  <a:gd name="T23" fmla="*/ 55 h 354"/>
                  <a:gd name="T24" fmla="*/ 9 w 105"/>
                  <a:gd name="T25" fmla="*/ 22 h 354"/>
                  <a:gd name="T26" fmla="*/ 31 w 105"/>
                  <a:gd name="T27" fmla="*/ 10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26000" name="Freeform 58"/>
              <p:cNvSpPr>
                <a:spLocks/>
              </p:cNvSpPr>
              <p:nvPr/>
            </p:nvSpPr>
            <p:spPr bwMode="auto">
              <a:xfrm>
                <a:off x="3008" y="2583"/>
                <a:ext cx="155" cy="328"/>
              </a:xfrm>
              <a:custGeom>
                <a:avLst/>
                <a:gdLst>
                  <a:gd name="T0" fmla="*/ 217 w 149"/>
                  <a:gd name="T1" fmla="*/ 4 h 376"/>
                  <a:gd name="T2" fmla="*/ 206 w 149"/>
                  <a:gd name="T3" fmla="*/ 23 h 376"/>
                  <a:gd name="T4" fmla="*/ 192 w 149"/>
                  <a:gd name="T5" fmla="*/ 29 h 376"/>
                  <a:gd name="T6" fmla="*/ 188 w 149"/>
                  <a:gd name="T7" fmla="*/ 31 h 376"/>
                  <a:gd name="T8" fmla="*/ 161 w 149"/>
                  <a:gd name="T9" fmla="*/ 54 h 376"/>
                  <a:gd name="T10" fmla="*/ 127 w 149"/>
                  <a:gd name="T11" fmla="*/ 70 h 376"/>
                  <a:gd name="T12" fmla="*/ 103 w 149"/>
                  <a:gd name="T13" fmla="*/ 80 h 376"/>
                  <a:gd name="T14" fmla="*/ 85 w 149"/>
                  <a:gd name="T15" fmla="*/ 80 h 376"/>
                  <a:gd name="T16" fmla="*/ 29 w 149"/>
                  <a:gd name="T17" fmla="*/ 83 h 376"/>
                  <a:gd name="T18" fmla="*/ 2 w 149"/>
                  <a:gd name="T19" fmla="*/ 78 h 376"/>
                  <a:gd name="T20" fmla="*/ 5 w 149"/>
                  <a:gd name="T21" fmla="*/ 70 h 376"/>
                  <a:gd name="T22" fmla="*/ 8 w 149"/>
                  <a:gd name="T23" fmla="*/ 50 h 376"/>
                  <a:gd name="T24" fmla="*/ 32 w 149"/>
                  <a:gd name="T25" fmla="*/ 44 h 376"/>
                  <a:gd name="T26" fmla="*/ 52 w 149"/>
                  <a:gd name="T27" fmla="*/ 24 h 376"/>
                  <a:gd name="T28" fmla="*/ 64 w 149"/>
                  <a:gd name="T29" fmla="*/ 17 h 376"/>
                  <a:gd name="T30" fmla="*/ 123 w 149"/>
                  <a:gd name="T31" fmla="*/ 3 h 376"/>
                  <a:gd name="T32" fmla="*/ 188 w 149"/>
                  <a:gd name="T33" fmla="*/ 3 h 376"/>
                  <a:gd name="T34" fmla="*/ 217 w 149"/>
                  <a:gd name="T35" fmla="*/ 4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26001" name="Freeform 59"/>
              <p:cNvSpPr>
                <a:spLocks/>
              </p:cNvSpPr>
              <p:nvPr/>
            </p:nvSpPr>
            <p:spPr bwMode="auto">
              <a:xfrm>
                <a:off x="1714" y="1020"/>
                <a:ext cx="99" cy="440"/>
              </a:xfrm>
              <a:custGeom>
                <a:avLst/>
                <a:gdLst>
                  <a:gd name="T0" fmla="*/ 37 w 96"/>
                  <a:gd name="T1" fmla="*/ 109 h 504"/>
                  <a:gd name="T2" fmla="*/ 84 w 96"/>
                  <a:gd name="T3" fmla="*/ 111 h 504"/>
                  <a:gd name="T4" fmla="*/ 101 w 96"/>
                  <a:gd name="T5" fmla="*/ 102 h 504"/>
                  <a:gd name="T6" fmla="*/ 101 w 96"/>
                  <a:gd name="T7" fmla="*/ 72 h 504"/>
                  <a:gd name="T8" fmla="*/ 124 w 96"/>
                  <a:gd name="T9" fmla="*/ 48 h 504"/>
                  <a:gd name="T10" fmla="*/ 134 w 96"/>
                  <a:gd name="T11" fmla="*/ 39 h 504"/>
                  <a:gd name="T12" fmla="*/ 124 w 96"/>
                  <a:gd name="T13" fmla="*/ 11 h 504"/>
                  <a:gd name="T14" fmla="*/ 108 w 96"/>
                  <a:gd name="T15" fmla="*/ 3 h 504"/>
                  <a:gd name="T16" fmla="*/ 40 w 96"/>
                  <a:gd name="T17" fmla="*/ 6 h 504"/>
                  <a:gd name="T18" fmla="*/ 37 w 96"/>
                  <a:gd name="T19" fmla="*/ 27 h 504"/>
                  <a:gd name="T20" fmla="*/ 43 w 96"/>
                  <a:gd name="T21" fmla="*/ 81 h 504"/>
                  <a:gd name="T22" fmla="*/ 54 w 96"/>
                  <a:gd name="T23" fmla="*/ 92 h 504"/>
                  <a:gd name="T24" fmla="*/ 35 w 96"/>
                  <a:gd name="T25" fmla="*/ 107 h 504"/>
                  <a:gd name="T26" fmla="*/ 37 w 96"/>
                  <a:gd name="T27" fmla="*/ 109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26002" name="Freeform 60"/>
              <p:cNvSpPr>
                <a:spLocks/>
              </p:cNvSpPr>
              <p:nvPr/>
            </p:nvSpPr>
            <p:spPr bwMode="auto">
              <a:xfrm>
                <a:off x="3431" y="1007"/>
                <a:ext cx="156" cy="358"/>
              </a:xfrm>
              <a:custGeom>
                <a:avLst/>
                <a:gdLst>
                  <a:gd name="T0" fmla="*/ 5 w 150"/>
                  <a:gd name="T1" fmla="*/ 86 h 410"/>
                  <a:gd name="T2" fmla="*/ 62 w 150"/>
                  <a:gd name="T3" fmla="*/ 93 h 410"/>
                  <a:gd name="T4" fmla="*/ 123 w 150"/>
                  <a:gd name="T5" fmla="*/ 90 h 410"/>
                  <a:gd name="T6" fmla="*/ 144 w 150"/>
                  <a:gd name="T7" fmla="*/ 81 h 410"/>
                  <a:gd name="T8" fmla="*/ 177 w 150"/>
                  <a:gd name="T9" fmla="*/ 62 h 410"/>
                  <a:gd name="T10" fmla="*/ 197 w 150"/>
                  <a:gd name="T11" fmla="*/ 49 h 410"/>
                  <a:gd name="T12" fmla="*/ 209 w 150"/>
                  <a:gd name="T13" fmla="*/ 44 h 410"/>
                  <a:gd name="T14" fmla="*/ 213 w 150"/>
                  <a:gd name="T15" fmla="*/ 26 h 410"/>
                  <a:gd name="T16" fmla="*/ 222 w 150"/>
                  <a:gd name="T17" fmla="*/ 23 h 410"/>
                  <a:gd name="T18" fmla="*/ 225 w 150"/>
                  <a:gd name="T19" fmla="*/ 10 h 410"/>
                  <a:gd name="T20" fmla="*/ 200 w 150"/>
                  <a:gd name="T21" fmla="*/ 0 h 410"/>
                  <a:gd name="T22" fmla="*/ 144 w 150"/>
                  <a:gd name="T23" fmla="*/ 3 h 410"/>
                  <a:gd name="T24" fmla="*/ 118 w 150"/>
                  <a:gd name="T25" fmla="*/ 12 h 410"/>
                  <a:gd name="T26" fmla="*/ 102 w 150"/>
                  <a:gd name="T27" fmla="*/ 31 h 410"/>
                  <a:gd name="T28" fmla="*/ 88 w 150"/>
                  <a:gd name="T29" fmla="*/ 36 h 410"/>
                  <a:gd name="T30" fmla="*/ 64 w 150"/>
                  <a:gd name="T31" fmla="*/ 49 h 410"/>
                  <a:gd name="T32" fmla="*/ 62 w 150"/>
                  <a:gd name="T33" fmla="*/ 51 h 410"/>
                  <a:gd name="T34" fmla="*/ 52 w 150"/>
                  <a:gd name="T35" fmla="*/ 52 h 410"/>
                  <a:gd name="T36" fmla="*/ 48 w 150"/>
                  <a:gd name="T37" fmla="*/ 57 h 410"/>
                  <a:gd name="T38" fmla="*/ 42 w 150"/>
                  <a:gd name="T39" fmla="*/ 58 h 410"/>
                  <a:gd name="T40" fmla="*/ 27 w 150"/>
                  <a:gd name="T41" fmla="*/ 79 h 410"/>
                  <a:gd name="T42" fmla="*/ 10 w 150"/>
                  <a:gd name="T43" fmla="*/ 86 h 410"/>
                  <a:gd name="T44" fmla="*/ 2 w 150"/>
                  <a:gd name="T45" fmla="*/ 87 h 410"/>
                  <a:gd name="T46" fmla="*/ 5 w 150"/>
                  <a:gd name="T47" fmla="*/ 86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sp>
          <p:nvSpPr>
            <p:cNvPr id="89149" name="Rectangle 61"/>
            <p:cNvSpPr>
              <a:spLocks noChangeArrowheads="1"/>
            </p:cNvSpPr>
            <p:nvPr/>
          </p:nvSpPr>
          <p:spPr bwMode="auto">
            <a:xfrm>
              <a:off x="3922" y="991"/>
              <a:ext cx="389" cy="440"/>
            </a:xfrm>
            <a:prstGeom prst="rect">
              <a:avLst/>
            </a:prstGeom>
            <a:noFill/>
            <a:ln w="9525">
              <a:noFill/>
              <a:miter lim="800000"/>
              <a:headEnd/>
              <a:tailEnd/>
            </a:ln>
            <a:effectLst>
              <a:outerShdw blurRad="63500" dist="46662" dir="2115817" algn="ctr" rotWithShape="0">
                <a:schemeClr val="bg2">
                  <a:alpha val="74998"/>
                </a:schemeClr>
              </a:outerShdw>
            </a:effectLst>
          </p:spPr>
          <p:txBody>
            <a:bodyPr wrap="none" lIns="90487" tIns="44450" rIns="90487" bIns="44450">
              <a:spAutoFit/>
            </a:bodyPr>
            <a:lstStyle/>
            <a:p>
              <a:pPr>
                <a:defRPr/>
              </a:pPr>
              <a:r>
                <a:rPr lang="en-US" sz="4000" b="1" i="1">
                  <a:solidFill>
                    <a:srgbClr val="FFFFFF"/>
                  </a:solidFill>
                  <a:latin typeface="Kosher-Normal" charset="0"/>
                </a:rPr>
                <a:t>AC</a:t>
              </a:r>
              <a:endParaRPr lang="en-US" i="1">
                <a:solidFill>
                  <a:srgbClr val="FFFFFF"/>
                </a:solidFill>
                <a:latin typeface="Helvetica" charset="0"/>
              </a:endParaRPr>
            </a:p>
          </p:txBody>
        </p:sp>
      </p:grpSp>
      <p:sp>
        <p:nvSpPr>
          <p:cNvPr id="89150" name="Rectangle 62"/>
          <p:cNvSpPr>
            <a:spLocks noChangeArrowheads="1"/>
          </p:cNvSpPr>
          <p:nvPr/>
        </p:nvSpPr>
        <p:spPr bwMode="auto">
          <a:xfrm>
            <a:off x="5983288" y="2384425"/>
            <a:ext cx="2776537" cy="641350"/>
          </a:xfrm>
          <a:prstGeom prst="rect">
            <a:avLst/>
          </a:prstGeom>
          <a:noFill/>
          <a:ln w="12700">
            <a:noFill/>
            <a:miter lim="800000"/>
            <a:headEnd/>
            <a:tailEnd/>
          </a:ln>
          <a:effectLst>
            <a:outerShdw blurRad="63500" dist="46662" dir="2115817" algn="ctr" rotWithShape="0">
              <a:schemeClr val="bg2">
                <a:alpha val="74998"/>
              </a:schemeClr>
            </a:outerShdw>
          </a:effectLst>
        </p:spPr>
        <p:txBody>
          <a:bodyPr wrap="none">
            <a:spAutoFit/>
          </a:bodyPr>
          <a:lstStyle/>
          <a:p>
            <a:pPr>
              <a:defRPr/>
            </a:pPr>
            <a:r>
              <a:rPr lang="en-US" sz="3600" b="1" i="1">
                <a:latin typeface="Helvetica" charset="0"/>
              </a:rPr>
              <a:t>Gen. 12:1-3</a:t>
            </a:r>
            <a:endParaRPr lang="en-US" sz="2800" b="1" i="1">
              <a:latin typeface="Helvetica" charset="0"/>
            </a:endParaRPr>
          </a:p>
        </p:txBody>
      </p:sp>
      <p:sp>
        <p:nvSpPr>
          <p:cNvPr id="89151" name="Text Box 63"/>
          <p:cNvSpPr txBox="1">
            <a:spLocks noChangeArrowheads="1"/>
          </p:cNvSpPr>
          <p:nvPr/>
        </p:nvSpPr>
        <p:spPr bwMode="auto">
          <a:xfrm>
            <a:off x="787400" y="4632325"/>
            <a:ext cx="7543800" cy="1739900"/>
          </a:xfrm>
          <a:prstGeom prst="rect">
            <a:avLst/>
          </a:prstGeom>
          <a:noFill/>
          <a:ln w="12700">
            <a:noFill/>
            <a:miter lim="800000"/>
            <a:headEnd/>
            <a:tailEnd/>
          </a:ln>
          <a:effectLst>
            <a:outerShdw blurRad="63500" dist="99190" dir="2388334" algn="ctr" rotWithShape="0">
              <a:schemeClr val="bg2">
                <a:alpha val="74998"/>
              </a:schemeClr>
            </a:outerShdw>
          </a:effectLst>
        </p:spPr>
        <p:txBody>
          <a:bodyPr>
            <a:spAutoFit/>
          </a:bodyPr>
          <a:lstStyle/>
          <a:p>
            <a:pPr algn="ctr">
              <a:spcBef>
                <a:spcPct val="50000"/>
              </a:spcBef>
              <a:defRPr/>
            </a:pPr>
            <a:r>
              <a:rPr lang="en-US" sz="3600" b="1">
                <a:solidFill>
                  <a:srgbClr val="66FFFF"/>
                </a:solidFill>
                <a:latin typeface="Comic Sans MS" pitchFamily="-108" charset="0"/>
                <a:ea typeface="ＭＳ Ｐゴシック" pitchFamily="-108" charset="-128"/>
                <a:cs typeface="ＭＳ Ｐゴシック" pitchFamily="-108" charset="-128"/>
              </a:rPr>
              <a:t>AN UNCONDITIONAL PROMISE LATER TO BECOME A LEGAL COVENANT!</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6*min(max(#ppt_w*#ppt_h,.3),1)-7.4)/-.7*#ppt_w"/>
                                          </p:val>
                                        </p:tav>
                                        <p:tav tm="100000">
                                          <p:val>
                                            <p:strVal val="#ppt_w"/>
                                          </p:val>
                                        </p:tav>
                                      </p:tavLst>
                                    </p:anim>
                                    <p:anim calcmode="lin" valueType="num">
                                      <p:cBhvr>
                                        <p:cTn id="8" dur="500" fill="hold"/>
                                        <p:tgtEl>
                                          <p:spTgt spid="5"/>
                                        </p:tgtEl>
                                        <p:attrNameLst>
                                          <p:attrName>ppt_h</p:attrName>
                                        </p:attrNameLst>
                                      </p:cBhvr>
                                      <p:tavLst>
                                        <p:tav tm="0">
                                          <p:val>
                                            <p:strVal val="(6*min(max(#ppt_w*#ppt_h,.3),1)-7.4)/-.7*#ppt_h"/>
                                          </p:val>
                                        </p:tav>
                                        <p:tav tm="100000">
                                          <p:val>
                                            <p:strVal val="#ppt_h"/>
                                          </p:val>
                                        </p:tav>
                                      </p:tavLst>
                                    </p:anim>
                                    <p:anim calcmode="lin" valueType="num">
                                      <p:cBhvr>
                                        <p:cTn id="9" dur="500" fill="hold"/>
                                        <p:tgtEl>
                                          <p:spTgt spid="5"/>
                                        </p:tgtEl>
                                        <p:attrNameLst>
                                          <p:attrName>ppt_x</p:attrName>
                                        </p:attrNameLst>
                                      </p:cBhvr>
                                      <p:tavLst>
                                        <p:tav tm="0">
                                          <p:val>
                                            <p:fltVal val="0.5"/>
                                          </p:val>
                                        </p:tav>
                                        <p:tav tm="100000">
                                          <p:val>
                                            <p:strVal val="#ppt_x"/>
                                          </p:val>
                                        </p:tav>
                                      </p:tavLst>
                                    </p:anim>
                                    <p:anim calcmode="lin" valueType="num">
                                      <p:cBhvr>
                                        <p:cTn id="10" dur="50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500"/>
                            </p:stCondLst>
                            <p:childTnLst>
                              <p:par>
                                <p:cTn id="12" presetID="23" presetClass="entr" presetSubtype="36" fill="hold" nodeType="afterEffect">
                                  <p:stCondLst>
                                    <p:cond delay="10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strVal val="(6*min(max(#ppt_w*#ppt_h,.3),1)-7.4)/-.7*#ppt_w"/>
                                          </p:val>
                                        </p:tav>
                                        <p:tav tm="100000">
                                          <p:val>
                                            <p:strVal val="#ppt_w"/>
                                          </p:val>
                                        </p:tav>
                                      </p:tavLst>
                                    </p:anim>
                                    <p:anim calcmode="lin" valueType="num">
                                      <p:cBhvr>
                                        <p:cTn id="15" dur="500" fill="hold"/>
                                        <p:tgtEl>
                                          <p:spTgt spid="4"/>
                                        </p:tgtEl>
                                        <p:attrNameLst>
                                          <p:attrName>ppt_h</p:attrName>
                                        </p:attrNameLst>
                                      </p:cBhvr>
                                      <p:tavLst>
                                        <p:tav tm="0">
                                          <p:val>
                                            <p:strVal val="(6*min(max(#ppt_w*#ppt_h,.3),1)-7.4)/-.7*#ppt_h"/>
                                          </p:val>
                                        </p:tav>
                                        <p:tav tm="100000">
                                          <p:val>
                                            <p:strVal val="#ppt_h"/>
                                          </p:val>
                                        </p:tav>
                                      </p:tavLst>
                                    </p:anim>
                                    <p:anim calcmode="lin" valueType="num">
                                      <p:cBhvr>
                                        <p:cTn id="16" dur="500" fill="hold"/>
                                        <p:tgtEl>
                                          <p:spTgt spid="4"/>
                                        </p:tgtEl>
                                        <p:attrNameLst>
                                          <p:attrName>ppt_x</p:attrName>
                                        </p:attrNameLst>
                                      </p:cBhvr>
                                      <p:tavLst>
                                        <p:tav tm="0">
                                          <p:val>
                                            <p:fltVal val="0.5"/>
                                          </p:val>
                                        </p:tav>
                                        <p:tav tm="100000">
                                          <p:val>
                                            <p:strVal val="#ppt_x"/>
                                          </p:val>
                                        </p:tav>
                                      </p:tavLst>
                                    </p:anim>
                                    <p:anim calcmode="lin" valueType="num">
                                      <p:cBhvr>
                                        <p:cTn id="17" dur="500" fill="hold"/>
                                        <p:tgtEl>
                                          <p:spTgt spid="4"/>
                                        </p:tgtEl>
                                        <p:attrNameLst>
                                          <p:attrName>ppt_y</p:attrName>
                                        </p:attrNameLst>
                                      </p:cBhvr>
                                      <p:tavLst>
                                        <p:tav tm="0">
                                          <p:val>
                                            <p:strVal val="1+(6*min(max(#ppt_w*#ppt_h,.3),1)-7.4)/-.7*#ppt_h/2"/>
                                          </p:val>
                                        </p:tav>
                                        <p:tav tm="100000">
                                          <p:val>
                                            <p:strVal val="#ppt_y"/>
                                          </p:val>
                                        </p:tav>
                                      </p:tavLst>
                                    </p:anim>
                                  </p:childTnLst>
                                </p:cTn>
                              </p:par>
                            </p:childTnLst>
                          </p:cTn>
                        </p:par>
                        <p:par>
                          <p:cTn id="18" fill="hold" nodeType="afterGroup">
                            <p:stCondLst>
                              <p:cond delay="1100"/>
                            </p:stCondLst>
                            <p:childTnLst>
                              <p:par>
                                <p:cTn id="19" presetID="23" presetClass="entr" presetSubtype="36" fill="hold" nodeType="afterEffect">
                                  <p:stCondLst>
                                    <p:cond delay="10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strVal val="(6*min(max(#ppt_w*#ppt_h,.3),1)-7.4)/-.7*#ppt_w"/>
                                          </p:val>
                                        </p:tav>
                                        <p:tav tm="100000">
                                          <p:val>
                                            <p:strVal val="#ppt_w"/>
                                          </p:val>
                                        </p:tav>
                                      </p:tavLst>
                                    </p:anim>
                                    <p:anim calcmode="lin" valueType="num">
                                      <p:cBhvr>
                                        <p:cTn id="22" dur="500" fill="hold"/>
                                        <p:tgtEl>
                                          <p:spTgt spid="3"/>
                                        </p:tgtEl>
                                        <p:attrNameLst>
                                          <p:attrName>ppt_h</p:attrName>
                                        </p:attrNameLst>
                                      </p:cBhvr>
                                      <p:tavLst>
                                        <p:tav tm="0">
                                          <p:val>
                                            <p:strVal val="(6*min(max(#ppt_w*#ppt_h,.3),1)-7.4)/-.7*#ppt_h"/>
                                          </p:val>
                                        </p:tav>
                                        <p:tav tm="100000">
                                          <p:val>
                                            <p:strVal val="#ppt_h"/>
                                          </p:val>
                                        </p:tav>
                                      </p:tavLst>
                                    </p:anim>
                                    <p:anim calcmode="lin" valueType="num">
                                      <p:cBhvr>
                                        <p:cTn id="23" dur="500" fill="hold"/>
                                        <p:tgtEl>
                                          <p:spTgt spid="3"/>
                                        </p:tgtEl>
                                        <p:attrNameLst>
                                          <p:attrName>ppt_x</p:attrName>
                                        </p:attrNameLst>
                                      </p:cBhvr>
                                      <p:tavLst>
                                        <p:tav tm="0">
                                          <p:val>
                                            <p:fltVal val="0.5"/>
                                          </p:val>
                                        </p:tav>
                                        <p:tav tm="100000">
                                          <p:val>
                                            <p:strVal val="#ppt_x"/>
                                          </p:val>
                                        </p:tav>
                                      </p:tavLst>
                                    </p:anim>
                                    <p:anim calcmode="lin" valueType="num">
                                      <p:cBhvr>
                                        <p:cTn id="24"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5" fill="hold" nodeType="afterGroup">
                            <p:stCondLst>
                              <p:cond delay="1700"/>
                            </p:stCondLst>
                            <p:childTnLst>
                              <p:par>
                                <p:cTn id="26" presetID="9" presetClass="entr" presetSubtype="0" fill="hold" grpId="0" nodeType="afterEffect">
                                  <p:stCondLst>
                                    <p:cond delay="0"/>
                                  </p:stCondLst>
                                  <p:childTnLst>
                                    <p:set>
                                      <p:cBhvr>
                                        <p:cTn id="27" dur="1" fill="hold">
                                          <p:stCondLst>
                                            <p:cond delay="0"/>
                                          </p:stCondLst>
                                        </p:cTn>
                                        <p:tgtEl>
                                          <p:spTgt spid="89151"/>
                                        </p:tgtEl>
                                        <p:attrNameLst>
                                          <p:attrName>style.visibility</p:attrName>
                                        </p:attrNameLst>
                                      </p:cBhvr>
                                      <p:to>
                                        <p:strVal val="visible"/>
                                      </p:to>
                                    </p:set>
                                    <p:animEffect transition="in" filter="dissolve">
                                      <p:cBhvr>
                                        <p:cTn id="28" dur="500"/>
                                        <p:tgtEl>
                                          <p:spTgt spid="89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51"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1" name="Picture 3" descr="star3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138238" cy="1138238"/>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128002" name="Text Box 4"/>
          <p:cNvSpPr txBox="1">
            <a:spLocks noChangeArrowheads="1"/>
          </p:cNvSpPr>
          <p:nvPr/>
        </p:nvSpPr>
        <p:spPr bwMode="auto">
          <a:xfrm>
            <a:off x="8496300" y="33338"/>
            <a:ext cx="5730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latin typeface="Tahoma" charset="0"/>
              </a:rPr>
              <a:t>20</a:t>
            </a:r>
          </a:p>
        </p:txBody>
      </p:sp>
      <p:sp>
        <p:nvSpPr>
          <p:cNvPr id="20485" name="Rectangle 5"/>
          <p:cNvSpPr>
            <a:spLocks noGrp="1" noChangeArrowheads="1"/>
          </p:cNvSpPr>
          <p:nvPr>
            <p:ph type="title"/>
          </p:nvPr>
        </p:nvSpPr>
        <p:spPr>
          <a:xfrm>
            <a:off x="685800" y="277813"/>
            <a:ext cx="8229600" cy="1143000"/>
          </a:xfrm>
        </p:spPr>
        <p:txBody>
          <a:bodyPr/>
          <a:lstStyle/>
          <a:p>
            <a:pPr eaLnBrk="1" hangingPunct="1">
              <a:defRPr/>
            </a:pPr>
            <a:r>
              <a:rPr lang="en-US" sz="6000" b="1">
                <a:latin typeface="Arial" charset="0"/>
                <a:ea typeface="ＭＳ Ｐゴシック" charset="0"/>
                <a:cs typeface="ＭＳ Ｐゴシック" charset="0"/>
              </a:rPr>
              <a:t>Abrahamic Covenant</a:t>
            </a:r>
          </a:p>
        </p:txBody>
      </p:sp>
      <p:sp>
        <p:nvSpPr>
          <p:cNvPr id="20486" name="Rectangle 6"/>
          <p:cNvSpPr>
            <a:spLocks noChangeArrowheads="1"/>
          </p:cNvSpPr>
          <p:nvPr/>
        </p:nvSpPr>
        <p:spPr bwMode="auto">
          <a:xfrm>
            <a:off x="395536" y="1676400"/>
            <a:ext cx="8824664" cy="4724400"/>
          </a:xfrm>
          <a:prstGeom prst="rect">
            <a:avLst/>
          </a:prstGeom>
          <a:noFill/>
          <a:ln w="9525">
            <a:noFill/>
            <a:miter lim="800000"/>
            <a:headEnd/>
            <a:tailEnd/>
          </a:ln>
          <a:effectLst/>
        </p:spPr>
        <p:txBody>
          <a:bodyPr/>
          <a:lstStyle/>
          <a:p>
            <a:pPr eaLnBrk="1" hangingPunct="1">
              <a:spcBef>
                <a:spcPct val="20000"/>
              </a:spcBef>
              <a:buClr>
                <a:schemeClr val="hlink"/>
              </a:buClr>
              <a:buSzPct val="65000"/>
              <a:defRPr/>
            </a:pPr>
            <a:r>
              <a:rPr lang="en-US" sz="3200" b="1" dirty="0">
                <a:effectLst>
                  <a:outerShdw blurRad="38100" dist="38100" dir="2700000" algn="tl">
                    <a:srgbClr val="000000"/>
                  </a:outerShdw>
                </a:effectLst>
                <a:latin typeface="Tahoma" charset="0"/>
              </a:rPr>
              <a:t>"</a:t>
            </a:r>
            <a:r>
              <a:rPr lang="en-US" sz="3200" b="1" dirty="0">
                <a:solidFill>
                  <a:srgbClr val="F1EB07"/>
                </a:solidFill>
                <a:effectLst>
                  <a:outerShdw blurRad="38100" dist="38100" dir="2700000" algn="tl">
                    <a:srgbClr val="000000"/>
                  </a:outerShdw>
                </a:effectLst>
                <a:latin typeface="Tahoma" charset="0"/>
              </a:rPr>
              <a:t>I will</a:t>
            </a:r>
            <a:r>
              <a:rPr lang="en-US" sz="3200" b="1" dirty="0">
                <a:effectLst>
                  <a:outerShdw blurRad="38100" dist="38100" dir="2700000" algn="tl">
                    <a:srgbClr val="000000"/>
                  </a:outerShdw>
                </a:effectLst>
                <a:latin typeface="Tahoma" charset="0"/>
              </a:rPr>
              <a:t> make you a great nation</a:t>
            </a:r>
            <a:br>
              <a:rPr lang="en-US" sz="3200" b="1" dirty="0">
                <a:effectLst>
                  <a:outerShdw blurRad="38100" dist="38100" dir="2700000" algn="tl">
                    <a:srgbClr val="000000"/>
                  </a:outerShdw>
                </a:effectLst>
                <a:latin typeface="Tahoma" charset="0"/>
              </a:rPr>
            </a:br>
            <a:r>
              <a:rPr lang="en-US" sz="3200" b="1" dirty="0">
                <a:effectLst>
                  <a:outerShdw blurRad="38100" dist="38100" dir="2700000" algn="tl">
                    <a:srgbClr val="000000"/>
                  </a:outerShdw>
                </a:effectLst>
                <a:latin typeface="Tahoma" charset="0"/>
              </a:rPr>
              <a:t>   and </a:t>
            </a:r>
            <a:r>
              <a:rPr lang="en-US" sz="3200" b="1" dirty="0">
                <a:solidFill>
                  <a:srgbClr val="F1EB07"/>
                </a:solidFill>
                <a:effectLst>
                  <a:outerShdw blurRad="38100" dist="38100" dir="2700000" algn="tl">
                    <a:srgbClr val="000000"/>
                  </a:outerShdw>
                </a:effectLst>
                <a:latin typeface="Tahoma" charset="0"/>
              </a:rPr>
              <a:t>I will</a:t>
            </a:r>
            <a:r>
              <a:rPr lang="en-US" sz="3200" b="1" dirty="0">
                <a:effectLst>
                  <a:outerShdw blurRad="38100" dist="38100" dir="2700000" algn="tl">
                    <a:srgbClr val="000000"/>
                  </a:outerShdw>
                </a:effectLst>
                <a:latin typeface="Tahoma" charset="0"/>
              </a:rPr>
              <a:t> bless you;</a:t>
            </a:r>
            <a:br>
              <a:rPr lang="en-US" sz="3200" b="1" dirty="0">
                <a:effectLst>
                  <a:outerShdw blurRad="38100" dist="38100" dir="2700000" algn="tl">
                    <a:srgbClr val="000000"/>
                  </a:outerShdw>
                </a:effectLst>
                <a:latin typeface="Tahoma" charset="0"/>
              </a:rPr>
            </a:br>
            <a:r>
              <a:rPr lang="en-US" sz="3200" b="1" dirty="0">
                <a:solidFill>
                  <a:srgbClr val="F1EB07"/>
                </a:solidFill>
                <a:effectLst>
                  <a:outerShdw blurRad="38100" dist="38100" dir="2700000" algn="tl">
                    <a:srgbClr val="000000"/>
                  </a:outerShdw>
                </a:effectLst>
                <a:latin typeface="Tahoma" charset="0"/>
              </a:rPr>
              <a:t>I will</a:t>
            </a:r>
            <a:r>
              <a:rPr lang="en-US" sz="3200" b="1" dirty="0">
                <a:effectLst>
                  <a:outerShdw blurRad="38100" dist="38100" dir="2700000" algn="tl">
                    <a:srgbClr val="000000"/>
                  </a:outerShdw>
                </a:effectLst>
                <a:latin typeface="Tahoma" charset="0"/>
              </a:rPr>
              <a:t> make your name great,</a:t>
            </a:r>
            <a:br>
              <a:rPr lang="en-US" sz="3200" b="1" dirty="0">
                <a:effectLst>
                  <a:outerShdw blurRad="38100" dist="38100" dir="2700000" algn="tl">
                    <a:srgbClr val="000000"/>
                  </a:outerShdw>
                </a:effectLst>
                <a:latin typeface="Tahoma" charset="0"/>
              </a:rPr>
            </a:br>
            <a:r>
              <a:rPr lang="en-US" sz="3200" b="1" dirty="0">
                <a:effectLst>
                  <a:outerShdw blurRad="38100" dist="38100" dir="2700000" algn="tl">
                    <a:srgbClr val="000000"/>
                  </a:outerShdw>
                </a:effectLst>
                <a:latin typeface="Tahoma" charset="0"/>
              </a:rPr>
              <a:t>   and you </a:t>
            </a:r>
            <a:r>
              <a:rPr lang="en-US" sz="3200" b="1" dirty="0">
                <a:solidFill>
                  <a:srgbClr val="FFFF00"/>
                </a:solidFill>
                <a:effectLst>
                  <a:outerShdw blurRad="38100" dist="38100" dir="2700000" algn="tl">
                    <a:srgbClr val="000000"/>
                  </a:outerShdw>
                </a:effectLst>
                <a:latin typeface="Tahoma" charset="0"/>
              </a:rPr>
              <a:t>will</a:t>
            </a:r>
            <a:r>
              <a:rPr lang="en-US" sz="3200" b="1" dirty="0">
                <a:effectLst>
                  <a:outerShdw blurRad="38100" dist="38100" dir="2700000" algn="tl">
                    <a:srgbClr val="000000"/>
                  </a:outerShdw>
                </a:effectLst>
                <a:latin typeface="Tahoma" charset="0"/>
              </a:rPr>
              <a:t> be a blessing.</a:t>
            </a:r>
            <a:br>
              <a:rPr lang="en-US" sz="3200" b="1" dirty="0">
                <a:effectLst>
                  <a:outerShdw blurRad="38100" dist="38100" dir="2700000" algn="tl">
                    <a:srgbClr val="000000"/>
                  </a:outerShdw>
                </a:effectLst>
                <a:latin typeface="Tahoma" charset="0"/>
              </a:rPr>
            </a:br>
            <a:r>
              <a:rPr lang="en-US" sz="3200" b="1" dirty="0">
                <a:solidFill>
                  <a:srgbClr val="F1EB07"/>
                </a:solidFill>
                <a:effectLst>
                  <a:outerShdw blurRad="38100" dist="38100" dir="2700000" algn="tl">
                    <a:srgbClr val="000000"/>
                  </a:outerShdw>
                </a:effectLst>
                <a:latin typeface="Tahoma" charset="0"/>
              </a:rPr>
              <a:t>I will</a:t>
            </a:r>
            <a:r>
              <a:rPr lang="en-US" sz="3200" b="1" dirty="0">
                <a:effectLst>
                  <a:outerShdw blurRad="38100" dist="38100" dir="2700000" algn="tl">
                    <a:srgbClr val="000000"/>
                  </a:outerShdw>
                </a:effectLst>
                <a:latin typeface="Tahoma" charset="0"/>
              </a:rPr>
              <a:t> bless those who bless you,</a:t>
            </a:r>
            <a:br>
              <a:rPr lang="en-US" sz="3200" b="1" dirty="0">
                <a:effectLst>
                  <a:outerShdw blurRad="38100" dist="38100" dir="2700000" algn="tl">
                    <a:srgbClr val="000000"/>
                  </a:outerShdw>
                </a:effectLst>
                <a:latin typeface="Tahoma" charset="0"/>
              </a:rPr>
            </a:br>
            <a:r>
              <a:rPr lang="en-US" sz="3200" b="1" dirty="0">
                <a:effectLst>
                  <a:outerShdw blurRad="38100" dist="38100" dir="2700000" algn="tl">
                    <a:srgbClr val="000000"/>
                  </a:outerShdw>
                </a:effectLst>
                <a:latin typeface="Tahoma" charset="0"/>
              </a:rPr>
              <a:t>   and whoever curses you </a:t>
            </a:r>
            <a:r>
              <a:rPr lang="en-US" sz="3200" b="1" dirty="0">
                <a:solidFill>
                  <a:srgbClr val="F1EB07"/>
                </a:solidFill>
                <a:effectLst>
                  <a:outerShdw blurRad="38100" dist="38100" dir="2700000" algn="tl">
                    <a:srgbClr val="000000"/>
                  </a:outerShdw>
                </a:effectLst>
                <a:latin typeface="Tahoma" charset="0"/>
              </a:rPr>
              <a:t>I will</a:t>
            </a:r>
            <a:r>
              <a:rPr lang="en-US" sz="3200" b="1" dirty="0">
                <a:effectLst>
                  <a:outerShdw blurRad="38100" dist="38100" dir="2700000" algn="tl">
                    <a:srgbClr val="000000"/>
                  </a:outerShdw>
                </a:effectLst>
                <a:latin typeface="Tahoma" charset="0"/>
              </a:rPr>
              <a:t> curse;</a:t>
            </a:r>
            <a:br>
              <a:rPr lang="en-US" sz="3200" b="1" dirty="0">
                <a:effectLst>
                  <a:outerShdw blurRad="38100" dist="38100" dir="2700000" algn="tl">
                    <a:srgbClr val="000000"/>
                  </a:outerShdw>
                </a:effectLst>
                <a:latin typeface="Tahoma" charset="0"/>
              </a:rPr>
            </a:br>
            <a:r>
              <a:rPr lang="en-US" sz="3200" b="1" dirty="0">
                <a:effectLst>
                  <a:outerShdw blurRad="38100" dist="38100" dir="2700000" algn="tl">
                    <a:srgbClr val="000000"/>
                  </a:outerShdw>
                </a:effectLst>
                <a:latin typeface="Tahoma" charset="0"/>
              </a:rPr>
              <a:t>   and all peoples on earth</a:t>
            </a:r>
            <a:br>
              <a:rPr lang="en-US" sz="3200" b="1" dirty="0">
                <a:effectLst>
                  <a:outerShdw blurRad="38100" dist="38100" dir="2700000" algn="tl">
                    <a:srgbClr val="000000"/>
                  </a:outerShdw>
                </a:effectLst>
                <a:latin typeface="Tahoma" charset="0"/>
              </a:rPr>
            </a:br>
            <a:r>
              <a:rPr lang="en-US" sz="3200" b="1" dirty="0">
                <a:effectLst>
                  <a:outerShdw blurRad="38100" dist="38100" dir="2700000" algn="tl">
                    <a:srgbClr val="000000"/>
                  </a:outerShdw>
                </a:effectLst>
                <a:latin typeface="Tahoma" charset="0"/>
              </a:rPr>
              <a:t>   </a:t>
            </a:r>
            <a:r>
              <a:rPr lang="en-US" sz="3200" b="1" dirty="0">
                <a:solidFill>
                  <a:srgbClr val="FFFF00"/>
                </a:solidFill>
                <a:effectLst>
                  <a:outerShdw blurRad="38100" dist="38100" dir="2700000" algn="tl">
                    <a:srgbClr val="000000"/>
                  </a:outerShdw>
                </a:effectLst>
                <a:latin typeface="Tahoma" charset="0"/>
              </a:rPr>
              <a:t>will</a:t>
            </a:r>
            <a:r>
              <a:rPr lang="en-US" sz="3200" b="1" dirty="0">
                <a:effectLst>
                  <a:outerShdw blurRad="38100" dist="38100" dir="2700000" algn="tl">
                    <a:srgbClr val="000000"/>
                  </a:outerShdw>
                </a:effectLst>
                <a:latin typeface="Tahoma" charset="0"/>
              </a:rPr>
              <a:t> be blessed in you" (Gen. 12:2-3)</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ChangeArrowheads="1"/>
          </p:cNvSpPr>
          <p:nvPr/>
        </p:nvSpPr>
        <p:spPr bwMode="auto">
          <a:xfrm>
            <a:off x="5715000" y="0"/>
            <a:ext cx="3429000" cy="6858000"/>
          </a:xfrm>
          <a:prstGeom prst="rect">
            <a:avLst/>
          </a:prstGeom>
          <a:gradFill rotWithShape="1">
            <a:gsLst>
              <a:gs pos="0">
                <a:srgbClr val="663300"/>
              </a:gs>
              <a:gs pos="100000">
                <a:srgbClr val="2F1800"/>
              </a:gs>
            </a:gsLst>
            <a:path path="rect">
              <a:fillToRect l="100000" b="10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2531" name="Rectangle 3"/>
          <p:cNvSpPr>
            <a:spLocks noGrp="1" noChangeArrowheads="1"/>
          </p:cNvSpPr>
          <p:nvPr>
            <p:ph type="body" idx="1"/>
          </p:nvPr>
        </p:nvSpPr>
        <p:spPr>
          <a:xfrm>
            <a:off x="5638800" y="3241675"/>
            <a:ext cx="3352800" cy="3235325"/>
          </a:xfrm>
        </p:spPr>
        <p:txBody>
          <a:bodyPr/>
          <a:lstStyle/>
          <a:p>
            <a:pPr algn="ctr" eaLnBrk="1" hangingPunct="1">
              <a:buFont typeface="Wingdings" charset="0"/>
              <a:buNone/>
              <a:defRPr/>
            </a:pPr>
            <a:r>
              <a:rPr lang="en-US" i="1">
                <a:latin typeface="Tahoma" charset="0"/>
                <a:ea typeface="ＭＳ Ｐゴシック" charset="0"/>
                <a:cs typeface="ＭＳ Ｐゴシック" charset="0"/>
              </a:rPr>
              <a:t>This painting inaccurately depicts Abram walking through the pieces</a:t>
            </a:r>
          </a:p>
        </p:txBody>
      </p:sp>
      <p:pic>
        <p:nvPicPr>
          <p:cNvPr id="130051" name="Picture 4" descr="Blood Covenant,Blood, Covenant, Marriage, Jesus, Christ, Messiah, Salvation, Savior, Lord">
            <a:hlinkClick r:id="" action="ppaction://noaction"/>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0163"/>
            <a:ext cx="5708650" cy="6888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3" name="Rectangle 5"/>
          <p:cNvSpPr>
            <a:spLocks noChangeArrowheads="1"/>
          </p:cNvSpPr>
          <p:nvPr/>
        </p:nvSpPr>
        <p:spPr bwMode="auto">
          <a:xfrm>
            <a:off x="5867400" y="592138"/>
            <a:ext cx="3048000" cy="2378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ctr" eaLnBrk="1" hangingPunct="1"/>
            <a:r>
              <a:rPr lang="en-US" sz="3000" b="1">
                <a:latin typeface="Georgia" charset="0"/>
              </a:rPr>
              <a:t>ROYAL LAND GRANT FORM OF THE ABRAHAMIC COVENANT</a:t>
            </a:r>
            <a:endParaRPr lang="en-US" sz="2000"/>
          </a:p>
        </p:txBody>
      </p:sp>
      <p:pic>
        <p:nvPicPr>
          <p:cNvPr id="130053" name="Picture 6" descr="star3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967163" y="2949575"/>
            <a:ext cx="590550" cy="59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6" name="Rectangle 8"/>
          <p:cNvSpPr>
            <a:spLocks noGrp="1" noChangeArrowheads="1"/>
          </p:cNvSpPr>
          <p:nvPr>
            <p:ph type="title"/>
          </p:nvPr>
        </p:nvSpPr>
        <p:spPr>
          <a:xfrm>
            <a:off x="0" y="0"/>
            <a:ext cx="5486400" cy="712788"/>
          </a:xfrm>
        </p:spPr>
        <p:txBody>
          <a:bodyPr/>
          <a:lstStyle/>
          <a:p>
            <a:pPr eaLnBrk="1" hangingPunct="1">
              <a:defRPr/>
            </a:pPr>
            <a:r>
              <a:rPr lang="en-US" sz="3600">
                <a:latin typeface="Arial" charset="0"/>
                <a:ea typeface="ＭＳ Ｐゴシック" charset="0"/>
                <a:cs typeface="ＭＳ Ｐゴシック" charset="0"/>
              </a:rPr>
              <a:t>Genesis 15 Ratification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blinds(horizontal)">
                                      <p:cBhvr>
                                        <p:cTn id="7" dur="500"/>
                                        <p:tgtEl>
                                          <p:spTgt spid="225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2531">
                                            <p:txEl>
                                              <p:pRg st="0" end="0"/>
                                            </p:txEl>
                                          </p:spTgt>
                                        </p:tgtEl>
                                        <p:attrNameLst>
                                          <p:attrName>style.visibility</p:attrName>
                                        </p:attrNameLst>
                                      </p:cBhvr>
                                      <p:to>
                                        <p:strVal val="visible"/>
                                      </p:to>
                                    </p:set>
                                    <p:anim calcmode="discrete" valueType="clr">
                                      <p:cBhvr override="childStyle">
                                        <p:cTn id="12" dur="80"/>
                                        <p:tgtEl>
                                          <p:spTgt spid="2253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2531">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2253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P spid="225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defRPr/>
            </a:pPr>
            <a:r>
              <a:rPr lang="en-US" b="1">
                <a:latin typeface="Arial" panose="020B0604020202020204" pitchFamily="34" charset="0"/>
                <a:ea typeface="ＭＳ Ｐゴシック" charset="0"/>
                <a:cs typeface="Arial" panose="020B0604020202020204" pitchFamily="34" charset="0"/>
              </a:rPr>
              <a:t>Is the Abrahamic Covenant Unconditional?</a:t>
            </a:r>
            <a:endParaRPr lang="en-US">
              <a:latin typeface="Arial" panose="020B0604020202020204" pitchFamily="34" charset="0"/>
              <a:ea typeface="ＭＳ Ｐゴシック" charset="0"/>
              <a:cs typeface="Arial" panose="020B0604020202020204" pitchFamily="34" charset="0"/>
            </a:endParaRPr>
          </a:p>
        </p:txBody>
      </p:sp>
      <p:sp>
        <p:nvSpPr>
          <p:cNvPr id="108549" name="WordArt 5"/>
          <p:cNvSpPr>
            <a:spLocks noChangeArrowheads="1" noChangeShapeType="1" noTextEdit="1"/>
          </p:cNvSpPr>
          <p:nvPr/>
        </p:nvSpPr>
        <p:spPr bwMode="auto">
          <a:xfrm rot="-952000">
            <a:off x="304800" y="914400"/>
            <a:ext cx="990600" cy="6858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blurRad="63500" dist="35921" dir="2700000" algn="ctr" rotWithShape="0">
                    <a:srgbClr val="990000"/>
                  </a:outerShdw>
                </a:effectLst>
                <a:latin typeface="Impact"/>
                <a:ea typeface="Impact"/>
                <a:cs typeface="Impact"/>
              </a:rPr>
              <a:t>Yes</a:t>
            </a:r>
          </a:p>
        </p:txBody>
      </p:sp>
      <p:sp>
        <p:nvSpPr>
          <p:cNvPr id="108550" name="WordArt 6"/>
          <p:cNvSpPr>
            <a:spLocks noChangeArrowheads="1" noChangeShapeType="1" noTextEdit="1"/>
          </p:cNvSpPr>
          <p:nvPr/>
        </p:nvSpPr>
        <p:spPr bwMode="auto">
          <a:xfrm>
            <a:off x="7924800" y="685800"/>
            <a:ext cx="762000" cy="931863"/>
          </a:xfrm>
          <a:prstGeom prst="rect">
            <a:avLst/>
          </a:prstGeom>
        </p:spPr>
        <p:txBody>
          <a:bodyPr wrap="none" fromWordArt="1">
            <a:prstTxWarp prst="textCascadeUp">
              <a:avLst>
                <a:gd name="adj" fmla="val 44444"/>
              </a:avLst>
            </a:prstTxWarp>
            <a:scene3d>
              <a:camera prst="legacyPerspectiveFront">
                <a:rot lat="20519979"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ea typeface="Impact"/>
                <a:cs typeface="Impact"/>
              </a:rPr>
              <a:t>No</a:t>
            </a:r>
          </a:p>
        </p:txBody>
      </p:sp>
      <p:sp>
        <p:nvSpPr>
          <p:cNvPr id="132100" name="Text Box 7"/>
          <p:cNvSpPr txBox="1">
            <a:spLocks noChangeArrowheads="1"/>
          </p:cNvSpPr>
          <p:nvPr/>
        </p:nvSpPr>
        <p:spPr bwMode="auto">
          <a:xfrm>
            <a:off x="8496300" y="33338"/>
            <a:ext cx="5730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latin typeface="Tahoma" charset="0"/>
              </a:rPr>
              <a:t>20</a:t>
            </a:r>
          </a:p>
        </p:txBody>
      </p:sp>
      <p:sp>
        <p:nvSpPr>
          <p:cNvPr id="108552" name="Rectangle 8"/>
          <p:cNvSpPr>
            <a:spLocks noChangeArrowheads="1"/>
          </p:cNvSpPr>
          <p:nvPr/>
        </p:nvSpPr>
        <p:spPr bwMode="auto">
          <a:xfrm>
            <a:off x="179512" y="1828800"/>
            <a:ext cx="4038600" cy="50292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65000"/>
              <a:buFont typeface="Wingdings" charset="0"/>
              <a:buChar char="n"/>
              <a:defRPr/>
            </a:pPr>
            <a:r>
              <a:rPr lang="en-US" sz="2800" b="1" dirty="0">
                <a:effectLst>
                  <a:outerShdw blurRad="38100" dist="38100" dir="2700000" algn="tl">
                    <a:srgbClr val="000000"/>
                  </a:outerShdw>
                </a:effectLst>
                <a:latin typeface="Arial" panose="020B0604020202020204" pitchFamily="34" charset="0"/>
                <a:cs typeface="Arial" panose="020B0604020202020204" pitchFamily="34" charset="0"/>
              </a:rPr>
              <a:t>Eternal (Gen. 17:7-8)</a:t>
            </a:r>
          </a:p>
          <a:p>
            <a:pPr marL="342900" indent="-342900" eaLnBrk="1" hangingPunct="1">
              <a:spcBef>
                <a:spcPct val="20000"/>
              </a:spcBef>
              <a:buClr>
                <a:schemeClr val="hlink"/>
              </a:buClr>
              <a:buSzPct val="65000"/>
              <a:buFont typeface="Wingdings" charset="0"/>
              <a:buChar char="n"/>
              <a:defRPr/>
            </a:pPr>
            <a:r>
              <a:rPr lang="en-US" sz="2800" b="1" dirty="0">
                <a:effectLst>
                  <a:outerShdw blurRad="38100" dist="38100" dir="2700000" algn="tl">
                    <a:srgbClr val="000000"/>
                  </a:outerShdw>
                </a:effectLst>
                <a:latin typeface="Arial" panose="020B0604020202020204" pitchFamily="34" charset="0"/>
                <a:cs typeface="Arial" panose="020B0604020202020204" pitchFamily="34" charset="0"/>
              </a:rPr>
              <a:t>No conditions</a:t>
            </a:r>
          </a:p>
          <a:p>
            <a:pPr marL="342900" indent="-342900" eaLnBrk="1" hangingPunct="1">
              <a:spcBef>
                <a:spcPct val="20000"/>
              </a:spcBef>
              <a:buClr>
                <a:schemeClr val="hlink"/>
              </a:buClr>
              <a:buSzPct val="65000"/>
              <a:buFont typeface="Wingdings" charset="0"/>
              <a:buChar char="n"/>
              <a:defRPr/>
            </a:pPr>
            <a:r>
              <a:rPr lang="en-US" sz="2800" b="1" dirty="0">
                <a:effectLst>
                  <a:outerShdw blurRad="38100" dist="38100" dir="2700000" algn="tl">
                    <a:srgbClr val="000000"/>
                  </a:outerShdw>
                </a:effectLst>
                <a:latin typeface="Arial" panose="020B0604020202020204" pitchFamily="34" charset="0"/>
                <a:cs typeface="Arial" panose="020B0604020202020204" pitchFamily="34" charset="0"/>
              </a:rPr>
              <a:t>Covenant ritual (Gen. 15:7-21)</a:t>
            </a:r>
          </a:p>
          <a:p>
            <a:pPr marL="342900" indent="-342900" eaLnBrk="1" hangingPunct="1">
              <a:spcBef>
                <a:spcPct val="20000"/>
              </a:spcBef>
              <a:buClr>
                <a:schemeClr val="hlink"/>
              </a:buClr>
              <a:buSzPct val="65000"/>
              <a:buFont typeface="Wingdings" charset="0"/>
              <a:buChar char="n"/>
              <a:defRPr/>
            </a:pPr>
            <a:r>
              <a:rPr lang="en-US" sz="2800" b="1" dirty="0">
                <a:effectLst>
                  <a:outerShdw blurRad="38100" dist="38100" dir="2700000" algn="tl">
                    <a:srgbClr val="000000"/>
                  </a:outerShdw>
                </a:effectLst>
                <a:latin typeface="Arial" panose="020B0604020202020204" pitchFamily="34" charset="0"/>
                <a:cs typeface="Arial" panose="020B0604020202020204" pitchFamily="34" charset="0"/>
              </a:rPr>
              <a:t>Promised despite disobedience</a:t>
            </a:r>
          </a:p>
          <a:p>
            <a:pPr marL="342900" indent="-342900" eaLnBrk="1" hangingPunct="1">
              <a:spcBef>
                <a:spcPct val="20000"/>
              </a:spcBef>
              <a:buClr>
                <a:schemeClr val="hlink"/>
              </a:buClr>
              <a:buSzPct val="65000"/>
              <a:buFont typeface="Wingdings" charset="0"/>
              <a:buChar char="n"/>
              <a:defRPr/>
            </a:pPr>
            <a:r>
              <a:rPr lang="en-US" sz="2800" b="1" dirty="0">
                <a:effectLst>
                  <a:outerShdw blurRad="38100" dist="38100" dir="2700000" algn="tl">
                    <a:srgbClr val="000000"/>
                  </a:outerShdw>
                </a:effectLst>
                <a:latin typeface="Arial" panose="020B0604020202020204" pitchFamily="34" charset="0"/>
                <a:cs typeface="Arial" panose="020B0604020202020204" pitchFamily="34" charset="0"/>
              </a:rPr>
              <a:t>Israel is eternal (Jer. 31:36)</a:t>
            </a:r>
          </a:p>
          <a:p>
            <a:pPr marL="342900" indent="-342900" eaLnBrk="1" hangingPunct="1">
              <a:spcBef>
                <a:spcPct val="20000"/>
              </a:spcBef>
              <a:buClr>
                <a:schemeClr val="hlink"/>
              </a:buClr>
              <a:buSzPct val="65000"/>
              <a:buFont typeface="Wingdings" charset="0"/>
              <a:buChar char="n"/>
              <a:defRPr/>
            </a:pPr>
            <a:r>
              <a:rPr lang="en-US" sz="2800" b="1" dirty="0">
                <a:effectLst>
                  <a:outerShdw blurRad="38100" dist="38100" dir="2700000" algn="tl">
                    <a:srgbClr val="000000"/>
                  </a:outerShdw>
                </a:effectLst>
                <a:latin typeface="Arial" panose="020B0604020202020204" pitchFamily="34" charset="0"/>
                <a:cs typeface="Arial" panose="020B0604020202020204" pitchFamily="34" charset="0"/>
              </a:rPr>
              <a:t>Immutable (Heb. 6:13-18)</a:t>
            </a:r>
          </a:p>
        </p:txBody>
      </p:sp>
      <p:sp>
        <p:nvSpPr>
          <p:cNvPr id="108553" name="Rectangle 9"/>
          <p:cNvSpPr>
            <a:spLocks noChangeArrowheads="1"/>
          </p:cNvSpPr>
          <p:nvPr/>
        </p:nvSpPr>
        <p:spPr bwMode="auto">
          <a:xfrm>
            <a:off x="4218112" y="1828800"/>
            <a:ext cx="4925888" cy="50292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65000"/>
              <a:buFont typeface="Wingdings" charset="0"/>
              <a:buChar char="n"/>
              <a:defRPr/>
            </a:pPr>
            <a:r>
              <a:rPr lang="en-US" sz="2800" b="1" dirty="0">
                <a:effectLst>
                  <a:outerShdw blurRad="38100" dist="38100" dir="2700000" algn="tl">
                    <a:srgbClr val="000000"/>
                  </a:outerShdw>
                </a:effectLst>
                <a:latin typeface="Arial" panose="020B0604020202020204" pitchFamily="34" charset="0"/>
                <a:cs typeface="Arial" panose="020B0604020202020204" pitchFamily="34" charset="0"/>
              </a:rPr>
              <a:t>Only obedient (believing) Israelites benefit (Gen. 17:9-14; 18:19)</a:t>
            </a:r>
          </a:p>
          <a:p>
            <a:pPr marL="342900" indent="-342900" eaLnBrk="1" hangingPunct="1">
              <a:spcBef>
                <a:spcPct val="20000"/>
              </a:spcBef>
              <a:buClr>
                <a:schemeClr val="hlink"/>
              </a:buClr>
              <a:buSzPct val="65000"/>
              <a:buFont typeface="Wingdings" charset="0"/>
              <a:buChar char="n"/>
              <a:defRPr/>
            </a:pPr>
            <a:r>
              <a:rPr lang="en-US" sz="2800" b="1" dirty="0">
                <a:effectLst>
                  <a:outerShdw blurRad="38100" dist="38100" dir="2700000" algn="tl">
                    <a:srgbClr val="000000"/>
                  </a:outerShdw>
                </a:effectLst>
                <a:latin typeface="Arial" panose="020B0604020202020204" pitchFamily="34" charset="0"/>
                <a:cs typeface="Arial" panose="020B0604020202020204" pitchFamily="34" charset="0"/>
              </a:rPr>
              <a:t>Individual disbelief does not cancel future national belief (Rom. 9:6)</a:t>
            </a:r>
          </a:p>
          <a:p>
            <a:pPr marL="342900" indent="-342900" eaLnBrk="1" hangingPunct="1">
              <a:spcBef>
                <a:spcPct val="20000"/>
              </a:spcBef>
              <a:buClr>
                <a:schemeClr val="hlink"/>
              </a:buClr>
              <a:buSzPct val="65000"/>
              <a:buFont typeface="Wingdings" charset="0"/>
              <a:buChar char="n"/>
              <a:defRPr/>
            </a:pPr>
            <a:r>
              <a:rPr lang="en-US" sz="2800" b="1" dirty="0">
                <a:effectLst>
                  <a:outerShdw blurRad="38100" dist="38100" dir="2700000" algn="tl">
                    <a:srgbClr val="000000"/>
                  </a:outerShdw>
                </a:effectLst>
                <a:latin typeface="Arial" panose="020B0604020202020204" pitchFamily="34" charset="0"/>
                <a:cs typeface="Arial" panose="020B0604020202020204" pitchFamily="34" charset="0"/>
              </a:rPr>
              <a:t>Blessings in an unconditional covenant are still conditioned by obedience (</a:t>
            </a:r>
            <a:r>
              <a:rPr lang="en-US" b="1" dirty="0">
                <a:effectLst>
                  <a:outerShdw blurRad="38100" dist="38100" dir="2700000" algn="tl">
                    <a:srgbClr val="000000"/>
                  </a:outerShdw>
                </a:effectLst>
                <a:latin typeface="Arial" panose="020B0604020202020204" pitchFamily="34" charset="0"/>
                <a:cs typeface="Arial" panose="020B0604020202020204" pitchFamily="34" charset="0"/>
              </a:rPr>
              <a:t>Pentecost, </a:t>
            </a:r>
            <a:r>
              <a:rPr lang="en-US" b="1" i="1" dirty="0">
                <a:effectLst>
                  <a:outerShdw blurRad="38100" dist="38100" dir="2700000" algn="tl">
                    <a:srgbClr val="000000"/>
                  </a:outerShdw>
                </a:effectLst>
                <a:latin typeface="Arial" panose="020B0604020202020204" pitchFamily="34" charset="0"/>
                <a:cs typeface="Arial" panose="020B0604020202020204" pitchFamily="34" charset="0"/>
              </a:rPr>
              <a:t>Thy Kingdom Come</a:t>
            </a:r>
            <a:r>
              <a:rPr lang="en-US" b="1" dirty="0">
                <a:effectLst>
                  <a:outerShdw blurRad="38100" dist="38100" dir="2700000" algn="tl">
                    <a:srgbClr val="000000"/>
                  </a:outerShdw>
                </a:effectLst>
                <a:latin typeface="Arial" panose="020B0604020202020204" pitchFamily="34" charset="0"/>
                <a:cs typeface="Arial" panose="020B0604020202020204" pitchFamily="34" charset="0"/>
              </a:rPr>
              <a:t>, 52-54</a:t>
            </a:r>
            <a:r>
              <a:rPr lang="en-US" sz="2800" b="1" dirty="0">
                <a:effectLst>
                  <a:outerShdw blurRad="38100" dist="38100" dir="2700000" algn="tl">
                    <a:srgbClr val="000000"/>
                  </a:outerShdw>
                </a:effectLst>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08549"/>
                                        </p:tgtEl>
                                        <p:attrNameLst>
                                          <p:attrName>style.visibility</p:attrName>
                                        </p:attrNameLst>
                                      </p:cBhvr>
                                      <p:to>
                                        <p:strVal val="visible"/>
                                      </p:to>
                                    </p:set>
                                    <p:animEffect transition="in" filter="fade">
                                      <p:cBhvr>
                                        <p:cTn id="7" dur="1000"/>
                                        <p:tgtEl>
                                          <p:spTgt spid="108549"/>
                                        </p:tgtEl>
                                      </p:cBhvr>
                                    </p:animEffect>
                                    <p:anim calcmode="lin" valueType="num">
                                      <p:cBhvr>
                                        <p:cTn id="8" dur="1000" fill="hold"/>
                                        <p:tgtEl>
                                          <p:spTgt spid="108549"/>
                                        </p:tgtEl>
                                        <p:attrNameLst>
                                          <p:attrName>ppt_x</p:attrName>
                                        </p:attrNameLst>
                                      </p:cBhvr>
                                      <p:tavLst>
                                        <p:tav tm="0">
                                          <p:val>
                                            <p:strVal val="#ppt_x"/>
                                          </p:val>
                                        </p:tav>
                                        <p:tav tm="100000">
                                          <p:val>
                                            <p:strVal val="#ppt_x"/>
                                          </p:val>
                                        </p:tav>
                                      </p:tavLst>
                                    </p:anim>
                                    <p:anim calcmode="lin" valueType="num">
                                      <p:cBhvr>
                                        <p:cTn id="9" dur="900" decel="100000" fill="hold"/>
                                        <p:tgtEl>
                                          <p:spTgt spid="10854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8549"/>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08550"/>
                                        </p:tgtEl>
                                        <p:attrNameLst>
                                          <p:attrName>style.visibility</p:attrName>
                                        </p:attrNameLst>
                                      </p:cBhvr>
                                      <p:to>
                                        <p:strVal val="visible"/>
                                      </p:to>
                                    </p:set>
                                    <p:animEffect transition="in" filter="fade">
                                      <p:cBhvr>
                                        <p:cTn id="15" dur="1000"/>
                                        <p:tgtEl>
                                          <p:spTgt spid="108550"/>
                                        </p:tgtEl>
                                      </p:cBhvr>
                                    </p:animEffect>
                                    <p:anim calcmode="lin" valueType="num">
                                      <p:cBhvr>
                                        <p:cTn id="16" dur="1000" fill="hold"/>
                                        <p:tgtEl>
                                          <p:spTgt spid="108550"/>
                                        </p:tgtEl>
                                        <p:attrNameLst>
                                          <p:attrName>ppt_x</p:attrName>
                                        </p:attrNameLst>
                                      </p:cBhvr>
                                      <p:tavLst>
                                        <p:tav tm="0">
                                          <p:val>
                                            <p:strVal val="#ppt_x"/>
                                          </p:val>
                                        </p:tav>
                                        <p:tav tm="100000">
                                          <p:val>
                                            <p:strVal val="#ppt_x"/>
                                          </p:val>
                                        </p:tav>
                                      </p:tavLst>
                                    </p:anim>
                                    <p:anim calcmode="lin" valueType="num">
                                      <p:cBhvr>
                                        <p:cTn id="17" dur="900" decel="100000" fill="hold"/>
                                        <p:tgtEl>
                                          <p:spTgt spid="1085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8550"/>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08552">
                                            <p:txEl>
                                              <p:pRg st="0" end="0"/>
                                            </p:txEl>
                                          </p:spTgt>
                                        </p:tgtEl>
                                        <p:attrNameLst>
                                          <p:attrName>style.visibility</p:attrName>
                                        </p:attrNameLst>
                                      </p:cBhvr>
                                      <p:to>
                                        <p:strVal val="visible"/>
                                      </p:to>
                                    </p:set>
                                    <p:animEffect transition="in" filter="fade">
                                      <p:cBhvr>
                                        <p:cTn id="23" dur="1000"/>
                                        <p:tgtEl>
                                          <p:spTgt spid="108552">
                                            <p:txEl>
                                              <p:pRg st="0" end="0"/>
                                            </p:txEl>
                                          </p:spTgt>
                                        </p:tgtEl>
                                      </p:cBhvr>
                                    </p:animEffect>
                                    <p:anim calcmode="lin" valueType="num">
                                      <p:cBhvr>
                                        <p:cTn id="24" dur="1000" fill="hold"/>
                                        <p:tgtEl>
                                          <p:spTgt spid="108552">
                                            <p:txEl>
                                              <p:pRg st="0" end="0"/>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08552">
                                            <p:txEl>
                                              <p:pRg st="0" end="0"/>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0855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08552">
                                            <p:txEl>
                                              <p:pRg st="1" end="1"/>
                                            </p:txEl>
                                          </p:spTgt>
                                        </p:tgtEl>
                                        <p:attrNameLst>
                                          <p:attrName>style.visibility</p:attrName>
                                        </p:attrNameLst>
                                      </p:cBhvr>
                                      <p:to>
                                        <p:strVal val="visible"/>
                                      </p:to>
                                    </p:set>
                                    <p:animEffect transition="in" filter="fade">
                                      <p:cBhvr>
                                        <p:cTn id="31" dur="1000"/>
                                        <p:tgtEl>
                                          <p:spTgt spid="108552">
                                            <p:txEl>
                                              <p:pRg st="1" end="1"/>
                                            </p:txEl>
                                          </p:spTgt>
                                        </p:tgtEl>
                                      </p:cBhvr>
                                    </p:animEffect>
                                    <p:anim calcmode="lin" valueType="num">
                                      <p:cBhvr>
                                        <p:cTn id="32" dur="1000" fill="hold"/>
                                        <p:tgtEl>
                                          <p:spTgt spid="108552">
                                            <p:txEl>
                                              <p:pRg st="1" end="1"/>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08552">
                                            <p:txEl>
                                              <p:pRg st="1" end="1"/>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0855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108552">
                                            <p:txEl>
                                              <p:pRg st="2" end="2"/>
                                            </p:txEl>
                                          </p:spTgt>
                                        </p:tgtEl>
                                        <p:attrNameLst>
                                          <p:attrName>style.visibility</p:attrName>
                                        </p:attrNameLst>
                                      </p:cBhvr>
                                      <p:to>
                                        <p:strVal val="visible"/>
                                      </p:to>
                                    </p:set>
                                    <p:animEffect transition="in" filter="fade">
                                      <p:cBhvr>
                                        <p:cTn id="39" dur="1000"/>
                                        <p:tgtEl>
                                          <p:spTgt spid="108552">
                                            <p:txEl>
                                              <p:pRg st="2" end="2"/>
                                            </p:txEl>
                                          </p:spTgt>
                                        </p:tgtEl>
                                      </p:cBhvr>
                                    </p:animEffect>
                                    <p:anim calcmode="lin" valueType="num">
                                      <p:cBhvr>
                                        <p:cTn id="40" dur="1000" fill="hold"/>
                                        <p:tgtEl>
                                          <p:spTgt spid="108552">
                                            <p:txEl>
                                              <p:pRg st="2" end="2"/>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108552">
                                            <p:txEl>
                                              <p:pRg st="2" end="2"/>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08552">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108552">
                                            <p:txEl>
                                              <p:pRg st="3" end="3"/>
                                            </p:txEl>
                                          </p:spTgt>
                                        </p:tgtEl>
                                        <p:attrNameLst>
                                          <p:attrName>style.visibility</p:attrName>
                                        </p:attrNameLst>
                                      </p:cBhvr>
                                      <p:to>
                                        <p:strVal val="visible"/>
                                      </p:to>
                                    </p:set>
                                    <p:animEffect transition="in" filter="fade">
                                      <p:cBhvr>
                                        <p:cTn id="47" dur="1000"/>
                                        <p:tgtEl>
                                          <p:spTgt spid="108552">
                                            <p:txEl>
                                              <p:pRg st="3" end="3"/>
                                            </p:txEl>
                                          </p:spTgt>
                                        </p:tgtEl>
                                      </p:cBhvr>
                                    </p:animEffect>
                                    <p:anim calcmode="lin" valueType="num">
                                      <p:cBhvr>
                                        <p:cTn id="48" dur="1000" fill="hold"/>
                                        <p:tgtEl>
                                          <p:spTgt spid="108552">
                                            <p:txEl>
                                              <p:pRg st="3" end="3"/>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108552">
                                            <p:txEl>
                                              <p:pRg st="3" end="3"/>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08552">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108552">
                                            <p:txEl>
                                              <p:pRg st="4" end="4"/>
                                            </p:txEl>
                                          </p:spTgt>
                                        </p:tgtEl>
                                        <p:attrNameLst>
                                          <p:attrName>style.visibility</p:attrName>
                                        </p:attrNameLst>
                                      </p:cBhvr>
                                      <p:to>
                                        <p:strVal val="visible"/>
                                      </p:to>
                                    </p:set>
                                    <p:animEffect transition="in" filter="fade">
                                      <p:cBhvr>
                                        <p:cTn id="55" dur="1000"/>
                                        <p:tgtEl>
                                          <p:spTgt spid="108552">
                                            <p:txEl>
                                              <p:pRg st="4" end="4"/>
                                            </p:txEl>
                                          </p:spTgt>
                                        </p:tgtEl>
                                      </p:cBhvr>
                                    </p:animEffect>
                                    <p:anim calcmode="lin" valueType="num">
                                      <p:cBhvr>
                                        <p:cTn id="56" dur="1000" fill="hold"/>
                                        <p:tgtEl>
                                          <p:spTgt spid="108552">
                                            <p:txEl>
                                              <p:pRg st="4" end="4"/>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108552">
                                            <p:txEl>
                                              <p:pRg st="4" end="4"/>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08552">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108552">
                                            <p:txEl>
                                              <p:pRg st="5" end="5"/>
                                            </p:txEl>
                                          </p:spTgt>
                                        </p:tgtEl>
                                        <p:attrNameLst>
                                          <p:attrName>style.visibility</p:attrName>
                                        </p:attrNameLst>
                                      </p:cBhvr>
                                      <p:to>
                                        <p:strVal val="visible"/>
                                      </p:to>
                                    </p:set>
                                    <p:animEffect transition="in" filter="fade">
                                      <p:cBhvr>
                                        <p:cTn id="63" dur="1000"/>
                                        <p:tgtEl>
                                          <p:spTgt spid="108552">
                                            <p:txEl>
                                              <p:pRg st="5" end="5"/>
                                            </p:txEl>
                                          </p:spTgt>
                                        </p:tgtEl>
                                      </p:cBhvr>
                                    </p:animEffect>
                                    <p:anim calcmode="lin" valueType="num">
                                      <p:cBhvr>
                                        <p:cTn id="64" dur="1000" fill="hold"/>
                                        <p:tgtEl>
                                          <p:spTgt spid="108552">
                                            <p:txEl>
                                              <p:pRg st="5" end="5"/>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108552">
                                            <p:txEl>
                                              <p:pRg st="5" end="5"/>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08552">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108553">
                                            <p:txEl>
                                              <p:pRg st="0" end="0"/>
                                            </p:txEl>
                                          </p:spTgt>
                                        </p:tgtEl>
                                        <p:attrNameLst>
                                          <p:attrName>style.visibility</p:attrName>
                                        </p:attrNameLst>
                                      </p:cBhvr>
                                      <p:to>
                                        <p:strVal val="visible"/>
                                      </p:to>
                                    </p:set>
                                    <p:animEffect transition="in" filter="fade">
                                      <p:cBhvr>
                                        <p:cTn id="71" dur="1000"/>
                                        <p:tgtEl>
                                          <p:spTgt spid="108553">
                                            <p:txEl>
                                              <p:pRg st="0" end="0"/>
                                            </p:txEl>
                                          </p:spTgt>
                                        </p:tgtEl>
                                      </p:cBhvr>
                                    </p:animEffect>
                                    <p:anim calcmode="lin" valueType="num">
                                      <p:cBhvr>
                                        <p:cTn id="72" dur="1000" fill="hold"/>
                                        <p:tgtEl>
                                          <p:spTgt spid="108553">
                                            <p:txEl>
                                              <p:pRg st="0" end="0"/>
                                            </p:txEl>
                                          </p:spTgt>
                                        </p:tgtEl>
                                        <p:attrNameLst>
                                          <p:attrName>ppt_x</p:attrName>
                                        </p:attrNameLst>
                                      </p:cBhvr>
                                      <p:tavLst>
                                        <p:tav tm="0">
                                          <p:val>
                                            <p:strVal val="#ppt_x"/>
                                          </p:val>
                                        </p:tav>
                                        <p:tav tm="100000">
                                          <p:val>
                                            <p:strVal val="#ppt_x"/>
                                          </p:val>
                                        </p:tav>
                                      </p:tavLst>
                                    </p:anim>
                                    <p:anim calcmode="lin" valueType="num">
                                      <p:cBhvr>
                                        <p:cTn id="73" dur="900" decel="100000" fill="hold"/>
                                        <p:tgtEl>
                                          <p:spTgt spid="108553">
                                            <p:txEl>
                                              <p:pRg st="0" end="0"/>
                                            </p:tx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0855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37" presetClass="entr" presetSubtype="0" fill="hold" grpId="0" nodeType="clickEffect">
                                  <p:stCondLst>
                                    <p:cond delay="0"/>
                                  </p:stCondLst>
                                  <p:childTnLst>
                                    <p:set>
                                      <p:cBhvr>
                                        <p:cTn id="78" dur="1" fill="hold">
                                          <p:stCondLst>
                                            <p:cond delay="0"/>
                                          </p:stCondLst>
                                        </p:cTn>
                                        <p:tgtEl>
                                          <p:spTgt spid="108553">
                                            <p:txEl>
                                              <p:pRg st="1" end="1"/>
                                            </p:txEl>
                                          </p:spTgt>
                                        </p:tgtEl>
                                        <p:attrNameLst>
                                          <p:attrName>style.visibility</p:attrName>
                                        </p:attrNameLst>
                                      </p:cBhvr>
                                      <p:to>
                                        <p:strVal val="visible"/>
                                      </p:to>
                                    </p:set>
                                    <p:animEffect transition="in" filter="fade">
                                      <p:cBhvr>
                                        <p:cTn id="79" dur="1000"/>
                                        <p:tgtEl>
                                          <p:spTgt spid="108553">
                                            <p:txEl>
                                              <p:pRg st="1" end="1"/>
                                            </p:txEl>
                                          </p:spTgt>
                                        </p:tgtEl>
                                      </p:cBhvr>
                                    </p:animEffect>
                                    <p:anim calcmode="lin" valueType="num">
                                      <p:cBhvr>
                                        <p:cTn id="80" dur="1000" fill="hold"/>
                                        <p:tgtEl>
                                          <p:spTgt spid="108553">
                                            <p:txEl>
                                              <p:pRg st="1" end="1"/>
                                            </p:txEl>
                                          </p:spTgt>
                                        </p:tgtEl>
                                        <p:attrNameLst>
                                          <p:attrName>ppt_x</p:attrName>
                                        </p:attrNameLst>
                                      </p:cBhvr>
                                      <p:tavLst>
                                        <p:tav tm="0">
                                          <p:val>
                                            <p:strVal val="#ppt_x"/>
                                          </p:val>
                                        </p:tav>
                                        <p:tav tm="100000">
                                          <p:val>
                                            <p:strVal val="#ppt_x"/>
                                          </p:val>
                                        </p:tav>
                                      </p:tavLst>
                                    </p:anim>
                                    <p:anim calcmode="lin" valueType="num">
                                      <p:cBhvr>
                                        <p:cTn id="81" dur="900" decel="100000" fill="hold"/>
                                        <p:tgtEl>
                                          <p:spTgt spid="108553">
                                            <p:txEl>
                                              <p:pRg st="1" end="1"/>
                                            </p:txEl>
                                          </p:spTgt>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0855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108553">
                                            <p:txEl>
                                              <p:pRg st="2" end="2"/>
                                            </p:txEl>
                                          </p:spTgt>
                                        </p:tgtEl>
                                        <p:attrNameLst>
                                          <p:attrName>style.visibility</p:attrName>
                                        </p:attrNameLst>
                                      </p:cBhvr>
                                      <p:to>
                                        <p:strVal val="visible"/>
                                      </p:to>
                                    </p:set>
                                    <p:animEffect transition="in" filter="fade">
                                      <p:cBhvr>
                                        <p:cTn id="87" dur="1000"/>
                                        <p:tgtEl>
                                          <p:spTgt spid="108553">
                                            <p:txEl>
                                              <p:pRg st="2" end="2"/>
                                            </p:txEl>
                                          </p:spTgt>
                                        </p:tgtEl>
                                      </p:cBhvr>
                                    </p:animEffect>
                                    <p:anim calcmode="lin" valueType="num">
                                      <p:cBhvr>
                                        <p:cTn id="88" dur="1000" fill="hold"/>
                                        <p:tgtEl>
                                          <p:spTgt spid="108553">
                                            <p:txEl>
                                              <p:pRg st="2" end="2"/>
                                            </p:txEl>
                                          </p:spTgt>
                                        </p:tgtEl>
                                        <p:attrNameLst>
                                          <p:attrName>ppt_x</p:attrName>
                                        </p:attrNameLst>
                                      </p:cBhvr>
                                      <p:tavLst>
                                        <p:tav tm="0">
                                          <p:val>
                                            <p:strVal val="#ppt_x"/>
                                          </p:val>
                                        </p:tav>
                                        <p:tav tm="100000">
                                          <p:val>
                                            <p:strVal val="#ppt_x"/>
                                          </p:val>
                                        </p:tav>
                                      </p:tavLst>
                                    </p:anim>
                                    <p:anim calcmode="lin" valueType="num">
                                      <p:cBhvr>
                                        <p:cTn id="89" dur="900" decel="100000" fill="hold"/>
                                        <p:tgtEl>
                                          <p:spTgt spid="108553">
                                            <p:txEl>
                                              <p:pRg st="2" end="2"/>
                                            </p:txEl>
                                          </p:spTgt>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0855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9" grpId="0" animBg="1"/>
      <p:bldP spid="108550" grpId="0" animBg="1"/>
      <p:bldP spid="108552" grpId="0" uiExpand="1" build="p"/>
      <p:bldP spid="10855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292225" y="357188"/>
            <a:ext cx="7110413" cy="2224087"/>
            <a:chOff x="814" y="225"/>
            <a:chExt cx="4479" cy="1401"/>
          </a:xfrm>
        </p:grpSpPr>
        <p:sp>
          <p:nvSpPr>
            <p:cNvPr id="91139" name="Rectangle 3"/>
            <p:cNvSpPr>
              <a:spLocks noChangeArrowheads="1"/>
            </p:cNvSpPr>
            <p:nvPr/>
          </p:nvSpPr>
          <p:spPr bwMode="auto">
            <a:xfrm>
              <a:off x="814" y="225"/>
              <a:ext cx="4479" cy="1401"/>
            </a:xfrm>
            <a:prstGeom prst="rect">
              <a:avLst/>
            </a:prstGeom>
            <a:noFill/>
            <a:ln w="508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r>
                <a:rPr lang="en-US" sz="2800" b="1" dirty="0">
                  <a:solidFill>
                    <a:srgbClr val="FAFD00"/>
                  </a:solidFill>
                  <a:latin typeface="Times" charset="0"/>
                </a:rPr>
                <a:t>                            Genesis 12</a:t>
              </a:r>
            </a:p>
            <a:p>
              <a:pPr>
                <a:defRPr/>
              </a:pPr>
              <a:r>
                <a:rPr lang="en-US" sz="2800" b="1" dirty="0">
                  <a:solidFill>
                    <a:srgbClr val="FAFD00"/>
                  </a:solidFill>
                  <a:latin typeface="Times" charset="0"/>
                </a:rPr>
                <a:t>	The Lord had said to Abram, </a:t>
              </a:r>
            </a:p>
            <a:p>
              <a:pPr>
                <a:defRPr/>
              </a:pPr>
              <a:r>
                <a:rPr lang="en-US" sz="2800" b="1" dirty="0">
                  <a:solidFill>
                    <a:srgbClr val="FAFD00"/>
                  </a:solidFill>
                  <a:latin typeface="Times" charset="0"/>
                </a:rPr>
                <a:t>        </a:t>
              </a:r>
              <a:r>
                <a:rPr lang="en-US" altLang="ja-JP" sz="2800" b="1" dirty="0">
                  <a:solidFill>
                    <a:srgbClr val="FAFD00"/>
                  </a:solidFill>
                  <a:latin typeface="Times" charset="0"/>
                </a:rPr>
                <a:t>"Leave your country, your people and your father</a:t>
              </a:r>
              <a:r>
                <a:rPr lang="fr-FR" altLang="ja-JP" sz="2800" b="1" dirty="0">
                  <a:solidFill>
                    <a:srgbClr val="FAFD00"/>
                  </a:solidFill>
                  <a:latin typeface="Times" charset="0"/>
                </a:rPr>
                <a:t>'</a:t>
              </a:r>
              <a:r>
                <a:rPr lang="en-US" altLang="ja-JP" sz="2800" b="1" dirty="0">
                  <a:solidFill>
                    <a:srgbClr val="FAFD00"/>
                  </a:solidFill>
                  <a:latin typeface="Times" charset="0"/>
                </a:rPr>
                <a:t>s household, and go to </a:t>
              </a:r>
              <a:r>
                <a:rPr lang="en-US" altLang="ja-JP" sz="2800" b="1" dirty="0">
                  <a:solidFill>
                    <a:srgbClr val="00DFCA"/>
                  </a:solidFill>
                  <a:latin typeface="Times" charset="0"/>
                </a:rPr>
                <a:t>the land </a:t>
              </a:r>
              <a:r>
                <a:rPr lang="en-US" altLang="ja-JP" sz="2800" b="1" dirty="0">
                  <a:solidFill>
                    <a:srgbClr val="FAFD00"/>
                  </a:solidFill>
                  <a:latin typeface="Times" charset="0"/>
                </a:rPr>
                <a:t>I will show you.</a:t>
              </a:r>
              <a:endParaRPr lang="en-US" sz="2800" b="1" dirty="0">
                <a:solidFill>
                  <a:srgbClr val="00DFCA"/>
                </a:solidFill>
                <a:latin typeface="Times" charset="0"/>
              </a:endParaRPr>
            </a:p>
          </p:txBody>
        </p:sp>
        <p:sp>
          <p:nvSpPr>
            <p:cNvPr id="91140" name="Rectangle 4"/>
            <p:cNvSpPr>
              <a:spLocks noChangeArrowheads="1"/>
            </p:cNvSpPr>
            <p:nvPr/>
          </p:nvSpPr>
          <p:spPr bwMode="auto">
            <a:xfrm>
              <a:off x="1207" y="440"/>
              <a:ext cx="180" cy="286"/>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b="1">
                  <a:solidFill>
                    <a:srgbClr val="FAFD00"/>
                  </a:solidFill>
                  <a:latin typeface="Times" pitchFamily="-108" charset="0"/>
                  <a:ea typeface="ＭＳ Ｐゴシック" pitchFamily="-108" charset="-128"/>
                  <a:cs typeface="ＭＳ Ｐゴシック" pitchFamily="-108" charset="-128"/>
                </a:rPr>
                <a:t>1</a:t>
              </a:r>
            </a:p>
          </p:txBody>
        </p:sp>
      </p:grpSp>
      <p:grpSp>
        <p:nvGrpSpPr>
          <p:cNvPr id="3" name="Group 5"/>
          <p:cNvGrpSpPr>
            <a:grpSpLocks/>
          </p:cNvGrpSpPr>
          <p:nvPr/>
        </p:nvGrpSpPr>
        <p:grpSpPr bwMode="auto">
          <a:xfrm>
            <a:off x="1154113" y="2125663"/>
            <a:ext cx="7110412" cy="2224087"/>
            <a:chOff x="727" y="1339"/>
            <a:chExt cx="4479" cy="1401"/>
          </a:xfrm>
        </p:grpSpPr>
        <p:sp>
          <p:nvSpPr>
            <p:cNvPr id="91142" name="Rectangle 6"/>
            <p:cNvSpPr>
              <a:spLocks noChangeArrowheads="1"/>
            </p:cNvSpPr>
            <p:nvPr/>
          </p:nvSpPr>
          <p:spPr bwMode="auto">
            <a:xfrm>
              <a:off x="727" y="1339"/>
              <a:ext cx="4479" cy="1401"/>
            </a:xfrm>
            <a:prstGeom prst="rect">
              <a:avLst/>
            </a:prstGeom>
            <a:noFill/>
            <a:ln w="508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endParaRPr lang="en-US" sz="2800" b="1" dirty="0">
                <a:solidFill>
                  <a:srgbClr val="FAFD00"/>
                </a:solidFill>
                <a:latin typeface="Times" charset="0"/>
              </a:endParaRPr>
            </a:p>
            <a:p>
              <a:pPr>
                <a:defRPr/>
              </a:pPr>
              <a:r>
                <a:rPr lang="en-US" sz="2000" b="1" dirty="0">
                  <a:solidFill>
                    <a:srgbClr val="FAFD00"/>
                  </a:solidFill>
                  <a:latin typeface="Times" charset="0"/>
                </a:rPr>
                <a:t>	 </a:t>
              </a:r>
              <a:r>
                <a:rPr lang="en-US" altLang="ja-JP" sz="2800" b="1" dirty="0">
                  <a:solidFill>
                    <a:srgbClr val="FAFD00"/>
                  </a:solidFill>
                  <a:latin typeface="Times" charset="0"/>
                </a:rPr>
                <a:t>"I will make you into </a:t>
              </a:r>
              <a:r>
                <a:rPr lang="en-US" altLang="ja-JP" sz="2800" b="1" dirty="0">
                  <a:solidFill>
                    <a:srgbClr val="00DFCA"/>
                  </a:solidFill>
                  <a:latin typeface="Times" charset="0"/>
                </a:rPr>
                <a:t>a great nation </a:t>
              </a:r>
              <a:endParaRPr lang="en-US" altLang="ja-JP" sz="2800" b="1" dirty="0">
                <a:solidFill>
                  <a:srgbClr val="FAFD00"/>
                </a:solidFill>
                <a:latin typeface="Times" charset="0"/>
              </a:endParaRPr>
            </a:p>
            <a:p>
              <a:pPr>
                <a:defRPr/>
              </a:pPr>
              <a:r>
                <a:rPr lang="en-US" sz="2800" b="1" dirty="0">
                  <a:solidFill>
                    <a:srgbClr val="FAFD00"/>
                  </a:solidFill>
                  <a:latin typeface="Times" charset="0"/>
                </a:rPr>
                <a:t>	      and I will bless you;</a:t>
              </a:r>
            </a:p>
            <a:p>
              <a:pPr>
                <a:defRPr/>
              </a:pPr>
              <a:r>
                <a:rPr lang="en-US" sz="2800" b="1" dirty="0">
                  <a:solidFill>
                    <a:srgbClr val="FAFD00"/>
                  </a:solidFill>
                  <a:latin typeface="Times" charset="0"/>
                </a:rPr>
                <a:t>	   I will make your name great,</a:t>
              </a:r>
            </a:p>
            <a:p>
              <a:pPr>
                <a:defRPr/>
              </a:pPr>
              <a:r>
                <a:rPr lang="en-US" sz="2800" b="1" dirty="0">
                  <a:solidFill>
                    <a:srgbClr val="FAFD00"/>
                  </a:solidFill>
                  <a:latin typeface="Times" charset="0"/>
                </a:rPr>
                <a:t>	      and you will be a blessing.</a:t>
              </a:r>
              <a:endParaRPr lang="en-US" sz="2800" b="1" dirty="0">
                <a:solidFill>
                  <a:srgbClr val="00DFCA"/>
                </a:solidFill>
                <a:latin typeface="Times" charset="0"/>
              </a:endParaRPr>
            </a:p>
          </p:txBody>
        </p:sp>
        <p:sp>
          <p:nvSpPr>
            <p:cNvPr id="91143" name="Rectangle 7"/>
            <p:cNvSpPr>
              <a:spLocks noChangeArrowheads="1"/>
            </p:cNvSpPr>
            <p:nvPr/>
          </p:nvSpPr>
          <p:spPr bwMode="auto">
            <a:xfrm>
              <a:off x="1227" y="1513"/>
              <a:ext cx="180" cy="286"/>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b="1">
                  <a:solidFill>
                    <a:srgbClr val="FAFD00"/>
                  </a:solidFill>
                  <a:latin typeface="Times" pitchFamily="-108" charset="0"/>
                  <a:ea typeface="ＭＳ Ｐゴシック" pitchFamily="-108" charset="-128"/>
                  <a:cs typeface="ＭＳ Ｐゴシック" pitchFamily="-108" charset="-128"/>
                </a:rPr>
                <a:t>2</a:t>
              </a:r>
            </a:p>
          </p:txBody>
        </p:sp>
      </p:grpSp>
      <p:grpSp>
        <p:nvGrpSpPr>
          <p:cNvPr id="4" name="Group 8"/>
          <p:cNvGrpSpPr>
            <a:grpSpLocks/>
          </p:cNvGrpSpPr>
          <p:nvPr/>
        </p:nvGrpSpPr>
        <p:grpSpPr bwMode="auto">
          <a:xfrm>
            <a:off x="1131888" y="3856038"/>
            <a:ext cx="7110412" cy="2651125"/>
            <a:chOff x="713" y="2429"/>
            <a:chExt cx="4479" cy="1670"/>
          </a:xfrm>
        </p:grpSpPr>
        <p:sp>
          <p:nvSpPr>
            <p:cNvPr id="91145" name="Rectangle 9"/>
            <p:cNvSpPr>
              <a:spLocks noChangeArrowheads="1"/>
            </p:cNvSpPr>
            <p:nvPr/>
          </p:nvSpPr>
          <p:spPr bwMode="auto">
            <a:xfrm>
              <a:off x="713" y="2429"/>
              <a:ext cx="4479" cy="1670"/>
            </a:xfrm>
            <a:prstGeom prst="rect">
              <a:avLst/>
            </a:prstGeom>
            <a:noFill/>
            <a:ln w="508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endParaRPr lang="en-US" sz="2800" b="1" dirty="0">
                <a:solidFill>
                  <a:srgbClr val="FAFD00"/>
                </a:solidFill>
                <a:latin typeface="Times" charset="0"/>
              </a:endParaRPr>
            </a:p>
            <a:p>
              <a:pPr>
                <a:defRPr/>
              </a:pPr>
              <a:r>
                <a:rPr lang="en-US" sz="2800" b="1" dirty="0">
                  <a:solidFill>
                    <a:srgbClr val="FAFD00"/>
                  </a:solidFill>
                  <a:latin typeface="Times" charset="0"/>
                </a:rPr>
                <a:t>	</a:t>
              </a:r>
              <a:r>
                <a:rPr lang="en-US" sz="2000" b="1" dirty="0">
                  <a:solidFill>
                    <a:srgbClr val="FAFD00"/>
                  </a:solidFill>
                  <a:latin typeface="Times" charset="0"/>
                </a:rPr>
                <a:t> </a:t>
              </a:r>
              <a:r>
                <a:rPr lang="en-US" sz="2800" b="1" dirty="0">
                  <a:solidFill>
                    <a:srgbClr val="FAFD00"/>
                  </a:solidFill>
                  <a:latin typeface="Times" charset="0"/>
                </a:rPr>
                <a:t>I will bless those who bless you,</a:t>
              </a:r>
            </a:p>
            <a:p>
              <a:pPr>
                <a:defRPr/>
              </a:pPr>
              <a:r>
                <a:rPr lang="en-US" sz="2800" b="1" dirty="0">
                  <a:solidFill>
                    <a:srgbClr val="FAFD00"/>
                  </a:solidFill>
                  <a:latin typeface="Times" charset="0"/>
                </a:rPr>
                <a:t>	      and whoever curses you I will 		      curse;</a:t>
              </a:r>
            </a:p>
            <a:p>
              <a:pPr>
                <a:defRPr/>
              </a:pPr>
              <a:r>
                <a:rPr lang="en-US" sz="2800" b="1" dirty="0">
                  <a:solidFill>
                    <a:srgbClr val="FAFD00"/>
                  </a:solidFill>
                  <a:latin typeface="Times" charset="0"/>
                </a:rPr>
                <a:t>	 and </a:t>
              </a:r>
              <a:r>
                <a:rPr lang="en-US" sz="2800" b="1" dirty="0">
                  <a:solidFill>
                    <a:srgbClr val="00DFCA"/>
                  </a:solidFill>
                  <a:latin typeface="Times" charset="0"/>
                </a:rPr>
                <a:t>all peoples on earth</a:t>
              </a:r>
            </a:p>
            <a:p>
              <a:pPr>
                <a:defRPr/>
              </a:pPr>
              <a:r>
                <a:rPr lang="en-US" sz="2800" b="1" dirty="0">
                  <a:solidFill>
                    <a:srgbClr val="00DFCA"/>
                  </a:solidFill>
                  <a:latin typeface="Times" charset="0"/>
                </a:rPr>
                <a:t>                will be blessed through you.</a:t>
              </a:r>
              <a:r>
                <a:rPr lang="en-US" altLang="ja-JP" sz="2800" b="1" dirty="0">
                  <a:solidFill>
                    <a:srgbClr val="FAFD00"/>
                  </a:solidFill>
                  <a:latin typeface="Times" charset="0"/>
                </a:rPr>
                <a:t>"</a:t>
              </a:r>
              <a:endParaRPr lang="en-US" sz="2800" b="1" dirty="0">
                <a:solidFill>
                  <a:srgbClr val="00DFCA"/>
                </a:solidFill>
                <a:latin typeface="Times" charset="0"/>
              </a:endParaRPr>
            </a:p>
          </p:txBody>
        </p:sp>
        <p:sp>
          <p:nvSpPr>
            <p:cNvPr id="91146" name="Rectangle 10"/>
            <p:cNvSpPr>
              <a:spLocks noChangeArrowheads="1"/>
            </p:cNvSpPr>
            <p:nvPr/>
          </p:nvSpPr>
          <p:spPr bwMode="auto">
            <a:xfrm>
              <a:off x="1207" y="2589"/>
              <a:ext cx="180" cy="286"/>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b="1">
                  <a:solidFill>
                    <a:srgbClr val="FAFD00"/>
                  </a:solidFill>
                  <a:latin typeface="Times" pitchFamily="-108" charset="0"/>
                  <a:ea typeface="ＭＳ Ｐゴシック" pitchFamily="-108" charset="-128"/>
                  <a:cs typeface="ＭＳ Ｐゴシック" pitchFamily="-108" charset="-128"/>
                </a:rPr>
                <a:t>3</a:t>
              </a:r>
            </a:p>
          </p:txBody>
        </p:sp>
      </p:grpSp>
      <p:sp>
        <p:nvSpPr>
          <p:cNvPr id="91147" name="Rectangle 11"/>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en-US" sz="8800">
                <a:solidFill>
                  <a:schemeClr val="tx2"/>
                </a:solidFill>
                <a:latin typeface="Times" pitchFamily="-108" charset="0"/>
                <a:ea typeface="ＭＳ Ｐゴシック" pitchFamily="-108" charset="-128"/>
                <a:cs typeface="ＭＳ Ｐゴシック" pitchFamily="-108" charset="-128"/>
              </a:rPr>
              <a:t>7</a:t>
            </a:r>
          </a:p>
        </p:txBody>
      </p:sp>
      <p:sp>
        <p:nvSpPr>
          <p:cNvPr id="91148" name="Line 12"/>
          <p:cNvSpPr>
            <a:spLocks noChangeShapeType="1"/>
          </p:cNvSpPr>
          <p:nvPr/>
        </p:nvSpPr>
        <p:spPr bwMode="auto">
          <a:xfrm>
            <a:off x="898525" y="838200"/>
            <a:ext cx="296863"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11" charset="0"/>
              <a:ea typeface="ＭＳ Ｐゴシック" pitchFamily="-111" charset="-128"/>
              <a:cs typeface="ＭＳ Ｐゴシック" pitchFamily="-111" charset="-128"/>
            </a:endParaRPr>
          </a:p>
        </p:txBody>
      </p:sp>
      <p:sp>
        <p:nvSpPr>
          <p:cNvPr id="134150" name="Freeform 13"/>
          <p:cNvSpPr>
            <a:spLocks/>
          </p:cNvSpPr>
          <p:nvPr/>
        </p:nvSpPr>
        <p:spPr bwMode="auto">
          <a:xfrm>
            <a:off x="8764588" y="3565525"/>
            <a:ext cx="204787" cy="77788"/>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4D4D4D"/>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134151" name="AutoShape 14"/>
          <p:cNvSpPr>
            <a:spLocks noChangeArrowheads="1"/>
          </p:cNvSpPr>
          <p:nvPr/>
        </p:nvSpPr>
        <p:spPr bwMode="auto">
          <a:xfrm>
            <a:off x="8053388" y="3457575"/>
            <a:ext cx="730250" cy="903288"/>
          </a:xfrm>
          <a:prstGeom prst="roundRect">
            <a:avLst>
              <a:gd name="adj" fmla="val 16667"/>
            </a:avLst>
          </a:prstGeom>
          <a:solidFill>
            <a:srgbClr val="E7EC26"/>
          </a:solidFill>
          <a:ln w="38100">
            <a:solidFill>
              <a:schemeClr val="bg2"/>
            </a:solidFill>
            <a:round/>
            <a:headEnd/>
            <a:tailEnd/>
          </a:ln>
        </p:spPr>
        <p:txBody>
          <a:bodyPr wrap="none" anchor="ctr"/>
          <a:lstStyle/>
          <a:p>
            <a:endParaRPr lang="en-US"/>
          </a:p>
        </p:txBody>
      </p:sp>
      <p:sp>
        <p:nvSpPr>
          <p:cNvPr id="134152" name="Rectangle 15"/>
          <p:cNvSpPr>
            <a:spLocks noChangeArrowheads="1"/>
          </p:cNvSpPr>
          <p:nvPr/>
        </p:nvSpPr>
        <p:spPr bwMode="auto">
          <a:xfrm>
            <a:off x="8051800" y="3614738"/>
            <a:ext cx="952500" cy="1049337"/>
          </a:xfrm>
          <a:prstGeom prst="rect">
            <a:avLst/>
          </a:prstGeom>
          <a:solidFill>
            <a:srgbClr val="FFFF00"/>
          </a:solidFill>
          <a:ln w="38100">
            <a:solidFill>
              <a:srgbClr val="000000"/>
            </a:solidFill>
            <a:miter lim="800000"/>
            <a:headEnd/>
            <a:tailEnd/>
          </a:ln>
        </p:spPr>
        <p:txBody>
          <a:bodyPr wrap="none" anchor="ctr"/>
          <a:lstStyle/>
          <a:p>
            <a:endParaRPr lang="en-US"/>
          </a:p>
        </p:txBody>
      </p:sp>
      <p:sp>
        <p:nvSpPr>
          <p:cNvPr id="134153" name="AutoShape 16"/>
          <p:cNvSpPr>
            <a:spLocks noChangeArrowheads="1"/>
          </p:cNvSpPr>
          <p:nvPr/>
        </p:nvSpPr>
        <p:spPr bwMode="auto">
          <a:xfrm>
            <a:off x="8072438" y="3482975"/>
            <a:ext cx="692150" cy="903288"/>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134154" name="Line 17"/>
          <p:cNvSpPr>
            <a:spLocks noChangeShapeType="1"/>
          </p:cNvSpPr>
          <p:nvPr/>
        </p:nvSpPr>
        <p:spPr bwMode="auto">
          <a:xfrm flipV="1">
            <a:off x="8113713" y="4014788"/>
            <a:ext cx="838200" cy="1587"/>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4155" name="Line 18"/>
          <p:cNvSpPr>
            <a:spLocks noChangeShapeType="1"/>
          </p:cNvSpPr>
          <p:nvPr/>
        </p:nvSpPr>
        <p:spPr bwMode="auto">
          <a:xfrm flipV="1">
            <a:off x="8113713" y="4217988"/>
            <a:ext cx="846137" cy="1587"/>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4156" name="Rectangle 19"/>
          <p:cNvSpPr>
            <a:spLocks noChangeArrowheads="1"/>
          </p:cNvSpPr>
          <p:nvPr/>
        </p:nvSpPr>
        <p:spPr bwMode="auto">
          <a:xfrm>
            <a:off x="8437563" y="4060825"/>
            <a:ext cx="330200" cy="114300"/>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34157" name="Rectangle 20"/>
          <p:cNvSpPr>
            <a:spLocks noChangeArrowheads="1"/>
          </p:cNvSpPr>
          <p:nvPr/>
        </p:nvSpPr>
        <p:spPr bwMode="auto">
          <a:xfrm>
            <a:off x="8186738" y="3832225"/>
            <a:ext cx="66040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1000" b="1">
                <a:solidFill>
                  <a:srgbClr val="000000"/>
                </a:solidFill>
                <a:latin typeface="Helvetica" charset="0"/>
              </a:rPr>
              <a:t>L - S - B</a:t>
            </a:r>
          </a:p>
        </p:txBody>
      </p:sp>
      <p:sp>
        <p:nvSpPr>
          <p:cNvPr id="134158" name="Rectangle 21"/>
          <p:cNvSpPr>
            <a:spLocks noChangeArrowheads="1"/>
          </p:cNvSpPr>
          <p:nvPr/>
        </p:nvSpPr>
        <p:spPr bwMode="auto">
          <a:xfrm>
            <a:off x="8175625" y="3654425"/>
            <a:ext cx="72072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b="1">
                <a:solidFill>
                  <a:srgbClr val="000000"/>
                </a:solidFill>
                <a:latin typeface="Helvetica" charset="0"/>
              </a:rPr>
              <a:t>The CALL</a:t>
            </a:r>
          </a:p>
        </p:txBody>
      </p:sp>
      <p:sp>
        <p:nvSpPr>
          <p:cNvPr id="134159" name="Rectangle 22"/>
          <p:cNvSpPr>
            <a:spLocks noChangeArrowheads="1"/>
          </p:cNvSpPr>
          <p:nvPr/>
        </p:nvSpPr>
        <p:spPr bwMode="auto">
          <a:xfrm>
            <a:off x="8004175" y="3432175"/>
            <a:ext cx="77152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b="1">
                <a:solidFill>
                  <a:srgbClr val="000000"/>
                </a:solidFill>
                <a:latin typeface="Chicago" charset="0"/>
              </a:rPr>
              <a:t>ABRAHAM</a:t>
            </a:r>
          </a:p>
        </p:txBody>
      </p:sp>
      <p:sp>
        <p:nvSpPr>
          <p:cNvPr id="134160" name="Line 23"/>
          <p:cNvSpPr>
            <a:spLocks noChangeShapeType="1"/>
          </p:cNvSpPr>
          <p:nvPr/>
        </p:nvSpPr>
        <p:spPr bwMode="auto">
          <a:xfrm flipV="1">
            <a:off x="8107363" y="3824288"/>
            <a:ext cx="830262" cy="1587"/>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4161" name="Line 24"/>
          <p:cNvSpPr>
            <a:spLocks noChangeShapeType="1"/>
          </p:cNvSpPr>
          <p:nvPr/>
        </p:nvSpPr>
        <p:spPr bwMode="auto">
          <a:xfrm flipV="1">
            <a:off x="8107363" y="4400550"/>
            <a:ext cx="846137" cy="3175"/>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4162" name="Line 25"/>
          <p:cNvSpPr>
            <a:spLocks noChangeShapeType="1"/>
          </p:cNvSpPr>
          <p:nvPr/>
        </p:nvSpPr>
        <p:spPr bwMode="auto">
          <a:xfrm flipV="1">
            <a:off x="8107363" y="4597400"/>
            <a:ext cx="838200" cy="3175"/>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4163" name="Text Box 26"/>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en-US" sz="2000">
              <a:solidFill>
                <a:srgbClr val="FFA27C"/>
              </a:solidFill>
              <a:latin typeface="B VAG Rounded Bold" charset="0"/>
            </a:endParaRPr>
          </a:p>
        </p:txBody>
      </p:sp>
      <p:sp>
        <p:nvSpPr>
          <p:cNvPr id="134164" name="Text Box 27"/>
          <p:cNvSpPr txBox="1">
            <a:spLocks noChangeArrowheads="1"/>
          </p:cNvSpPr>
          <p:nvPr/>
        </p:nvSpPr>
        <p:spPr bwMode="auto">
          <a:xfrm>
            <a:off x="8577263" y="6416675"/>
            <a:ext cx="32543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000">
                <a:solidFill>
                  <a:srgbClr val="FFFFFF"/>
                </a:solidFill>
              </a:rPr>
              <a:t>2</a:t>
            </a:r>
          </a:p>
        </p:txBody>
      </p:sp>
      <p:sp>
        <p:nvSpPr>
          <p:cNvPr id="91164" name="Rectangle 28"/>
          <p:cNvSpPr>
            <a:spLocks noChangeArrowheads="1"/>
          </p:cNvSpPr>
          <p:nvPr/>
        </p:nvSpPr>
        <p:spPr bwMode="auto">
          <a:xfrm>
            <a:off x="8091488" y="6526213"/>
            <a:ext cx="339725" cy="244475"/>
          </a:xfrm>
          <a:prstGeom prst="rect">
            <a:avLst/>
          </a:prstGeom>
          <a:noFill/>
          <a:ln w="12700">
            <a:noFill/>
            <a:miter lim="800000"/>
            <a:headEnd/>
            <a:tailEnd/>
          </a:ln>
          <a:effectLst/>
        </p:spPr>
        <p:txBody>
          <a:bodyPr wrap="none" anchor="ctr">
            <a:spAutoFit/>
          </a:bodyPr>
          <a:lstStyle/>
          <a:p>
            <a:pPr algn="ctr">
              <a:defRPr/>
            </a:pPr>
            <a:r>
              <a:rPr lang="en-US" sz="1000" b="1">
                <a:effectLst>
                  <a:outerShdw blurRad="38100" dist="38100" dir="2700000" algn="tl">
                    <a:srgbClr val="000000"/>
                  </a:outerShdw>
                </a:effectLst>
                <a:latin typeface="Comic Sans MS" charset="0"/>
              </a:rPr>
              <a:t>13</a:t>
            </a:r>
          </a:p>
        </p:txBody>
      </p:sp>
      <p:sp>
        <p:nvSpPr>
          <p:cNvPr id="134166" name="Text Box 29"/>
          <p:cNvSpPr txBox="1">
            <a:spLocks noChangeArrowheads="1"/>
          </p:cNvSpPr>
          <p:nvPr/>
        </p:nvSpPr>
        <p:spPr bwMode="auto">
          <a:xfrm>
            <a:off x="6994525" y="6242050"/>
            <a:ext cx="163195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200" b="1"/>
              <a:t>Handbook pg. 19-24</a:t>
            </a:r>
          </a:p>
        </p:txBody>
      </p:sp>
      <p:sp>
        <p:nvSpPr>
          <p:cNvPr id="91166" name="Rectangle 30"/>
          <p:cNvSpPr>
            <a:spLocks noGrp="1" noChangeArrowheads="1"/>
          </p:cNvSpPr>
          <p:nvPr>
            <p:ph type="title" idx="4294967295"/>
          </p:nvPr>
        </p:nvSpPr>
        <p:spPr bwMode="auto">
          <a:xfrm>
            <a:off x="0" y="-76200"/>
            <a:ext cx="4114800" cy="457200"/>
          </a:xfrm>
          <a:prstGeom prst="rect">
            <a:avLst/>
          </a:prstGeom>
          <a:ln>
            <a:miter lim="800000"/>
            <a:headEnd/>
            <a:tailEnd/>
          </a:ln>
        </p:spPr>
        <p:txBody>
          <a:bodyPr/>
          <a:lstStyle/>
          <a:p>
            <a:pPr eaLnBrk="1" hangingPunct="1">
              <a:defRPr/>
            </a:pPr>
            <a:r>
              <a:rPr lang="en-US" sz="2800">
                <a:latin typeface="Times" charset="0"/>
                <a:ea typeface="ＭＳ Ｐゴシック" charset="0"/>
                <a:cs typeface="ＭＳ Ｐゴシック" charset="0"/>
              </a:rPr>
              <a:t>The Three Basic Elements</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193" name="Group 2"/>
          <p:cNvGrpSpPr>
            <a:grpSpLocks/>
          </p:cNvGrpSpPr>
          <p:nvPr/>
        </p:nvGrpSpPr>
        <p:grpSpPr bwMode="auto">
          <a:xfrm>
            <a:off x="1292225" y="357188"/>
            <a:ext cx="7110413" cy="2224087"/>
            <a:chOff x="814" y="225"/>
            <a:chExt cx="4479" cy="1401"/>
          </a:xfrm>
        </p:grpSpPr>
        <p:sp>
          <p:nvSpPr>
            <p:cNvPr id="93187" name="Rectangle 3"/>
            <p:cNvSpPr>
              <a:spLocks noChangeArrowheads="1"/>
            </p:cNvSpPr>
            <p:nvPr/>
          </p:nvSpPr>
          <p:spPr bwMode="auto">
            <a:xfrm>
              <a:off x="814" y="225"/>
              <a:ext cx="4479" cy="1401"/>
            </a:xfrm>
            <a:prstGeom prst="rect">
              <a:avLst/>
            </a:prstGeom>
            <a:noFill/>
            <a:ln w="508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r>
                <a:rPr lang="en-US" sz="2800" b="1" dirty="0">
                  <a:solidFill>
                    <a:srgbClr val="FAFD00"/>
                  </a:solidFill>
                  <a:latin typeface="Times" charset="0"/>
                </a:rPr>
                <a:t>                            Genesis 12</a:t>
              </a:r>
            </a:p>
            <a:p>
              <a:pPr>
                <a:defRPr/>
              </a:pPr>
              <a:r>
                <a:rPr lang="en-US" sz="2800" b="1" dirty="0">
                  <a:solidFill>
                    <a:srgbClr val="FAFD00"/>
                  </a:solidFill>
                  <a:latin typeface="Times" charset="0"/>
                </a:rPr>
                <a:t>	The Lord had said to Abram, </a:t>
              </a:r>
            </a:p>
            <a:p>
              <a:pPr>
                <a:defRPr/>
              </a:pPr>
              <a:r>
                <a:rPr lang="en-US" sz="2800" b="1" dirty="0">
                  <a:solidFill>
                    <a:srgbClr val="FAFD00"/>
                  </a:solidFill>
                  <a:latin typeface="Times" charset="0"/>
                </a:rPr>
                <a:t>        </a:t>
              </a:r>
              <a:r>
                <a:rPr lang="en-US" altLang="ja-JP" sz="2800" b="1" dirty="0">
                  <a:solidFill>
                    <a:srgbClr val="FAFD00"/>
                  </a:solidFill>
                  <a:latin typeface="Times" charset="0"/>
                </a:rPr>
                <a:t>"Leave your country, your people and your father</a:t>
              </a:r>
              <a:r>
                <a:rPr lang="fr-FR" altLang="ja-JP" sz="2800" b="1" dirty="0">
                  <a:solidFill>
                    <a:srgbClr val="FAFD00"/>
                  </a:solidFill>
                  <a:latin typeface="Times" charset="0"/>
                </a:rPr>
                <a:t>'</a:t>
              </a:r>
              <a:r>
                <a:rPr lang="en-US" altLang="ja-JP" sz="2800" b="1" dirty="0">
                  <a:solidFill>
                    <a:srgbClr val="FAFD00"/>
                  </a:solidFill>
                  <a:latin typeface="Times" charset="0"/>
                </a:rPr>
                <a:t>s household, and go to </a:t>
              </a:r>
              <a:r>
                <a:rPr lang="en-US" altLang="ja-JP" sz="2800" b="1" dirty="0">
                  <a:solidFill>
                    <a:srgbClr val="00DFCA"/>
                  </a:solidFill>
                  <a:latin typeface="Times" charset="0"/>
                </a:rPr>
                <a:t>the land </a:t>
              </a:r>
              <a:r>
                <a:rPr lang="en-US" altLang="ja-JP" sz="2800" b="1" dirty="0">
                  <a:solidFill>
                    <a:srgbClr val="FAFD00"/>
                  </a:solidFill>
                  <a:latin typeface="Times" charset="0"/>
                </a:rPr>
                <a:t>I will show you.</a:t>
              </a:r>
              <a:endParaRPr lang="en-US" sz="2800" b="1" dirty="0">
                <a:solidFill>
                  <a:srgbClr val="00DFCA"/>
                </a:solidFill>
                <a:latin typeface="Times" charset="0"/>
              </a:endParaRPr>
            </a:p>
          </p:txBody>
        </p:sp>
        <p:sp>
          <p:nvSpPr>
            <p:cNvPr id="93188" name="Rectangle 4"/>
            <p:cNvSpPr>
              <a:spLocks noChangeArrowheads="1"/>
            </p:cNvSpPr>
            <p:nvPr/>
          </p:nvSpPr>
          <p:spPr bwMode="auto">
            <a:xfrm>
              <a:off x="1207" y="440"/>
              <a:ext cx="180" cy="286"/>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b="1">
                  <a:solidFill>
                    <a:srgbClr val="FAFD00"/>
                  </a:solidFill>
                  <a:latin typeface="Times" pitchFamily="-108" charset="0"/>
                  <a:ea typeface="ＭＳ Ｐゴシック" pitchFamily="-108" charset="-128"/>
                  <a:cs typeface="ＭＳ Ｐゴシック" pitchFamily="-108" charset="-128"/>
                </a:rPr>
                <a:t>1</a:t>
              </a:r>
            </a:p>
          </p:txBody>
        </p:sp>
      </p:grpSp>
      <p:grpSp>
        <p:nvGrpSpPr>
          <p:cNvPr id="136194" name="Group 5"/>
          <p:cNvGrpSpPr>
            <a:grpSpLocks/>
          </p:cNvGrpSpPr>
          <p:nvPr/>
        </p:nvGrpSpPr>
        <p:grpSpPr bwMode="auto">
          <a:xfrm>
            <a:off x="1154113" y="2125663"/>
            <a:ext cx="7110412" cy="2224087"/>
            <a:chOff x="727" y="1339"/>
            <a:chExt cx="4479" cy="1401"/>
          </a:xfrm>
        </p:grpSpPr>
        <p:sp>
          <p:nvSpPr>
            <p:cNvPr id="93190" name="Rectangle 6"/>
            <p:cNvSpPr>
              <a:spLocks noChangeArrowheads="1"/>
            </p:cNvSpPr>
            <p:nvPr/>
          </p:nvSpPr>
          <p:spPr bwMode="auto">
            <a:xfrm>
              <a:off x="727" y="1339"/>
              <a:ext cx="4479" cy="1401"/>
            </a:xfrm>
            <a:prstGeom prst="rect">
              <a:avLst/>
            </a:prstGeom>
            <a:noFill/>
            <a:ln w="508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endParaRPr lang="en-US" sz="2800" b="1" dirty="0">
                <a:solidFill>
                  <a:srgbClr val="FAFD00"/>
                </a:solidFill>
                <a:latin typeface="Times" charset="0"/>
              </a:endParaRPr>
            </a:p>
            <a:p>
              <a:pPr>
                <a:defRPr/>
              </a:pPr>
              <a:r>
                <a:rPr lang="en-US" sz="2000" b="1" dirty="0">
                  <a:solidFill>
                    <a:srgbClr val="FAFD00"/>
                  </a:solidFill>
                  <a:latin typeface="Times" charset="0"/>
                </a:rPr>
                <a:t>	 </a:t>
              </a:r>
              <a:r>
                <a:rPr lang="en-US" altLang="ja-JP" sz="2800" b="1" dirty="0">
                  <a:solidFill>
                    <a:srgbClr val="FAFD00"/>
                  </a:solidFill>
                  <a:latin typeface="Times" charset="0"/>
                </a:rPr>
                <a:t>"I will make you into </a:t>
              </a:r>
              <a:r>
                <a:rPr lang="en-US" altLang="ja-JP" sz="2800" b="1" dirty="0">
                  <a:solidFill>
                    <a:srgbClr val="00DFCA"/>
                  </a:solidFill>
                  <a:latin typeface="Times" charset="0"/>
                </a:rPr>
                <a:t>a great nation </a:t>
              </a:r>
              <a:endParaRPr lang="en-US" altLang="ja-JP" sz="2800" b="1" dirty="0">
                <a:solidFill>
                  <a:srgbClr val="FAFD00"/>
                </a:solidFill>
                <a:latin typeface="Times" charset="0"/>
              </a:endParaRPr>
            </a:p>
            <a:p>
              <a:pPr>
                <a:defRPr/>
              </a:pPr>
              <a:r>
                <a:rPr lang="en-US" sz="2800" b="1" dirty="0">
                  <a:solidFill>
                    <a:srgbClr val="FAFD00"/>
                  </a:solidFill>
                  <a:latin typeface="Times" charset="0"/>
                </a:rPr>
                <a:t>	      and I will bless you;</a:t>
              </a:r>
            </a:p>
            <a:p>
              <a:pPr>
                <a:defRPr/>
              </a:pPr>
              <a:r>
                <a:rPr lang="en-US" sz="2800" b="1" dirty="0">
                  <a:solidFill>
                    <a:srgbClr val="FAFD00"/>
                  </a:solidFill>
                  <a:latin typeface="Times" charset="0"/>
                </a:rPr>
                <a:t>	   I will make your name great,</a:t>
              </a:r>
            </a:p>
            <a:p>
              <a:pPr>
                <a:defRPr/>
              </a:pPr>
              <a:r>
                <a:rPr lang="en-US" sz="2800" b="1" dirty="0">
                  <a:solidFill>
                    <a:srgbClr val="FAFD00"/>
                  </a:solidFill>
                  <a:latin typeface="Times" charset="0"/>
                </a:rPr>
                <a:t>	      and you will be a blessing.</a:t>
              </a:r>
              <a:endParaRPr lang="en-US" sz="2800" b="1" dirty="0">
                <a:solidFill>
                  <a:srgbClr val="00DFCA"/>
                </a:solidFill>
                <a:latin typeface="Times" charset="0"/>
              </a:endParaRPr>
            </a:p>
          </p:txBody>
        </p:sp>
        <p:sp>
          <p:nvSpPr>
            <p:cNvPr id="93191" name="Rectangle 7"/>
            <p:cNvSpPr>
              <a:spLocks noChangeArrowheads="1"/>
            </p:cNvSpPr>
            <p:nvPr/>
          </p:nvSpPr>
          <p:spPr bwMode="auto">
            <a:xfrm>
              <a:off x="1227" y="1513"/>
              <a:ext cx="180" cy="286"/>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b="1">
                  <a:solidFill>
                    <a:srgbClr val="FAFD00"/>
                  </a:solidFill>
                  <a:latin typeface="Times" pitchFamily="-108" charset="0"/>
                  <a:ea typeface="ＭＳ Ｐゴシック" pitchFamily="-108" charset="-128"/>
                  <a:cs typeface="ＭＳ Ｐゴシック" pitchFamily="-108" charset="-128"/>
                </a:rPr>
                <a:t>2</a:t>
              </a:r>
            </a:p>
          </p:txBody>
        </p:sp>
      </p:grpSp>
      <p:grpSp>
        <p:nvGrpSpPr>
          <p:cNvPr id="136195" name="Group 8"/>
          <p:cNvGrpSpPr>
            <a:grpSpLocks/>
          </p:cNvGrpSpPr>
          <p:nvPr/>
        </p:nvGrpSpPr>
        <p:grpSpPr bwMode="auto">
          <a:xfrm>
            <a:off x="1131888" y="3856038"/>
            <a:ext cx="7110412" cy="2651125"/>
            <a:chOff x="713" y="2429"/>
            <a:chExt cx="4479" cy="1670"/>
          </a:xfrm>
        </p:grpSpPr>
        <p:sp>
          <p:nvSpPr>
            <p:cNvPr id="93193" name="Rectangle 9"/>
            <p:cNvSpPr>
              <a:spLocks noChangeArrowheads="1"/>
            </p:cNvSpPr>
            <p:nvPr/>
          </p:nvSpPr>
          <p:spPr bwMode="auto">
            <a:xfrm>
              <a:off x="713" y="2429"/>
              <a:ext cx="4479" cy="1670"/>
            </a:xfrm>
            <a:prstGeom prst="rect">
              <a:avLst/>
            </a:prstGeom>
            <a:noFill/>
            <a:ln w="508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endParaRPr lang="en-US" sz="2800" b="1" dirty="0">
                <a:solidFill>
                  <a:srgbClr val="FAFD00"/>
                </a:solidFill>
                <a:latin typeface="Times" charset="0"/>
              </a:endParaRPr>
            </a:p>
            <a:p>
              <a:pPr>
                <a:defRPr/>
              </a:pPr>
              <a:r>
                <a:rPr lang="en-US" sz="2800" b="1" dirty="0">
                  <a:solidFill>
                    <a:srgbClr val="FAFD00"/>
                  </a:solidFill>
                  <a:latin typeface="Times" charset="0"/>
                </a:rPr>
                <a:t>	</a:t>
              </a:r>
              <a:r>
                <a:rPr lang="en-US" sz="2000" b="1" dirty="0">
                  <a:solidFill>
                    <a:srgbClr val="FAFD00"/>
                  </a:solidFill>
                  <a:latin typeface="Times" charset="0"/>
                </a:rPr>
                <a:t> </a:t>
              </a:r>
              <a:r>
                <a:rPr lang="en-US" sz="2800" b="1" dirty="0">
                  <a:solidFill>
                    <a:srgbClr val="FAFD00"/>
                  </a:solidFill>
                  <a:latin typeface="Times" charset="0"/>
                </a:rPr>
                <a:t>I will bless those who bless you,</a:t>
              </a:r>
            </a:p>
            <a:p>
              <a:pPr>
                <a:defRPr/>
              </a:pPr>
              <a:r>
                <a:rPr lang="en-US" sz="2800" b="1" dirty="0">
                  <a:solidFill>
                    <a:srgbClr val="FAFD00"/>
                  </a:solidFill>
                  <a:latin typeface="Times" charset="0"/>
                </a:rPr>
                <a:t>	      and whoever curses you I will 		      curse;</a:t>
              </a:r>
            </a:p>
            <a:p>
              <a:pPr>
                <a:defRPr/>
              </a:pPr>
              <a:r>
                <a:rPr lang="en-US" sz="2800" b="1" dirty="0">
                  <a:solidFill>
                    <a:srgbClr val="FAFD00"/>
                  </a:solidFill>
                  <a:latin typeface="Times" charset="0"/>
                </a:rPr>
                <a:t>	 and </a:t>
              </a:r>
              <a:r>
                <a:rPr lang="en-US" sz="2800" b="1" dirty="0">
                  <a:solidFill>
                    <a:srgbClr val="00DFCA"/>
                  </a:solidFill>
                  <a:latin typeface="Times" charset="0"/>
                </a:rPr>
                <a:t>all peoples on earth</a:t>
              </a:r>
            </a:p>
            <a:p>
              <a:pPr>
                <a:defRPr/>
              </a:pPr>
              <a:r>
                <a:rPr lang="en-US" sz="2800" b="1" dirty="0">
                  <a:solidFill>
                    <a:srgbClr val="00DFCA"/>
                  </a:solidFill>
                  <a:latin typeface="Times" charset="0"/>
                </a:rPr>
                <a:t>                will be blessed through you.</a:t>
              </a:r>
              <a:r>
                <a:rPr lang="en-US" altLang="ja-JP" sz="2800" b="1" dirty="0">
                  <a:solidFill>
                    <a:srgbClr val="FAFD00"/>
                  </a:solidFill>
                  <a:latin typeface="Times" charset="0"/>
                </a:rPr>
                <a:t>"</a:t>
              </a:r>
              <a:endParaRPr lang="en-US" sz="2800" b="1" dirty="0">
                <a:solidFill>
                  <a:srgbClr val="00DFCA"/>
                </a:solidFill>
                <a:latin typeface="Times" charset="0"/>
              </a:endParaRPr>
            </a:p>
          </p:txBody>
        </p:sp>
        <p:sp>
          <p:nvSpPr>
            <p:cNvPr id="93194" name="Rectangle 10"/>
            <p:cNvSpPr>
              <a:spLocks noChangeArrowheads="1"/>
            </p:cNvSpPr>
            <p:nvPr/>
          </p:nvSpPr>
          <p:spPr bwMode="auto">
            <a:xfrm>
              <a:off x="1207" y="2589"/>
              <a:ext cx="180" cy="286"/>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b="1">
                  <a:solidFill>
                    <a:srgbClr val="FAFD00"/>
                  </a:solidFill>
                  <a:latin typeface="Times" pitchFamily="-108" charset="0"/>
                  <a:ea typeface="ＭＳ Ｐゴシック" pitchFamily="-108" charset="-128"/>
                  <a:cs typeface="ＭＳ Ｐゴシック" pitchFamily="-108" charset="-128"/>
                </a:rPr>
                <a:t>3</a:t>
              </a:r>
            </a:p>
          </p:txBody>
        </p:sp>
      </p:grpSp>
      <p:sp>
        <p:nvSpPr>
          <p:cNvPr id="93195" name="Rectangle 11"/>
          <p:cNvSpPr>
            <a:spLocks noChangeArrowheads="1"/>
          </p:cNvSpPr>
          <p:nvPr/>
        </p:nvSpPr>
        <p:spPr bwMode="auto">
          <a:xfrm>
            <a:off x="1168400" y="357188"/>
            <a:ext cx="7110413" cy="515937"/>
          </a:xfrm>
          <a:prstGeom prst="rect">
            <a:avLst/>
          </a:prstGeom>
          <a:noFill/>
          <a:ln w="508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r>
              <a:rPr lang="en-US" sz="2800" b="1">
                <a:solidFill>
                  <a:srgbClr val="FAFD00"/>
                </a:solidFill>
                <a:latin typeface="Times" pitchFamily="-108" charset="0"/>
                <a:ea typeface="ＭＳ Ｐゴシック" pitchFamily="-108" charset="-128"/>
                <a:cs typeface="ＭＳ Ｐゴシック" pitchFamily="-108" charset="-128"/>
              </a:rPr>
              <a:t>                            </a:t>
            </a:r>
          </a:p>
        </p:txBody>
      </p:sp>
      <p:grpSp>
        <p:nvGrpSpPr>
          <p:cNvPr id="5" name="Group 12"/>
          <p:cNvGrpSpPr>
            <a:grpSpLocks/>
          </p:cNvGrpSpPr>
          <p:nvPr/>
        </p:nvGrpSpPr>
        <p:grpSpPr bwMode="auto">
          <a:xfrm>
            <a:off x="3949700" y="4927600"/>
            <a:ext cx="2870200" cy="625475"/>
            <a:chOff x="2488" y="3104"/>
            <a:chExt cx="1808" cy="394"/>
          </a:xfrm>
        </p:grpSpPr>
        <p:sp>
          <p:nvSpPr>
            <p:cNvPr id="93197" name="Oval 13"/>
            <p:cNvSpPr>
              <a:spLocks noChangeArrowheads="1"/>
            </p:cNvSpPr>
            <p:nvPr/>
          </p:nvSpPr>
          <p:spPr bwMode="auto">
            <a:xfrm>
              <a:off x="2488" y="3104"/>
              <a:ext cx="1808" cy="394"/>
            </a:xfrm>
            <a:prstGeom prst="ellipse">
              <a:avLst/>
            </a:prstGeom>
            <a:solidFill>
              <a:schemeClr val="accent2"/>
            </a:solidFill>
            <a:ln w="50800">
              <a:solidFill>
                <a:schemeClr val="tx1"/>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solidFill>
                  <a:srgbClr val="FFFFFF"/>
                </a:solidFill>
                <a:latin typeface="Arial" pitchFamily="-108" charset="0"/>
                <a:ea typeface="ＭＳ Ｐゴシック" pitchFamily="-108" charset="-128"/>
                <a:cs typeface="ＭＳ Ｐゴシック" pitchFamily="-108" charset="-128"/>
              </a:endParaRPr>
            </a:p>
          </p:txBody>
        </p:sp>
        <p:sp>
          <p:nvSpPr>
            <p:cNvPr id="93198" name="Rectangle 14"/>
            <p:cNvSpPr>
              <a:spLocks noChangeArrowheads="1"/>
            </p:cNvSpPr>
            <p:nvPr/>
          </p:nvSpPr>
          <p:spPr bwMode="auto">
            <a:xfrm>
              <a:off x="2689" y="3147"/>
              <a:ext cx="1402" cy="32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sz="2800">
                  <a:solidFill>
                    <a:srgbClr val="FFFFFF"/>
                  </a:solidFill>
                  <a:latin typeface="Times" pitchFamily="-108" charset="0"/>
                  <a:ea typeface="ＭＳ Ｐゴシック" pitchFamily="-108" charset="-128"/>
                  <a:cs typeface="ＭＳ Ｐゴシック" pitchFamily="-108" charset="-128"/>
                </a:rPr>
                <a:t>A BLESSING</a:t>
              </a:r>
            </a:p>
          </p:txBody>
        </p:sp>
      </p:grpSp>
      <p:grpSp>
        <p:nvGrpSpPr>
          <p:cNvPr id="6" name="Group 15"/>
          <p:cNvGrpSpPr>
            <a:grpSpLocks/>
          </p:cNvGrpSpPr>
          <p:nvPr/>
        </p:nvGrpSpPr>
        <p:grpSpPr bwMode="auto">
          <a:xfrm>
            <a:off x="4894263" y="2012950"/>
            <a:ext cx="2166937" cy="576263"/>
            <a:chOff x="3083" y="1268"/>
            <a:chExt cx="1365" cy="363"/>
          </a:xfrm>
        </p:grpSpPr>
        <p:sp>
          <p:nvSpPr>
            <p:cNvPr id="93200" name="Oval 16"/>
            <p:cNvSpPr>
              <a:spLocks noChangeArrowheads="1"/>
            </p:cNvSpPr>
            <p:nvPr/>
          </p:nvSpPr>
          <p:spPr bwMode="auto">
            <a:xfrm>
              <a:off x="3083" y="1288"/>
              <a:ext cx="1365" cy="331"/>
            </a:xfrm>
            <a:prstGeom prst="ellipse">
              <a:avLst/>
            </a:prstGeom>
            <a:solidFill>
              <a:schemeClr val="accent2"/>
            </a:solidFill>
            <a:ln w="50800">
              <a:solidFill>
                <a:schemeClr val="tx1"/>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solidFill>
                  <a:srgbClr val="FFFFFF"/>
                </a:solidFill>
                <a:latin typeface="Arial" pitchFamily="-108" charset="0"/>
                <a:ea typeface="ＭＳ Ｐゴシック" pitchFamily="-108" charset="-128"/>
                <a:cs typeface="ＭＳ Ｐゴシック" pitchFamily="-108" charset="-128"/>
              </a:endParaRPr>
            </a:p>
          </p:txBody>
        </p:sp>
        <p:sp>
          <p:nvSpPr>
            <p:cNvPr id="93201" name="Rectangle 17"/>
            <p:cNvSpPr>
              <a:spLocks noChangeArrowheads="1"/>
            </p:cNvSpPr>
            <p:nvPr/>
          </p:nvSpPr>
          <p:spPr bwMode="auto">
            <a:xfrm>
              <a:off x="3264" y="1268"/>
              <a:ext cx="1003" cy="363"/>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sz="3200">
                  <a:solidFill>
                    <a:srgbClr val="FFFFFF"/>
                  </a:solidFill>
                  <a:latin typeface="Times" pitchFamily="-108" charset="0"/>
                  <a:ea typeface="ＭＳ Ｐゴシック" pitchFamily="-108" charset="-128"/>
                  <a:cs typeface="ＭＳ Ｐゴシック" pitchFamily="-108" charset="-128"/>
                </a:rPr>
                <a:t>A SEED</a:t>
              </a:r>
            </a:p>
          </p:txBody>
        </p:sp>
      </p:grpSp>
      <p:grpSp>
        <p:nvGrpSpPr>
          <p:cNvPr id="7" name="Group 18"/>
          <p:cNvGrpSpPr>
            <a:grpSpLocks/>
          </p:cNvGrpSpPr>
          <p:nvPr/>
        </p:nvGrpSpPr>
        <p:grpSpPr bwMode="auto">
          <a:xfrm>
            <a:off x="6611938" y="1176338"/>
            <a:ext cx="2252662" cy="530225"/>
            <a:chOff x="4165" y="741"/>
            <a:chExt cx="1419" cy="334"/>
          </a:xfrm>
        </p:grpSpPr>
        <p:sp>
          <p:nvSpPr>
            <p:cNvPr id="93203" name="Oval 19"/>
            <p:cNvSpPr>
              <a:spLocks noChangeArrowheads="1"/>
            </p:cNvSpPr>
            <p:nvPr/>
          </p:nvSpPr>
          <p:spPr bwMode="auto">
            <a:xfrm>
              <a:off x="4165" y="741"/>
              <a:ext cx="1419" cy="331"/>
            </a:xfrm>
            <a:prstGeom prst="ellipse">
              <a:avLst/>
            </a:prstGeom>
            <a:solidFill>
              <a:schemeClr val="accent2"/>
            </a:solidFill>
            <a:ln w="50800">
              <a:solidFill>
                <a:schemeClr val="tx1"/>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solidFill>
                  <a:srgbClr val="FFFFFF"/>
                </a:solidFill>
                <a:latin typeface="Arial" pitchFamily="-108" charset="0"/>
                <a:ea typeface="ＭＳ Ｐゴシック" pitchFamily="-108" charset="-128"/>
                <a:cs typeface="ＭＳ Ｐゴシック" pitchFamily="-108" charset="-128"/>
              </a:endParaRPr>
            </a:p>
          </p:txBody>
        </p:sp>
        <p:sp>
          <p:nvSpPr>
            <p:cNvPr id="93204" name="Rectangle 20"/>
            <p:cNvSpPr>
              <a:spLocks noChangeArrowheads="1"/>
            </p:cNvSpPr>
            <p:nvPr/>
          </p:nvSpPr>
          <p:spPr bwMode="auto">
            <a:xfrm>
              <a:off x="4380" y="750"/>
              <a:ext cx="1010" cy="32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sz="2800">
                  <a:solidFill>
                    <a:srgbClr val="FFFFFF"/>
                  </a:solidFill>
                  <a:latin typeface="Times" pitchFamily="-108" charset="0"/>
                  <a:ea typeface="ＭＳ Ｐゴシック" pitchFamily="-108" charset="-128"/>
                  <a:cs typeface="ＭＳ Ｐゴシック" pitchFamily="-108" charset="-128"/>
                </a:rPr>
                <a:t>A  LAND</a:t>
              </a:r>
            </a:p>
          </p:txBody>
        </p:sp>
      </p:grpSp>
      <p:sp>
        <p:nvSpPr>
          <p:cNvPr id="93205" name="Rectangle 21"/>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en-US" sz="8800">
                <a:solidFill>
                  <a:srgbClr val="FFD34A"/>
                </a:solidFill>
                <a:latin typeface="Times" pitchFamily="-108" charset="0"/>
                <a:ea typeface="ＭＳ Ｐゴシック" pitchFamily="-108" charset="-128"/>
                <a:cs typeface="ＭＳ Ｐゴシック" pitchFamily="-108" charset="-128"/>
              </a:rPr>
              <a:t>7</a:t>
            </a:r>
          </a:p>
        </p:txBody>
      </p:sp>
      <p:sp>
        <p:nvSpPr>
          <p:cNvPr id="93206" name="Line 22"/>
          <p:cNvSpPr>
            <a:spLocks noChangeShapeType="1"/>
          </p:cNvSpPr>
          <p:nvPr/>
        </p:nvSpPr>
        <p:spPr bwMode="auto">
          <a:xfrm>
            <a:off x="898525" y="838200"/>
            <a:ext cx="296863"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solidFill>
                <a:srgbClr val="FFFFFF"/>
              </a:solidFill>
              <a:latin typeface="Arial" pitchFamily="-111" charset="0"/>
              <a:ea typeface="ＭＳ Ｐゴシック" pitchFamily="-111" charset="-128"/>
              <a:cs typeface="ＭＳ Ｐゴシック" pitchFamily="-111" charset="-128"/>
            </a:endParaRPr>
          </a:p>
        </p:txBody>
      </p:sp>
      <p:sp>
        <p:nvSpPr>
          <p:cNvPr id="136202" name="Freeform 23"/>
          <p:cNvSpPr>
            <a:spLocks/>
          </p:cNvSpPr>
          <p:nvPr/>
        </p:nvSpPr>
        <p:spPr bwMode="auto">
          <a:xfrm>
            <a:off x="8764588" y="3565525"/>
            <a:ext cx="204787" cy="77788"/>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4D4D4D"/>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solidFill>
                <a:srgbClr val="FFFFFF"/>
              </a:solidFill>
            </a:endParaRPr>
          </a:p>
        </p:txBody>
      </p:sp>
      <p:sp>
        <p:nvSpPr>
          <p:cNvPr id="136203" name="AutoShape 24"/>
          <p:cNvSpPr>
            <a:spLocks noChangeArrowheads="1"/>
          </p:cNvSpPr>
          <p:nvPr/>
        </p:nvSpPr>
        <p:spPr bwMode="auto">
          <a:xfrm>
            <a:off x="8053388" y="3457575"/>
            <a:ext cx="730250" cy="903288"/>
          </a:xfrm>
          <a:prstGeom prst="roundRect">
            <a:avLst>
              <a:gd name="adj" fmla="val 16667"/>
            </a:avLst>
          </a:prstGeom>
          <a:solidFill>
            <a:srgbClr val="E7EC26"/>
          </a:solidFill>
          <a:ln w="38100">
            <a:solidFill>
              <a:schemeClr val="bg2"/>
            </a:solidFill>
            <a:round/>
            <a:headEnd/>
            <a:tailEnd/>
          </a:ln>
        </p:spPr>
        <p:txBody>
          <a:bodyPr wrap="none" anchor="ctr"/>
          <a:lstStyle/>
          <a:p>
            <a:endParaRPr lang="en-US">
              <a:solidFill>
                <a:srgbClr val="FFFFFF"/>
              </a:solidFill>
            </a:endParaRPr>
          </a:p>
        </p:txBody>
      </p:sp>
      <p:sp>
        <p:nvSpPr>
          <p:cNvPr id="136204" name="Rectangle 25"/>
          <p:cNvSpPr>
            <a:spLocks noChangeArrowheads="1"/>
          </p:cNvSpPr>
          <p:nvPr/>
        </p:nvSpPr>
        <p:spPr bwMode="auto">
          <a:xfrm>
            <a:off x="8051800" y="3614738"/>
            <a:ext cx="952500" cy="1049337"/>
          </a:xfrm>
          <a:prstGeom prst="rect">
            <a:avLst/>
          </a:prstGeom>
          <a:solidFill>
            <a:srgbClr val="FFFF00"/>
          </a:solidFill>
          <a:ln w="38100">
            <a:solidFill>
              <a:srgbClr val="000000"/>
            </a:solidFill>
            <a:miter lim="800000"/>
            <a:headEnd/>
            <a:tailEnd/>
          </a:ln>
        </p:spPr>
        <p:txBody>
          <a:bodyPr wrap="none" anchor="ctr"/>
          <a:lstStyle/>
          <a:p>
            <a:endParaRPr lang="en-US">
              <a:solidFill>
                <a:srgbClr val="FFFFFF"/>
              </a:solidFill>
            </a:endParaRPr>
          </a:p>
        </p:txBody>
      </p:sp>
      <p:sp>
        <p:nvSpPr>
          <p:cNvPr id="136205" name="AutoShape 26"/>
          <p:cNvSpPr>
            <a:spLocks noChangeArrowheads="1"/>
          </p:cNvSpPr>
          <p:nvPr/>
        </p:nvSpPr>
        <p:spPr bwMode="auto">
          <a:xfrm>
            <a:off x="8072438" y="3482975"/>
            <a:ext cx="692150" cy="903288"/>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solidFill>
                <a:srgbClr val="FFFFFF"/>
              </a:solidFill>
            </a:endParaRPr>
          </a:p>
        </p:txBody>
      </p:sp>
      <p:sp>
        <p:nvSpPr>
          <p:cNvPr id="136206" name="Line 27"/>
          <p:cNvSpPr>
            <a:spLocks noChangeShapeType="1"/>
          </p:cNvSpPr>
          <p:nvPr/>
        </p:nvSpPr>
        <p:spPr bwMode="auto">
          <a:xfrm flipV="1">
            <a:off x="8113713" y="4014788"/>
            <a:ext cx="838200" cy="1587"/>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FFFFFF"/>
              </a:solidFill>
            </a:endParaRPr>
          </a:p>
        </p:txBody>
      </p:sp>
      <p:sp>
        <p:nvSpPr>
          <p:cNvPr id="136207" name="Line 28"/>
          <p:cNvSpPr>
            <a:spLocks noChangeShapeType="1"/>
          </p:cNvSpPr>
          <p:nvPr/>
        </p:nvSpPr>
        <p:spPr bwMode="auto">
          <a:xfrm flipV="1">
            <a:off x="8113713" y="4217988"/>
            <a:ext cx="846137" cy="1587"/>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FFFFFF"/>
              </a:solidFill>
            </a:endParaRPr>
          </a:p>
        </p:txBody>
      </p:sp>
      <p:sp>
        <p:nvSpPr>
          <p:cNvPr id="136208" name="Rectangle 29"/>
          <p:cNvSpPr>
            <a:spLocks noChangeArrowheads="1"/>
          </p:cNvSpPr>
          <p:nvPr/>
        </p:nvSpPr>
        <p:spPr bwMode="auto">
          <a:xfrm>
            <a:off x="8437563" y="4060825"/>
            <a:ext cx="330200" cy="114300"/>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solidFill>
                <a:srgbClr val="FFFFFF"/>
              </a:solidFill>
            </a:endParaRPr>
          </a:p>
        </p:txBody>
      </p:sp>
      <p:sp>
        <p:nvSpPr>
          <p:cNvPr id="136209" name="Rectangle 30"/>
          <p:cNvSpPr>
            <a:spLocks noChangeArrowheads="1"/>
          </p:cNvSpPr>
          <p:nvPr/>
        </p:nvSpPr>
        <p:spPr bwMode="auto">
          <a:xfrm>
            <a:off x="8186738" y="3832225"/>
            <a:ext cx="66040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1000" b="1">
                <a:solidFill>
                  <a:srgbClr val="000000"/>
                </a:solidFill>
                <a:latin typeface="Helvetica" charset="0"/>
              </a:rPr>
              <a:t>L - S - B</a:t>
            </a:r>
          </a:p>
        </p:txBody>
      </p:sp>
      <p:sp>
        <p:nvSpPr>
          <p:cNvPr id="136210" name="Rectangle 31"/>
          <p:cNvSpPr>
            <a:spLocks noChangeArrowheads="1"/>
          </p:cNvSpPr>
          <p:nvPr/>
        </p:nvSpPr>
        <p:spPr bwMode="auto">
          <a:xfrm>
            <a:off x="8175625" y="3654425"/>
            <a:ext cx="72072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b="1">
                <a:solidFill>
                  <a:srgbClr val="000000"/>
                </a:solidFill>
                <a:latin typeface="Helvetica" charset="0"/>
              </a:rPr>
              <a:t>The CALL</a:t>
            </a:r>
          </a:p>
        </p:txBody>
      </p:sp>
      <p:sp>
        <p:nvSpPr>
          <p:cNvPr id="136211" name="Rectangle 32"/>
          <p:cNvSpPr>
            <a:spLocks noChangeArrowheads="1"/>
          </p:cNvSpPr>
          <p:nvPr/>
        </p:nvSpPr>
        <p:spPr bwMode="auto">
          <a:xfrm>
            <a:off x="8004175" y="3432175"/>
            <a:ext cx="77152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b="1">
                <a:solidFill>
                  <a:srgbClr val="000000"/>
                </a:solidFill>
                <a:latin typeface="Chicago" charset="0"/>
              </a:rPr>
              <a:t>ABRAHAM</a:t>
            </a:r>
          </a:p>
        </p:txBody>
      </p:sp>
      <p:sp>
        <p:nvSpPr>
          <p:cNvPr id="136212" name="Line 33"/>
          <p:cNvSpPr>
            <a:spLocks noChangeShapeType="1"/>
          </p:cNvSpPr>
          <p:nvPr/>
        </p:nvSpPr>
        <p:spPr bwMode="auto">
          <a:xfrm flipV="1">
            <a:off x="8107363" y="3824288"/>
            <a:ext cx="830262" cy="1587"/>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FFFFFF"/>
              </a:solidFill>
            </a:endParaRPr>
          </a:p>
        </p:txBody>
      </p:sp>
      <p:sp>
        <p:nvSpPr>
          <p:cNvPr id="136213" name="Line 34"/>
          <p:cNvSpPr>
            <a:spLocks noChangeShapeType="1"/>
          </p:cNvSpPr>
          <p:nvPr/>
        </p:nvSpPr>
        <p:spPr bwMode="auto">
          <a:xfrm flipV="1">
            <a:off x="8107363" y="4400550"/>
            <a:ext cx="846137" cy="3175"/>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FFFFFF"/>
              </a:solidFill>
            </a:endParaRPr>
          </a:p>
        </p:txBody>
      </p:sp>
      <p:sp>
        <p:nvSpPr>
          <p:cNvPr id="136214" name="Line 35"/>
          <p:cNvSpPr>
            <a:spLocks noChangeShapeType="1"/>
          </p:cNvSpPr>
          <p:nvPr/>
        </p:nvSpPr>
        <p:spPr bwMode="auto">
          <a:xfrm flipV="1">
            <a:off x="8107363" y="4597400"/>
            <a:ext cx="838200" cy="3175"/>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FFFFFF"/>
              </a:solidFill>
            </a:endParaRPr>
          </a:p>
        </p:txBody>
      </p:sp>
      <p:sp>
        <p:nvSpPr>
          <p:cNvPr id="136215" name="Text Box 36"/>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en-US" sz="2000">
              <a:solidFill>
                <a:srgbClr val="FFA27C"/>
              </a:solidFill>
              <a:latin typeface="B VAG Rounded Bold" charset="0"/>
            </a:endParaRPr>
          </a:p>
        </p:txBody>
      </p:sp>
      <p:sp>
        <p:nvSpPr>
          <p:cNvPr id="136216" name="Text Box 37"/>
          <p:cNvSpPr txBox="1">
            <a:spLocks noChangeArrowheads="1"/>
          </p:cNvSpPr>
          <p:nvPr/>
        </p:nvSpPr>
        <p:spPr bwMode="auto">
          <a:xfrm>
            <a:off x="8591550" y="64135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000">
                <a:solidFill>
                  <a:srgbClr val="FFFFFF"/>
                </a:solidFill>
              </a:rPr>
              <a:t>2</a:t>
            </a:r>
          </a:p>
        </p:txBody>
      </p:sp>
      <p:sp>
        <p:nvSpPr>
          <p:cNvPr id="93222" name="Rectangle 38"/>
          <p:cNvSpPr>
            <a:spLocks noChangeArrowheads="1"/>
          </p:cNvSpPr>
          <p:nvPr/>
        </p:nvSpPr>
        <p:spPr bwMode="auto">
          <a:xfrm>
            <a:off x="8091488" y="6526213"/>
            <a:ext cx="339725" cy="244475"/>
          </a:xfrm>
          <a:prstGeom prst="rect">
            <a:avLst/>
          </a:prstGeom>
          <a:noFill/>
          <a:ln w="12700">
            <a:noFill/>
            <a:miter lim="800000"/>
            <a:headEnd/>
            <a:tailEnd/>
          </a:ln>
          <a:effectLst/>
        </p:spPr>
        <p:txBody>
          <a:bodyPr wrap="none" anchor="ctr">
            <a:spAutoFit/>
          </a:bodyPr>
          <a:lstStyle/>
          <a:p>
            <a:pPr algn="ctr">
              <a:defRPr/>
            </a:pPr>
            <a:r>
              <a:rPr lang="en-US" sz="1000" b="1">
                <a:solidFill>
                  <a:srgbClr val="FFFFFF"/>
                </a:solidFill>
                <a:effectLst>
                  <a:outerShdw blurRad="38100" dist="38100" dir="2700000" algn="tl">
                    <a:srgbClr val="000000"/>
                  </a:outerShdw>
                </a:effectLst>
                <a:latin typeface="Comic Sans MS" charset="0"/>
              </a:rPr>
              <a:t>14</a:t>
            </a:r>
          </a:p>
        </p:txBody>
      </p:sp>
      <p:sp>
        <p:nvSpPr>
          <p:cNvPr id="136218" name="Text Box 39"/>
          <p:cNvSpPr txBox="1">
            <a:spLocks noChangeArrowheads="1"/>
          </p:cNvSpPr>
          <p:nvPr/>
        </p:nvSpPr>
        <p:spPr bwMode="auto">
          <a:xfrm>
            <a:off x="6994525" y="6242050"/>
            <a:ext cx="163195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200" b="1">
                <a:solidFill>
                  <a:srgbClr val="FFFFFF"/>
                </a:solidFill>
              </a:rPr>
              <a:t>Handbook pg. 19-24</a:t>
            </a:r>
          </a:p>
        </p:txBody>
      </p:sp>
      <p:sp>
        <p:nvSpPr>
          <p:cNvPr id="93224" name="Rectangle 40"/>
          <p:cNvSpPr>
            <a:spLocks noGrp="1" noChangeArrowheads="1"/>
          </p:cNvSpPr>
          <p:nvPr>
            <p:ph type="title" idx="4294967295"/>
          </p:nvPr>
        </p:nvSpPr>
        <p:spPr bwMode="auto">
          <a:xfrm>
            <a:off x="0" y="-76200"/>
            <a:ext cx="4038600" cy="457200"/>
          </a:xfrm>
          <a:prstGeom prst="rect">
            <a:avLst/>
          </a:prstGeom>
          <a:ln>
            <a:miter lim="800000"/>
            <a:headEnd/>
            <a:tailEnd/>
          </a:ln>
        </p:spPr>
        <p:txBody>
          <a:bodyPr/>
          <a:lstStyle/>
          <a:p>
            <a:pPr eaLnBrk="1" hangingPunct="1">
              <a:defRPr/>
            </a:pPr>
            <a:r>
              <a:rPr lang="en-US" sz="2800">
                <a:latin typeface="Times" charset="0"/>
                <a:ea typeface="ＭＳ Ｐゴシック" charset="0"/>
                <a:cs typeface="ＭＳ Ｐゴシック" charset="0"/>
              </a:rPr>
              <a:t>The Three Basic Elements</a:t>
            </a:r>
          </a:p>
        </p:txBody>
      </p:sp>
    </p:spTree>
    <p:extLst>
      <p:ext uri="{BB962C8B-B14F-4D97-AF65-F5344CB8AC3E}">
        <p14:creationId xmlns:p14="http://schemas.microsoft.com/office/powerpoint/2010/main" val="879291519"/>
      </p:ext>
    </p:extLst>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ppt_x</p:attrName>
                                        </p:attrNameLst>
                                      </p:cBhvr>
                                      <p:tavLst>
                                        <p:tav tm="0">
                                          <p:val>
                                            <p:fltVal val="0.5"/>
                                          </p:val>
                                        </p:tav>
                                        <p:tav tm="100000">
                                          <p:val>
                                            <p:strVal val="#ppt_x"/>
                                          </p:val>
                                        </p:tav>
                                      </p:tavLst>
                                    </p:anim>
                                    <p:anim calcmode="lin" valueType="num">
                                      <p:cBhvr>
                                        <p:cTn id="10" dur="5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 calcmode="lin" valueType="num">
                                      <p:cBhvr>
                                        <p:cTn id="17" dur="500" fill="hold"/>
                                        <p:tgtEl>
                                          <p:spTgt spid="6"/>
                                        </p:tgtEl>
                                        <p:attrNameLst>
                                          <p:attrName>ppt_x</p:attrName>
                                        </p:attrNameLst>
                                      </p:cBhvr>
                                      <p:tavLst>
                                        <p:tav tm="0">
                                          <p:val>
                                            <p:fltVal val="0.5"/>
                                          </p:val>
                                        </p:tav>
                                        <p:tav tm="100000">
                                          <p:val>
                                            <p:strVal val="#ppt_x"/>
                                          </p:val>
                                        </p:tav>
                                      </p:tavLst>
                                    </p:anim>
                                    <p:anim calcmode="lin" valueType="num">
                                      <p:cBhvr>
                                        <p:cTn id="18" dur="500" fill="hold"/>
                                        <p:tgtEl>
                                          <p:spTgt spid="6"/>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 calcmode="lin" valueType="num">
                                      <p:cBhvr>
                                        <p:cTn id="25" dur="500" fill="hold"/>
                                        <p:tgtEl>
                                          <p:spTgt spid="5"/>
                                        </p:tgtEl>
                                        <p:attrNameLst>
                                          <p:attrName>ppt_x</p:attrName>
                                        </p:attrNameLst>
                                      </p:cBhvr>
                                      <p:tavLst>
                                        <p:tav tm="0">
                                          <p:val>
                                            <p:fltVal val="0.5"/>
                                          </p:val>
                                        </p:tav>
                                        <p:tav tm="100000">
                                          <p:val>
                                            <p:strVal val="#ppt_x"/>
                                          </p:val>
                                        </p:tav>
                                      </p:tavLst>
                                    </p:anim>
                                    <p:anim calcmode="lin" valueType="num">
                                      <p:cBhvr>
                                        <p:cTn id="26" dur="50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Line 2"/>
          <p:cNvSpPr>
            <a:spLocks noChangeShapeType="1"/>
          </p:cNvSpPr>
          <p:nvPr/>
        </p:nvSpPr>
        <p:spPr bwMode="auto">
          <a:xfrm>
            <a:off x="1785938" y="3025775"/>
            <a:ext cx="5519737" cy="0"/>
          </a:xfrm>
          <a:prstGeom prst="line">
            <a:avLst/>
          </a:prstGeom>
          <a:noFill/>
          <a:ln w="50800">
            <a:solidFill>
              <a:schemeClr val="accent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solidFill>
                <a:srgbClr val="FFFFFF"/>
              </a:solidFill>
              <a:latin typeface="Arial" pitchFamily="-111" charset="0"/>
              <a:ea typeface="ＭＳ Ｐゴシック" pitchFamily="-111" charset="-128"/>
              <a:cs typeface="ＭＳ Ｐゴシック" pitchFamily="-111" charset="-128"/>
            </a:endParaRPr>
          </a:p>
        </p:txBody>
      </p:sp>
      <p:sp>
        <p:nvSpPr>
          <p:cNvPr id="31747" name="Line 3"/>
          <p:cNvSpPr>
            <a:spLocks noChangeShapeType="1"/>
          </p:cNvSpPr>
          <p:nvPr/>
        </p:nvSpPr>
        <p:spPr bwMode="auto">
          <a:xfrm>
            <a:off x="7316788" y="3019425"/>
            <a:ext cx="0" cy="384175"/>
          </a:xfrm>
          <a:prstGeom prst="line">
            <a:avLst/>
          </a:prstGeom>
          <a:noFill/>
          <a:ln w="50800">
            <a:solidFill>
              <a:schemeClr val="accent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solidFill>
                <a:srgbClr val="FFFFFF"/>
              </a:solidFill>
              <a:latin typeface="Arial" pitchFamily="-111" charset="0"/>
              <a:ea typeface="ＭＳ Ｐゴシック" pitchFamily="-111" charset="-128"/>
              <a:cs typeface="ＭＳ Ｐゴシック" pitchFamily="-111" charset="-128"/>
            </a:endParaRPr>
          </a:p>
        </p:txBody>
      </p:sp>
      <p:sp>
        <p:nvSpPr>
          <p:cNvPr id="31748" name="Line 4"/>
          <p:cNvSpPr>
            <a:spLocks noChangeShapeType="1"/>
          </p:cNvSpPr>
          <p:nvPr/>
        </p:nvSpPr>
        <p:spPr bwMode="auto">
          <a:xfrm>
            <a:off x="4538663" y="3052763"/>
            <a:ext cx="0" cy="384175"/>
          </a:xfrm>
          <a:prstGeom prst="line">
            <a:avLst/>
          </a:prstGeom>
          <a:noFill/>
          <a:ln w="50800">
            <a:solidFill>
              <a:schemeClr val="accent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solidFill>
                <a:srgbClr val="FFFFFF"/>
              </a:solidFill>
              <a:latin typeface="Arial" pitchFamily="-111" charset="0"/>
              <a:ea typeface="ＭＳ Ｐゴシック" pitchFamily="-111" charset="-128"/>
              <a:cs typeface="ＭＳ Ｐゴシック" pitchFamily="-111" charset="-128"/>
            </a:endParaRPr>
          </a:p>
        </p:txBody>
      </p:sp>
      <p:sp>
        <p:nvSpPr>
          <p:cNvPr id="31749" name="Line 5"/>
          <p:cNvSpPr>
            <a:spLocks noChangeShapeType="1"/>
          </p:cNvSpPr>
          <p:nvPr/>
        </p:nvSpPr>
        <p:spPr bwMode="auto">
          <a:xfrm>
            <a:off x="1778000" y="3019425"/>
            <a:ext cx="0" cy="349250"/>
          </a:xfrm>
          <a:prstGeom prst="line">
            <a:avLst/>
          </a:prstGeom>
          <a:noFill/>
          <a:ln w="50800">
            <a:solidFill>
              <a:schemeClr val="accent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solidFill>
                <a:srgbClr val="FFFFFF"/>
              </a:solidFill>
              <a:latin typeface="Arial" pitchFamily="-111" charset="0"/>
              <a:ea typeface="ＭＳ Ｐゴシック" pitchFamily="-111" charset="-128"/>
              <a:cs typeface="ＭＳ Ｐゴシック" pitchFamily="-111" charset="-128"/>
            </a:endParaRPr>
          </a:p>
        </p:txBody>
      </p:sp>
      <p:sp>
        <p:nvSpPr>
          <p:cNvPr id="31750" name="Line 6"/>
          <p:cNvSpPr>
            <a:spLocks noChangeShapeType="1"/>
          </p:cNvSpPr>
          <p:nvPr/>
        </p:nvSpPr>
        <p:spPr bwMode="auto">
          <a:xfrm>
            <a:off x="4545013" y="2100263"/>
            <a:ext cx="0" cy="879475"/>
          </a:xfrm>
          <a:prstGeom prst="line">
            <a:avLst/>
          </a:prstGeom>
          <a:noFill/>
          <a:ln w="50800">
            <a:solidFill>
              <a:schemeClr val="accent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solidFill>
                <a:srgbClr val="FFFFFF"/>
              </a:solidFill>
              <a:latin typeface="Arial" pitchFamily="-111" charset="0"/>
              <a:ea typeface="ＭＳ Ｐゴシック" pitchFamily="-111" charset="-128"/>
              <a:cs typeface="ＭＳ Ｐゴシック" pitchFamily="-111" charset="-128"/>
            </a:endParaRPr>
          </a:p>
        </p:txBody>
      </p:sp>
      <p:grpSp>
        <p:nvGrpSpPr>
          <p:cNvPr id="2" name="Group 7"/>
          <p:cNvGrpSpPr>
            <a:grpSpLocks/>
          </p:cNvGrpSpPr>
          <p:nvPr/>
        </p:nvGrpSpPr>
        <p:grpSpPr bwMode="auto">
          <a:xfrm>
            <a:off x="1044575" y="4151313"/>
            <a:ext cx="6945313" cy="1993900"/>
            <a:chOff x="658" y="2615"/>
            <a:chExt cx="4375" cy="1256"/>
          </a:xfrm>
        </p:grpSpPr>
        <p:sp>
          <p:nvSpPr>
            <p:cNvPr id="31752" name="Rectangle 8"/>
            <p:cNvSpPr>
              <a:spLocks noChangeArrowheads="1"/>
            </p:cNvSpPr>
            <p:nvPr/>
          </p:nvSpPr>
          <p:spPr bwMode="auto">
            <a:xfrm>
              <a:off x="658" y="2617"/>
              <a:ext cx="862" cy="91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sz="4400" b="1" i="1" dirty="0">
                  <a:solidFill>
                    <a:srgbClr val="66FF66"/>
                  </a:solidFill>
                  <a:latin typeface="Times" charset="0"/>
                </a:rPr>
                <a:t>12:1</a:t>
              </a:r>
            </a:p>
            <a:p>
              <a:pPr>
                <a:defRPr/>
              </a:pPr>
              <a:endParaRPr lang="en-US" sz="4400" b="1" i="1" dirty="0">
                <a:solidFill>
                  <a:srgbClr val="66FF66"/>
                </a:solidFill>
                <a:latin typeface="Times" charset="0"/>
              </a:endParaRPr>
            </a:p>
          </p:txBody>
        </p:sp>
        <p:sp>
          <p:nvSpPr>
            <p:cNvPr id="31753" name="Rectangle 9"/>
            <p:cNvSpPr>
              <a:spLocks noChangeArrowheads="1"/>
            </p:cNvSpPr>
            <p:nvPr/>
          </p:nvSpPr>
          <p:spPr bwMode="auto">
            <a:xfrm>
              <a:off x="2455" y="2616"/>
              <a:ext cx="861" cy="91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r>
                <a:rPr lang="en-US" sz="4400" b="1" i="1" dirty="0">
                  <a:solidFill>
                    <a:srgbClr val="66FF66"/>
                  </a:solidFill>
                  <a:latin typeface="Times" charset="0"/>
                </a:rPr>
                <a:t>12:2</a:t>
              </a:r>
            </a:p>
            <a:p>
              <a:pPr algn="ctr">
                <a:defRPr/>
              </a:pPr>
              <a:endParaRPr lang="en-US" sz="4400" b="1" i="1" dirty="0">
                <a:solidFill>
                  <a:srgbClr val="66FF66"/>
                </a:solidFill>
                <a:latin typeface="Times" charset="0"/>
              </a:endParaRPr>
            </a:p>
          </p:txBody>
        </p:sp>
        <p:sp>
          <p:nvSpPr>
            <p:cNvPr id="31754" name="Rectangle 10"/>
            <p:cNvSpPr>
              <a:spLocks noChangeArrowheads="1"/>
            </p:cNvSpPr>
            <p:nvPr/>
          </p:nvSpPr>
          <p:spPr bwMode="auto">
            <a:xfrm>
              <a:off x="4172" y="2615"/>
              <a:ext cx="861" cy="91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r>
                <a:rPr lang="en-US" sz="4400" b="1" i="1" dirty="0">
                  <a:solidFill>
                    <a:srgbClr val="66FF66"/>
                  </a:solidFill>
                  <a:latin typeface="Times" charset="0"/>
                </a:rPr>
                <a:t>12:3</a:t>
              </a:r>
            </a:p>
            <a:p>
              <a:pPr algn="ctr">
                <a:defRPr/>
              </a:pPr>
              <a:endParaRPr lang="en-US" sz="4400" b="1" i="1" dirty="0">
                <a:solidFill>
                  <a:srgbClr val="66FF66"/>
                </a:solidFill>
                <a:latin typeface="Times" charset="0"/>
              </a:endParaRPr>
            </a:p>
          </p:txBody>
        </p:sp>
        <p:sp>
          <p:nvSpPr>
            <p:cNvPr id="31755" name="Rectangle 11"/>
            <p:cNvSpPr>
              <a:spLocks noChangeArrowheads="1"/>
            </p:cNvSpPr>
            <p:nvPr/>
          </p:nvSpPr>
          <p:spPr bwMode="auto">
            <a:xfrm>
              <a:off x="1682" y="3039"/>
              <a:ext cx="2410" cy="832"/>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altLang="ja-JP" sz="8000" i="1" dirty="0">
                  <a:solidFill>
                    <a:srgbClr val="66FF66"/>
                  </a:solidFill>
                  <a:latin typeface="Times" charset="0"/>
                </a:rPr>
                <a:t>"L-S-B"</a:t>
              </a:r>
              <a:endParaRPr lang="en-US" sz="8000" i="1" dirty="0">
                <a:solidFill>
                  <a:srgbClr val="66FF66"/>
                </a:solidFill>
                <a:latin typeface="Times" charset="0"/>
              </a:endParaRPr>
            </a:p>
          </p:txBody>
        </p:sp>
      </p:grpSp>
      <p:sp>
        <p:nvSpPr>
          <p:cNvPr id="31756" name="Rectangle 12"/>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en-US" sz="8800">
                <a:solidFill>
                  <a:srgbClr val="FFD34A"/>
                </a:solidFill>
                <a:latin typeface="Times" pitchFamily="-108" charset="0"/>
                <a:ea typeface="ＭＳ Ｐゴシック" pitchFamily="-108" charset="-128"/>
                <a:cs typeface="ＭＳ Ｐゴシック" pitchFamily="-108" charset="-128"/>
              </a:rPr>
              <a:t>7</a:t>
            </a:r>
          </a:p>
        </p:txBody>
      </p:sp>
      <p:sp>
        <p:nvSpPr>
          <p:cNvPr id="31757" name="Line 13"/>
          <p:cNvSpPr>
            <a:spLocks noChangeShapeType="1"/>
          </p:cNvSpPr>
          <p:nvPr/>
        </p:nvSpPr>
        <p:spPr bwMode="auto">
          <a:xfrm>
            <a:off x="898525" y="838200"/>
            <a:ext cx="296863"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solidFill>
                <a:srgbClr val="FFFFFF"/>
              </a:solidFill>
              <a:latin typeface="Arial" pitchFamily="-111" charset="0"/>
              <a:ea typeface="ＭＳ Ｐゴシック" pitchFamily="-111" charset="-128"/>
              <a:cs typeface="ＭＳ Ｐゴシック" pitchFamily="-111" charset="-128"/>
            </a:endParaRPr>
          </a:p>
        </p:txBody>
      </p:sp>
      <p:sp>
        <p:nvSpPr>
          <p:cNvPr id="31758" name="Rectangle 14"/>
          <p:cNvSpPr>
            <a:spLocks noChangeArrowheads="1"/>
          </p:cNvSpPr>
          <p:nvPr/>
        </p:nvSpPr>
        <p:spPr bwMode="auto">
          <a:xfrm>
            <a:off x="103188" y="604838"/>
            <a:ext cx="8942387" cy="3690754"/>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ctr">
              <a:defRPr/>
            </a:pPr>
            <a:r>
              <a:rPr lang="en-US" sz="5400" b="1" dirty="0">
                <a:solidFill>
                  <a:srgbClr val="FAFD00"/>
                </a:solidFill>
                <a:latin typeface="Times" pitchFamily="-108" charset="0"/>
                <a:ea typeface="ＭＳ Ｐゴシック" pitchFamily="-108" charset="-128"/>
                <a:cs typeface="ＭＳ Ｐゴシック" pitchFamily="-108" charset="-128"/>
              </a:rPr>
              <a:t>        Abrahamic Covenant</a:t>
            </a:r>
          </a:p>
          <a:p>
            <a:pPr algn="ctr">
              <a:defRPr/>
            </a:pPr>
            <a:r>
              <a:rPr lang="en-US" sz="4400" b="1" i="1" dirty="0">
                <a:solidFill>
                  <a:srgbClr val="00FF00"/>
                </a:solidFill>
                <a:latin typeface="Times" pitchFamily="-108" charset="0"/>
                <a:ea typeface="ＭＳ Ｐゴシック" pitchFamily="-108" charset="-128"/>
                <a:cs typeface="ＭＳ Ｐゴシック" pitchFamily="-108" charset="-128"/>
              </a:rPr>
              <a:t>Gen. 12:1-3</a:t>
            </a:r>
          </a:p>
          <a:p>
            <a:pPr algn="ctr">
              <a:defRPr/>
            </a:pPr>
            <a:endParaRPr lang="en-US" sz="3200" i="1" dirty="0">
              <a:solidFill>
                <a:srgbClr val="00FF00"/>
              </a:solidFill>
              <a:latin typeface="Times" pitchFamily="-108" charset="0"/>
              <a:ea typeface="ＭＳ Ｐゴシック" pitchFamily="-108" charset="-128"/>
              <a:cs typeface="ＭＳ Ｐゴシック" pitchFamily="-108" charset="-128"/>
            </a:endParaRPr>
          </a:p>
          <a:p>
            <a:pPr algn="ctr">
              <a:defRPr/>
            </a:pPr>
            <a:endParaRPr lang="en-US" sz="3200" i="1" dirty="0">
              <a:solidFill>
                <a:srgbClr val="00FF00"/>
              </a:solidFill>
              <a:latin typeface="Times" pitchFamily="-108" charset="0"/>
              <a:ea typeface="ＭＳ Ｐゴシック" pitchFamily="-108" charset="-128"/>
              <a:cs typeface="ＭＳ Ｐゴシック" pitchFamily="-108" charset="-128"/>
            </a:endParaRPr>
          </a:p>
          <a:p>
            <a:pPr algn="ctr">
              <a:defRPr/>
            </a:pPr>
            <a:endParaRPr lang="en-US" sz="3600" dirty="0">
              <a:solidFill>
                <a:srgbClr val="00DFCA"/>
              </a:solidFill>
              <a:latin typeface="Times" pitchFamily="-108" charset="0"/>
              <a:ea typeface="ＭＳ Ｐゴシック" pitchFamily="-108" charset="-128"/>
              <a:cs typeface="ＭＳ Ｐゴシック" pitchFamily="-108" charset="-128"/>
            </a:endParaRPr>
          </a:p>
          <a:p>
            <a:pPr>
              <a:defRPr/>
            </a:pPr>
            <a:r>
              <a:rPr lang="en-US" sz="3600" dirty="0">
                <a:solidFill>
                  <a:srgbClr val="FAFD00"/>
                </a:solidFill>
                <a:latin typeface="Times" pitchFamily="-108" charset="0"/>
                <a:ea typeface="ＭＳ Ｐゴシック" pitchFamily="-108" charset="-128"/>
                <a:cs typeface="ＭＳ Ｐゴシック" pitchFamily="-108" charset="-128"/>
              </a:rPr>
              <a:t>        </a:t>
            </a:r>
            <a:r>
              <a:rPr lang="en-US" sz="3600" b="1" dirty="0">
                <a:solidFill>
                  <a:srgbClr val="FAFD00"/>
                </a:solidFill>
                <a:latin typeface="Times" pitchFamily="-108" charset="0"/>
                <a:ea typeface="ＭＳ Ｐゴシック" pitchFamily="-108" charset="-128"/>
                <a:cs typeface="ＭＳ Ｐゴシック" pitchFamily="-108" charset="-128"/>
              </a:rPr>
              <a:t>LAND              SEED     BLESSING</a:t>
            </a:r>
          </a:p>
        </p:txBody>
      </p:sp>
      <p:sp>
        <p:nvSpPr>
          <p:cNvPr id="31759" name="Oval 15"/>
          <p:cNvSpPr>
            <a:spLocks noChangeArrowheads="1"/>
          </p:cNvSpPr>
          <p:nvPr/>
        </p:nvSpPr>
        <p:spPr bwMode="auto">
          <a:xfrm>
            <a:off x="5518150" y="3386138"/>
            <a:ext cx="2963863" cy="1527175"/>
          </a:xfrm>
          <a:prstGeom prst="ellipse">
            <a:avLst/>
          </a:prstGeom>
          <a:noFill/>
          <a:ln w="76200">
            <a:solidFill>
              <a:srgbClr val="FF00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solidFill>
                <a:srgbClr val="FFFFFF"/>
              </a:solidFill>
              <a:latin typeface="Arial" pitchFamily="-108" charset="0"/>
              <a:ea typeface="ＭＳ Ｐゴシック" pitchFamily="-108" charset="-128"/>
              <a:cs typeface="ＭＳ Ｐゴシック" pitchFamily="-108" charset="-128"/>
            </a:endParaRPr>
          </a:p>
        </p:txBody>
      </p:sp>
      <p:sp>
        <p:nvSpPr>
          <p:cNvPr id="138251" name="Freeform 16"/>
          <p:cNvSpPr>
            <a:spLocks/>
          </p:cNvSpPr>
          <p:nvPr/>
        </p:nvSpPr>
        <p:spPr bwMode="auto">
          <a:xfrm>
            <a:off x="8764588" y="3565525"/>
            <a:ext cx="204787" cy="77788"/>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4D4D4D"/>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solidFill>
                <a:srgbClr val="FFFFFF"/>
              </a:solidFill>
            </a:endParaRPr>
          </a:p>
        </p:txBody>
      </p:sp>
      <p:sp>
        <p:nvSpPr>
          <p:cNvPr id="138252" name="AutoShape 17"/>
          <p:cNvSpPr>
            <a:spLocks noChangeArrowheads="1"/>
          </p:cNvSpPr>
          <p:nvPr/>
        </p:nvSpPr>
        <p:spPr bwMode="auto">
          <a:xfrm>
            <a:off x="8053388" y="3457575"/>
            <a:ext cx="730250" cy="903288"/>
          </a:xfrm>
          <a:prstGeom prst="roundRect">
            <a:avLst>
              <a:gd name="adj" fmla="val 16667"/>
            </a:avLst>
          </a:prstGeom>
          <a:solidFill>
            <a:srgbClr val="E7EC26"/>
          </a:solidFill>
          <a:ln w="38100">
            <a:solidFill>
              <a:schemeClr val="bg2"/>
            </a:solidFill>
            <a:round/>
            <a:headEnd/>
            <a:tailEnd/>
          </a:ln>
        </p:spPr>
        <p:txBody>
          <a:bodyPr wrap="none" anchor="ctr"/>
          <a:lstStyle/>
          <a:p>
            <a:endParaRPr lang="en-US">
              <a:solidFill>
                <a:srgbClr val="FFFFFF"/>
              </a:solidFill>
            </a:endParaRPr>
          </a:p>
        </p:txBody>
      </p:sp>
      <p:sp>
        <p:nvSpPr>
          <p:cNvPr id="138253" name="Rectangle 18"/>
          <p:cNvSpPr>
            <a:spLocks noChangeArrowheads="1"/>
          </p:cNvSpPr>
          <p:nvPr/>
        </p:nvSpPr>
        <p:spPr bwMode="auto">
          <a:xfrm>
            <a:off x="8051800" y="3614738"/>
            <a:ext cx="952500" cy="1049337"/>
          </a:xfrm>
          <a:prstGeom prst="rect">
            <a:avLst/>
          </a:prstGeom>
          <a:solidFill>
            <a:srgbClr val="FFFF00"/>
          </a:solidFill>
          <a:ln w="38100">
            <a:solidFill>
              <a:srgbClr val="000000"/>
            </a:solidFill>
            <a:miter lim="800000"/>
            <a:headEnd/>
            <a:tailEnd/>
          </a:ln>
        </p:spPr>
        <p:txBody>
          <a:bodyPr wrap="none" anchor="ctr"/>
          <a:lstStyle/>
          <a:p>
            <a:endParaRPr lang="en-US">
              <a:solidFill>
                <a:srgbClr val="FFFFFF"/>
              </a:solidFill>
            </a:endParaRPr>
          </a:p>
        </p:txBody>
      </p:sp>
      <p:sp>
        <p:nvSpPr>
          <p:cNvPr id="138254" name="AutoShape 19"/>
          <p:cNvSpPr>
            <a:spLocks noChangeArrowheads="1"/>
          </p:cNvSpPr>
          <p:nvPr/>
        </p:nvSpPr>
        <p:spPr bwMode="auto">
          <a:xfrm>
            <a:off x="8072438" y="3482975"/>
            <a:ext cx="692150" cy="903288"/>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solidFill>
                <a:srgbClr val="FFFFFF"/>
              </a:solidFill>
            </a:endParaRPr>
          </a:p>
        </p:txBody>
      </p:sp>
      <p:sp>
        <p:nvSpPr>
          <p:cNvPr id="138255" name="Line 20"/>
          <p:cNvSpPr>
            <a:spLocks noChangeShapeType="1"/>
          </p:cNvSpPr>
          <p:nvPr/>
        </p:nvSpPr>
        <p:spPr bwMode="auto">
          <a:xfrm flipV="1">
            <a:off x="8113713" y="4014788"/>
            <a:ext cx="838200" cy="1587"/>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FFFFFF"/>
              </a:solidFill>
            </a:endParaRPr>
          </a:p>
        </p:txBody>
      </p:sp>
      <p:sp>
        <p:nvSpPr>
          <p:cNvPr id="138256" name="Line 21"/>
          <p:cNvSpPr>
            <a:spLocks noChangeShapeType="1"/>
          </p:cNvSpPr>
          <p:nvPr/>
        </p:nvSpPr>
        <p:spPr bwMode="auto">
          <a:xfrm flipV="1">
            <a:off x="8113713" y="4217988"/>
            <a:ext cx="846137" cy="1587"/>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FFFFFF"/>
              </a:solidFill>
            </a:endParaRPr>
          </a:p>
        </p:txBody>
      </p:sp>
      <p:sp>
        <p:nvSpPr>
          <p:cNvPr id="138257" name="Rectangle 22"/>
          <p:cNvSpPr>
            <a:spLocks noChangeArrowheads="1"/>
          </p:cNvSpPr>
          <p:nvPr/>
        </p:nvSpPr>
        <p:spPr bwMode="auto">
          <a:xfrm>
            <a:off x="8437563" y="4060825"/>
            <a:ext cx="330200" cy="114300"/>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solidFill>
                <a:srgbClr val="FFFFFF"/>
              </a:solidFill>
            </a:endParaRPr>
          </a:p>
        </p:txBody>
      </p:sp>
      <p:sp>
        <p:nvSpPr>
          <p:cNvPr id="138258" name="Rectangle 23"/>
          <p:cNvSpPr>
            <a:spLocks noChangeArrowheads="1"/>
          </p:cNvSpPr>
          <p:nvPr/>
        </p:nvSpPr>
        <p:spPr bwMode="auto">
          <a:xfrm>
            <a:off x="8186738" y="3832225"/>
            <a:ext cx="66040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1000" b="1">
                <a:solidFill>
                  <a:srgbClr val="000000"/>
                </a:solidFill>
                <a:latin typeface="Helvetica" charset="0"/>
              </a:rPr>
              <a:t>L - S - B</a:t>
            </a:r>
          </a:p>
        </p:txBody>
      </p:sp>
      <p:sp>
        <p:nvSpPr>
          <p:cNvPr id="138259" name="Rectangle 24"/>
          <p:cNvSpPr>
            <a:spLocks noChangeArrowheads="1"/>
          </p:cNvSpPr>
          <p:nvPr/>
        </p:nvSpPr>
        <p:spPr bwMode="auto">
          <a:xfrm>
            <a:off x="8175625" y="3654425"/>
            <a:ext cx="72072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b="1">
                <a:solidFill>
                  <a:srgbClr val="000000"/>
                </a:solidFill>
                <a:latin typeface="Helvetica" charset="0"/>
              </a:rPr>
              <a:t>The CALL</a:t>
            </a:r>
          </a:p>
        </p:txBody>
      </p:sp>
      <p:sp>
        <p:nvSpPr>
          <p:cNvPr id="138260" name="Rectangle 25"/>
          <p:cNvSpPr>
            <a:spLocks noChangeArrowheads="1"/>
          </p:cNvSpPr>
          <p:nvPr/>
        </p:nvSpPr>
        <p:spPr bwMode="auto">
          <a:xfrm>
            <a:off x="8004175" y="3432175"/>
            <a:ext cx="77152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b="1">
                <a:solidFill>
                  <a:srgbClr val="000000"/>
                </a:solidFill>
                <a:latin typeface="Chicago" charset="0"/>
              </a:rPr>
              <a:t>ABRAHAM</a:t>
            </a:r>
          </a:p>
        </p:txBody>
      </p:sp>
      <p:sp>
        <p:nvSpPr>
          <p:cNvPr id="138261" name="Line 26"/>
          <p:cNvSpPr>
            <a:spLocks noChangeShapeType="1"/>
          </p:cNvSpPr>
          <p:nvPr/>
        </p:nvSpPr>
        <p:spPr bwMode="auto">
          <a:xfrm flipV="1">
            <a:off x="8107363" y="3824288"/>
            <a:ext cx="830262" cy="1587"/>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FFFFFF"/>
              </a:solidFill>
            </a:endParaRPr>
          </a:p>
        </p:txBody>
      </p:sp>
      <p:sp>
        <p:nvSpPr>
          <p:cNvPr id="138262" name="Line 27"/>
          <p:cNvSpPr>
            <a:spLocks noChangeShapeType="1"/>
          </p:cNvSpPr>
          <p:nvPr/>
        </p:nvSpPr>
        <p:spPr bwMode="auto">
          <a:xfrm flipV="1">
            <a:off x="8107363" y="4400550"/>
            <a:ext cx="846137" cy="3175"/>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FFFFFF"/>
              </a:solidFill>
            </a:endParaRPr>
          </a:p>
        </p:txBody>
      </p:sp>
      <p:sp>
        <p:nvSpPr>
          <p:cNvPr id="138263" name="Line 28"/>
          <p:cNvSpPr>
            <a:spLocks noChangeShapeType="1"/>
          </p:cNvSpPr>
          <p:nvPr/>
        </p:nvSpPr>
        <p:spPr bwMode="auto">
          <a:xfrm flipV="1">
            <a:off x="8107363" y="4597400"/>
            <a:ext cx="838200" cy="3175"/>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FFFFFF"/>
              </a:solidFill>
            </a:endParaRPr>
          </a:p>
        </p:txBody>
      </p:sp>
      <p:sp>
        <p:nvSpPr>
          <p:cNvPr id="138264" name="Text Box 29"/>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en-US" sz="2000">
              <a:solidFill>
                <a:srgbClr val="FFA27C"/>
              </a:solidFill>
              <a:latin typeface="B VAG Rounded Bold" charset="0"/>
            </a:endParaRPr>
          </a:p>
        </p:txBody>
      </p:sp>
      <p:sp>
        <p:nvSpPr>
          <p:cNvPr id="31774" name="Oval 30"/>
          <p:cNvSpPr>
            <a:spLocks noChangeArrowheads="1"/>
          </p:cNvSpPr>
          <p:nvPr/>
        </p:nvSpPr>
        <p:spPr bwMode="auto">
          <a:xfrm>
            <a:off x="3633788" y="3386138"/>
            <a:ext cx="1871662" cy="1527175"/>
          </a:xfrm>
          <a:prstGeom prst="ellipse">
            <a:avLst/>
          </a:prstGeom>
          <a:noFill/>
          <a:ln w="76200">
            <a:solidFill>
              <a:srgbClr val="FF00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solidFill>
                <a:srgbClr val="FFFFFF"/>
              </a:solidFill>
              <a:latin typeface="Arial" pitchFamily="-108" charset="0"/>
              <a:ea typeface="ＭＳ Ｐゴシック" pitchFamily="-108" charset="-128"/>
              <a:cs typeface="ＭＳ Ｐゴシック" pitchFamily="-108" charset="-128"/>
            </a:endParaRPr>
          </a:p>
        </p:txBody>
      </p:sp>
      <p:sp>
        <p:nvSpPr>
          <p:cNvPr id="31775" name="Oval 31"/>
          <p:cNvSpPr>
            <a:spLocks noChangeArrowheads="1"/>
          </p:cNvSpPr>
          <p:nvPr/>
        </p:nvSpPr>
        <p:spPr bwMode="auto">
          <a:xfrm>
            <a:off x="603250" y="3411538"/>
            <a:ext cx="2125663" cy="1527175"/>
          </a:xfrm>
          <a:prstGeom prst="ellipse">
            <a:avLst/>
          </a:prstGeom>
          <a:noFill/>
          <a:ln w="76200">
            <a:solidFill>
              <a:srgbClr val="FF00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solidFill>
                <a:srgbClr val="FFFFFF"/>
              </a:solidFill>
              <a:latin typeface="Arial" pitchFamily="-108" charset="0"/>
              <a:ea typeface="ＭＳ Ｐゴシック" pitchFamily="-108" charset="-128"/>
              <a:cs typeface="ＭＳ Ｐゴシック" pitchFamily="-108" charset="-128"/>
            </a:endParaRPr>
          </a:p>
        </p:txBody>
      </p:sp>
      <p:sp>
        <p:nvSpPr>
          <p:cNvPr id="31776" name="Rectangle 32"/>
          <p:cNvSpPr>
            <a:spLocks noChangeArrowheads="1"/>
          </p:cNvSpPr>
          <p:nvPr/>
        </p:nvSpPr>
        <p:spPr bwMode="auto">
          <a:xfrm>
            <a:off x="8091488" y="6526213"/>
            <a:ext cx="339725" cy="244475"/>
          </a:xfrm>
          <a:prstGeom prst="rect">
            <a:avLst/>
          </a:prstGeom>
          <a:noFill/>
          <a:ln w="12700">
            <a:noFill/>
            <a:miter lim="800000"/>
            <a:headEnd/>
            <a:tailEnd/>
          </a:ln>
          <a:effectLst/>
        </p:spPr>
        <p:txBody>
          <a:bodyPr wrap="none" anchor="ctr">
            <a:spAutoFit/>
          </a:bodyPr>
          <a:lstStyle/>
          <a:p>
            <a:pPr algn="ctr">
              <a:defRPr/>
            </a:pPr>
            <a:r>
              <a:rPr lang="en-US" sz="1000" b="1">
                <a:solidFill>
                  <a:srgbClr val="FFFFFF"/>
                </a:solidFill>
                <a:effectLst>
                  <a:outerShdw blurRad="38100" dist="38100" dir="2700000" algn="tl">
                    <a:srgbClr val="000000"/>
                  </a:outerShdw>
                </a:effectLst>
                <a:latin typeface="Comic Sans MS" charset="0"/>
              </a:rPr>
              <a:t>15</a:t>
            </a:r>
          </a:p>
        </p:txBody>
      </p:sp>
      <p:sp>
        <p:nvSpPr>
          <p:cNvPr id="138268" name="Text Box 33"/>
          <p:cNvSpPr txBox="1">
            <a:spLocks noChangeArrowheads="1"/>
          </p:cNvSpPr>
          <p:nvPr/>
        </p:nvSpPr>
        <p:spPr bwMode="auto">
          <a:xfrm>
            <a:off x="6994525" y="6242050"/>
            <a:ext cx="163195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200" b="1">
                <a:solidFill>
                  <a:srgbClr val="FFFFFF"/>
                </a:solidFill>
              </a:rPr>
              <a:t>Handbook pg. 19-24</a:t>
            </a:r>
          </a:p>
        </p:txBody>
      </p:sp>
      <p:sp>
        <p:nvSpPr>
          <p:cNvPr id="31778" name="Text Box 34"/>
          <p:cNvSpPr txBox="1">
            <a:spLocks noChangeArrowheads="1"/>
          </p:cNvSpPr>
          <p:nvPr/>
        </p:nvSpPr>
        <p:spPr bwMode="auto">
          <a:xfrm>
            <a:off x="8496300" y="33338"/>
            <a:ext cx="527007"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b="1" dirty="0">
                <a:solidFill>
                  <a:srgbClr val="FFFFFF"/>
                </a:solidFill>
                <a:latin typeface="Arial"/>
                <a:ea typeface="ＭＳ Ｐゴシック" pitchFamily="-108" charset="-128"/>
                <a:cs typeface="Arial"/>
              </a:rPr>
              <a:t>21</a:t>
            </a:r>
          </a:p>
        </p:txBody>
      </p:sp>
      <p:sp>
        <p:nvSpPr>
          <p:cNvPr id="31779" name="Rectangle 35"/>
          <p:cNvSpPr>
            <a:spLocks noGrp="1" noChangeArrowheads="1"/>
          </p:cNvSpPr>
          <p:nvPr>
            <p:ph type="title" idx="4294967295"/>
          </p:nvPr>
        </p:nvSpPr>
        <p:spPr bwMode="auto">
          <a:xfrm>
            <a:off x="0" y="-76200"/>
            <a:ext cx="4267200" cy="457200"/>
          </a:xfrm>
          <a:prstGeom prst="rect">
            <a:avLst/>
          </a:prstGeom>
          <a:ln>
            <a:miter lim="800000"/>
            <a:headEnd/>
            <a:tailEnd/>
          </a:ln>
        </p:spPr>
        <p:txBody>
          <a:bodyPr/>
          <a:lstStyle/>
          <a:p>
            <a:pPr eaLnBrk="1" hangingPunct="1">
              <a:defRPr/>
            </a:pPr>
            <a:r>
              <a:rPr lang="en-US" sz="2800">
                <a:latin typeface="Times" charset="0"/>
                <a:ea typeface="ＭＳ Ｐゴシック" charset="0"/>
                <a:cs typeface="ＭＳ Ｐゴシック" charset="0"/>
              </a:rPr>
              <a:t>The Elements Expanded</a:t>
            </a:r>
          </a:p>
        </p:txBody>
      </p:sp>
    </p:spTree>
    <p:extLst>
      <p:ext uri="{BB962C8B-B14F-4D97-AF65-F5344CB8AC3E}">
        <p14:creationId xmlns:p14="http://schemas.microsoft.com/office/powerpoint/2010/main" val="2046444471"/>
      </p:ext>
    </p:extLst>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1500"/>
                            </p:stCondLst>
                            <p:childTnLst>
                              <p:par>
                                <p:cTn id="12" presetID="9" presetClass="entr" presetSubtype="0" fill="hold" grpId="0" nodeType="afterEffect">
                                  <p:stCondLst>
                                    <p:cond delay="0"/>
                                  </p:stCondLst>
                                  <p:childTnLst>
                                    <p:set>
                                      <p:cBhvr>
                                        <p:cTn id="13" dur="1" fill="hold">
                                          <p:stCondLst>
                                            <p:cond delay="0"/>
                                          </p:stCondLst>
                                        </p:cTn>
                                        <p:tgtEl>
                                          <p:spTgt spid="31775"/>
                                        </p:tgtEl>
                                        <p:attrNameLst>
                                          <p:attrName>style.visibility</p:attrName>
                                        </p:attrNameLst>
                                      </p:cBhvr>
                                      <p:to>
                                        <p:strVal val="visible"/>
                                      </p:to>
                                    </p:set>
                                    <p:animEffect transition="in" filter="dissolve">
                                      <p:cBhvr>
                                        <p:cTn id="14" dur="500"/>
                                        <p:tgtEl>
                                          <p:spTgt spid="31775"/>
                                        </p:tgtEl>
                                      </p:cBhvr>
                                    </p:animEffect>
                                  </p:childTnLst>
                                </p:cTn>
                              </p:par>
                            </p:childTnLst>
                          </p:cTn>
                        </p:par>
                        <p:par>
                          <p:cTn id="15" fill="hold" nodeType="afterGroup">
                            <p:stCondLst>
                              <p:cond delay="2000"/>
                            </p:stCondLst>
                            <p:childTnLst>
                              <p:par>
                                <p:cTn id="16" presetID="9" presetClass="entr" presetSubtype="0" fill="hold" grpId="0" nodeType="afterEffect">
                                  <p:stCondLst>
                                    <p:cond delay="0"/>
                                  </p:stCondLst>
                                  <p:childTnLst>
                                    <p:set>
                                      <p:cBhvr>
                                        <p:cTn id="17" dur="1" fill="hold">
                                          <p:stCondLst>
                                            <p:cond delay="0"/>
                                          </p:stCondLst>
                                        </p:cTn>
                                        <p:tgtEl>
                                          <p:spTgt spid="31774"/>
                                        </p:tgtEl>
                                        <p:attrNameLst>
                                          <p:attrName>style.visibility</p:attrName>
                                        </p:attrNameLst>
                                      </p:cBhvr>
                                      <p:to>
                                        <p:strVal val="visible"/>
                                      </p:to>
                                    </p:set>
                                    <p:animEffect transition="in" filter="dissolve">
                                      <p:cBhvr>
                                        <p:cTn id="18" dur="500"/>
                                        <p:tgtEl>
                                          <p:spTgt spid="31774"/>
                                        </p:tgtEl>
                                      </p:cBhvr>
                                    </p:animEffect>
                                  </p:childTnLst>
                                </p:cTn>
                              </p:par>
                            </p:childTnLst>
                          </p:cTn>
                        </p:par>
                        <p:par>
                          <p:cTn id="19" fill="hold" nodeType="afterGroup">
                            <p:stCondLst>
                              <p:cond delay="2500"/>
                            </p:stCondLst>
                            <p:childTnLst>
                              <p:par>
                                <p:cTn id="20" presetID="9" presetClass="entr" presetSubtype="0" fill="hold" grpId="0" nodeType="afterEffect">
                                  <p:stCondLst>
                                    <p:cond delay="0"/>
                                  </p:stCondLst>
                                  <p:childTnLst>
                                    <p:set>
                                      <p:cBhvr>
                                        <p:cTn id="21" dur="1" fill="hold">
                                          <p:stCondLst>
                                            <p:cond delay="0"/>
                                          </p:stCondLst>
                                        </p:cTn>
                                        <p:tgtEl>
                                          <p:spTgt spid="31759"/>
                                        </p:tgtEl>
                                        <p:attrNameLst>
                                          <p:attrName>style.visibility</p:attrName>
                                        </p:attrNameLst>
                                      </p:cBhvr>
                                      <p:to>
                                        <p:strVal val="visible"/>
                                      </p:to>
                                    </p:set>
                                    <p:animEffect transition="in" filter="dissolve">
                                      <p:cBhvr>
                                        <p:cTn id="22" dur="500"/>
                                        <p:tgtEl>
                                          <p:spTgt spid="317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9" grpId="0" animBg="1"/>
      <p:bldP spid="31774" grpId="0" animBg="1"/>
      <p:bldP spid="3177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103188" y="604838"/>
            <a:ext cx="8942387" cy="3690754"/>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ctr">
              <a:defRPr/>
            </a:pPr>
            <a:r>
              <a:rPr lang="en-US" sz="5400" b="1" dirty="0">
                <a:solidFill>
                  <a:srgbClr val="FAFD00"/>
                </a:solidFill>
                <a:latin typeface="Times" pitchFamily="-108" charset="0"/>
                <a:ea typeface="ＭＳ Ｐゴシック" pitchFamily="-108" charset="-128"/>
                <a:cs typeface="ＭＳ Ｐゴシック" pitchFamily="-108" charset="-128"/>
              </a:rPr>
              <a:t>        Abrahamic Covenant</a:t>
            </a:r>
          </a:p>
          <a:p>
            <a:pPr algn="ctr">
              <a:defRPr/>
            </a:pPr>
            <a:r>
              <a:rPr lang="en-US" sz="4400" b="1" i="1" dirty="0">
                <a:solidFill>
                  <a:srgbClr val="00FF00"/>
                </a:solidFill>
                <a:latin typeface="Times" pitchFamily="-108" charset="0"/>
                <a:ea typeface="ＭＳ Ｐゴシック" pitchFamily="-108" charset="-128"/>
                <a:cs typeface="ＭＳ Ｐゴシック" pitchFamily="-108" charset="-128"/>
              </a:rPr>
              <a:t>Gen. 12:1-3</a:t>
            </a:r>
          </a:p>
          <a:p>
            <a:pPr algn="ctr">
              <a:defRPr/>
            </a:pPr>
            <a:endParaRPr lang="en-US" sz="3200" i="1" dirty="0">
              <a:solidFill>
                <a:srgbClr val="00FF00"/>
              </a:solidFill>
              <a:latin typeface="Times" pitchFamily="-108" charset="0"/>
              <a:ea typeface="ＭＳ Ｐゴシック" pitchFamily="-108" charset="-128"/>
              <a:cs typeface="ＭＳ Ｐゴシック" pitchFamily="-108" charset="-128"/>
            </a:endParaRPr>
          </a:p>
          <a:p>
            <a:pPr algn="ctr">
              <a:defRPr/>
            </a:pPr>
            <a:endParaRPr lang="en-US" sz="3200" i="1" dirty="0">
              <a:solidFill>
                <a:srgbClr val="00FF00"/>
              </a:solidFill>
              <a:latin typeface="Times" pitchFamily="-108" charset="0"/>
              <a:ea typeface="ＭＳ Ｐゴシック" pitchFamily="-108" charset="-128"/>
              <a:cs typeface="ＭＳ Ｐゴシック" pitchFamily="-108" charset="-128"/>
            </a:endParaRPr>
          </a:p>
          <a:p>
            <a:pPr algn="ctr">
              <a:defRPr/>
            </a:pPr>
            <a:endParaRPr lang="en-US" sz="3600" dirty="0">
              <a:solidFill>
                <a:srgbClr val="00DFCA"/>
              </a:solidFill>
              <a:latin typeface="Times" pitchFamily="-108" charset="0"/>
              <a:ea typeface="ＭＳ Ｐゴシック" pitchFamily="-108" charset="-128"/>
              <a:cs typeface="ＭＳ Ｐゴシック" pitchFamily="-108" charset="-128"/>
            </a:endParaRPr>
          </a:p>
          <a:p>
            <a:pPr>
              <a:defRPr/>
            </a:pPr>
            <a:r>
              <a:rPr lang="en-US" sz="3600" dirty="0">
                <a:solidFill>
                  <a:srgbClr val="FAFD00"/>
                </a:solidFill>
                <a:latin typeface="Times" pitchFamily="-108" charset="0"/>
                <a:ea typeface="ＭＳ Ｐゴシック" pitchFamily="-108" charset="-128"/>
                <a:cs typeface="ＭＳ Ｐゴシック" pitchFamily="-108" charset="-128"/>
              </a:rPr>
              <a:t>        </a:t>
            </a:r>
            <a:r>
              <a:rPr lang="en-US" sz="3600" b="1" dirty="0">
                <a:solidFill>
                  <a:srgbClr val="FAFD00"/>
                </a:solidFill>
                <a:latin typeface="Times" pitchFamily="-108" charset="0"/>
                <a:ea typeface="ＭＳ Ｐゴシック" pitchFamily="-108" charset="-128"/>
                <a:cs typeface="ＭＳ Ｐゴシック" pitchFamily="-108" charset="-128"/>
              </a:rPr>
              <a:t>LAND              SEED     BLESSING</a:t>
            </a:r>
          </a:p>
        </p:txBody>
      </p:sp>
      <p:sp>
        <p:nvSpPr>
          <p:cNvPr id="33795" name="Line 3"/>
          <p:cNvSpPr>
            <a:spLocks noChangeShapeType="1"/>
          </p:cNvSpPr>
          <p:nvPr/>
        </p:nvSpPr>
        <p:spPr bwMode="auto">
          <a:xfrm>
            <a:off x="1785938" y="3025775"/>
            <a:ext cx="5519737" cy="0"/>
          </a:xfrm>
          <a:prstGeom prst="line">
            <a:avLst/>
          </a:prstGeom>
          <a:noFill/>
          <a:ln w="50800">
            <a:solidFill>
              <a:schemeClr val="accent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solidFill>
                <a:srgbClr val="FFFFFF"/>
              </a:solidFill>
              <a:latin typeface="Arial" pitchFamily="-111" charset="0"/>
              <a:ea typeface="ＭＳ Ｐゴシック" pitchFamily="-111" charset="-128"/>
              <a:cs typeface="ＭＳ Ｐゴシック" pitchFamily="-111" charset="-128"/>
            </a:endParaRPr>
          </a:p>
        </p:txBody>
      </p:sp>
      <p:sp>
        <p:nvSpPr>
          <p:cNvPr id="33796" name="Line 4"/>
          <p:cNvSpPr>
            <a:spLocks noChangeShapeType="1"/>
          </p:cNvSpPr>
          <p:nvPr/>
        </p:nvSpPr>
        <p:spPr bwMode="auto">
          <a:xfrm>
            <a:off x="7316788" y="3019425"/>
            <a:ext cx="0" cy="384175"/>
          </a:xfrm>
          <a:prstGeom prst="line">
            <a:avLst/>
          </a:prstGeom>
          <a:noFill/>
          <a:ln w="50800">
            <a:solidFill>
              <a:schemeClr val="accent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solidFill>
                <a:srgbClr val="FFFFFF"/>
              </a:solidFill>
              <a:latin typeface="Arial" pitchFamily="-111" charset="0"/>
              <a:ea typeface="ＭＳ Ｐゴシック" pitchFamily="-111" charset="-128"/>
              <a:cs typeface="ＭＳ Ｐゴシック" pitchFamily="-111" charset="-128"/>
            </a:endParaRPr>
          </a:p>
        </p:txBody>
      </p:sp>
      <p:sp>
        <p:nvSpPr>
          <p:cNvPr id="33797" name="Line 5"/>
          <p:cNvSpPr>
            <a:spLocks noChangeShapeType="1"/>
          </p:cNvSpPr>
          <p:nvPr/>
        </p:nvSpPr>
        <p:spPr bwMode="auto">
          <a:xfrm>
            <a:off x="4538663" y="3052763"/>
            <a:ext cx="0" cy="384175"/>
          </a:xfrm>
          <a:prstGeom prst="line">
            <a:avLst/>
          </a:prstGeom>
          <a:noFill/>
          <a:ln w="50800">
            <a:solidFill>
              <a:schemeClr val="accent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solidFill>
                <a:srgbClr val="FFFFFF"/>
              </a:solidFill>
              <a:latin typeface="Arial" pitchFamily="-111" charset="0"/>
              <a:ea typeface="ＭＳ Ｐゴシック" pitchFamily="-111" charset="-128"/>
              <a:cs typeface="ＭＳ Ｐゴシック" pitchFamily="-111" charset="-128"/>
            </a:endParaRPr>
          </a:p>
        </p:txBody>
      </p:sp>
      <p:sp>
        <p:nvSpPr>
          <p:cNvPr id="33798" name="Line 6"/>
          <p:cNvSpPr>
            <a:spLocks noChangeShapeType="1"/>
          </p:cNvSpPr>
          <p:nvPr/>
        </p:nvSpPr>
        <p:spPr bwMode="auto">
          <a:xfrm>
            <a:off x="1778000" y="3019425"/>
            <a:ext cx="0" cy="349250"/>
          </a:xfrm>
          <a:prstGeom prst="line">
            <a:avLst/>
          </a:prstGeom>
          <a:noFill/>
          <a:ln w="50800">
            <a:solidFill>
              <a:schemeClr val="accent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solidFill>
                <a:srgbClr val="FFFFFF"/>
              </a:solidFill>
              <a:latin typeface="Arial" pitchFamily="-111" charset="0"/>
              <a:ea typeface="ＭＳ Ｐゴシック" pitchFamily="-111" charset="-128"/>
              <a:cs typeface="ＭＳ Ｐゴシック" pitchFamily="-111" charset="-128"/>
            </a:endParaRPr>
          </a:p>
        </p:txBody>
      </p:sp>
      <p:sp>
        <p:nvSpPr>
          <p:cNvPr id="33799" name="Line 7"/>
          <p:cNvSpPr>
            <a:spLocks noChangeShapeType="1"/>
          </p:cNvSpPr>
          <p:nvPr/>
        </p:nvSpPr>
        <p:spPr bwMode="auto">
          <a:xfrm>
            <a:off x="4545013" y="2100263"/>
            <a:ext cx="0" cy="879475"/>
          </a:xfrm>
          <a:prstGeom prst="line">
            <a:avLst/>
          </a:prstGeom>
          <a:noFill/>
          <a:ln w="50800">
            <a:solidFill>
              <a:schemeClr val="accent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solidFill>
                <a:srgbClr val="FFFFFF"/>
              </a:solidFill>
              <a:latin typeface="Arial" pitchFamily="-111" charset="0"/>
              <a:ea typeface="ＭＳ Ｐゴシック" pitchFamily="-111" charset="-128"/>
              <a:cs typeface="ＭＳ Ｐゴシック" pitchFamily="-111" charset="-128"/>
            </a:endParaRPr>
          </a:p>
        </p:txBody>
      </p:sp>
      <p:grpSp>
        <p:nvGrpSpPr>
          <p:cNvPr id="140295" name="Group 8"/>
          <p:cNvGrpSpPr>
            <a:grpSpLocks/>
          </p:cNvGrpSpPr>
          <p:nvPr/>
        </p:nvGrpSpPr>
        <p:grpSpPr bwMode="auto">
          <a:xfrm>
            <a:off x="620713" y="160338"/>
            <a:ext cx="739775" cy="1430337"/>
            <a:chOff x="391" y="101"/>
            <a:chExt cx="466" cy="901"/>
          </a:xfrm>
        </p:grpSpPr>
        <p:sp>
          <p:nvSpPr>
            <p:cNvPr id="33801" name="Rectangle 9"/>
            <p:cNvSpPr>
              <a:spLocks noChangeArrowheads="1"/>
            </p:cNvSpPr>
            <p:nvPr/>
          </p:nvSpPr>
          <p:spPr bwMode="auto">
            <a:xfrm>
              <a:off x="391" y="101"/>
              <a:ext cx="466" cy="90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en-US" sz="8800">
                  <a:solidFill>
                    <a:srgbClr val="FFD34A"/>
                  </a:solidFill>
                  <a:latin typeface="Times" pitchFamily="-108" charset="0"/>
                  <a:ea typeface="ＭＳ Ｐゴシック" pitchFamily="-108" charset="-128"/>
                  <a:cs typeface="ＭＳ Ｐゴシック" pitchFamily="-108" charset="-128"/>
                </a:rPr>
                <a:t>7</a:t>
              </a:r>
            </a:p>
          </p:txBody>
        </p:sp>
        <p:sp>
          <p:nvSpPr>
            <p:cNvPr id="33802" name="Line 10"/>
            <p:cNvSpPr>
              <a:spLocks noChangeShapeType="1"/>
            </p:cNvSpPr>
            <p:nvPr/>
          </p:nvSpPr>
          <p:spPr bwMode="auto">
            <a:xfrm>
              <a:off x="566" y="528"/>
              <a:ext cx="187"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solidFill>
                  <a:srgbClr val="FFFFFF"/>
                </a:solidFill>
                <a:latin typeface="Arial" pitchFamily="-111" charset="0"/>
                <a:ea typeface="ＭＳ Ｐゴシック" pitchFamily="-111" charset="-128"/>
                <a:cs typeface="ＭＳ Ｐゴシック" pitchFamily="-111" charset="-128"/>
              </a:endParaRPr>
            </a:p>
          </p:txBody>
        </p:sp>
      </p:grpSp>
      <p:sp>
        <p:nvSpPr>
          <p:cNvPr id="33803" name="Text Box 11"/>
          <p:cNvSpPr txBox="1">
            <a:spLocks noChangeArrowheads="1"/>
          </p:cNvSpPr>
          <p:nvPr/>
        </p:nvSpPr>
        <p:spPr bwMode="auto">
          <a:xfrm>
            <a:off x="4114800" y="5759450"/>
            <a:ext cx="4572000"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p>
            <a:pPr>
              <a:spcBef>
                <a:spcPct val="50000"/>
              </a:spcBef>
              <a:defRPr/>
            </a:pPr>
            <a:r>
              <a:rPr lang="en-US" sz="3600" b="1">
                <a:solidFill>
                  <a:srgbClr val="00FF00"/>
                </a:solidFill>
                <a:latin typeface="Times" pitchFamily="-108" charset="0"/>
                <a:ea typeface="ＭＳ Ｐゴシック" pitchFamily="-108" charset="-128"/>
                <a:cs typeface="ＭＳ Ｐゴシック" pitchFamily="-108" charset="-128"/>
              </a:rPr>
              <a:t>• UNCONDITIONAL</a:t>
            </a:r>
          </a:p>
        </p:txBody>
      </p:sp>
      <p:sp>
        <p:nvSpPr>
          <p:cNvPr id="33804" name="Text Box 12"/>
          <p:cNvSpPr txBox="1">
            <a:spLocks noChangeArrowheads="1"/>
          </p:cNvSpPr>
          <p:nvPr/>
        </p:nvSpPr>
        <p:spPr bwMode="auto">
          <a:xfrm>
            <a:off x="2792413" y="4997450"/>
            <a:ext cx="2819400"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p>
            <a:pPr>
              <a:spcBef>
                <a:spcPct val="50000"/>
              </a:spcBef>
              <a:defRPr/>
            </a:pPr>
            <a:r>
              <a:rPr lang="en-US" sz="3600" b="1">
                <a:solidFill>
                  <a:srgbClr val="00FF00"/>
                </a:solidFill>
                <a:latin typeface="Times" pitchFamily="-108" charset="0"/>
                <a:ea typeface="ＭＳ Ｐゴシック" pitchFamily="-108" charset="-128"/>
                <a:cs typeface="ＭＳ Ｐゴシック" pitchFamily="-108" charset="-128"/>
              </a:rPr>
              <a:t>• ETERNAL</a:t>
            </a:r>
          </a:p>
        </p:txBody>
      </p:sp>
      <p:sp>
        <p:nvSpPr>
          <p:cNvPr id="33805" name="Rectangle 13"/>
          <p:cNvSpPr>
            <a:spLocks noChangeArrowheads="1"/>
          </p:cNvSpPr>
          <p:nvPr/>
        </p:nvSpPr>
        <p:spPr bwMode="auto">
          <a:xfrm>
            <a:off x="836613" y="4267200"/>
            <a:ext cx="2516187"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wrap="none">
            <a:spAutoFit/>
          </a:bodyPr>
          <a:lstStyle/>
          <a:p>
            <a:pPr>
              <a:defRPr/>
            </a:pPr>
            <a:r>
              <a:rPr lang="en-US" sz="3600" b="1">
                <a:solidFill>
                  <a:srgbClr val="00FF00"/>
                </a:solidFill>
                <a:latin typeface="Times" pitchFamily="-108" charset="0"/>
                <a:ea typeface="ＭＳ Ｐゴシック" pitchFamily="-108" charset="-128"/>
                <a:cs typeface="ＭＳ Ｐゴシック" pitchFamily="-108" charset="-128"/>
              </a:rPr>
              <a:t>• LITERAL</a:t>
            </a:r>
          </a:p>
        </p:txBody>
      </p:sp>
      <p:sp>
        <p:nvSpPr>
          <p:cNvPr id="140299" name="Text Box 14"/>
          <p:cNvSpPr txBox="1">
            <a:spLocks noChangeArrowheads="1"/>
          </p:cNvSpPr>
          <p:nvPr/>
        </p:nvSpPr>
        <p:spPr bwMode="auto">
          <a:xfrm>
            <a:off x="533400" y="6483350"/>
            <a:ext cx="19939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endParaRPr lang="en-US" sz="1600">
              <a:solidFill>
                <a:srgbClr val="FFFFFF"/>
              </a:solidFill>
              <a:latin typeface="Comic Sans MS" charset="0"/>
            </a:endParaRPr>
          </a:p>
        </p:txBody>
      </p:sp>
      <p:sp>
        <p:nvSpPr>
          <p:cNvPr id="33807" name="Text Box 15"/>
          <p:cNvSpPr txBox="1">
            <a:spLocks noChangeArrowheads="1"/>
          </p:cNvSpPr>
          <p:nvPr/>
        </p:nvSpPr>
        <p:spPr bwMode="auto">
          <a:xfrm>
            <a:off x="5791200" y="0"/>
            <a:ext cx="2603500" cy="274638"/>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p>
            <a:pPr>
              <a:spcBef>
                <a:spcPct val="50000"/>
              </a:spcBef>
              <a:defRPr/>
            </a:pPr>
            <a:r>
              <a:rPr lang="en-US" sz="1200" b="1">
                <a:solidFill>
                  <a:srgbClr val="FFFFFF"/>
                </a:solidFill>
                <a:latin typeface="Comic Sans MS" pitchFamily="-108" charset="0"/>
                <a:ea typeface="ＭＳ Ｐゴシック" pitchFamily="-108" charset="-128"/>
                <a:cs typeface="ＭＳ Ｐゴシック" pitchFamily="-108" charset="-128"/>
              </a:rPr>
              <a:t>Gen. 13:15; Gen. 15</a:t>
            </a:r>
          </a:p>
        </p:txBody>
      </p:sp>
      <p:pic>
        <p:nvPicPr>
          <p:cNvPr id="140301" name="Picture 16"/>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97138" y="2235200"/>
            <a:ext cx="4276725" cy="1346200"/>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140302" name="Freeform 17"/>
          <p:cNvSpPr>
            <a:spLocks/>
          </p:cNvSpPr>
          <p:nvPr/>
        </p:nvSpPr>
        <p:spPr bwMode="auto">
          <a:xfrm>
            <a:off x="8764588" y="3565525"/>
            <a:ext cx="204787" cy="77788"/>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4D4D4D"/>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solidFill>
                <a:srgbClr val="FFFFFF"/>
              </a:solidFill>
            </a:endParaRPr>
          </a:p>
        </p:txBody>
      </p:sp>
      <p:sp>
        <p:nvSpPr>
          <p:cNvPr id="140303" name="AutoShape 18"/>
          <p:cNvSpPr>
            <a:spLocks noChangeArrowheads="1"/>
          </p:cNvSpPr>
          <p:nvPr/>
        </p:nvSpPr>
        <p:spPr bwMode="auto">
          <a:xfrm>
            <a:off x="8053388" y="3457575"/>
            <a:ext cx="730250" cy="903288"/>
          </a:xfrm>
          <a:prstGeom prst="roundRect">
            <a:avLst>
              <a:gd name="adj" fmla="val 16667"/>
            </a:avLst>
          </a:prstGeom>
          <a:solidFill>
            <a:srgbClr val="E7EC26"/>
          </a:solidFill>
          <a:ln w="38100">
            <a:solidFill>
              <a:schemeClr val="bg2"/>
            </a:solidFill>
            <a:round/>
            <a:headEnd/>
            <a:tailEnd/>
          </a:ln>
        </p:spPr>
        <p:txBody>
          <a:bodyPr wrap="none" anchor="ctr"/>
          <a:lstStyle/>
          <a:p>
            <a:endParaRPr lang="en-US">
              <a:solidFill>
                <a:srgbClr val="FFFFFF"/>
              </a:solidFill>
            </a:endParaRPr>
          </a:p>
        </p:txBody>
      </p:sp>
      <p:sp>
        <p:nvSpPr>
          <p:cNvPr id="140304" name="Rectangle 19"/>
          <p:cNvSpPr>
            <a:spLocks noChangeArrowheads="1"/>
          </p:cNvSpPr>
          <p:nvPr/>
        </p:nvSpPr>
        <p:spPr bwMode="auto">
          <a:xfrm>
            <a:off x="8051800" y="3614738"/>
            <a:ext cx="952500" cy="1049337"/>
          </a:xfrm>
          <a:prstGeom prst="rect">
            <a:avLst/>
          </a:prstGeom>
          <a:solidFill>
            <a:srgbClr val="FFFF00"/>
          </a:solidFill>
          <a:ln w="38100">
            <a:solidFill>
              <a:srgbClr val="000000"/>
            </a:solidFill>
            <a:miter lim="800000"/>
            <a:headEnd/>
            <a:tailEnd/>
          </a:ln>
        </p:spPr>
        <p:txBody>
          <a:bodyPr wrap="none" anchor="ctr"/>
          <a:lstStyle/>
          <a:p>
            <a:endParaRPr lang="en-US">
              <a:solidFill>
                <a:srgbClr val="FFFFFF"/>
              </a:solidFill>
            </a:endParaRPr>
          </a:p>
        </p:txBody>
      </p:sp>
      <p:sp>
        <p:nvSpPr>
          <p:cNvPr id="140305" name="AutoShape 20"/>
          <p:cNvSpPr>
            <a:spLocks noChangeArrowheads="1"/>
          </p:cNvSpPr>
          <p:nvPr/>
        </p:nvSpPr>
        <p:spPr bwMode="auto">
          <a:xfrm>
            <a:off x="8072438" y="3482975"/>
            <a:ext cx="692150" cy="903288"/>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solidFill>
                <a:srgbClr val="FFFFFF"/>
              </a:solidFill>
            </a:endParaRPr>
          </a:p>
        </p:txBody>
      </p:sp>
      <p:sp>
        <p:nvSpPr>
          <p:cNvPr id="140306" name="Line 21"/>
          <p:cNvSpPr>
            <a:spLocks noChangeShapeType="1"/>
          </p:cNvSpPr>
          <p:nvPr/>
        </p:nvSpPr>
        <p:spPr bwMode="auto">
          <a:xfrm flipV="1">
            <a:off x="8113713" y="4014788"/>
            <a:ext cx="838200" cy="1587"/>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FFFFFF"/>
              </a:solidFill>
            </a:endParaRPr>
          </a:p>
        </p:txBody>
      </p:sp>
      <p:sp>
        <p:nvSpPr>
          <p:cNvPr id="140307" name="Line 22"/>
          <p:cNvSpPr>
            <a:spLocks noChangeShapeType="1"/>
          </p:cNvSpPr>
          <p:nvPr/>
        </p:nvSpPr>
        <p:spPr bwMode="auto">
          <a:xfrm flipV="1">
            <a:off x="8113713" y="4217988"/>
            <a:ext cx="846137" cy="1587"/>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FFFFFF"/>
              </a:solidFill>
            </a:endParaRPr>
          </a:p>
        </p:txBody>
      </p:sp>
      <p:sp>
        <p:nvSpPr>
          <p:cNvPr id="140308" name="Rectangle 23"/>
          <p:cNvSpPr>
            <a:spLocks noChangeArrowheads="1"/>
          </p:cNvSpPr>
          <p:nvPr/>
        </p:nvSpPr>
        <p:spPr bwMode="auto">
          <a:xfrm>
            <a:off x="8437563" y="4060825"/>
            <a:ext cx="330200" cy="114300"/>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solidFill>
                <a:srgbClr val="FFFFFF"/>
              </a:solidFill>
            </a:endParaRPr>
          </a:p>
        </p:txBody>
      </p:sp>
      <p:sp>
        <p:nvSpPr>
          <p:cNvPr id="140309" name="Rectangle 24"/>
          <p:cNvSpPr>
            <a:spLocks noChangeArrowheads="1"/>
          </p:cNvSpPr>
          <p:nvPr/>
        </p:nvSpPr>
        <p:spPr bwMode="auto">
          <a:xfrm>
            <a:off x="8186738" y="3832225"/>
            <a:ext cx="66040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1000" b="1">
                <a:solidFill>
                  <a:srgbClr val="000000"/>
                </a:solidFill>
                <a:latin typeface="Helvetica" charset="0"/>
              </a:rPr>
              <a:t>L - S - B</a:t>
            </a:r>
          </a:p>
        </p:txBody>
      </p:sp>
      <p:sp>
        <p:nvSpPr>
          <p:cNvPr id="140310" name="Rectangle 25"/>
          <p:cNvSpPr>
            <a:spLocks noChangeArrowheads="1"/>
          </p:cNvSpPr>
          <p:nvPr/>
        </p:nvSpPr>
        <p:spPr bwMode="auto">
          <a:xfrm>
            <a:off x="8175625" y="3654425"/>
            <a:ext cx="72072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b="1">
                <a:solidFill>
                  <a:srgbClr val="000000"/>
                </a:solidFill>
                <a:latin typeface="Helvetica" charset="0"/>
              </a:rPr>
              <a:t>The CALL</a:t>
            </a:r>
          </a:p>
        </p:txBody>
      </p:sp>
      <p:sp>
        <p:nvSpPr>
          <p:cNvPr id="140311" name="Rectangle 26"/>
          <p:cNvSpPr>
            <a:spLocks noChangeArrowheads="1"/>
          </p:cNvSpPr>
          <p:nvPr/>
        </p:nvSpPr>
        <p:spPr bwMode="auto">
          <a:xfrm>
            <a:off x="8004175" y="3432175"/>
            <a:ext cx="77152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b="1">
                <a:solidFill>
                  <a:srgbClr val="000000"/>
                </a:solidFill>
                <a:latin typeface="Chicago" charset="0"/>
              </a:rPr>
              <a:t>ABRAHAM</a:t>
            </a:r>
          </a:p>
        </p:txBody>
      </p:sp>
      <p:sp>
        <p:nvSpPr>
          <p:cNvPr id="140312" name="Line 27"/>
          <p:cNvSpPr>
            <a:spLocks noChangeShapeType="1"/>
          </p:cNvSpPr>
          <p:nvPr/>
        </p:nvSpPr>
        <p:spPr bwMode="auto">
          <a:xfrm flipV="1">
            <a:off x="8107363" y="3824288"/>
            <a:ext cx="830262" cy="1587"/>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FFFFFF"/>
              </a:solidFill>
            </a:endParaRPr>
          </a:p>
        </p:txBody>
      </p:sp>
      <p:sp>
        <p:nvSpPr>
          <p:cNvPr id="140313" name="Line 28"/>
          <p:cNvSpPr>
            <a:spLocks noChangeShapeType="1"/>
          </p:cNvSpPr>
          <p:nvPr/>
        </p:nvSpPr>
        <p:spPr bwMode="auto">
          <a:xfrm flipV="1">
            <a:off x="8107363" y="4400550"/>
            <a:ext cx="846137" cy="3175"/>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FFFFFF"/>
              </a:solidFill>
            </a:endParaRPr>
          </a:p>
        </p:txBody>
      </p:sp>
      <p:sp>
        <p:nvSpPr>
          <p:cNvPr id="140314" name="Line 29"/>
          <p:cNvSpPr>
            <a:spLocks noChangeShapeType="1"/>
          </p:cNvSpPr>
          <p:nvPr/>
        </p:nvSpPr>
        <p:spPr bwMode="auto">
          <a:xfrm flipV="1">
            <a:off x="8107363" y="4597400"/>
            <a:ext cx="838200" cy="3175"/>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FFFFFF"/>
              </a:solidFill>
            </a:endParaRPr>
          </a:p>
        </p:txBody>
      </p:sp>
      <p:sp>
        <p:nvSpPr>
          <p:cNvPr id="140315" name="Text Box 30"/>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en-US" sz="2000">
              <a:solidFill>
                <a:srgbClr val="FFA27C"/>
              </a:solidFill>
              <a:latin typeface="B VAG Rounded Bold" charset="0"/>
            </a:endParaRPr>
          </a:p>
        </p:txBody>
      </p:sp>
      <p:sp>
        <p:nvSpPr>
          <p:cNvPr id="140316" name="Text Box 31"/>
          <p:cNvSpPr txBox="1">
            <a:spLocks noChangeArrowheads="1"/>
          </p:cNvSpPr>
          <p:nvPr/>
        </p:nvSpPr>
        <p:spPr bwMode="auto">
          <a:xfrm>
            <a:off x="8591550" y="6416675"/>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000">
                <a:solidFill>
                  <a:srgbClr val="FFFFFF"/>
                </a:solidFill>
              </a:rPr>
              <a:t>3</a:t>
            </a:r>
          </a:p>
        </p:txBody>
      </p:sp>
      <p:sp>
        <p:nvSpPr>
          <p:cNvPr id="33824" name="Rectangle 32"/>
          <p:cNvSpPr>
            <a:spLocks noChangeArrowheads="1"/>
          </p:cNvSpPr>
          <p:nvPr/>
        </p:nvSpPr>
        <p:spPr bwMode="auto">
          <a:xfrm>
            <a:off x="8091488" y="6526213"/>
            <a:ext cx="339725" cy="244475"/>
          </a:xfrm>
          <a:prstGeom prst="rect">
            <a:avLst/>
          </a:prstGeom>
          <a:noFill/>
          <a:ln w="12700">
            <a:noFill/>
            <a:miter lim="800000"/>
            <a:headEnd/>
            <a:tailEnd/>
          </a:ln>
          <a:effectLst/>
        </p:spPr>
        <p:txBody>
          <a:bodyPr wrap="none" anchor="ctr">
            <a:spAutoFit/>
          </a:bodyPr>
          <a:lstStyle/>
          <a:p>
            <a:pPr algn="ctr">
              <a:defRPr/>
            </a:pPr>
            <a:r>
              <a:rPr lang="en-US" sz="1000" b="1">
                <a:solidFill>
                  <a:srgbClr val="FFFFFF"/>
                </a:solidFill>
                <a:effectLst>
                  <a:outerShdw blurRad="38100" dist="38100" dir="2700000" algn="tl">
                    <a:srgbClr val="000000"/>
                  </a:outerShdw>
                </a:effectLst>
                <a:latin typeface="Comic Sans MS" charset="0"/>
              </a:rPr>
              <a:t>16</a:t>
            </a:r>
          </a:p>
        </p:txBody>
      </p:sp>
      <p:sp>
        <p:nvSpPr>
          <p:cNvPr id="140318" name="Text Box 33"/>
          <p:cNvSpPr txBox="1">
            <a:spLocks noChangeArrowheads="1"/>
          </p:cNvSpPr>
          <p:nvPr/>
        </p:nvSpPr>
        <p:spPr bwMode="auto">
          <a:xfrm>
            <a:off x="6994525" y="6242050"/>
            <a:ext cx="163195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200" b="1">
                <a:solidFill>
                  <a:srgbClr val="FFFFFF"/>
                </a:solidFill>
              </a:rPr>
              <a:t>Handbook pg. 19-24</a:t>
            </a:r>
          </a:p>
        </p:txBody>
      </p:sp>
      <p:sp>
        <p:nvSpPr>
          <p:cNvPr id="33828" name="Rectangle 36"/>
          <p:cNvSpPr>
            <a:spLocks noGrp="1" noChangeArrowheads="1"/>
          </p:cNvSpPr>
          <p:nvPr>
            <p:ph type="title" idx="4294967295"/>
          </p:nvPr>
        </p:nvSpPr>
        <p:spPr bwMode="auto">
          <a:xfrm>
            <a:off x="0" y="-76200"/>
            <a:ext cx="4876800" cy="457200"/>
          </a:xfrm>
          <a:prstGeom prst="rect">
            <a:avLst/>
          </a:prstGeom>
          <a:ln>
            <a:miter lim="800000"/>
            <a:headEnd/>
            <a:tailEnd/>
          </a:ln>
        </p:spPr>
        <p:txBody>
          <a:bodyPr/>
          <a:lstStyle/>
          <a:p>
            <a:pPr eaLnBrk="1" hangingPunct="1">
              <a:defRPr/>
            </a:pPr>
            <a:r>
              <a:rPr lang="en-US" sz="2800">
                <a:latin typeface="Times" charset="0"/>
                <a:ea typeface="ＭＳ Ｐゴシック" charset="0"/>
                <a:cs typeface="ＭＳ Ｐゴシック" charset="0"/>
              </a:rPr>
              <a:t>Literal - Eternal - Unconditional</a:t>
            </a:r>
          </a:p>
        </p:txBody>
      </p:sp>
      <p:sp>
        <p:nvSpPr>
          <p:cNvPr id="37" name="Text Box 34"/>
          <p:cNvSpPr txBox="1">
            <a:spLocks noChangeArrowheads="1"/>
          </p:cNvSpPr>
          <p:nvPr/>
        </p:nvSpPr>
        <p:spPr bwMode="auto">
          <a:xfrm>
            <a:off x="8496300" y="33338"/>
            <a:ext cx="527007"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b="1" dirty="0">
                <a:solidFill>
                  <a:srgbClr val="FFFFFF"/>
                </a:solidFill>
                <a:latin typeface="Arial"/>
                <a:ea typeface="ＭＳ Ｐゴシック" pitchFamily="-108" charset="-128"/>
                <a:cs typeface="Arial"/>
              </a:rPr>
              <a:t>21</a:t>
            </a:r>
          </a:p>
        </p:txBody>
      </p:sp>
    </p:spTree>
    <p:extLst>
      <p:ext uri="{BB962C8B-B14F-4D97-AF65-F5344CB8AC3E}">
        <p14:creationId xmlns:p14="http://schemas.microsoft.com/office/powerpoint/2010/main" val="2440925914"/>
      </p:ext>
    </p:extLst>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3805">
                                            <p:txEl>
                                              <p:pRg st="0" end="0"/>
                                            </p:txEl>
                                          </p:spTgt>
                                        </p:tgtEl>
                                        <p:attrNameLst>
                                          <p:attrName>style.visibility</p:attrName>
                                        </p:attrNameLst>
                                      </p:cBhvr>
                                      <p:to>
                                        <p:strVal val="visible"/>
                                      </p:to>
                                    </p:set>
                                    <p:animEffect transition="in" filter="box(out)">
                                      <p:cBhvr>
                                        <p:cTn id="7" dur="500"/>
                                        <p:tgtEl>
                                          <p:spTgt spid="3380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3804">
                                            <p:txEl>
                                              <p:pRg st="0" end="0"/>
                                            </p:txEl>
                                          </p:spTgt>
                                        </p:tgtEl>
                                        <p:attrNameLst>
                                          <p:attrName>style.visibility</p:attrName>
                                        </p:attrNameLst>
                                      </p:cBhvr>
                                      <p:to>
                                        <p:strVal val="visible"/>
                                      </p:to>
                                    </p:set>
                                    <p:animEffect transition="in" filter="box(out)">
                                      <p:cBhvr>
                                        <p:cTn id="12" dur="500"/>
                                        <p:tgtEl>
                                          <p:spTgt spid="3380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3803">
                                            <p:txEl>
                                              <p:pRg st="0" end="0"/>
                                            </p:txEl>
                                          </p:spTgt>
                                        </p:tgtEl>
                                        <p:attrNameLst>
                                          <p:attrName>style.visibility</p:attrName>
                                        </p:attrNameLst>
                                      </p:cBhvr>
                                      <p:to>
                                        <p:strVal val="visible"/>
                                      </p:to>
                                    </p:set>
                                    <p:animEffect transition="in" filter="box(out)">
                                      <p:cBhvr>
                                        <p:cTn id="17" dur="500"/>
                                        <p:tgtEl>
                                          <p:spTgt spid="338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3" grpId="0" build="p" autoUpdateAnimBg="0"/>
      <p:bldP spid="33804" grpId="0" build="p" autoUpdateAnimBg="0"/>
      <p:bldP spid="33805"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7" name="Picture 35" descr="12th century Church of Gamla Uppsala. Uppland, Sweden"/>
          <p:cNvPicPr>
            <a:picLocks noChangeAspect="1" noChangeArrowheads="1"/>
          </p:cNvPicPr>
          <p:nvPr/>
        </p:nvPicPr>
        <p:blipFill rotWithShape="1">
          <a:blip r:embed="rId3" cstate="screen">
            <a:lum bright="-18000"/>
            <a:extLst>
              <a:ext uri="{28A0092B-C50C-407E-A947-70E740481C1C}">
                <a14:useLocalDpi xmlns:a14="http://schemas.microsoft.com/office/drawing/2010/main"/>
              </a:ext>
            </a:extLst>
          </a:blip>
          <a:srcRect/>
          <a:stretch/>
        </p:blipFill>
        <p:spPr bwMode="auto">
          <a:xfrm>
            <a:off x="0" y="0"/>
            <a:ext cx="9144000" cy="7158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91" name="Rectangle 3"/>
          <p:cNvSpPr>
            <a:spLocks noGrp="1" noChangeArrowheads="1"/>
          </p:cNvSpPr>
          <p:nvPr>
            <p:ph type="title"/>
          </p:nvPr>
        </p:nvSpPr>
        <p:spPr/>
        <p:txBody>
          <a:bodyPr/>
          <a:lstStyle/>
          <a:p>
            <a:pPr eaLnBrk="1" hangingPunct="1">
              <a:defRPr/>
            </a:pPr>
            <a:r>
              <a:rPr lang="en-US" sz="4000">
                <a:latin typeface="Arial" charset="0"/>
                <a:ea typeface="ＭＳ Ｐゴシック" charset="0"/>
                <a:cs typeface="ＭＳ Ｐゴシック" charset="0"/>
              </a:rPr>
              <a:t>Types of Unconditional Covenants</a:t>
            </a:r>
          </a:p>
        </p:txBody>
      </p:sp>
      <p:grpSp>
        <p:nvGrpSpPr>
          <p:cNvPr id="2" name="Group 4"/>
          <p:cNvGrpSpPr>
            <a:grpSpLocks noGrp="1" noChangeAspect="1"/>
          </p:cNvGrpSpPr>
          <p:nvPr/>
        </p:nvGrpSpPr>
        <p:grpSpPr bwMode="auto">
          <a:xfrm>
            <a:off x="-9525" y="1143000"/>
            <a:ext cx="9266238" cy="1676400"/>
            <a:chOff x="-5" y="449"/>
            <a:chExt cx="2883" cy="1161"/>
          </a:xfrm>
        </p:grpSpPr>
        <p:sp>
          <p:nvSpPr>
            <p:cNvPr id="142351" name="AutoShape 5"/>
            <p:cNvSpPr>
              <a:spLocks noChangeAspect="1" noChangeArrowheads="1" noTextEdit="1"/>
            </p:cNvSpPr>
            <p:nvPr/>
          </p:nvSpPr>
          <p:spPr bwMode="auto">
            <a:xfrm>
              <a:off x="-5" y="449"/>
              <a:ext cx="2883" cy="11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solidFill>
                  <a:srgbClr val="FFFFFF"/>
                </a:solidFill>
              </a:endParaRPr>
            </a:p>
          </p:txBody>
        </p:sp>
        <p:cxnSp>
          <p:nvCxnSpPr>
            <p:cNvPr id="142352" name="_s214021"/>
            <p:cNvCxnSpPr>
              <a:cxnSpLocks noChangeShapeType="1"/>
              <a:stCxn id="142358" idx="0"/>
              <a:endCxn id="142355" idx="2"/>
            </p:cNvCxnSpPr>
            <p:nvPr/>
          </p:nvCxnSpPr>
          <p:spPr bwMode="auto">
            <a:xfrm rot="16200000" flipV="1">
              <a:off x="1855" y="628"/>
              <a:ext cx="94" cy="932"/>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142353" name="_s214022"/>
            <p:cNvCxnSpPr>
              <a:cxnSpLocks noChangeShapeType="1"/>
              <a:stCxn id="142357" idx="0"/>
              <a:endCxn id="142355" idx="2"/>
            </p:cNvCxnSpPr>
            <p:nvPr/>
          </p:nvCxnSpPr>
          <p:spPr bwMode="auto">
            <a:xfrm rot="5400000" flipH="1">
              <a:off x="1390" y="1093"/>
              <a:ext cx="94" cy="1"/>
            </a:xfrm>
            <a:prstGeom prst="bentConnector3">
              <a:avLst>
                <a:gd name="adj1" fmla="val 49412"/>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142354" name="_s214023"/>
            <p:cNvCxnSpPr>
              <a:cxnSpLocks noChangeShapeType="1"/>
              <a:stCxn id="142356" idx="0"/>
              <a:endCxn id="142355" idx="2"/>
            </p:cNvCxnSpPr>
            <p:nvPr/>
          </p:nvCxnSpPr>
          <p:spPr bwMode="auto">
            <a:xfrm rot="5400000" flipH="1" flipV="1">
              <a:off x="919" y="624"/>
              <a:ext cx="94" cy="940"/>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sp>
          <p:nvSpPr>
            <p:cNvPr id="142355" name="_s214024"/>
            <p:cNvSpPr>
              <a:spLocks noChangeArrowheads="1"/>
            </p:cNvSpPr>
            <p:nvPr/>
          </p:nvSpPr>
          <p:spPr bwMode="auto">
            <a:xfrm>
              <a:off x="1004" y="642"/>
              <a:ext cx="864" cy="405"/>
            </a:xfrm>
            <a:prstGeom prst="roundRect">
              <a:avLst>
                <a:gd name="adj" fmla="val 16667"/>
              </a:avLst>
            </a:prstGeom>
            <a:solidFill>
              <a:srgbClr val="0000FF"/>
            </a:solidFill>
            <a:ln w="9525">
              <a:solidFill>
                <a:schemeClr val="tx1"/>
              </a:solidFill>
              <a:round/>
              <a:headEnd/>
              <a:tailEnd/>
            </a:ln>
          </p:spPr>
          <p:txBody>
            <a:bodyPr wrap="none" lIns="35876" tIns="17938" rIns="35876" bIns="17938" anchor="ctr"/>
            <a:lstStyle/>
            <a:p>
              <a:pPr algn="ctr" eaLnBrk="1" hangingPunct="1"/>
              <a:r>
                <a:rPr lang="en-US" sz="3200" b="1">
                  <a:solidFill>
                    <a:srgbClr val="FFFFFF"/>
                  </a:solidFill>
                </a:rPr>
                <a:t>Abrahamic</a:t>
              </a:r>
            </a:p>
          </p:txBody>
        </p:sp>
        <p:sp>
          <p:nvSpPr>
            <p:cNvPr id="142356" name="_s214025"/>
            <p:cNvSpPr>
              <a:spLocks noChangeArrowheads="1"/>
            </p:cNvSpPr>
            <p:nvPr/>
          </p:nvSpPr>
          <p:spPr bwMode="auto">
            <a:xfrm>
              <a:off x="63" y="1141"/>
              <a:ext cx="865" cy="407"/>
            </a:xfrm>
            <a:prstGeom prst="roundRect">
              <a:avLst>
                <a:gd name="adj" fmla="val 16667"/>
              </a:avLst>
            </a:prstGeom>
            <a:solidFill>
              <a:srgbClr val="0000FF"/>
            </a:solidFill>
            <a:ln w="9525">
              <a:solidFill>
                <a:schemeClr val="tx1"/>
              </a:solidFill>
              <a:round/>
              <a:headEnd/>
              <a:tailEnd/>
            </a:ln>
          </p:spPr>
          <p:txBody>
            <a:bodyPr wrap="none" lIns="39389" tIns="19695" rIns="39389" bIns="19695" anchor="ctr"/>
            <a:lstStyle/>
            <a:p>
              <a:pPr algn="ctr" eaLnBrk="1" hangingPunct="1"/>
              <a:r>
                <a:rPr lang="en-US" sz="3200" b="1">
                  <a:solidFill>
                    <a:srgbClr val="FFFFFF"/>
                  </a:solidFill>
                </a:rPr>
                <a:t>Land</a:t>
              </a:r>
            </a:p>
          </p:txBody>
        </p:sp>
        <p:sp>
          <p:nvSpPr>
            <p:cNvPr id="142357" name="_s214026"/>
            <p:cNvSpPr>
              <a:spLocks noChangeArrowheads="1"/>
            </p:cNvSpPr>
            <p:nvPr/>
          </p:nvSpPr>
          <p:spPr bwMode="auto">
            <a:xfrm>
              <a:off x="1004" y="1141"/>
              <a:ext cx="865" cy="407"/>
            </a:xfrm>
            <a:prstGeom prst="roundRect">
              <a:avLst>
                <a:gd name="adj" fmla="val 16667"/>
              </a:avLst>
            </a:prstGeom>
            <a:solidFill>
              <a:srgbClr val="0000FF"/>
            </a:solidFill>
            <a:ln w="9525">
              <a:solidFill>
                <a:schemeClr val="tx1"/>
              </a:solidFill>
              <a:round/>
              <a:headEnd/>
              <a:tailEnd/>
            </a:ln>
          </p:spPr>
          <p:txBody>
            <a:bodyPr wrap="none" lIns="39389" tIns="19695" rIns="39389" bIns="19695" anchor="ctr"/>
            <a:lstStyle/>
            <a:p>
              <a:pPr algn="ctr" eaLnBrk="1" hangingPunct="1"/>
              <a:r>
                <a:rPr lang="en-US" sz="3200" b="1">
                  <a:solidFill>
                    <a:srgbClr val="FFFFFF"/>
                  </a:solidFill>
                </a:rPr>
                <a:t>Davidic</a:t>
              </a:r>
            </a:p>
          </p:txBody>
        </p:sp>
        <p:sp>
          <p:nvSpPr>
            <p:cNvPr id="142358" name="_s214027"/>
            <p:cNvSpPr>
              <a:spLocks noChangeArrowheads="1"/>
            </p:cNvSpPr>
            <p:nvPr/>
          </p:nvSpPr>
          <p:spPr bwMode="auto">
            <a:xfrm>
              <a:off x="1936" y="1141"/>
              <a:ext cx="865" cy="407"/>
            </a:xfrm>
            <a:prstGeom prst="roundRect">
              <a:avLst>
                <a:gd name="adj" fmla="val 16667"/>
              </a:avLst>
            </a:prstGeom>
            <a:solidFill>
              <a:srgbClr val="0000FF"/>
            </a:solidFill>
            <a:ln w="9525">
              <a:solidFill>
                <a:schemeClr val="tx1"/>
              </a:solidFill>
              <a:round/>
              <a:headEnd/>
              <a:tailEnd/>
            </a:ln>
          </p:spPr>
          <p:txBody>
            <a:bodyPr wrap="none" lIns="39389" tIns="19695" rIns="39389" bIns="19695" anchor="ctr"/>
            <a:lstStyle/>
            <a:p>
              <a:pPr algn="ctr" eaLnBrk="1" hangingPunct="1"/>
              <a:r>
                <a:rPr lang="en-US" sz="3200" b="1">
                  <a:solidFill>
                    <a:srgbClr val="FFFFFF"/>
                  </a:solidFill>
                </a:rPr>
                <a:t>New</a:t>
              </a:r>
            </a:p>
          </p:txBody>
        </p:sp>
      </p:grpSp>
      <p:graphicFrame>
        <p:nvGraphicFramePr>
          <p:cNvPr id="37901" name="Group 13"/>
          <p:cNvGraphicFramePr>
            <a:graphicFrameLocks noGrp="1"/>
          </p:cNvGraphicFramePr>
          <p:nvPr/>
        </p:nvGraphicFramePr>
        <p:xfrm>
          <a:off x="76200" y="2895600"/>
          <a:ext cx="8915400" cy="2743200"/>
        </p:xfrm>
        <a:graphic>
          <a:graphicData uri="http://schemas.openxmlformats.org/drawingml/2006/table">
            <a:tbl>
              <a:tblPr/>
              <a:tblGrid>
                <a:gridCol w="29718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gridCol w="2971800">
                  <a:extLst>
                    <a:ext uri="{9D8B030D-6E8A-4147-A177-3AD203B41FA5}">
                      <a16:colId xmlns:a16="http://schemas.microsoft.com/office/drawing/2014/main" val="20002"/>
                    </a:ext>
                  </a:extLst>
                </a:gridCol>
              </a:tblGrid>
              <a:tr h="914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charset="0"/>
                        <a:buNone/>
                        <a:tabLst/>
                      </a:pPr>
                      <a:r>
                        <a:rPr kumimoji="0" lang="en-US" sz="3200" b="1" i="0" u="none" strike="noStrike" cap="none" normalizeH="0" baseline="0">
                          <a:ln>
                            <a:noFill/>
                          </a:ln>
                          <a:solidFill>
                            <a:schemeClr val="tx1"/>
                          </a:solidFill>
                          <a:effectLst>
                            <a:outerShdw blurRad="38100" dist="38100" dir="2700000" algn="tl">
                              <a:srgbClr val="010199"/>
                            </a:outerShdw>
                          </a:effectLst>
                          <a:latin typeface="Arial" charset="0"/>
                          <a:ea typeface="ＭＳ Ｐゴシック" charset="0"/>
                          <a:cs typeface="ＭＳ Ｐゴシック" charset="0"/>
                        </a:rPr>
                        <a:t>Land</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charset="0"/>
                        <a:buNone/>
                        <a:tabLst/>
                      </a:pPr>
                      <a:r>
                        <a:rPr kumimoji="0" lang="en-US" sz="3200" b="1" i="0" u="none" strike="noStrike" cap="none" normalizeH="0" baseline="0">
                          <a:ln>
                            <a:noFill/>
                          </a:ln>
                          <a:solidFill>
                            <a:schemeClr val="tx1"/>
                          </a:solidFill>
                          <a:effectLst>
                            <a:outerShdw blurRad="38100" dist="38100" dir="2700000" algn="tl">
                              <a:srgbClr val="010199"/>
                            </a:outerShdw>
                          </a:effectLst>
                          <a:latin typeface="Arial" charset="0"/>
                          <a:ea typeface="ＭＳ Ｐゴシック" charset="0"/>
                          <a:cs typeface="ＭＳ Ｐゴシック" charset="0"/>
                        </a:rPr>
                        <a:t>Seed</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charset="0"/>
                        <a:buNone/>
                        <a:tabLst/>
                      </a:pPr>
                      <a:r>
                        <a:rPr kumimoji="0" lang="en-US" sz="3200" b="1" i="0" u="none" strike="noStrike" cap="none" normalizeH="0" baseline="0">
                          <a:ln>
                            <a:noFill/>
                          </a:ln>
                          <a:solidFill>
                            <a:schemeClr val="tx1"/>
                          </a:solidFill>
                          <a:effectLst>
                            <a:outerShdw blurRad="38100" dist="38100" dir="2700000" algn="tl">
                              <a:srgbClr val="010199"/>
                            </a:outerShdw>
                          </a:effectLst>
                          <a:latin typeface="Arial" charset="0"/>
                          <a:ea typeface="ＭＳ Ｐゴシック" charset="0"/>
                          <a:cs typeface="ＭＳ Ｐゴシック" charset="0"/>
                        </a:rPr>
                        <a:t>Blessing</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914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charset="0"/>
                        <a:buNone/>
                        <a:tabLst/>
                      </a:pPr>
                      <a:r>
                        <a:rPr kumimoji="0" lang="en-US" sz="3200" b="1" i="0" u="none" strike="noStrike" cap="none" normalizeH="0" baseline="0">
                          <a:ln>
                            <a:noFill/>
                          </a:ln>
                          <a:solidFill>
                            <a:schemeClr val="tx1"/>
                          </a:solidFill>
                          <a:effectLst>
                            <a:outerShdw blurRad="38100" dist="38100" dir="2700000" algn="tl">
                              <a:srgbClr val="010199"/>
                            </a:outerShdw>
                          </a:effectLst>
                          <a:latin typeface="Arial" charset="0"/>
                          <a:ea typeface="ＭＳ Ｐゴシック" charset="0"/>
                          <a:cs typeface="ＭＳ Ｐゴシック" charset="0"/>
                        </a:rPr>
                        <a:t>Physical</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charset="0"/>
                        <a:buNone/>
                        <a:tabLst/>
                      </a:pPr>
                      <a:r>
                        <a:rPr kumimoji="0" lang="en-US" sz="3200" b="1" i="0" u="none" strike="noStrike" cap="none" normalizeH="0" baseline="0">
                          <a:ln>
                            <a:noFill/>
                          </a:ln>
                          <a:solidFill>
                            <a:schemeClr val="tx1"/>
                          </a:solidFill>
                          <a:effectLst>
                            <a:outerShdw blurRad="38100" dist="38100" dir="2700000" algn="tl">
                              <a:srgbClr val="010199"/>
                            </a:outerShdw>
                          </a:effectLst>
                          <a:latin typeface="Arial" charset="0"/>
                          <a:ea typeface="ＭＳ Ｐゴシック" charset="0"/>
                          <a:cs typeface="ＭＳ Ｐゴシック" charset="0"/>
                        </a:rPr>
                        <a:t>Political</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charset="0"/>
                        <a:buNone/>
                        <a:tabLst/>
                      </a:pPr>
                      <a:r>
                        <a:rPr kumimoji="0" lang="en-US" sz="3200" b="1" i="0" u="none" strike="noStrike" cap="none" normalizeH="0" baseline="0">
                          <a:ln>
                            <a:noFill/>
                          </a:ln>
                          <a:solidFill>
                            <a:schemeClr val="tx1"/>
                          </a:solidFill>
                          <a:effectLst>
                            <a:outerShdw blurRad="38100" dist="38100" dir="2700000" algn="tl">
                              <a:srgbClr val="010199"/>
                            </a:outerShdw>
                          </a:effectLst>
                          <a:latin typeface="Arial" charset="0"/>
                          <a:ea typeface="ＭＳ Ｐゴシック" charset="0"/>
                          <a:cs typeface="ＭＳ Ｐゴシック" charset="0"/>
                        </a:rPr>
                        <a:t>Spiritual</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914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charset="0"/>
                        <a:buNone/>
                        <a:tabLst/>
                      </a:pPr>
                      <a:r>
                        <a:rPr kumimoji="0" lang="en-US" sz="3200" b="1" i="0" u="none" strike="noStrike" cap="none" normalizeH="0" baseline="0">
                          <a:ln>
                            <a:noFill/>
                          </a:ln>
                          <a:solidFill>
                            <a:schemeClr val="tx1"/>
                          </a:solidFill>
                          <a:effectLst>
                            <a:outerShdw blurRad="38100" dist="38100" dir="2700000" algn="tl">
                              <a:srgbClr val="010199"/>
                            </a:outerShdw>
                          </a:effectLst>
                          <a:latin typeface="Arial" charset="0"/>
                          <a:ea typeface="ＭＳ Ｐゴシック" charset="0"/>
                          <a:cs typeface="ＭＳ Ｐゴシック" charset="0"/>
                        </a:rPr>
                        <a:t>Deut. 30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charset="0"/>
                        <a:buNone/>
                        <a:tabLst/>
                      </a:pPr>
                      <a:r>
                        <a:rPr kumimoji="0" lang="en-US" sz="3200" b="1" i="0" u="none" strike="noStrike" cap="none" normalizeH="0" baseline="0">
                          <a:ln>
                            <a:noFill/>
                          </a:ln>
                          <a:solidFill>
                            <a:schemeClr val="tx1"/>
                          </a:solidFill>
                          <a:effectLst>
                            <a:outerShdw blurRad="38100" dist="38100" dir="2700000" algn="tl">
                              <a:srgbClr val="010199"/>
                            </a:outerShdw>
                          </a:effectLst>
                          <a:latin typeface="Arial" charset="0"/>
                          <a:ea typeface="ＭＳ Ｐゴシック" charset="0"/>
                          <a:cs typeface="ＭＳ Ｐゴシック" charset="0"/>
                        </a:rPr>
                        <a:t>2 Sam. 7</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charset="0"/>
                        <a:buNone/>
                        <a:tabLst/>
                      </a:pPr>
                      <a:r>
                        <a:rPr kumimoji="0" lang="en-US" sz="3200" b="1" i="0" u="none" strike="noStrike" cap="none" normalizeH="0" baseline="0" dirty="0">
                          <a:ln>
                            <a:noFill/>
                          </a:ln>
                          <a:solidFill>
                            <a:schemeClr val="tx1"/>
                          </a:solidFill>
                          <a:effectLst>
                            <a:outerShdw blurRad="38100" dist="38100" dir="2700000" algn="tl">
                              <a:srgbClr val="010199"/>
                            </a:outerShdw>
                          </a:effectLst>
                          <a:latin typeface="Arial" charset="0"/>
                          <a:ea typeface="ＭＳ Ｐゴシック" charset="0"/>
                          <a:cs typeface="ＭＳ Ｐゴシック" charset="0"/>
                        </a:rPr>
                        <a:t>Jer. 31</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6" name="Text Box 34"/>
          <p:cNvSpPr txBox="1">
            <a:spLocks noChangeArrowheads="1"/>
          </p:cNvSpPr>
          <p:nvPr/>
        </p:nvSpPr>
        <p:spPr bwMode="auto">
          <a:xfrm>
            <a:off x="8496300" y="33338"/>
            <a:ext cx="527007"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b="1" dirty="0">
                <a:solidFill>
                  <a:srgbClr val="FFFFFF"/>
                </a:solidFill>
                <a:latin typeface="Arial"/>
                <a:ea typeface="ＭＳ Ｐゴシック" pitchFamily="-108" charset="-128"/>
                <a:cs typeface="Arial"/>
              </a:rPr>
              <a:t>21</a:t>
            </a:r>
          </a:p>
        </p:txBody>
      </p:sp>
    </p:spTree>
    <p:extLst>
      <p:ext uri="{BB962C8B-B14F-4D97-AF65-F5344CB8AC3E}">
        <p14:creationId xmlns:p14="http://schemas.microsoft.com/office/powerpoint/2010/main" val="39327081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37901"/>
                                        </p:tgtEl>
                                        <p:attrNameLst>
                                          <p:attrName>style.visibility</p:attrName>
                                        </p:attrNameLst>
                                      </p:cBhvr>
                                      <p:to>
                                        <p:strVal val="visible"/>
                                      </p:to>
                                    </p:set>
                                    <p:animEffect transition="in" filter="dissolve">
                                      <p:cBhvr>
                                        <p:cTn id="15" dur="500"/>
                                        <p:tgtEl>
                                          <p:spTgt spid="37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Dgm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352800" y="76200"/>
            <a:ext cx="5486400" cy="2362200"/>
          </a:xfrm>
          <a:effectLst>
            <a:outerShdw blurRad="25400" dist="38099" dir="2700000" algn="ctr" rotWithShape="0">
              <a:srgbClr val="000000">
                <a:alpha val="99962"/>
              </a:srgbClr>
            </a:outerShdw>
          </a:effectLst>
        </p:spPr>
        <p:txBody>
          <a:bodyPr/>
          <a:lstStyle/>
          <a:p>
            <a:pPr eaLnBrk="1" hangingPunct="1">
              <a:defRPr/>
            </a:pPr>
            <a:r>
              <a:rPr lang="en-US" dirty="0"/>
              <a:t>Kinds of Covenants</a:t>
            </a:r>
          </a:p>
        </p:txBody>
      </p:sp>
      <p:sp>
        <p:nvSpPr>
          <p:cNvPr id="60419" name="Rectangle 3"/>
          <p:cNvSpPr>
            <a:spLocks noGrp="1" noChangeArrowheads="1"/>
          </p:cNvSpPr>
          <p:nvPr>
            <p:ph type="body" idx="1"/>
          </p:nvPr>
        </p:nvSpPr>
        <p:spPr>
          <a:xfrm>
            <a:off x="3059832" y="2438400"/>
            <a:ext cx="5855568" cy="4419600"/>
          </a:xfrm>
          <a:effectLst>
            <a:outerShdw blurRad="25400" dist="38099" dir="2700000" algn="ctr" rotWithShape="0">
              <a:srgbClr val="000000">
                <a:alpha val="99962"/>
              </a:srgbClr>
            </a:outerShdw>
          </a:effectLst>
        </p:spPr>
        <p:txBody>
          <a:bodyPr/>
          <a:lstStyle/>
          <a:p>
            <a:pPr marL="0" indent="0" algn="r" eaLnBrk="1" hangingPunct="1">
              <a:lnSpc>
                <a:spcPct val="90000"/>
              </a:lnSpc>
              <a:buNone/>
              <a:defRPr/>
            </a:pPr>
            <a:r>
              <a:rPr lang="en-US" sz="3600" dirty="0"/>
              <a:t>Covenant Theology (Theological)</a:t>
            </a:r>
          </a:p>
          <a:p>
            <a:pPr marL="0" indent="0" algn="r" eaLnBrk="1" hangingPunct="1">
              <a:lnSpc>
                <a:spcPct val="90000"/>
              </a:lnSpc>
              <a:buNone/>
              <a:defRPr/>
            </a:pPr>
            <a:endParaRPr lang="en-US" sz="3600" dirty="0"/>
          </a:p>
          <a:p>
            <a:pPr marL="0" indent="0" algn="r" eaLnBrk="1" hangingPunct="1">
              <a:lnSpc>
                <a:spcPct val="90000"/>
              </a:lnSpc>
              <a:buNone/>
              <a:defRPr/>
            </a:pPr>
            <a:r>
              <a:rPr lang="en-US" sz="3600" dirty="0"/>
              <a:t>Scriptural (Biblical)</a:t>
            </a:r>
          </a:p>
        </p:txBody>
      </p:sp>
      <p:sp>
        <p:nvSpPr>
          <p:cNvPr id="60420" name="Text Box 4"/>
          <p:cNvSpPr txBox="1">
            <a:spLocks noChangeArrowheads="1"/>
          </p:cNvSpPr>
          <p:nvPr/>
        </p:nvSpPr>
        <p:spPr bwMode="auto">
          <a:xfrm>
            <a:off x="8543925" y="76200"/>
            <a:ext cx="523875"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b="1">
                <a:latin typeface="Arial" pitchFamily="-108" charset="0"/>
                <a:ea typeface="ＭＳ Ｐゴシック" pitchFamily="-108" charset="-128"/>
                <a:cs typeface="ＭＳ Ｐゴシック" pitchFamily="-108" charset="-128"/>
              </a:rPr>
              <a:t>18</a:t>
            </a:r>
          </a:p>
        </p:txBody>
      </p:sp>
    </p:spTree>
    <p:extLst>
      <p:ext uri="{BB962C8B-B14F-4D97-AF65-F5344CB8AC3E}">
        <p14:creationId xmlns:p14="http://schemas.microsoft.com/office/powerpoint/2010/main" val="331908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5"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958850"/>
            <a:ext cx="9296400" cy="7783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699" name="Rectangle 3"/>
          <p:cNvSpPr>
            <a:spLocks noGrp="1" noChangeArrowheads="1"/>
          </p:cNvSpPr>
          <p:nvPr>
            <p:ph type="title" idx="4294967295"/>
          </p:nvPr>
        </p:nvSpPr>
        <p:spPr bwMode="auto">
          <a:xfrm>
            <a:off x="3200400" y="0"/>
            <a:ext cx="5943600" cy="1524000"/>
          </a:xfrm>
          <a:prstGeom prst="rect">
            <a:avLst/>
          </a:prstGeom>
          <a:solidFill>
            <a:schemeClr val="accent2"/>
          </a:solidFill>
          <a:ln w="57150">
            <a:solidFill>
              <a:schemeClr val="bg2"/>
            </a:solidFill>
            <a:miter lim="800000"/>
            <a:headEnd/>
            <a:tailEnd/>
          </a:ln>
        </p:spPr>
        <p:txBody>
          <a:bodyPr/>
          <a:lstStyle/>
          <a:p>
            <a:pPr algn="ctr" eaLnBrk="1" hangingPunct="1">
              <a:defRPr/>
            </a:pPr>
            <a:r>
              <a:rPr lang="en-US">
                <a:latin typeface="Times" charset="0"/>
                <a:ea typeface="ＭＳ Ｐゴシック" charset="0"/>
                <a:cs typeface="ＭＳ Ｐゴシック" charset="0"/>
              </a:rPr>
              <a:t>Borders of the Land Promised to Abraham</a:t>
            </a:r>
          </a:p>
        </p:txBody>
      </p:sp>
      <p:pic>
        <p:nvPicPr>
          <p:cNvPr id="144387" name="Picture 4" descr="AncientEgyptianFamily">
            <a:hlinkClick r:id="" action="ppaction://noaction"/>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52400" y="3924300"/>
            <a:ext cx="1549400" cy="171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701" name="Line 5"/>
          <p:cNvSpPr>
            <a:spLocks noChangeShapeType="1"/>
          </p:cNvSpPr>
          <p:nvPr/>
        </p:nvSpPr>
        <p:spPr bwMode="auto">
          <a:xfrm>
            <a:off x="1219200" y="3276600"/>
            <a:ext cx="228600" cy="304800"/>
          </a:xfrm>
          <a:prstGeom prst="line">
            <a:avLst/>
          </a:prstGeom>
          <a:noFill/>
          <a:ln w="762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9702" name="Line 6"/>
          <p:cNvSpPr>
            <a:spLocks noChangeShapeType="1"/>
          </p:cNvSpPr>
          <p:nvPr/>
        </p:nvSpPr>
        <p:spPr bwMode="auto">
          <a:xfrm>
            <a:off x="2286000" y="1600200"/>
            <a:ext cx="685800" cy="304800"/>
          </a:xfrm>
          <a:prstGeom prst="line">
            <a:avLst/>
          </a:prstGeom>
          <a:noFill/>
          <a:ln w="762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9703" name="AutoShape 7"/>
          <p:cNvSpPr>
            <a:spLocks noChangeArrowheads="1"/>
          </p:cNvSpPr>
          <p:nvPr/>
        </p:nvSpPr>
        <p:spPr bwMode="auto">
          <a:xfrm rot="-9378132">
            <a:off x="1490663" y="1573213"/>
            <a:ext cx="965200" cy="2109787"/>
          </a:xfrm>
          <a:prstGeom prst="parallelogram">
            <a:avLst>
              <a:gd name="adj" fmla="val 25000"/>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4391" name="Text Box 8"/>
          <p:cNvSpPr txBox="1">
            <a:spLocks noChangeArrowheads="1"/>
          </p:cNvSpPr>
          <p:nvPr/>
        </p:nvSpPr>
        <p:spPr bwMode="auto">
          <a:xfrm>
            <a:off x="3124200" y="3048000"/>
            <a:ext cx="6019800" cy="2654300"/>
          </a:xfrm>
          <a:prstGeom prst="rect">
            <a:avLst/>
          </a:prstGeom>
          <a:gradFill rotWithShape="1">
            <a:gsLst>
              <a:gs pos="0">
                <a:srgbClr val="663300"/>
              </a:gs>
              <a:gs pos="100000">
                <a:srgbClr val="2F1800"/>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dirty="0">
                <a:latin typeface="Tahoma" charset="0"/>
              </a:rPr>
              <a:t>Genesis 15:18 </a:t>
            </a:r>
          </a:p>
          <a:p>
            <a:r>
              <a:rPr lang="en-US" sz="2800" dirty="0">
                <a:latin typeface="Tahoma" charset="0"/>
              </a:rPr>
              <a:t>On that day the LORD made a covenant with Abram, saying, </a:t>
            </a:r>
            <a:r>
              <a:rPr lang="en-US" altLang="ja-JP" sz="2800" dirty="0">
                <a:latin typeface="Tahoma" charset="0"/>
              </a:rPr>
              <a:t>"To your offspring I give this land, from the river of Egypt to the great river, the river Euphrates" (ESV)</a:t>
            </a:r>
            <a:endParaRPr lang="en-US" sz="2800" dirty="0">
              <a:latin typeface="Tahoma" charset="0"/>
            </a:endParaRPr>
          </a:p>
        </p:txBody>
      </p:sp>
      <p:sp>
        <p:nvSpPr>
          <p:cNvPr id="29705" name="Text Box 9"/>
          <p:cNvSpPr txBox="1">
            <a:spLocks noChangeArrowheads="1"/>
          </p:cNvSpPr>
          <p:nvPr/>
        </p:nvSpPr>
        <p:spPr bwMode="auto">
          <a:xfrm>
            <a:off x="8496300" y="33338"/>
            <a:ext cx="573088"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b="1">
                <a:latin typeface="Tahoma" pitchFamily="-108" charset="-52"/>
                <a:ea typeface="ＭＳ Ｐゴシック" pitchFamily="-108" charset="-128"/>
                <a:cs typeface="ＭＳ Ｐゴシック" pitchFamily="-108" charset="-128"/>
              </a:rPr>
              <a:t>21</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9701"/>
                                        </p:tgtEl>
                                        <p:attrNameLst>
                                          <p:attrName>style.visibility</p:attrName>
                                        </p:attrNameLst>
                                      </p:cBhvr>
                                      <p:to>
                                        <p:strVal val="visible"/>
                                      </p:to>
                                    </p:set>
                                    <p:anim calcmode="lin" valueType="num">
                                      <p:cBhvr>
                                        <p:cTn id="7" dur="1000" fill="hold"/>
                                        <p:tgtEl>
                                          <p:spTgt spid="29701"/>
                                        </p:tgtEl>
                                        <p:attrNameLst>
                                          <p:attrName>ppt_w</p:attrName>
                                        </p:attrNameLst>
                                      </p:cBhvr>
                                      <p:tavLst>
                                        <p:tav tm="0">
                                          <p:val>
                                            <p:fltVal val="0"/>
                                          </p:val>
                                        </p:tav>
                                        <p:tav tm="100000">
                                          <p:val>
                                            <p:strVal val="#ppt_w"/>
                                          </p:val>
                                        </p:tav>
                                      </p:tavLst>
                                    </p:anim>
                                    <p:anim calcmode="lin" valueType="num">
                                      <p:cBhvr>
                                        <p:cTn id="8" dur="1000" fill="hold"/>
                                        <p:tgtEl>
                                          <p:spTgt spid="29701"/>
                                        </p:tgtEl>
                                        <p:attrNameLst>
                                          <p:attrName>ppt_h</p:attrName>
                                        </p:attrNameLst>
                                      </p:cBhvr>
                                      <p:tavLst>
                                        <p:tav tm="0">
                                          <p:val>
                                            <p:fltVal val="0"/>
                                          </p:val>
                                        </p:tav>
                                        <p:tav tm="100000">
                                          <p:val>
                                            <p:strVal val="#ppt_h"/>
                                          </p:val>
                                        </p:tav>
                                      </p:tavLst>
                                    </p:anim>
                                    <p:anim calcmode="lin" valueType="num">
                                      <p:cBhvr>
                                        <p:cTn id="9" dur="1000" fill="hold"/>
                                        <p:tgtEl>
                                          <p:spTgt spid="2970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970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9702"/>
                                        </p:tgtEl>
                                        <p:attrNameLst>
                                          <p:attrName>style.visibility</p:attrName>
                                        </p:attrNameLst>
                                      </p:cBhvr>
                                      <p:to>
                                        <p:strVal val="visible"/>
                                      </p:to>
                                    </p:set>
                                    <p:anim calcmode="lin" valueType="num">
                                      <p:cBhvr>
                                        <p:cTn id="15" dur="1000" fill="hold"/>
                                        <p:tgtEl>
                                          <p:spTgt spid="29702"/>
                                        </p:tgtEl>
                                        <p:attrNameLst>
                                          <p:attrName>ppt_w</p:attrName>
                                        </p:attrNameLst>
                                      </p:cBhvr>
                                      <p:tavLst>
                                        <p:tav tm="0">
                                          <p:val>
                                            <p:fltVal val="0"/>
                                          </p:val>
                                        </p:tav>
                                        <p:tav tm="100000">
                                          <p:val>
                                            <p:strVal val="#ppt_w"/>
                                          </p:val>
                                        </p:tav>
                                      </p:tavLst>
                                    </p:anim>
                                    <p:anim calcmode="lin" valueType="num">
                                      <p:cBhvr>
                                        <p:cTn id="16" dur="1000" fill="hold"/>
                                        <p:tgtEl>
                                          <p:spTgt spid="29702"/>
                                        </p:tgtEl>
                                        <p:attrNameLst>
                                          <p:attrName>ppt_h</p:attrName>
                                        </p:attrNameLst>
                                      </p:cBhvr>
                                      <p:tavLst>
                                        <p:tav tm="0">
                                          <p:val>
                                            <p:fltVal val="0"/>
                                          </p:val>
                                        </p:tav>
                                        <p:tav tm="100000">
                                          <p:val>
                                            <p:strVal val="#ppt_h"/>
                                          </p:val>
                                        </p:tav>
                                      </p:tavLst>
                                    </p:anim>
                                    <p:anim calcmode="lin" valueType="num">
                                      <p:cBhvr>
                                        <p:cTn id="17" dur="1000" fill="hold"/>
                                        <p:tgtEl>
                                          <p:spTgt spid="29702"/>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970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9703"/>
                                        </p:tgtEl>
                                        <p:attrNameLst>
                                          <p:attrName>style.visibility</p:attrName>
                                        </p:attrNameLst>
                                      </p:cBhvr>
                                      <p:to>
                                        <p:strVal val="visible"/>
                                      </p:to>
                                    </p:set>
                                    <p:anim calcmode="lin" valueType="num">
                                      <p:cBhvr>
                                        <p:cTn id="23" dur="1000" fill="hold"/>
                                        <p:tgtEl>
                                          <p:spTgt spid="29703"/>
                                        </p:tgtEl>
                                        <p:attrNameLst>
                                          <p:attrName>ppt_w</p:attrName>
                                        </p:attrNameLst>
                                      </p:cBhvr>
                                      <p:tavLst>
                                        <p:tav tm="0">
                                          <p:val>
                                            <p:fltVal val="0"/>
                                          </p:val>
                                        </p:tav>
                                        <p:tav tm="100000">
                                          <p:val>
                                            <p:strVal val="#ppt_w"/>
                                          </p:val>
                                        </p:tav>
                                      </p:tavLst>
                                    </p:anim>
                                    <p:anim calcmode="lin" valueType="num">
                                      <p:cBhvr>
                                        <p:cTn id="24" dur="1000" fill="hold"/>
                                        <p:tgtEl>
                                          <p:spTgt spid="29703"/>
                                        </p:tgtEl>
                                        <p:attrNameLst>
                                          <p:attrName>ppt_h</p:attrName>
                                        </p:attrNameLst>
                                      </p:cBhvr>
                                      <p:tavLst>
                                        <p:tav tm="0">
                                          <p:val>
                                            <p:fltVal val="0"/>
                                          </p:val>
                                        </p:tav>
                                        <p:tav tm="100000">
                                          <p:val>
                                            <p:strVal val="#ppt_h"/>
                                          </p:val>
                                        </p:tav>
                                      </p:tavLst>
                                    </p:anim>
                                    <p:anim calcmode="lin" valueType="num">
                                      <p:cBhvr>
                                        <p:cTn id="25" dur="1000" fill="hold"/>
                                        <p:tgtEl>
                                          <p:spTgt spid="29703"/>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970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animBg="1"/>
      <p:bldP spid="29702" grpId="0" animBg="1"/>
      <p:bldP spid="2970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ChangeArrowheads="1"/>
          </p:cNvSpPr>
          <p:nvPr>
            <p:ph type="title"/>
          </p:nvPr>
        </p:nvSpPr>
        <p:spPr>
          <a:xfrm>
            <a:off x="457200" y="1143000"/>
            <a:ext cx="8229600" cy="3886200"/>
          </a:xfrm>
        </p:spPr>
        <p:txBody>
          <a:bodyPr/>
          <a:lstStyle/>
          <a:p>
            <a:pPr eaLnBrk="1" hangingPunct="1"/>
            <a:r>
              <a:rPr lang="en-US" sz="5400">
                <a:solidFill>
                  <a:srgbClr val="FFFF00"/>
                </a:solidFill>
                <a:latin typeface="Bookman Old Style" charset="0"/>
                <a:ea typeface="ＭＳ Ｐゴシック" charset="0"/>
                <a:cs typeface="ＭＳ Ｐゴシック" charset="0"/>
              </a:rPr>
              <a:t>COVENANT KINDNESS TOWARDS </a:t>
            </a:r>
            <a:br>
              <a:rPr lang="en-US" sz="5400">
                <a:solidFill>
                  <a:srgbClr val="FFFF00"/>
                </a:solidFill>
                <a:latin typeface="Bookman Old Style" charset="0"/>
                <a:ea typeface="ＭＳ Ｐゴシック" charset="0"/>
                <a:cs typeface="ＭＳ Ｐゴシック" charset="0"/>
              </a:rPr>
            </a:br>
            <a:r>
              <a:rPr lang="en-US" sz="5400">
                <a:solidFill>
                  <a:srgbClr val="FFFF00"/>
                </a:solidFill>
                <a:latin typeface="Bookman Old Style" charset="0"/>
                <a:ea typeface="ＭＳ Ｐゴシック" charset="0"/>
                <a:cs typeface="ＭＳ Ｐゴシック" charset="0"/>
              </a:rPr>
              <a:t>the </a:t>
            </a:r>
            <a:br>
              <a:rPr lang="en-US" sz="5400">
                <a:solidFill>
                  <a:srgbClr val="FFFF00"/>
                </a:solidFill>
                <a:latin typeface="Bookman Old Style" charset="0"/>
                <a:ea typeface="ＭＳ Ｐゴシック" charset="0"/>
                <a:cs typeface="ＭＳ Ｐゴシック" charset="0"/>
              </a:rPr>
            </a:br>
            <a:r>
              <a:rPr lang="en-US" sz="5400">
                <a:solidFill>
                  <a:srgbClr val="FFFF00"/>
                </a:solidFill>
                <a:latin typeface="Bookman Old Style" charset="0"/>
                <a:ea typeface="ＭＳ Ｐゴシック" charset="0"/>
                <a:cs typeface="ＭＳ Ｐゴシック" charset="0"/>
              </a:rPr>
              <a:t>DAVIDIC DYNASTY</a:t>
            </a:r>
          </a:p>
        </p:txBody>
      </p:sp>
      <p:sp>
        <p:nvSpPr>
          <p:cNvPr id="146434" name="Text Box 3"/>
          <p:cNvSpPr txBox="1">
            <a:spLocks noChangeArrowheads="1"/>
          </p:cNvSpPr>
          <p:nvPr/>
        </p:nvSpPr>
        <p:spPr bwMode="auto">
          <a:xfrm>
            <a:off x="8467725" y="76200"/>
            <a:ext cx="5238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chemeClr val="bg1"/>
                </a:solidFill>
              </a:rPr>
              <a:t>22</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1" name="Picture 2" descr="king-david"/>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067800" cy="1097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8482" name="Rectangle 4"/>
          <p:cNvSpPr>
            <a:spLocks noGrp="1" noChangeArrowheads="1"/>
          </p:cNvSpPr>
          <p:nvPr>
            <p:ph type="title" idx="4294967295"/>
          </p:nvPr>
        </p:nvSpPr>
        <p:spPr>
          <a:xfrm>
            <a:off x="2133600" y="609600"/>
            <a:ext cx="6324600" cy="1066800"/>
          </a:xfrm>
        </p:spPr>
        <p:txBody>
          <a:bodyPr/>
          <a:lstStyle/>
          <a:p>
            <a:pPr eaLnBrk="1" hangingPunct="1"/>
            <a:r>
              <a:rPr lang="en-US" sz="2800" b="1" dirty="0">
                <a:solidFill>
                  <a:srgbClr val="FFFF00"/>
                </a:solidFill>
                <a:latin typeface="Century Gothic" charset="0"/>
                <a:ea typeface="ＭＳ Ｐゴシック" charset="0"/>
                <a:cs typeface="ＭＳ Ｐゴシック" charset="0"/>
              </a:rPr>
              <a:t>Nathan related God</a:t>
            </a:r>
            <a:r>
              <a:rPr lang="fr-FR" altLang="ja-JP" sz="2800" b="1" dirty="0">
                <a:solidFill>
                  <a:srgbClr val="FFFF00"/>
                </a:solidFill>
                <a:latin typeface="Century Gothic" charset="0"/>
                <a:ea typeface="ＭＳ Ｐゴシック" charset="0"/>
                <a:cs typeface="ＭＳ Ｐゴシック" charset="0"/>
              </a:rPr>
              <a:t>'</a:t>
            </a:r>
            <a:r>
              <a:rPr lang="en-US" altLang="ja-JP" sz="2800" b="1" dirty="0">
                <a:solidFill>
                  <a:srgbClr val="FFFF00"/>
                </a:solidFill>
                <a:latin typeface="Century Gothic" charset="0"/>
                <a:ea typeface="ＭＳ Ｐゴシック" charset="0"/>
                <a:cs typeface="ＭＳ Ｐゴシック" charset="0"/>
              </a:rPr>
              <a:t>s promise to David (2 Sam. 7)</a:t>
            </a:r>
            <a:endParaRPr lang="en-US" dirty="0">
              <a:latin typeface="Times New Roman" charset="0"/>
              <a:ea typeface="ＭＳ Ｐゴシック" charset="0"/>
              <a:cs typeface="ＭＳ Ｐゴシック"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noChangeArrowheads="1"/>
          </p:cNvSpPr>
          <p:nvPr>
            <p:ph type="title"/>
          </p:nvPr>
        </p:nvSpPr>
        <p:spPr>
          <a:xfrm>
            <a:off x="1189038" y="304800"/>
            <a:ext cx="6837362" cy="1036638"/>
          </a:xfrm>
          <a:noFill/>
        </p:spPr>
        <p:txBody>
          <a:bodyPr/>
          <a:lstStyle/>
          <a:p>
            <a:pPr eaLnBrk="1" hangingPunct="1"/>
            <a:r>
              <a:rPr lang="en-US">
                <a:solidFill>
                  <a:srgbClr val="FFFF00"/>
                </a:solidFill>
                <a:latin typeface="Bookman Old Style" charset="0"/>
                <a:ea typeface="ＭＳ Ｐゴシック" charset="0"/>
                <a:cs typeface="ＭＳ Ｐゴシック" charset="0"/>
              </a:rPr>
              <a:t>KEY VERSE</a:t>
            </a:r>
          </a:p>
        </p:txBody>
      </p:sp>
      <p:pic>
        <p:nvPicPr>
          <p:cNvPr id="150530" name="Picture 4" descr="Bible"/>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5334000" y="4419600"/>
            <a:ext cx="3657600" cy="2286000"/>
          </a:xfrm>
        </p:spPr>
      </p:pic>
      <p:sp>
        <p:nvSpPr>
          <p:cNvPr id="150531" name="Text Box 7"/>
          <p:cNvSpPr txBox="1">
            <a:spLocks noChangeArrowheads="1"/>
          </p:cNvSpPr>
          <p:nvPr/>
        </p:nvSpPr>
        <p:spPr bwMode="auto">
          <a:xfrm>
            <a:off x="8467725" y="76200"/>
            <a:ext cx="5238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chemeClr val="bg1"/>
                </a:solidFill>
              </a:rPr>
              <a:t>22</a:t>
            </a:r>
          </a:p>
        </p:txBody>
      </p:sp>
      <p:sp>
        <p:nvSpPr>
          <p:cNvPr id="115720" name="Rectangle 8"/>
          <p:cNvSpPr>
            <a:spLocks noChangeArrowheads="1"/>
          </p:cNvSpPr>
          <p:nvPr/>
        </p:nvSpPr>
        <p:spPr bwMode="auto">
          <a:xfrm>
            <a:off x="457200" y="1295400"/>
            <a:ext cx="76962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1" hangingPunct="1">
              <a:spcBef>
                <a:spcPct val="20000"/>
              </a:spcBef>
            </a:pPr>
            <a:r>
              <a:rPr lang="en-US" sz="2800" b="1" dirty="0">
                <a:latin typeface="Times New Roman" charset="0"/>
              </a:rPr>
              <a:t>   </a:t>
            </a:r>
            <a:r>
              <a:rPr lang="en-US" altLang="ja-JP" sz="3200" b="1" dirty="0">
                <a:solidFill>
                  <a:srgbClr val="FFFF00"/>
                </a:solidFill>
                <a:latin typeface="Times New Roman" charset="0"/>
              </a:rPr>
              <a:t>"For when you</a:t>
            </a:r>
            <a:r>
              <a:rPr lang="en-US" altLang="ja-JP" sz="3200" b="1" dirty="0">
                <a:solidFill>
                  <a:srgbClr val="000099"/>
                </a:solidFill>
                <a:latin typeface="Times New Roman" charset="0"/>
              </a:rPr>
              <a:t> </a:t>
            </a:r>
            <a:r>
              <a:rPr lang="en-US" altLang="ja-JP" sz="4000" b="1" dirty="0">
                <a:solidFill>
                  <a:schemeClr val="bg1"/>
                </a:solidFill>
                <a:latin typeface="Times New Roman" charset="0"/>
              </a:rPr>
              <a:t>(David)</a:t>
            </a:r>
            <a:r>
              <a:rPr lang="en-US" altLang="ja-JP" sz="3200" b="1" dirty="0">
                <a:solidFill>
                  <a:srgbClr val="000099"/>
                </a:solidFill>
                <a:latin typeface="Times New Roman" charset="0"/>
              </a:rPr>
              <a:t> </a:t>
            </a:r>
            <a:r>
              <a:rPr lang="en-US" altLang="ja-JP" sz="3200" b="1" dirty="0">
                <a:solidFill>
                  <a:srgbClr val="FFFF00"/>
                </a:solidFill>
                <a:latin typeface="Times New Roman" charset="0"/>
              </a:rPr>
              <a:t>die, I will</a:t>
            </a:r>
            <a:r>
              <a:rPr lang="en-US" altLang="ja-JP" sz="3200" b="1" dirty="0">
                <a:solidFill>
                  <a:srgbClr val="000099"/>
                </a:solidFill>
                <a:latin typeface="Times New Roman" charset="0"/>
              </a:rPr>
              <a:t> </a:t>
            </a:r>
            <a:r>
              <a:rPr lang="en-US" altLang="ja-JP" sz="3200" b="1" dirty="0">
                <a:solidFill>
                  <a:srgbClr val="FFFF00"/>
                </a:solidFill>
                <a:latin typeface="Times New Roman" charset="0"/>
              </a:rPr>
              <a:t>raise up  one of your descendants, and I will make his kingdom strong. He is the one who will build a house—a temple—for my name.  And I will establish the throne of his kingdom forever."</a:t>
            </a:r>
          </a:p>
          <a:p>
            <a:pPr marL="342900" indent="-342900" eaLnBrk="1" hangingPunct="1">
              <a:spcBef>
                <a:spcPct val="20000"/>
              </a:spcBef>
            </a:pPr>
            <a:r>
              <a:rPr lang="en-US" sz="3200" b="1" dirty="0">
                <a:solidFill>
                  <a:srgbClr val="FFFF00"/>
                </a:solidFill>
                <a:latin typeface="Times New Roman" charset="0"/>
              </a:rPr>
              <a:t>    2 Samuel 7:12-13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115720">
                                            <p:txEl>
                                              <p:pRg st="0" end="0"/>
                                            </p:txEl>
                                          </p:spTgt>
                                        </p:tgtEl>
                                        <p:attrNameLst>
                                          <p:attrName>style.visibility</p:attrName>
                                        </p:attrNameLst>
                                      </p:cBhvr>
                                      <p:to>
                                        <p:strVal val="visible"/>
                                      </p:to>
                                    </p:set>
                                    <p:animEffect transition="in" filter="fade">
                                      <p:cBhvr>
                                        <p:cTn id="7" dur="500"/>
                                        <p:tgtEl>
                                          <p:spTgt spid="115720">
                                            <p:txEl>
                                              <p:pRg st="0" end="0"/>
                                            </p:txEl>
                                          </p:spTgt>
                                        </p:tgtEl>
                                      </p:cBhvr>
                                    </p:animEffect>
                                    <p:anim calcmode="lin" valueType="num">
                                      <p:cBhvr>
                                        <p:cTn id="8" dur="500" fill="hold"/>
                                        <p:tgtEl>
                                          <p:spTgt spid="115720">
                                            <p:txEl>
                                              <p:pRg st="0" end="0"/>
                                            </p:txEl>
                                          </p:spTgt>
                                        </p:tgtEl>
                                        <p:attrNameLst>
                                          <p:attrName>ppt_x</p:attrName>
                                        </p:attrNameLst>
                                      </p:cBhvr>
                                      <p:tavLst>
                                        <p:tav tm="0">
                                          <p:val>
                                            <p:strVal val="#ppt_x-.1"/>
                                          </p:val>
                                        </p:tav>
                                        <p:tav tm="100000">
                                          <p:val>
                                            <p:strVal val="#ppt_x"/>
                                          </p:val>
                                        </p:tav>
                                      </p:tavLst>
                                    </p:anim>
                                    <p:anim calcmode="lin" valueType="num">
                                      <p:cBhvr>
                                        <p:cTn id="9" dur="500" fill="hold"/>
                                        <p:tgtEl>
                                          <p:spTgt spid="11572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115720">
                                            <p:txEl>
                                              <p:pRg st="1" end="1"/>
                                            </p:txEl>
                                          </p:spTgt>
                                        </p:tgtEl>
                                        <p:attrNameLst>
                                          <p:attrName>style.visibility</p:attrName>
                                        </p:attrNameLst>
                                      </p:cBhvr>
                                      <p:to>
                                        <p:strVal val="visible"/>
                                      </p:to>
                                    </p:set>
                                    <p:animEffect transition="in" filter="fade">
                                      <p:cBhvr>
                                        <p:cTn id="14" dur="500"/>
                                        <p:tgtEl>
                                          <p:spTgt spid="115720">
                                            <p:txEl>
                                              <p:pRg st="1" end="1"/>
                                            </p:txEl>
                                          </p:spTgt>
                                        </p:tgtEl>
                                      </p:cBhvr>
                                    </p:animEffect>
                                    <p:anim calcmode="lin" valueType="num">
                                      <p:cBhvr>
                                        <p:cTn id="15" dur="500" fill="hold"/>
                                        <p:tgtEl>
                                          <p:spTgt spid="115720">
                                            <p:txEl>
                                              <p:pRg st="1" end="1"/>
                                            </p:txEl>
                                          </p:spTgt>
                                        </p:tgtEl>
                                        <p:attrNameLst>
                                          <p:attrName>ppt_x</p:attrName>
                                        </p:attrNameLst>
                                      </p:cBhvr>
                                      <p:tavLst>
                                        <p:tav tm="0">
                                          <p:val>
                                            <p:strVal val="#ppt_x-.1"/>
                                          </p:val>
                                        </p:tav>
                                        <p:tav tm="100000">
                                          <p:val>
                                            <p:strVal val="#ppt_x"/>
                                          </p:val>
                                        </p:tav>
                                      </p:tavLst>
                                    </p:anim>
                                    <p:anim calcmode="lin" valueType="num">
                                      <p:cBhvr>
                                        <p:cTn id="16" dur="500" fill="hold"/>
                                        <p:tgtEl>
                                          <p:spTgt spid="115720">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20"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descr="Walnut"/>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sp>
        <p:nvSpPr>
          <p:cNvPr id="118787" name="Text Box 3"/>
          <p:cNvSpPr txBox="1">
            <a:spLocks noChangeArrowheads="1"/>
          </p:cNvSpPr>
          <p:nvPr/>
        </p:nvSpPr>
        <p:spPr bwMode="auto">
          <a:xfrm>
            <a:off x="2095500" y="1381125"/>
            <a:ext cx="4800600" cy="641350"/>
          </a:xfrm>
          <a:prstGeom prst="rect">
            <a:avLst/>
          </a:prstGeom>
          <a:gradFill rotWithShape="0">
            <a:gsLst>
              <a:gs pos="0">
                <a:srgbClr val="993300"/>
              </a:gs>
              <a:gs pos="100000">
                <a:schemeClr val="tx2"/>
              </a:gs>
            </a:gsLst>
            <a:lin ang="5400000" scaled="1"/>
          </a:grad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en-US" sz="3600" b="1">
                <a:solidFill>
                  <a:schemeClr val="bg1"/>
                </a:solidFill>
                <a:effectLst>
                  <a:outerShdw blurRad="38100" dist="38100" dir="2700000" algn="tl">
                    <a:srgbClr val="000000"/>
                  </a:outerShdw>
                </a:effectLst>
                <a:latin typeface="Times New Roman" charset="0"/>
              </a:rPr>
              <a:t>Covenants of Promise</a:t>
            </a:r>
          </a:p>
        </p:txBody>
      </p:sp>
      <p:sp>
        <p:nvSpPr>
          <p:cNvPr id="118788" name="Text Box 4"/>
          <p:cNvSpPr txBox="1">
            <a:spLocks noChangeArrowheads="1"/>
          </p:cNvSpPr>
          <p:nvPr/>
        </p:nvSpPr>
        <p:spPr bwMode="auto">
          <a:xfrm>
            <a:off x="1447800" y="3498850"/>
            <a:ext cx="6096000" cy="1128713"/>
          </a:xfrm>
          <a:prstGeom prst="rect">
            <a:avLst/>
          </a:prstGeom>
          <a:gradFill rotWithShape="0">
            <a:gsLst>
              <a:gs pos="0">
                <a:srgbClr val="0066CC"/>
              </a:gs>
              <a:gs pos="100000">
                <a:srgbClr val="0066CC">
                  <a:gamma/>
                  <a:shade val="46275"/>
                  <a:invGamma/>
                </a:srgbClr>
              </a:gs>
            </a:gsLst>
            <a:lin ang="5400000" scaled="1"/>
          </a:grad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en-US" sz="3600" b="1">
                <a:solidFill>
                  <a:schemeClr val="bg1"/>
                </a:solidFill>
                <a:effectLst>
                  <a:outerShdw blurRad="38100" dist="38100" dir="2700000" algn="tl">
                    <a:srgbClr val="000000"/>
                  </a:outerShdw>
                </a:effectLst>
                <a:latin typeface="Times New Roman" charset="0"/>
              </a:rPr>
              <a:t>Administrative Covenants </a:t>
            </a:r>
            <a:r>
              <a:rPr lang="en-US" sz="3200" b="1" i="1">
                <a:solidFill>
                  <a:schemeClr val="bg1"/>
                </a:solidFill>
                <a:effectLst>
                  <a:outerShdw blurRad="38100" dist="38100" dir="2700000" algn="tl">
                    <a:srgbClr val="000000"/>
                  </a:outerShdw>
                </a:effectLst>
                <a:latin typeface="Times New Roman" charset="0"/>
              </a:rPr>
              <a:t>How to experience the blessing</a:t>
            </a:r>
          </a:p>
        </p:txBody>
      </p:sp>
      <p:sp>
        <p:nvSpPr>
          <p:cNvPr id="118789" name="AutoShape 5"/>
          <p:cNvSpPr>
            <a:spLocks noChangeArrowheads="1"/>
          </p:cNvSpPr>
          <p:nvPr/>
        </p:nvSpPr>
        <p:spPr bwMode="auto">
          <a:xfrm>
            <a:off x="533400" y="990600"/>
            <a:ext cx="762000" cy="4114800"/>
          </a:xfrm>
          <a:prstGeom prst="upArrow">
            <a:avLst>
              <a:gd name="adj1" fmla="val 50000"/>
              <a:gd name="adj2" fmla="val 135000"/>
            </a:avLst>
          </a:prstGeom>
          <a:gradFill rotWithShape="0">
            <a:gsLst>
              <a:gs pos="0">
                <a:srgbClr val="0066CC"/>
              </a:gs>
              <a:gs pos="100000">
                <a:srgbClr val="0066CC">
                  <a:gamma/>
                  <a:shade val="46275"/>
                  <a:invGamma/>
                </a:srgbClr>
              </a:gs>
            </a:gsLst>
            <a:lin ang="5400000" scaled="1"/>
          </a:gradFill>
          <a:ln w="9525">
            <a:solidFill>
              <a:schemeClr val="tx1"/>
            </a:solidFill>
            <a:miter lim="800000"/>
            <a:headEnd/>
            <a:tailEnd/>
          </a:ln>
          <a:effectLst>
            <a:outerShdw blurRad="63500" dist="68978" dir="1379351" algn="ctr" rotWithShape="0">
              <a:srgbClr val="CC9900">
                <a:alpha val="74998"/>
              </a:srgbClr>
            </a:outerShdw>
          </a:effectLst>
        </p:spPr>
        <p:txBody>
          <a:bodyPr wrap="none" anchor="ctr"/>
          <a:lstStyle/>
          <a:p>
            <a:pPr>
              <a:defRPr/>
            </a:pPr>
            <a:endParaRPr lang="en-US">
              <a:latin typeface="Arial" pitchFamily="-108" charset="0"/>
              <a:ea typeface="ＭＳ Ｐゴシック" pitchFamily="-108" charset="-128"/>
              <a:cs typeface="ＭＳ Ｐゴシック" pitchFamily="-108" charset="-128"/>
            </a:endParaRPr>
          </a:p>
        </p:txBody>
      </p:sp>
      <p:sp>
        <p:nvSpPr>
          <p:cNvPr id="118790" name="AutoShape 6"/>
          <p:cNvSpPr>
            <a:spLocks noChangeArrowheads="1"/>
          </p:cNvSpPr>
          <p:nvPr/>
        </p:nvSpPr>
        <p:spPr bwMode="auto">
          <a:xfrm>
            <a:off x="7696200" y="838200"/>
            <a:ext cx="838200" cy="4343400"/>
          </a:xfrm>
          <a:prstGeom prst="upArrow">
            <a:avLst>
              <a:gd name="adj1" fmla="val 50000"/>
              <a:gd name="adj2" fmla="val 129545"/>
            </a:avLst>
          </a:prstGeom>
          <a:gradFill rotWithShape="0">
            <a:gsLst>
              <a:gs pos="0">
                <a:srgbClr val="0066CC"/>
              </a:gs>
              <a:gs pos="100000">
                <a:srgbClr val="0066CC">
                  <a:gamma/>
                  <a:shade val="46275"/>
                  <a:invGamma/>
                </a:srgbClr>
              </a:gs>
            </a:gsLst>
            <a:lin ang="5400000" scaled="1"/>
          </a:gradFill>
          <a:ln w="9525">
            <a:solidFill>
              <a:schemeClr val="tx1"/>
            </a:solidFill>
            <a:miter lim="800000"/>
            <a:headEnd/>
            <a:tailEnd/>
          </a:ln>
          <a:effectLst>
            <a:outerShdw blurRad="63500" dist="68978" dir="1379351" algn="ctr" rotWithShape="0">
              <a:srgbClr val="CC9900">
                <a:alpha val="74998"/>
              </a:srgbClr>
            </a:outerShdw>
          </a:effectLst>
        </p:spPr>
        <p:txBody>
          <a:bodyPr wrap="none" anchor="ctr"/>
          <a:lstStyle/>
          <a:p>
            <a:pPr>
              <a:defRPr/>
            </a:pPr>
            <a:endParaRPr lang="en-US">
              <a:latin typeface="Arial" pitchFamily="-108" charset="0"/>
              <a:ea typeface="ＭＳ Ｐゴシック" pitchFamily="-108" charset="-128"/>
              <a:cs typeface="ＭＳ Ｐゴシック" pitchFamily="-108" charset="-128"/>
            </a:endParaRPr>
          </a:p>
        </p:txBody>
      </p:sp>
      <p:sp>
        <p:nvSpPr>
          <p:cNvPr id="118791" name="Text Box 7"/>
          <p:cNvSpPr txBox="1">
            <a:spLocks noChangeArrowheads="1"/>
          </p:cNvSpPr>
          <p:nvPr/>
        </p:nvSpPr>
        <p:spPr bwMode="auto">
          <a:xfrm>
            <a:off x="152400" y="2536825"/>
            <a:ext cx="3124200" cy="641350"/>
          </a:xfrm>
          <a:prstGeom prst="rect">
            <a:avLst/>
          </a:prstGeom>
          <a:gradFill rotWithShape="0">
            <a:gsLst>
              <a:gs pos="0">
                <a:srgbClr val="993300"/>
              </a:gs>
              <a:gs pos="100000">
                <a:schemeClr val="tx2"/>
              </a:gs>
            </a:gsLst>
            <a:lin ang="5400000" scaled="1"/>
          </a:grad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en-US" sz="3600" b="1">
                <a:solidFill>
                  <a:schemeClr val="bg1"/>
                </a:solidFill>
                <a:effectLst>
                  <a:outerShdw blurRad="38100" dist="38100" dir="2700000" algn="tl">
                    <a:srgbClr val="000000"/>
                  </a:outerShdw>
                </a:effectLst>
                <a:latin typeface="Times New Roman" charset="0"/>
              </a:rPr>
              <a:t>Abrahamic</a:t>
            </a:r>
          </a:p>
        </p:txBody>
      </p:sp>
      <p:sp>
        <p:nvSpPr>
          <p:cNvPr id="118792" name="Text Box 8"/>
          <p:cNvSpPr txBox="1">
            <a:spLocks noChangeArrowheads="1"/>
          </p:cNvSpPr>
          <p:nvPr/>
        </p:nvSpPr>
        <p:spPr bwMode="auto">
          <a:xfrm>
            <a:off x="5657850" y="2559050"/>
            <a:ext cx="3105150" cy="641350"/>
          </a:xfrm>
          <a:prstGeom prst="rect">
            <a:avLst/>
          </a:prstGeom>
          <a:gradFill rotWithShape="0">
            <a:gsLst>
              <a:gs pos="0">
                <a:srgbClr val="800080">
                  <a:gamma/>
                  <a:shade val="46275"/>
                  <a:invGamma/>
                </a:srgbClr>
              </a:gs>
              <a:gs pos="100000">
                <a:srgbClr val="800080"/>
              </a:gs>
            </a:gsLst>
            <a:lin ang="5400000" scaled="1"/>
          </a:grad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en-US" sz="3600" b="1">
                <a:solidFill>
                  <a:schemeClr val="bg1"/>
                </a:solidFill>
                <a:effectLst>
                  <a:outerShdw blurRad="38100" dist="38100" dir="2700000" algn="tl">
                    <a:srgbClr val="000000"/>
                  </a:outerShdw>
                </a:effectLst>
                <a:latin typeface="Times New Roman" charset="0"/>
              </a:rPr>
              <a:t>Davidic</a:t>
            </a:r>
          </a:p>
        </p:txBody>
      </p:sp>
      <p:sp>
        <p:nvSpPr>
          <p:cNvPr id="118793" name="Text Box 9"/>
          <p:cNvSpPr txBox="1">
            <a:spLocks noChangeArrowheads="1"/>
          </p:cNvSpPr>
          <p:nvPr/>
        </p:nvSpPr>
        <p:spPr bwMode="auto">
          <a:xfrm>
            <a:off x="238125" y="5041900"/>
            <a:ext cx="4029075" cy="1739900"/>
          </a:xfrm>
          <a:prstGeom prst="rect">
            <a:avLst/>
          </a:prstGeom>
          <a:gradFill rotWithShape="0">
            <a:gsLst>
              <a:gs pos="0">
                <a:srgbClr val="0066CC"/>
              </a:gs>
              <a:gs pos="100000">
                <a:srgbClr val="0066CC">
                  <a:gamma/>
                  <a:shade val="46275"/>
                  <a:invGamma/>
                </a:srgbClr>
              </a:gs>
            </a:gsLst>
            <a:lin ang="5400000" scaled="1"/>
          </a:grad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en-US" sz="3600" b="1" dirty="0">
                <a:solidFill>
                  <a:schemeClr val="bg1"/>
                </a:solidFill>
                <a:effectLst>
                  <a:outerShdw blurRad="38100" dist="38100" dir="2700000" algn="tl">
                    <a:srgbClr val="000000"/>
                  </a:outerShdw>
                </a:effectLst>
                <a:latin typeface="Times New Roman" charset="0"/>
              </a:rPr>
              <a:t>Mosaic          </a:t>
            </a:r>
            <a:r>
              <a:rPr lang="en-US" sz="3600" b="1" i="1" dirty="0">
                <a:solidFill>
                  <a:schemeClr val="bg1"/>
                </a:solidFill>
                <a:effectLst>
                  <a:outerShdw blurRad="38100" dist="38100" dir="2700000" algn="tl">
                    <a:srgbClr val="000000"/>
                  </a:outerShdw>
                </a:effectLst>
                <a:latin typeface="Times New Roman" charset="0"/>
              </a:rPr>
              <a:t>Israel</a:t>
            </a:r>
            <a:r>
              <a:rPr lang="fr-FR" altLang="ja-JP" sz="3600" b="1" i="1" dirty="0">
                <a:solidFill>
                  <a:schemeClr val="bg1"/>
                </a:solidFill>
                <a:effectLst>
                  <a:outerShdw blurRad="38100" dist="38100" dir="2700000" algn="tl">
                    <a:srgbClr val="000000"/>
                  </a:outerShdw>
                </a:effectLst>
                <a:latin typeface="Times New Roman" charset="0"/>
              </a:rPr>
              <a:t>'</a:t>
            </a:r>
            <a:r>
              <a:rPr lang="en-US" altLang="ja-JP" sz="3600" b="1" i="1" dirty="0">
                <a:solidFill>
                  <a:schemeClr val="bg1"/>
                </a:solidFill>
                <a:effectLst>
                  <a:outerShdw blurRad="38100" dist="38100" dir="2700000" algn="tl">
                    <a:srgbClr val="000000"/>
                  </a:outerShdw>
                </a:effectLst>
                <a:latin typeface="Times New Roman" charset="0"/>
              </a:rPr>
              <a:t>s terms of obedience</a:t>
            </a:r>
            <a:endParaRPr lang="en-US" sz="3600" b="1" i="1" dirty="0">
              <a:solidFill>
                <a:schemeClr val="bg1"/>
              </a:solidFill>
              <a:effectLst>
                <a:outerShdw blurRad="38100" dist="38100" dir="2700000" algn="tl">
                  <a:srgbClr val="000000"/>
                </a:outerShdw>
              </a:effectLst>
              <a:latin typeface="Times New Roman" charset="0"/>
            </a:endParaRPr>
          </a:p>
        </p:txBody>
      </p:sp>
      <p:sp>
        <p:nvSpPr>
          <p:cNvPr id="118794" name="Text Box 10"/>
          <p:cNvSpPr txBox="1">
            <a:spLocks noChangeArrowheads="1"/>
          </p:cNvSpPr>
          <p:nvPr/>
        </p:nvSpPr>
        <p:spPr bwMode="auto">
          <a:xfrm>
            <a:off x="4800600" y="5041900"/>
            <a:ext cx="4200525" cy="1739900"/>
          </a:xfrm>
          <a:prstGeom prst="rect">
            <a:avLst/>
          </a:prstGeom>
          <a:gradFill rotWithShape="0">
            <a:gsLst>
              <a:gs pos="0">
                <a:srgbClr val="0066CC"/>
              </a:gs>
              <a:gs pos="100000">
                <a:srgbClr val="0066CC">
                  <a:gamma/>
                  <a:shade val="46275"/>
                  <a:invGamma/>
                </a:srgbClr>
              </a:gs>
            </a:gsLst>
            <a:lin ang="5400000" scaled="1"/>
          </a:grad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en-US" sz="3600" b="1">
                <a:solidFill>
                  <a:schemeClr val="bg1"/>
                </a:solidFill>
                <a:effectLst>
                  <a:outerShdw blurRad="38100" dist="38100" dir="2700000" algn="tl">
                    <a:srgbClr val="000000"/>
                  </a:outerShdw>
                </a:effectLst>
                <a:latin typeface="Times New Roman" charset="0"/>
              </a:rPr>
              <a:t>New                      </a:t>
            </a:r>
            <a:r>
              <a:rPr lang="en-US" sz="3600" b="1" i="1">
                <a:solidFill>
                  <a:schemeClr val="bg1"/>
                </a:solidFill>
                <a:effectLst>
                  <a:outerShdw blurRad="38100" dist="38100" dir="2700000" algn="tl">
                    <a:srgbClr val="000000"/>
                  </a:outerShdw>
                </a:effectLst>
                <a:latin typeface="Times New Roman" charset="0"/>
              </a:rPr>
              <a:t>Terms of obedience under Messiah</a:t>
            </a:r>
          </a:p>
        </p:txBody>
      </p:sp>
      <p:sp>
        <p:nvSpPr>
          <p:cNvPr id="118796" name="AutoShape 12"/>
          <p:cNvSpPr>
            <a:spLocks noChangeArrowheads="1"/>
          </p:cNvSpPr>
          <p:nvPr/>
        </p:nvSpPr>
        <p:spPr bwMode="auto">
          <a:xfrm>
            <a:off x="228600" y="-152400"/>
            <a:ext cx="8686800" cy="1371600"/>
          </a:xfrm>
          <a:prstGeom prst="rightArrow">
            <a:avLst>
              <a:gd name="adj1" fmla="val 50000"/>
              <a:gd name="adj2" fmla="val 158333"/>
            </a:avLst>
          </a:prstGeom>
          <a:gradFill rotWithShape="0">
            <a:gsLst>
              <a:gs pos="0">
                <a:schemeClr val="tx1"/>
              </a:gs>
              <a:gs pos="50000">
                <a:srgbClr val="993300"/>
              </a:gs>
              <a:gs pos="100000">
                <a:schemeClr val="tx1"/>
              </a:gs>
            </a:gsLst>
            <a:lin ang="5400000" scaled="1"/>
          </a:gradFill>
          <a:ln w="9525">
            <a:solidFill>
              <a:schemeClr val="tx1"/>
            </a:solidFill>
            <a:miter lim="800000"/>
            <a:headEnd/>
            <a:tailEnd/>
          </a:ln>
          <a:effectLst>
            <a:outerShdw blurRad="63500" dist="91581" dir="3378596" algn="ctr" rotWithShape="0">
              <a:srgbClr val="CC9900">
                <a:alpha val="74998"/>
              </a:srgbClr>
            </a:outerShdw>
          </a:effectLst>
        </p:spPr>
        <p:txBody>
          <a:bodyPr wrap="none" anchor="ctr"/>
          <a:lstStyle/>
          <a:p>
            <a:pPr>
              <a:defRPr/>
            </a:pPr>
            <a:endParaRPr lang="en-US">
              <a:latin typeface="Arial" pitchFamily="-108" charset="0"/>
              <a:ea typeface="ＭＳ Ｐゴシック" pitchFamily="-108" charset="-128"/>
              <a:cs typeface="ＭＳ Ｐゴシック" pitchFamily="-108" charset="-128"/>
            </a:endParaRPr>
          </a:p>
        </p:txBody>
      </p:sp>
      <p:sp>
        <p:nvSpPr>
          <p:cNvPr id="118797" name="Text Box 13"/>
          <p:cNvSpPr txBox="1">
            <a:spLocks noChangeArrowheads="1"/>
          </p:cNvSpPr>
          <p:nvPr/>
        </p:nvSpPr>
        <p:spPr bwMode="auto">
          <a:xfrm>
            <a:off x="838200" y="152400"/>
            <a:ext cx="7207250" cy="823913"/>
          </a:xfrm>
          <a:prstGeom prst="rect">
            <a:avLst/>
          </a:prstGeom>
          <a:noFill/>
          <a:ln w="9525">
            <a:noFill/>
            <a:miter lim="800000"/>
            <a:headEnd/>
            <a:tailEnd/>
          </a:ln>
          <a:effectLst>
            <a:outerShdw blurRad="63500" dist="91581" dir="3378596" algn="ctr" rotWithShape="0">
              <a:schemeClr val="tx1">
                <a:alpha val="74998"/>
              </a:schemeClr>
            </a:outerShdw>
          </a:effectLst>
        </p:spPr>
        <p:txBody>
          <a:bodyPr>
            <a:spAutoFit/>
          </a:bodyPr>
          <a:lstStyle/>
          <a:p>
            <a:pPr algn="ctr" eaLnBrk="1" hangingPunct="1">
              <a:spcBef>
                <a:spcPct val="50000"/>
              </a:spcBef>
              <a:defRPr/>
            </a:pPr>
            <a:r>
              <a:rPr lang="en-US" sz="4800" b="1">
                <a:solidFill>
                  <a:schemeClr val="bg1"/>
                </a:solidFill>
                <a:latin typeface="Times New Roman" pitchFamily="-108" charset="0"/>
                <a:ea typeface="ＭＳ Ｐゴシック" pitchFamily="-108" charset="-128"/>
                <a:cs typeface="ＭＳ Ｐゴシック" pitchFamily="-108" charset="-128"/>
              </a:rPr>
              <a:t>BLESSING</a:t>
            </a:r>
          </a:p>
        </p:txBody>
      </p:sp>
      <p:sp>
        <p:nvSpPr>
          <p:cNvPr id="118798" name="AutoShape 14"/>
          <p:cNvSpPr>
            <a:spLocks noChangeArrowheads="1"/>
          </p:cNvSpPr>
          <p:nvPr/>
        </p:nvSpPr>
        <p:spPr bwMode="auto">
          <a:xfrm>
            <a:off x="3048000" y="4876800"/>
            <a:ext cx="2895600" cy="838200"/>
          </a:xfrm>
          <a:prstGeom prst="rightArrow">
            <a:avLst>
              <a:gd name="adj1" fmla="val 50000"/>
              <a:gd name="adj2" fmla="val 86364"/>
            </a:avLst>
          </a:prstGeom>
          <a:gradFill rotWithShape="0">
            <a:gsLst>
              <a:gs pos="0">
                <a:srgbClr val="0066CC"/>
              </a:gs>
              <a:gs pos="100000">
                <a:schemeClr val="tx2"/>
              </a:gs>
            </a:gsLst>
            <a:lin ang="5400000" scaled="1"/>
          </a:gradFill>
          <a:ln w="9525">
            <a:solidFill>
              <a:schemeClr val="tx1"/>
            </a:solidFill>
            <a:miter lim="800000"/>
            <a:headEnd/>
            <a:tailEnd/>
          </a:ln>
          <a:effectLst>
            <a:outerShdw blurRad="63500" dist="38099" dir="2700000" algn="ctr" rotWithShape="0">
              <a:schemeClr val="bg1">
                <a:alpha val="74998"/>
              </a:schemeClr>
            </a:outerShdw>
          </a:effectLst>
        </p:spPr>
        <p:txBody>
          <a:bodyPr wrap="none" anchor="ctr"/>
          <a:lstStyle/>
          <a:p>
            <a:pPr>
              <a:defRPr/>
            </a:pPr>
            <a:endParaRPr lang="en-US">
              <a:latin typeface="Arial" pitchFamily="-108" charset="0"/>
              <a:ea typeface="ＭＳ Ｐゴシック" pitchFamily="-108" charset="-128"/>
              <a:cs typeface="ＭＳ Ｐゴシック" pitchFamily="-108" charset="-128"/>
            </a:endParaRPr>
          </a:p>
        </p:txBody>
      </p:sp>
      <p:sp>
        <p:nvSpPr>
          <p:cNvPr id="118799" name="Text Box 15"/>
          <p:cNvSpPr txBox="1">
            <a:spLocks noChangeArrowheads="1"/>
          </p:cNvSpPr>
          <p:nvPr/>
        </p:nvSpPr>
        <p:spPr bwMode="auto">
          <a:xfrm>
            <a:off x="2895600" y="5029200"/>
            <a:ext cx="3200400" cy="519113"/>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en-US" sz="2800" b="1">
                <a:solidFill>
                  <a:schemeClr val="bg1"/>
                </a:solidFill>
                <a:latin typeface="Times New Roman" pitchFamily="-108" charset="0"/>
                <a:ea typeface="ＭＳ Ｐゴシック" pitchFamily="-108" charset="-128"/>
                <a:cs typeface="ＭＳ Ｐゴシック" pitchFamily="-108" charset="-128"/>
              </a:rPr>
              <a:t>Superceded by</a:t>
            </a:r>
          </a:p>
        </p:txBody>
      </p:sp>
      <p:sp>
        <p:nvSpPr>
          <p:cNvPr id="118800" name="AutoShape 16"/>
          <p:cNvSpPr>
            <a:spLocks noChangeArrowheads="1"/>
          </p:cNvSpPr>
          <p:nvPr/>
        </p:nvSpPr>
        <p:spPr bwMode="auto">
          <a:xfrm>
            <a:off x="3200400" y="1997075"/>
            <a:ext cx="2514600" cy="838200"/>
          </a:xfrm>
          <a:prstGeom prst="rightArrow">
            <a:avLst>
              <a:gd name="adj1" fmla="val 50000"/>
              <a:gd name="adj2" fmla="val 75000"/>
            </a:avLst>
          </a:prstGeom>
          <a:gradFill rotWithShape="0">
            <a:gsLst>
              <a:gs pos="0">
                <a:srgbClr val="BE5F00">
                  <a:gamma/>
                  <a:shade val="46275"/>
                  <a:invGamma/>
                </a:srgbClr>
              </a:gs>
              <a:gs pos="100000">
                <a:srgbClr val="BE5F00"/>
              </a:gs>
            </a:gsLst>
            <a:lin ang="5400000" scaled="1"/>
          </a:gradFill>
          <a:ln w="9525">
            <a:solidFill>
              <a:schemeClr val="tx1"/>
            </a:solidFill>
            <a:miter lim="800000"/>
            <a:headEnd/>
            <a:tailEnd/>
          </a:ln>
          <a:effectLst>
            <a:outerShdw blurRad="63500" dist="38099" dir="2700000" algn="ctr" rotWithShape="0">
              <a:srgbClr val="CC9900">
                <a:alpha val="74998"/>
              </a:srgbClr>
            </a:outerShdw>
          </a:effectLst>
        </p:spPr>
        <p:txBody>
          <a:bodyPr wrap="none" anchor="ctr"/>
          <a:lstStyle/>
          <a:p>
            <a:pPr>
              <a:defRPr/>
            </a:pPr>
            <a:endParaRPr lang="en-US">
              <a:latin typeface="Arial" pitchFamily="-108" charset="0"/>
              <a:ea typeface="ＭＳ Ｐゴシック" pitchFamily="-108" charset="-128"/>
              <a:cs typeface="ＭＳ Ｐゴシック" pitchFamily="-108" charset="-128"/>
            </a:endParaRPr>
          </a:p>
        </p:txBody>
      </p:sp>
      <p:sp>
        <p:nvSpPr>
          <p:cNvPr id="118801" name="Text Box 17"/>
          <p:cNvSpPr txBox="1">
            <a:spLocks noChangeArrowheads="1"/>
          </p:cNvSpPr>
          <p:nvPr/>
        </p:nvSpPr>
        <p:spPr bwMode="auto">
          <a:xfrm>
            <a:off x="3352800" y="2149475"/>
            <a:ext cx="2209800" cy="519113"/>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sz="2800" b="1">
                <a:solidFill>
                  <a:schemeClr val="bg1"/>
                </a:solidFill>
                <a:latin typeface="Times New Roman" pitchFamily="-108" charset="0"/>
                <a:ea typeface="ＭＳ Ｐゴシック" pitchFamily="-108" charset="-128"/>
                <a:cs typeface="ＭＳ Ｐゴシック" pitchFamily="-108" charset="-128"/>
              </a:rPr>
              <a:t>Amplified by</a:t>
            </a:r>
          </a:p>
        </p:txBody>
      </p:sp>
      <p:sp>
        <p:nvSpPr>
          <p:cNvPr id="118802" name="Text Box 18"/>
          <p:cNvSpPr txBox="1">
            <a:spLocks noChangeArrowheads="1"/>
          </p:cNvSpPr>
          <p:nvPr/>
        </p:nvSpPr>
        <p:spPr bwMode="auto">
          <a:xfrm>
            <a:off x="5438775" y="3190875"/>
            <a:ext cx="3505200" cy="579438"/>
          </a:xfrm>
          <a:prstGeom prst="rect">
            <a:avLst/>
          </a:prstGeom>
          <a:gradFill rotWithShape="0">
            <a:gsLst>
              <a:gs pos="0">
                <a:srgbClr val="800080">
                  <a:gamma/>
                  <a:shade val="46275"/>
                  <a:invGamma/>
                </a:srgbClr>
              </a:gs>
              <a:gs pos="100000">
                <a:srgbClr val="800080"/>
              </a:gs>
            </a:gsLst>
            <a:lin ang="5400000" scaled="1"/>
          </a:grad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en-US" sz="3200" b="1">
                <a:solidFill>
                  <a:schemeClr val="bg1"/>
                </a:solidFill>
                <a:effectLst>
                  <a:outerShdw blurRad="38100" dist="38100" dir="2700000" algn="tl">
                    <a:srgbClr val="000000"/>
                  </a:outerShdw>
                </a:effectLst>
                <a:latin typeface="Times New Roman" charset="0"/>
              </a:rPr>
              <a:t>2 Samuel 7:12-16</a:t>
            </a:r>
          </a:p>
        </p:txBody>
      </p:sp>
      <p:sp>
        <p:nvSpPr>
          <p:cNvPr id="118795" name="Text Box 11"/>
          <p:cNvSpPr txBox="1">
            <a:spLocks noChangeArrowheads="1"/>
          </p:cNvSpPr>
          <p:nvPr/>
        </p:nvSpPr>
        <p:spPr bwMode="auto">
          <a:xfrm>
            <a:off x="2057400" y="838200"/>
            <a:ext cx="4953000" cy="45720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en-US" b="1">
                <a:solidFill>
                  <a:schemeClr val="bg1"/>
                </a:solidFill>
                <a:latin typeface="Times New Roman" pitchFamily="-108" charset="0"/>
                <a:ea typeface="ＭＳ Ｐゴシック" pitchFamily="-108" charset="-128"/>
                <a:cs typeface="ＭＳ Ｐゴシック" pitchFamily="-108" charset="-128"/>
              </a:rPr>
              <a:t>Walt Russell, </a:t>
            </a:r>
            <a:r>
              <a:rPr lang="en-US" b="1" u="sng">
                <a:solidFill>
                  <a:schemeClr val="bg1"/>
                </a:solidFill>
                <a:latin typeface="Times New Roman" pitchFamily="-108" charset="0"/>
                <a:ea typeface="ＭＳ Ｐゴシック" pitchFamily="-108" charset="-128"/>
                <a:cs typeface="ＭＳ Ｐゴシック" pitchFamily="-108" charset="-128"/>
              </a:rPr>
              <a:t>Playing with Fire</a:t>
            </a:r>
            <a:r>
              <a:rPr lang="en-US" b="1">
                <a:solidFill>
                  <a:schemeClr val="bg1"/>
                </a:solidFill>
                <a:latin typeface="Times New Roman" pitchFamily="-108" charset="0"/>
                <a:ea typeface="ＭＳ Ｐゴシック" pitchFamily="-108" charset="-128"/>
                <a:cs typeface="ＭＳ Ｐゴシック" pitchFamily="-108" charset="-128"/>
              </a:rPr>
              <a:t>, 121</a:t>
            </a:r>
          </a:p>
        </p:txBody>
      </p:sp>
      <p:sp>
        <p:nvSpPr>
          <p:cNvPr id="118803" name="Rectangle 19"/>
          <p:cNvSpPr>
            <a:spLocks noGrp="1" noChangeArrowheads="1"/>
          </p:cNvSpPr>
          <p:nvPr>
            <p:ph type="title" idx="4294967295"/>
          </p:nvPr>
        </p:nvSpPr>
        <p:spPr>
          <a:xfrm>
            <a:off x="-76200" y="0"/>
            <a:ext cx="3352800" cy="457200"/>
          </a:xfrm>
          <a:effectLst>
            <a:outerShdw blurRad="63500" dist="35921" dir="2700000" algn="ctr" rotWithShape="0">
              <a:srgbClr val="000000">
                <a:alpha val="74998"/>
              </a:srgbClr>
            </a:outerShdw>
          </a:effectLst>
        </p:spPr>
        <p:txBody>
          <a:bodyPr/>
          <a:lstStyle/>
          <a:p>
            <a:pPr algn="l" eaLnBrk="1" hangingPunct="1">
              <a:defRPr/>
            </a:pPr>
            <a:r>
              <a:rPr lang="en-US" sz="2800" b="1">
                <a:solidFill>
                  <a:schemeClr val="bg1"/>
                </a:solidFill>
                <a:ea typeface="ＭＳ Ｐゴシック" pitchFamily="-108" charset="-128"/>
                <a:cs typeface="ＭＳ Ｐゴシック" pitchFamily="-108" charset="-128"/>
              </a:rPr>
              <a:t>Types of Covenants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18795"/>
                                        </p:tgtEl>
                                        <p:attrNameLst>
                                          <p:attrName>style.visibility</p:attrName>
                                        </p:attrNameLst>
                                      </p:cBhvr>
                                      <p:to>
                                        <p:strVal val="visible"/>
                                      </p:to>
                                    </p:set>
                                    <p:anim calcmode="lin" valueType="num">
                                      <p:cBhvr>
                                        <p:cTn id="7" dur="1000" fill="hold"/>
                                        <p:tgtEl>
                                          <p:spTgt spid="118795"/>
                                        </p:tgtEl>
                                        <p:attrNameLst>
                                          <p:attrName>ppt_w</p:attrName>
                                        </p:attrNameLst>
                                      </p:cBhvr>
                                      <p:tavLst>
                                        <p:tav tm="0">
                                          <p:val>
                                            <p:fltVal val="0"/>
                                          </p:val>
                                        </p:tav>
                                        <p:tav tm="100000">
                                          <p:val>
                                            <p:strVal val="#ppt_w"/>
                                          </p:val>
                                        </p:tav>
                                      </p:tavLst>
                                    </p:anim>
                                    <p:anim calcmode="lin" valueType="num">
                                      <p:cBhvr>
                                        <p:cTn id="8" dur="1000" fill="hold"/>
                                        <p:tgtEl>
                                          <p:spTgt spid="118795"/>
                                        </p:tgtEl>
                                        <p:attrNameLst>
                                          <p:attrName>ppt_h</p:attrName>
                                        </p:attrNameLst>
                                      </p:cBhvr>
                                      <p:tavLst>
                                        <p:tav tm="0">
                                          <p:val>
                                            <p:fltVal val="0"/>
                                          </p:val>
                                        </p:tav>
                                        <p:tav tm="100000">
                                          <p:val>
                                            <p:strVal val="#ppt_h"/>
                                          </p:val>
                                        </p:tav>
                                      </p:tavLst>
                                    </p:anim>
                                    <p:anim calcmode="lin" valueType="num">
                                      <p:cBhvr>
                                        <p:cTn id="9" dur="1000" fill="hold"/>
                                        <p:tgtEl>
                                          <p:spTgt spid="118795"/>
                                        </p:tgtEl>
                                        <p:attrNameLst>
                                          <p:attrName>style.rotation</p:attrName>
                                        </p:attrNameLst>
                                      </p:cBhvr>
                                      <p:tavLst>
                                        <p:tav tm="0">
                                          <p:val>
                                            <p:fltVal val="90"/>
                                          </p:val>
                                        </p:tav>
                                        <p:tav tm="100000">
                                          <p:val>
                                            <p:fltVal val="0"/>
                                          </p:val>
                                        </p:tav>
                                      </p:tavLst>
                                    </p:anim>
                                    <p:animEffect transition="in" filter="fade">
                                      <p:cBhvr>
                                        <p:cTn id="10" dur="1000"/>
                                        <p:tgtEl>
                                          <p:spTgt spid="11879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18800"/>
                                        </p:tgtEl>
                                        <p:attrNameLst>
                                          <p:attrName>style.visibility</p:attrName>
                                        </p:attrNameLst>
                                      </p:cBhvr>
                                      <p:to>
                                        <p:strVal val="visible"/>
                                      </p:to>
                                    </p:set>
                                    <p:animEffect transition="in" filter="wipe(left)">
                                      <p:cBhvr>
                                        <p:cTn id="15" dur="500"/>
                                        <p:tgtEl>
                                          <p:spTgt spid="118800"/>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18801"/>
                                        </p:tgtEl>
                                        <p:attrNameLst>
                                          <p:attrName>style.visibility</p:attrName>
                                        </p:attrNameLst>
                                      </p:cBhvr>
                                      <p:to>
                                        <p:strVal val="visible"/>
                                      </p:to>
                                    </p:set>
                                    <p:animEffect transition="in" filter="wipe(left)">
                                      <p:cBhvr>
                                        <p:cTn id="18" dur="500"/>
                                        <p:tgtEl>
                                          <p:spTgt spid="11880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6" fill="hold" grpId="0" nodeType="clickEffect">
                                  <p:stCondLst>
                                    <p:cond delay="0"/>
                                  </p:stCondLst>
                                  <p:childTnLst>
                                    <p:set>
                                      <p:cBhvr>
                                        <p:cTn id="22" dur="1" fill="hold">
                                          <p:stCondLst>
                                            <p:cond delay="0"/>
                                          </p:stCondLst>
                                        </p:cTn>
                                        <p:tgtEl>
                                          <p:spTgt spid="118792"/>
                                        </p:tgtEl>
                                        <p:attrNameLst>
                                          <p:attrName>style.visibility</p:attrName>
                                        </p:attrNameLst>
                                      </p:cBhvr>
                                      <p:to>
                                        <p:strVal val="visible"/>
                                      </p:to>
                                    </p:set>
                                    <p:animEffect transition="in" filter="barn(inHorizontal)">
                                      <p:cBhvr>
                                        <p:cTn id="23" dur="500"/>
                                        <p:tgtEl>
                                          <p:spTgt spid="11879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6" fill="hold" grpId="0" nodeType="clickEffect">
                                  <p:stCondLst>
                                    <p:cond delay="0"/>
                                  </p:stCondLst>
                                  <p:childTnLst>
                                    <p:set>
                                      <p:cBhvr>
                                        <p:cTn id="27" dur="1" fill="hold">
                                          <p:stCondLst>
                                            <p:cond delay="0"/>
                                          </p:stCondLst>
                                        </p:cTn>
                                        <p:tgtEl>
                                          <p:spTgt spid="118802"/>
                                        </p:tgtEl>
                                        <p:attrNameLst>
                                          <p:attrName>style.visibility</p:attrName>
                                        </p:attrNameLst>
                                      </p:cBhvr>
                                      <p:to>
                                        <p:strVal val="visible"/>
                                      </p:to>
                                    </p:set>
                                    <p:animEffect transition="in" filter="barn(inHorizontal)">
                                      <p:cBhvr>
                                        <p:cTn id="28" dur="500"/>
                                        <p:tgtEl>
                                          <p:spTgt spid="11880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118788"/>
                                        </p:tgtEl>
                                        <p:attrNameLst>
                                          <p:attrName>style.visibility</p:attrName>
                                        </p:attrNameLst>
                                      </p:cBhvr>
                                      <p:to>
                                        <p:strVal val="visible"/>
                                      </p:to>
                                    </p:set>
                                    <p:anim calcmode="lin" valueType="num">
                                      <p:cBhvr>
                                        <p:cTn id="33" dur="500" fill="hold"/>
                                        <p:tgtEl>
                                          <p:spTgt spid="118788"/>
                                        </p:tgtEl>
                                        <p:attrNameLst>
                                          <p:attrName>ppt_w</p:attrName>
                                        </p:attrNameLst>
                                      </p:cBhvr>
                                      <p:tavLst>
                                        <p:tav tm="0">
                                          <p:val>
                                            <p:fltVal val="0"/>
                                          </p:val>
                                        </p:tav>
                                        <p:tav tm="100000">
                                          <p:val>
                                            <p:strVal val="#ppt_w"/>
                                          </p:val>
                                        </p:tav>
                                      </p:tavLst>
                                    </p:anim>
                                    <p:anim calcmode="lin" valueType="num">
                                      <p:cBhvr>
                                        <p:cTn id="34" dur="500" fill="hold"/>
                                        <p:tgtEl>
                                          <p:spTgt spid="118788"/>
                                        </p:tgtEl>
                                        <p:attrNameLst>
                                          <p:attrName>ppt_h</p:attrName>
                                        </p:attrNameLst>
                                      </p:cBhvr>
                                      <p:tavLst>
                                        <p:tav tm="0">
                                          <p:val>
                                            <p:fltVal val="0"/>
                                          </p:val>
                                        </p:tav>
                                        <p:tav tm="100000">
                                          <p:val>
                                            <p:strVal val="#ppt_h"/>
                                          </p:val>
                                        </p:tav>
                                      </p:tavLst>
                                    </p:anim>
                                    <p:animEffect transition="in" filter="fade">
                                      <p:cBhvr>
                                        <p:cTn id="35" dur="500"/>
                                        <p:tgtEl>
                                          <p:spTgt spid="11878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118793"/>
                                        </p:tgtEl>
                                        <p:attrNameLst>
                                          <p:attrName>style.visibility</p:attrName>
                                        </p:attrNameLst>
                                      </p:cBhvr>
                                      <p:to>
                                        <p:strVal val="visible"/>
                                      </p:to>
                                    </p:set>
                                    <p:anim calcmode="lin" valueType="num">
                                      <p:cBhvr>
                                        <p:cTn id="40" dur="1000" fill="hold"/>
                                        <p:tgtEl>
                                          <p:spTgt spid="118793"/>
                                        </p:tgtEl>
                                        <p:attrNameLst>
                                          <p:attrName>ppt_w</p:attrName>
                                        </p:attrNameLst>
                                      </p:cBhvr>
                                      <p:tavLst>
                                        <p:tav tm="0">
                                          <p:val>
                                            <p:strVal val="#ppt_w*0.70"/>
                                          </p:val>
                                        </p:tav>
                                        <p:tav tm="100000">
                                          <p:val>
                                            <p:strVal val="#ppt_w"/>
                                          </p:val>
                                        </p:tav>
                                      </p:tavLst>
                                    </p:anim>
                                    <p:anim calcmode="lin" valueType="num">
                                      <p:cBhvr>
                                        <p:cTn id="41" dur="1000" fill="hold"/>
                                        <p:tgtEl>
                                          <p:spTgt spid="118793"/>
                                        </p:tgtEl>
                                        <p:attrNameLst>
                                          <p:attrName>ppt_h</p:attrName>
                                        </p:attrNameLst>
                                      </p:cBhvr>
                                      <p:tavLst>
                                        <p:tav tm="0">
                                          <p:val>
                                            <p:strVal val="#ppt_h"/>
                                          </p:val>
                                        </p:tav>
                                        <p:tav tm="100000">
                                          <p:val>
                                            <p:strVal val="#ppt_h"/>
                                          </p:val>
                                        </p:tav>
                                      </p:tavLst>
                                    </p:anim>
                                    <p:animEffect transition="in" filter="fade">
                                      <p:cBhvr>
                                        <p:cTn id="42" dur="1000"/>
                                        <p:tgtEl>
                                          <p:spTgt spid="11879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8798"/>
                                        </p:tgtEl>
                                        <p:attrNameLst>
                                          <p:attrName>style.visibility</p:attrName>
                                        </p:attrNameLst>
                                      </p:cBhvr>
                                      <p:to>
                                        <p:strVal val="visible"/>
                                      </p:to>
                                    </p:set>
                                    <p:animEffect transition="in" filter="wipe(left)">
                                      <p:cBhvr>
                                        <p:cTn id="47" dur="500"/>
                                        <p:tgtEl>
                                          <p:spTgt spid="118798"/>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118799"/>
                                        </p:tgtEl>
                                        <p:attrNameLst>
                                          <p:attrName>style.visibility</p:attrName>
                                        </p:attrNameLst>
                                      </p:cBhvr>
                                      <p:to>
                                        <p:strVal val="visible"/>
                                      </p:to>
                                    </p:set>
                                    <p:animEffect transition="in" filter="wipe(right)">
                                      <p:cBhvr>
                                        <p:cTn id="50" dur="500"/>
                                        <p:tgtEl>
                                          <p:spTgt spid="118799"/>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5" presetClass="entr" presetSubtype="0" fill="hold" grpId="0" nodeType="clickEffect">
                                  <p:stCondLst>
                                    <p:cond delay="0"/>
                                  </p:stCondLst>
                                  <p:childTnLst>
                                    <p:set>
                                      <p:cBhvr>
                                        <p:cTn id="54" dur="1" fill="hold">
                                          <p:stCondLst>
                                            <p:cond delay="0"/>
                                          </p:stCondLst>
                                        </p:cTn>
                                        <p:tgtEl>
                                          <p:spTgt spid="118794"/>
                                        </p:tgtEl>
                                        <p:attrNameLst>
                                          <p:attrName>style.visibility</p:attrName>
                                        </p:attrNameLst>
                                      </p:cBhvr>
                                      <p:to>
                                        <p:strVal val="visible"/>
                                      </p:to>
                                    </p:set>
                                    <p:anim calcmode="lin" valueType="num">
                                      <p:cBhvr>
                                        <p:cTn id="55" dur="1000" fill="hold"/>
                                        <p:tgtEl>
                                          <p:spTgt spid="118794"/>
                                        </p:tgtEl>
                                        <p:attrNameLst>
                                          <p:attrName>ppt_w</p:attrName>
                                        </p:attrNameLst>
                                      </p:cBhvr>
                                      <p:tavLst>
                                        <p:tav tm="0">
                                          <p:val>
                                            <p:strVal val="#ppt_w*0.70"/>
                                          </p:val>
                                        </p:tav>
                                        <p:tav tm="100000">
                                          <p:val>
                                            <p:strVal val="#ppt_w"/>
                                          </p:val>
                                        </p:tav>
                                      </p:tavLst>
                                    </p:anim>
                                    <p:anim calcmode="lin" valueType="num">
                                      <p:cBhvr>
                                        <p:cTn id="56" dur="1000" fill="hold"/>
                                        <p:tgtEl>
                                          <p:spTgt spid="118794"/>
                                        </p:tgtEl>
                                        <p:attrNameLst>
                                          <p:attrName>ppt_h</p:attrName>
                                        </p:attrNameLst>
                                      </p:cBhvr>
                                      <p:tavLst>
                                        <p:tav tm="0">
                                          <p:val>
                                            <p:strVal val="#ppt_h"/>
                                          </p:val>
                                        </p:tav>
                                        <p:tav tm="100000">
                                          <p:val>
                                            <p:strVal val="#ppt_h"/>
                                          </p:val>
                                        </p:tav>
                                      </p:tavLst>
                                    </p:anim>
                                    <p:animEffect transition="in" filter="fade">
                                      <p:cBhvr>
                                        <p:cTn id="57" dur="1000"/>
                                        <p:tgtEl>
                                          <p:spTgt spid="11879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18790"/>
                                        </p:tgtEl>
                                        <p:attrNameLst>
                                          <p:attrName>style.visibility</p:attrName>
                                        </p:attrNameLst>
                                      </p:cBhvr>
                                      <p:to>
                                        <p:strVal val="visible"/>
                                      </p:to>
                                    </p:set>
                                    <p:animEffect transition="in" filter="wipe(down)">
                                      <p:cBhvr>
                                        <p:cTn id="62" dur="500"/>
                                        <p:tgtEl>
                                          <p:spTgt spid="1187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8" grpId="0" animBg="1"/>
      <p:bldP spid="118790" grpId="0" animBg="1"/>
      <p:bldP spid="118792" grpId="0" animBg="1"/>
      <p:bldP spid="118793" grpId="0" animBg="1"/>
      <p:bldP spid="118794" grpId="0" animBg="1"/>
      <p:bldP spid="118798" grpId="0" animBg="1"/>
      <p:bldP spid="118799" grpId="0"/>
      <p:bldP spid="118800" grpId="0" animBg="1"/>
      <p:bldP spid="118801" grpId="0"/>
      <p:bldP spid="118802" grpId="0" animBg="1"/>
      <p:bldP spid="11879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5" name="Picture 2" descr="king-of-kings"/>
          <p:cNvPicPr>
            <a:picLocks noChangeAspect="1" noChangeArrowheads="1"/>
          </p:cNvPicPr>
          <p:nvPr/>
        </p:nvPicPr>
        <p:blipFill>
          <a:blip r:embed="rId3">
            <a:lum bright="18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4626" name="Rectangle 3"/>
          <p:cNvSpPr>
            <a:spLocks noGrp="1" noChangeArrowheads="1"/>
          </p:cNvSpPr>
          <p:nvPr>
            <p:ph type="title"/>
          </p:nvPr>
        </p:nvSpPr>
        <p:spPr>
          <a:xfrm>
            <a:off x="0" y="533400"/>
            <a:ext cx="8763000" cy="838200"/>
          </a:xfrm>
        </p:spPr>
        <p:txBody>
          <a:bodyPr/>
          <a:lstStyle/>
          <a:p>
            <a:pPr eaLnBrk="1" hangingPunct="1"/>
            <a:r>
              <a:rPr lang="en-US" sz="4000" b="1">
                <a:effectLst>
                  <a:glow rad="228600">
                    <a:schemeClr val="bg1"/>
                  </a:glow>
                </a:effectLst>
                <a:latin typeface="Arial"/>
                <a:ea typeface="ＭＳ Ｐゴシック" charset="0"/>
                <a:cs typeface="Arial"/>
              </a:rPr>
              <a:t>Promises of the Davidic Covenant</a:t>
            </a:r>
          </a:p>
        </p:txBody>
      </p:sp>
      <p:sp>
        <p:nvSpPr>
          <p:cNvPr id="154627" name="Text Box 5"/>
          <p:cNvSpPr txBox="1">
            <a:spLocks noChangeArrowheads="1"/>
          </p:cNvSpPr>
          <p:nvPr/>
        </p:nvSpPr>
        <p:spPr bwMode="auto">
          <a:xfrm>
            <a:off x="8534400" y="76200"/>
            <a:ext cx="5238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effectLst>
                  <a:glow rad="228600">
                    <a:schemeClr val="bg1"/>
                  </a:glow>
                </a:effectLst>
                <a:latin typeface="Arial"/>
                <a:cs typeface="Arial"/>
              </a:rPr>
              <a:t>22</a:t>
            </a:r>
            <a:endParaRPr lang="en-US" sz="1800">
              <a:effectLst>
                <a:glow rad="228600">
                  <a:schemeClr val="bg1"/>
                </a:glow>
              </a:effectLst>
              <a:latin typeface="Arial"/>
              <a:cs typeface="Arial"/>
            </a:endParaRPr>
          </a:p>
        </p:txBody>
      </p:sp>
      <p:sp>
        <p:nvSpPr>
          <p:cNvPr id="124934" name="Rectangle 6"/>
          <p:cNvSpPr>
            <a:spLocks noChangeArrowheads="1"/>
          </p:cNvSpPr>
          <p:nvPr/>
        </p:nvSpPr>
        <p:spPr bwMode="auto">
          <a:xfrm>
            <a:off x="0" y="1524000"/>
            <a:ext cx="89154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61963" indent="-461963" eaLnBrk="1" hangingPunct="1">
              <a:spcBef>
                <a:spcPct val="20000"/>
              </a:spcBef>
            </a:pPr>
            <a:r>
              <a:rPr lang="en-US" b="1" dirty="0">
                <a:effectLst>
                  <a:glow rad="228600">
                    <a:schemeClr val="bg1"/>
                  </a:glow>
                </a:effectLst>
                <a:latin typeface="Arial"/>
                <a:cs typeface="Arial"/>
              </a:rPr>
              <a:t>What did God promise David in 2 Samuel 7:12-16?</a:t>
            </a:r>
          </a:p>
          <a:p>
            <a:pPr marL="461963" indent="-461963" eaLnBrk="1" hangingPunct="1">
              <a:spcBef>
                <a:spcPct val="20000"/>
              </a:spcBef>
              <a:buFontTx/>
              <a:buChar char="•"/>
            </a:pPr>
            <a:r>
              <a:rPr lang="en-US" b="1" dirty="0">
                <a:effectLst>
                  <a:glow rad="228600">
                    <a:schemeClr val="bg1"/>
                  </a:glow>
                </a:effectLst>
                <a:latin typeface="Arial"/>
                <a:cs typeface="Arial"/>
              </a:rPr>
              <a:t>Sons: </a:t>
            </a:r>
            <a:r>
              <a:rPr lang="en-US" altLang="ja-JP" b="1" dirty="0">
                <a:effectLst>
                  <a:glow rad="228600">
                    <a:schemeClr val="bg1"/>
                  </a:glow>
                </a:effectLst>
                <a:latin typeface="Arial"/>
                <a:cs typeface="Arial"/>
              </a:rPr>
              <a:t>"house" never wiped out</a:t>
            </a:r>
          </a:p>
          <a:p>
            <a:pPr marL="461963" indent="-461963" eaLnBrk="1" hangingPunct="1">
              <a:spcBef>
                <a:spcPct val="20000"/>
              </a:spcBef>
              <a:buFontTx/>
              <a:buChar char="•"/>
            </a:pPr>
            <a:r>
              <a:rPr lang="en-US" b="1" dirty="0">
                <a:effectLst>
                  <a:glow rad="228600">
                    <a:schemeClr val="bg1"/>
                  </a:glow>
                </a:effectLst>
                <a:latin typeface="Arial"/>
                <a:cs typeface="Arial"/>
              </a:rPr>
              <a:t>Kingdom: political dynasty (each Jerusalem king will be one of his direct descendants)</a:t>
            </a:r>
          </a:p>
          <a:p>
            <a:pPr marL="461963" indent="-461963" eaLnBrk="1" hangingPunct="1">
              <a:spcBef>
                <a:spcPct val="20000"/>
              </a:spcBef>
              <a:buFontTx/>
              <a:buChar char="•"/>
            </a:pPr>
            <a:r>
              <a:rPr lang="en-US" b="1" dirty="0">
                <a:effectLst>
                  <a:glow rad="228600">
                    <a:schemeClr val="bg1"/>
                  </a:glow>
                </a:effectLst>
                <a:latin typeface="Arial"/>
                <a:cs typeface="Arial"/>
              </a:rPr>
              <a:t>Throne: As an eternal covenant (v. 16), the right to rule will remain with his family forever</a:t>
            </a:r>
          </a:p>
          <a:p>
            <a:pPr marL="461963" indent="-461963" eaLnBrk="1" hangingPunct="1">
              <a:spcBef>
                <a:spcPct val="20000"/>
              </a:spcBef>
              <a:buFontTx/>
              <a:buChar char="•"/>
            </a:pPr>
            <a:r>
              <a:rPr lang="en-US" b="1" dirty="0">
                <a:effectLst>
                  <a:glow rad="228600">
                    <a:schemeClr val="bg1"/>
                  </a:glow>
                </a:effectLst>
                <a:latin typeface="Arial"/>
                <a:cs typeface="Arial"/>
              </a:rPr>
              <a:t>Temple: Solomon will build it</a:t>
            </a:r>
          </a:p>
          <a:p>
            <a:pPr marL="461963" indent="-461963" eaLnBrk="1" hangingPunct="1">
              <a:spcBef>
                <a:spcPct val="20000"/>
              </a:spcBef>
              <a:buFontTx/>
              <a:buChar char="•"/>
            </a:pPr>
            <a:r>
              <a:rPr lang="en-US" b="1" dirty="0">
                <a:effectLst>
                  <a:glow rad="228600">
                    <a:schemeClr val="bg1"/>
                  </a:glow>
                </a:effectLst>
                <a:latin typeface="Arial"/>
                <a:cs typeface="Arial"/>
              </a:rPr>
              <a:t>Discipline: God will punish disobedient kings but still unconditionally keep these promises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4934">
                                            <p:txEl>
                                              <p:pRg st="1" end="1"/>
                                            </p:txEl>
                                          </p:spTgt>
                                        </p:tgtEl>
                                        <p:attrNameLst>
                                          <p:attrName>style.visibility</p:attrName>
                                        </p:attrNameLst>
                                      </p:cBhvr>
                                      <p:to>
                                        <p:strVal val="visible"/>
                                      </p:to>
                                    </p:set>
                                    <p:animEffect transition="in" filter="circle(in)">
                                      <p:cBhvr>
                                        <p:cTn id="7" dur="2000"/>
                                        <p:tgtEl>
                                          <p:spTgt spid="124934">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4934">
                                            <p:txEl>
                                              <p:pRg st="2" end="2"/>
                                            </p:txEl>
                                          </p:spTgt>
                                        </p:tgtEl>
                                        <p:attrNameLst>
                                          <p:attrName>style.visibility</p:attrName>
                                        </p:attrNameLst>
                                      </p:cBhvr>
                                      <p:to>
                                        <p:strVal val="visible"/>
                                      </p:to>
                                    </p:set>
                                    <p:animEffect transition="in" filter="circle(in)">
                                      <p:cBhvr>
                                        <p:cTn id="12" dur="2000"/>
                                        <p:tgtEl>
                                          <p:spTgt spid="12493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4934">
                                            <p:txEl>
                                              <p:pRg st="3" end="3"/>
                                            </p:txEl>
                                          </p:spTgt>
                                        </p:tgtEl>
                                        <p:attrNameLst>
                                          <p:attrName>style.visibility</p:attrName>
                                        </p:attrNameLst>
                                      </p:cBhvr>
                                      <p:to>
                                        <p:strVal val="visible"/>
                                      </p:to>
                                    </p:set>
                                    <p:animEffect transition="in" filter="circle(in)">
                                      <p:cBhvr>
                                        <p:cTn id="17" dur="2000"/>
                                        <p:tgtEl>
                                          <p:spTgt spid="124934">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24934">
                                            <p:txEl>
                                              <p:pRg st="4" end="4"/>
                                            </p:txEl>
                                          </p:spTgt>
                                        </p:tgtEl>
                                        <p:attrNameLst>
                                          <p:attrName>style.visibility</p:attrName>
                                        </p:attrNameLst>
                                      </p:cBhvr>
                                      <p:to>
                                        <p:strVal val="visible"/>
                                      </p:to>
                                    </p:set>
                                    <p:animEffect transition="in" filter="circle(in)">
                                      <p:cBhvr>
                                        <p:cTn id="22" dur="2000"/>
                                        <p:tgtEl>
                                          <p:spTgt spid="124934">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24934">
                                            <p:txEl>
                                              <p:pRg st="5" end="5"/>
                                            </p:txEl>
                                          </p:spTgt>
                                        </p:tgtEl>
                                        <p:attrNameLst>
                                          <p:attrName>style.visibility</p:attrName>
                                        </p:attrNameLst>
                                      </p:cBhvr>
                                      <p:to>
                                        <p:strVal val="visible"/>
                                      </p:to>
                                    </p:set>
                                    <p:animEffect transition="in" filter="circle(in)">
                                      <p:cBhvr>
                                        <p:cTn id="27" dur="2000"/>
                                        <p:tgtEl>
                                          <p:spTgt spid="12493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ChangeArrowheads="1"/>
          </p:cNvSpPr>
          <p:nvPr>
            <p:ph type="ctrTitle"/>
          </p:nvPr>
        </p:nvSpPr>
        <p:spPr>
          <a:xfrm>
            <a:off x="63500" y="533400"/>
            <a:ext cx="9045575" cy="609600"/>
          </a:xfrm>
        </p:spPr>
        <p:txBody>
          <a:bodyPr/>
          <a:lstStyle/>
          <a:p>
            <a:pPr algn="ctr" eaLnBrk="1" hangingPunct="1"/>
            <a:r>
              <a:rPr lang="en-US" sz="3600" b="1" dirty="0">
                <a:latin typeface="Helvetica" charset="0"/>
                <a:ea typeface="ＭＳ Ｐゴシック" charset="0"/>
                <a:cs typeface="ＭＳ Ｐゴシック" charset="0"/>
              </a:rPr>
              <a:t>A Literal Kingdom for David</a:t>
            </a:r>
            <a:r>
              <a:rPr lang="fr-FR" altLang="ja-JP" sz="3600" b="1" dirty="0">
                <a:latin typeface="Helvetica" charset="0"/>
                <a:ea typeface="ＭＳ Ｐゴシック" charset="0"/>
                <a:cs typeface="ＭＳ Ｐゴシック" charset="0"/>
              </a:rPr>
              <a:t>'</a:t>
            </a:r>
            <a:r>
              <a:rPr lang="en-US" altLang="ja-JP" sz="3600" b="1" dirty="0">
                <a:latin typeface="Helvetica" charset="0"/>
                <a:ea typeface="ＭＳ Ｐゴシック" charset="0"/>
                <a:cs typeface="ＭＳ Ｐゴシック" charset="0"/>
              </a:rPr>
              <a:t>s Line</a:t>
            </a:r>
            <a:endParaRPr lang="en-US" dirty="0">
              <a:latin typeface="Helvetica" charset="0"/>
              <a:ea typeface="ＭＳ Ｐゴシック" charset="0"/>
              <a:cs typeface="ＭＳ Ｐゴシック" charset="0"/>
            </a:endParaRPr>
          </a:p>
        </p:txBody>
      </p:sp>
      <p:sp>
        <p:nvSpPr>
          <p:cNvPr id="156674" name="Rectangle 4"/>
          <p:cNvSpPr>
            <a:spLocks noChangeArrowheads="1"/>
          </p:cNvSpPr>
          <p:nvPr/>
        </p:nvSpPr>
        <p:spPr bwMode="auto">
          <a:xfrm>
            <a:off x="381000" y="1371600"/>
            <a:ext cx="8763000" cy="548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76238" indent="-376238" eaLnBrk="1" hangingPunct="1">
              <a:spcBef>
                <a:spcPct val="20000"/>
              </a:spcBef>
              <a:buClr>
                <a:schemeClr val="folHlink"/>
              </a:buClr>
              <a:buSzPct val="75000"/>
              <a:buFont typeface="Arial" charset="0"/>
              <a:buAutoNum type="arabicPeriod"/>
            </a:pPr>
            <a:r>
              <a:rPr lang="en-US" sz="2800" dirty="0">
                <a:latin typeface="Helvetica" charset="0"/>
              </a:rPr>
              <a:t>Ordinary language for </a:t>
            </a:r>
            <a:r>
              <a:rPr lang="en-US" altLang="ja-JP" sz="2800" dirty="0">
                <a:latin typeface="Helvetica" charset="0"/>
              </a:rPr>
              <a:t>"kingdom" is used</a:t>
            </a:r>
          </a:p>
          <a:p>
            <a:pPr marL="376238" indent="-376238" eaLnBrk="1" hangingPunct="1">
              <a:spcBef>
                <a:spcPct val="20000"/>
              </a:spcBef>
              <a:buClr>
                <a:schemeClr val="folHlink"/>
              </a:buClr>
              <a:buSzPct val="75000"/>
              <a:buFont typeface="Arial" charset="0"/>
              <a:buAutoNum type="arabicPeriod"/>
            </a:pPr>
            <a:r>
              <a:rPr lang="en-US" sz="2800" dirty="0">
                <a:latin typeface="Helvetica" charset="0"/>
              </a:rPr>
              <a:t>Prophets interpreted the kingdom literally</a:t>
            </a:r>
          </a:p>
          <a:p>
            <a:pPr marL="376238" indent="-376238" eaLnBrk="1" hangingPunct="1">
              <a:spcBef>
                <a:spcPct val="20000"/>
              </a:spcBef>
              <a:buClr>
                <a:schemeClr val="folHlink"/>
              </a:buClr>
              <a:buSzPct val="75000"/>
              <a:buFont typeface="Arial" charset="0"/>
              <a:buAutoNum type="arabicPeriod"/>
            </a:pPr>
            <a:r>
              <a:rPr lang="en-US" sz="2800" dirty="0">
                <a:latin typeface="Helvetica" charset="0"/>
              </a:rPr>
              <a:t>Israel interpreted the kingdom literally</a:t>
            </a:r>
          </a:p>
          <a:p>
            <a:pPr marL="376238" indent="-376238" eaLnBrk="1" hangingPunct="1">
              <a:spcBef>
                <a:spcPct val="20000"/>
              </a:spcBef>
              <a:buClr>
                <a:schemeClr val="folHlink"/>
              </a:buClr>
              <a:buSzPct val="75000"/>
              <a:buFont typeface="Arial" charset="0"/>
              <a:buAutoNum type="arabicPeriod"/>
            </a:pPr>
            <a:r>
              <a:rPr lang="en-US" sz="2800" dirty="0">
                <a:latin typeface="Helvetica" charset="0"/>
              </a:rPr>
              <a:t>586 BC kingdom overthrown is the same kind</a:t>
            </a:r>
          </a:p>
          <a:p>
            <a:pPr marL="376238" indent="-376238" eaLnBrk="1" hangingPunct="1">
              <a:spcBef>
                <a:spcPct val="20000"/>
              </a:spcBef>
              <a:buClr>
                <a:schemeClr val="folHlink"/>
              </a:buClr>
              <a:buSzPct val="75000"/>
              <a:buFont typeface="Arial" charset="0"/>
              <a:buAutoNum type="arabicPeriod"/>
            </a:pPr>
            <a:r>
              <a:rPr lang="en-US" sz="2800" dirty="0">
                <a:latin typeface="Helvetica" charset="0"/>
              </a:rPr>
              <a:t>The Davidic Covenant relates only to Israel</a:t>
            </a:r>
          </a:p>
          <a:p>
            <a:pPr marL="376238" indent="-376238" eaLnBrk="1" hangingPunct="1">
              <a:spcBef>
                <a:spcPct val="20000"/>
              </a:spcBef>
              <a:buClr>
                <a:schemeClr val="folHlink"/>
              </a:buClr>
              <a:buSzPct val="75000"/>
              <a:buFont typeface="Arial" charset="0"/>
              <a:buAutoNum type="arabicPeriod"/>
            </a:pPr>
            <a:r>
              <a:rPr lang="en-US" sz="2800" dirty="0">
                <a:latin typeface="Helvetica" charset="0"/>
              </a:rPr>
              <a:t>David saw the covenant applying only to Israel</a:t>
            </a:r>
          </a:p>
          <a:p>
            <a:pPr marL="376238" indent="-376238" eaLnBrk="1" hangingPunct="1">
              <a:spcBef>
                <a:spcPct val="20000"/>
              </a:spcBef>
              <a:buClr>
                <a:schemeClr val="folHlink"/>
              </a:buClr>
              <a:buSzPct val="75000"/>
              <a:buFont typeface="Arial" charset="0"/>
              <a:buAutoNum type="arabicPeriod"/>
            </a:pPr>
            <a:r>
              <a:rPr lang="en-US" sz="2800" dirty="0">
                <a:latin typeface="Helvetica" charset="0"/>
              </a:rPr>
              <a:t>Portions have been fulfilled literally</a:t>
            </a:r>
          </a:p>
          <a:p>
            <a:pPr marL="376238" indent="-376238" eaLnBrk="1" hangingPunct="1">
              <a:spcBef>
                <a:spcPct val="20000"/>
              </a:spcBef>
              <a:buClr>
                <a:schemeClr val="folHlink"/>
              </a:buClr>
              <a:buSzPct val="75000"/>
              <a:buFont typeface="Arial" charset="0"/>
              <a:buAutoNum type="arabicPeriod"/>
            </a:pPr>
            <a:r>
              <a:rPr lang="en-US" sz="2800" dirty="0">
                <a:latin typeface="Helvetica" charset="0"/>
              </a:rPr>
              <a:t>David</a:t>
            </a:r>
            <a:r>
              <a:rPr lang="fr-FR" altLang="ja-JP" sz="2800" dirty="0">
                <a:latin typeface="Helvetica" charset="0"/>
              </a:rPr>
              <a:t>'</a:t>
            </a:r>
            <a:r>
              <a:rPr lang="en-US" altLang="ja-JP" sz="2800" dirty="0">
                <a:latin typeface="Helvetica" charset="0"/>
              </a:rPr>
              <a:t>s throne is not related to Christ</a:t>
            </a:r>
            <a:r>
              <a:rPr lang="fr-FR" altLang="ja-JP" sz="2800" dirty="0">
                <a:latin typeface="Helvetica" charset="0"/>
              </a:rPr>
              <a:t>'</a:t>
            </a:r>
            <a:r>
              <a:rPr lang="en-US" altLang="ja-JP" sz="2800" dirty="0">
                <a:latin typeface="Helvetica" charset="0"/>
              </a:rPr>
              <a:t>s present session in heaven</a:t>
            </a:r>
          </a:p>
          <a:p>
            <a:pPr marL="376238" indent="-376238" eaLnBrk="1" hangingPunct="1">
              <a:spcBef>
                <a:spcPct val="20000"/>
              </a:spcBef>
              <a:buClr>
                <a:schemeClr val="folHlink"/>
              </a:buClr>
              <a:buSzPct val="75000"/>
              <a:buFont typeface="Arial" charset="0"/>
              <a:buAutoNum type="arabicPeriod"/>
            </a:pPr>
            <a:r>
              <a:rPr lang="en-US" sz="2800" dirty="0">
                <a:latin typeface="Helvetica" charset="0"/>
              </a:rPr>
              <a:t>John, Jesus, the 12, and the 70 all offered Israel a literal kingdom (Matt. 3:11; 4;17; 10:7; Luke 10:1, 9)</a:t>
            </a:r>
          </a:p>
        </p:txBody>
      </p:sp>
      <p:sp>
        <p:nvSpPr>
          <p:cNvPr id="156675" name="Text Box 6"/>
          <p:cNvSpPr txBox="1">
            <a:spLocks noChangeArrowheads="1"/>
          </p:cNvSpPr>
          <p:nvPr/>
        </p:nvSpPr>
        <p:spPr bwMode="auto">
          <a:xfrm>
            <a:off x="8137525" y="47625"/>
            <a:ext cx="9636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t>22-23</a:t>
            </a:r>
          </a:p>
        </p:txBody>
      </p:sp>
    </p:spTree>
  </p:cSld>
  <p:clrMapOvr>
    <a:masterClrMapping/>
  </p:clrMapOvr>
  <p:transition spd="med">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p:cNvSpPr txBox="1">
            <a:spLocks/>
          </p:cNvSpPr>
          <p:nvPr/>
        </p:nvSpPr>
        <p:spPr bwMode="auto">
          <a:xfrm>
            <a:off x="1295400" y="1828800"/>
            <a:ext cx="6400800" cy="457200"/>
          </a:xfrm>
          <a:prstGeom prst="rect">
            <a:avLst/>
          </a:prstGeom>
          <a:noFill/>
          <a:ln w="9525">
            <a:noFill/>
            <a:miter lim="800000"/>
            <a:headEnd/>
            <a:tailEnd/>
          </a:ln>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20000"/>
              </a:spcBef>
              <a:buClr>
                <a:srgbClr val="D16349"/>
              </a:buClr>
              <a:buSzPct val="85000"/>
              <a:buFont typeface="Wingdings 2" charset="0"/>
              <a:buNone/>
              <a:defRPr/>
            </a:pPr>
            <a:r>
              <a:rPr lang="en-US" sz="1600" b="1">
                <a:solidFill>
                  <a:srgbClr val="000000"/>
                </a:solidFill>
                <a:effectLst>
                  <a:outerShdw blurRad="38100" dist="38100" dir="2700000" algn="tl">
                    <a:srgbClr val="FFFFFF"/>
                  </a:outerShdw>
                </a:effectLst>
                <a:cs typeface="Arial" charset="0"/>
              </a:rPr>
              <a:t>IN BRIEF</a:t>
            </a:r>
          </a:p>
        </p:txBody>
      </p:sp>
      <p:pic>
        <p:nvPicPr>
          <p:cNvPr id="158722" name="Picture 2"/>
          <p:cNvPicPr>
            <a:picLocks noChangeAspect="1" noChangeArrowheads="1"/>
          </p:cNvPicPr>
          <p:nvPr/>
        </p:nvPicPr>
        <p:blipFill>
          <a:blip r:embed="rId3">
            <a:lum bright="-24000"/>
            <a:extLst>
              <a:ext uri="{28A0092B-C50C-407E-A947-70E740481C1C}">
                <a14:useLocalDpi xmlns:a14="http://schemas.microsoft.com/office/drawing/2010/main"/>
              </a:ext>
            </a:extLst>
          </a:blip>
          <a:srcRect/>
          <a:stretch>
            <a:fillRect/>
          </a:stretch>
        </p:blipFill>
        <p:spPr bwMode="auto">
          <a:xfrm>
            <a:off x="1905000" y="0"/>
            <a:ext cx="5181600" cy="688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itle 3"/>
          <p:cNvSpPr>
            <a:spLocks noGrp="1"/>
          </p:cNvSpPr>
          <p:nvPr>
            <p:ph type="ctrTitle"/>
          </p:nvPr>
        </p:nvSpPr>
        <p:spPr>
          <a:xfrm>
            <a:off x="571500" y="71438"/>
            <a:ext cx="7772400" cy="995362"/>
          </a:xfrm>
        </p:spPr>
        <p:txBody>
          <a:bodyPr/>
          <a:lstStyle/>
          <a:p>
            <a:pPr>
              <a:defRPr/>
            </a:pPr>
            <a:r>
              <a:rPr lang="en-US" b="1">
                <a:solidFill>
                  <a:schemeClr val="bg1"/>
                </a:solidFill>
                <a:effectLst>
                  <a:outerShdw blurRad="38100" dist="38100" dir="2700000" algn="tl">
                    <a:srgbClr val="000000"/>
                  </a:outerShdw>
                </a:effectLst>
                <a:latin typeface="Arial" charset="0"/>
                <a:ea typeface="ＭＳ Ｐゴシック" charset="0"/>
                <a:cs typeface="Arial" charset="0"/>
              </a:rPr>
              <a:t>The New Covenant </a:t>
            </a:r>
          </a:p>
        </p:txBody>
      </p:sp>
      <p:sp>
        <p:nvSpPr>
          <p:cNvPr id="158724" name="Text Box 25"/>
          <p:cNvSpPr txBox="1">
            <a:spLocks noChangeArrowheads="1"/>
          </p:cNvSpPr>
          <p:nvPr/>
        </p:nvSpPr>
        <p:spPr bwMode="auto">
          <a:xfrm>
            <a:off x="8429625" y="0"/>
            <a:ext cx="527050" cy="46196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000000"/>
                </a:solidFill>
              </a:rPr>
              <a:t>23</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4" name="Title 14"/>
          <p:cNvSpPr>
            <a:spLocks noGrp="1"/>
          </p:cNvSpPr>
          <p:nvPr>
            <p:ph type="title"/>
          </p:nvPr>
        </p:nvSpPr>
        <p:spPr>
          <a:xfrm>
            <a:off x="609600" y="76200"/>
            <a:ext cx="8534400" cy="758825"/>
          </a:xfrm>
        </p:spPr>
        <p:txBody>
          <a:bodyPr>
            <a:normAutofit fontScale="90000"/>
          </a:bodyPr>
          <a:lstStyle/>
          <a:p>
            <a:pPr>
              <a:defRPr/>
            </a:pPr>
            <a:r>
              <a:rPr lang="en-US" sz="3600" b="1" dirty="0">
                <a:solidFill>
                  <a:schemeClr val="tx1"/>
                </a:solidFill>
                <a:latin typeface="Arial"/>
                <a:ea typeface="+mj-ea"/>
                <a:cs typeface="Arial"/>
              </a:rPr>
              <a:t>Four Unconditional Biblical Covenants</a:t>
            </a:r>
          </a:p>
        </p:txBody>
      </p:sp>
      <p:sp>
        <p:nvSpPr>
          <p:cNvPr id="2054" name="Text Box 6"/>
          <p:cNvSpPr txBox="1">
            <a:spLocks noChangeArrowheads="1"/>
          </p:cNvSpPr>
          <p:nvPr/>
        </p:nvSpPr>
        <p:spPr bwMode="auto">
          <a:xfrm>
            <a:off x="1600200" y="847725"/>
            <a:ext cx="6248400" cy="708025"/>
          </a:xfrm>
          <a:prstGeom prst="rect">
            <a:avLst/>
          </a:prstGeom>
          <a:solidFill>
            <a:srgbClr val="000000"/>
          </a:solidFill>
          <a:ln w="19050">
            <a:solidFill>
              <a:schemeClr val="tx1"/>
            </a:solid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en-US" sz="2000" b="1">
                <a:solidFill>
                  <a:srgbClr val="FFFFFF"/>
                </a:solidFill>
                <a:effectLst>
                  <a:outerShdw blurRad="38100" dist="38100" dir="2700000" algn="tl">
                    <a:srgbClr val="C5D1D7"/>
                  </a:outerShdw>
                </a:effectLst>
              </a:rPr>
              <a:t>ABRAHAMIC</a:t>
            </a:r>
            <a:br>
              <a:rPr lang="en-US" sz="2000" b="1">
                <a:solidFill>
                  <a:srgbClr val="FFFFFF"/>
                </a:solidFill>
                <a:effectLst>
                  <a:outerShdw blurRad="38100" dist="38100" dir="2700000" algn="tl">
                    <a:srgbClr val="C5D1D7"/>
                  </a:outerShdw>
                </a:effectLst>
              </a:rPr>
            </a:br>
            <a:r>
              <a:rPr lang="en-US" sz="2000" b="1">
                <a:solidFill>
                  <a:srgbClr val="FFFFFF"/>
                </a:solidFill>
                <a:effectLst>
                  <a:outerShdw blurRad="38100" dist="38100" dir="2700000" algn="tl">
                    <a:srgbClr val="C5D1D7"/>
                  </a:outerShdw>
                </a:effectLst>
              </a:rPr>
              <a:t>Genesis 12:1-3</a:t>
            </a:r>
          </a:p>
        </p:txBody>
      </p:sp>
      <p:grpSp>
        <p:nvGrpSpPr>
          <p:cNvPr id="160771" name="Group 20"/>
          <p:cNvGrpSpPr>
            <a:grpSpLocks/>
          </p:cNvGrpSpPr>
          <p:nvPr/>
        </p:nvGrpSpPr>
        <p:grpSpPr bwMode="auto">
          <a:xfrm>
            <a:off x="1524000" y="1371600"/>
            <a:ext cx="6262688" cy="3186113"/>
            <a:chOff x="672" y="1621"/>
            <a:chExt cx="4080" cy="2075"/>
          </a:xfrm>
        </p:grpSpPr>
        <p:sp>
          <p:nvSpPr>
            <p:cNvPr id="160777" name="AutoShape 16"/>
            <p:cNvSpPr>
              <a:spLocks noChangeArrowheads="1"/>
            </p:cNvSpPr>
            <p:nvPr/>
          </p:nvSpPr>
          <p:spPr bwMode="auto">
            <a:xfrm>
              <a:off x="3792" y="1824"/>
              <a:ext cx="960" cy="1872"/>
            </a:xfrm>
            <a:prstGeom prst="downArrow">
              <a:avLst>
                <a:gd name="adj1" fmla="val 50000"/>
                <a:gd name="adj2" fmla="val 48750"/>
              </a:avLst>
            </a:prstGeom>
            <a:gradFill rotWithShape="0">
              <a:gsLst>
                <a:gs pos="0">
                  <a:schemeClr val="accent1"/>
                </a:gs>
                <a:gs pos="100000">
                  <a:schemeClr val="hlink">
                    <a:alpha val="20000"/>
                  </a:schemeClr>
                </a:gs>
              </a:gsLst>
              <a:lin ang="5400000" scaled="1"/>
            </a:gradFill>
            <a:ln w="28575">
              <a:solidFill>
                <a:schemeClr val="tx1"/>
              </a:solidFill>
              <a:miter lim="800000"/>
              <a:headEnd/>
              <a:tailEnd/>
            </a:ln>
          </p:spPr>
          <p:txBody>
            <a:bodyPr wrap="none" anchor="ctr"/>
            <a:lstStyle/>
            <a:p>
              <a:pPr eaLnBrk="1" hangingPunct="1"/>
              <a:endParaRPr lang="en-US" sz="1800" b="1">
                <a:solidFill>
                  <a:srgbClr val="000000"/>
                </a:solidFill>
              </a:endParaRPr>
            </a:p>
          </p:txBody>
        </p:sp>
        <p:sp>
          <p:nvSpPr>
            <p:cNvPr id="160778" name="AutoShape 15"/>
            <p:cNvSpPr>
              <a:spLocks noChangeArrowheads="1"/>
            </p:cNvSpPr>
            <p:nvPr/>
          </p:nvSpPr>
          <p:spPr bwMode="auto">
            <a:xfrm>
              <a:off x="2208" y="1824"/>
              <a:ext cx="960" cy="1872"/>
            </a:xfrm>
            <a:prstGeom prst="downArrow">
              <a:avLst>
                <a:gd name="adj1" fmla="val 50000"/>
                <a:gd name="adj2" fmla="val 48750"/>
              </a:avLst>
            </a:prstGeom>
            <a:gradFill rotWithShape="0">
              <a:gsLst>
                <a:gs pos="0">
                  <a:schemeClr val="accent1"/>
                </a:gs>
                <a:gs pos="100000">
                  <a:schemeClr val="hlink">
                    <a:alpha val="20000"/>
                  </a:schemeClr>
                </a:gs>
              </a:gsLst>
              <a:lin ang="5400000" scaled="1"/>
            </a:gradFill>
            <a:ln w="28575">
              <a:solidFill>
                <a:schemeClr val="tx1"/>
              </a:solidFill>
              <a:miter lim="800000"/>
              <a:headEnd/>
              <a:tailEnd/>
            </a:ln>
          </p:spPr>
          <p:txBody>
            <a:bodyPr wrap="none" anchor="ctr"/>
            <a:lstStyle/>
            <a:p>
              <a:pPr eaLnBrk="1" hangingPunct="1"/>
              <a:endParaRPr lang="en-US" sz="1800" b="1">
                <a:solidFill>
                  <a:srgbClr val="000000"/>
                </a:solidFill>
              </a:endParaRPr>
            </a:p>
          </p:txBody>
        </p:sp>
        <p:sp>
          <p:nvSpPr>
            <p:cNvPr id="160779" name="AutoShape 7"/>
            <p:cNvSpPr>
              <a:spLocks noChangeArrowheads="1"/>
            </p:cNvSpPr>
            <p:nvPr/>
          </p:nvSpPr>
          <p:spPr bwMode="auto">
            <a:xfrm>
              <a:off x="672" y="1776"/>
              <a:ext cx="960" cy="1872"/>
            </a:xfrm>
            <a:prstGeom prst="downArrow">
              <a:avLst>
                <a:gd name="adj1" fmla="val 50000"/>
                <a:gd name="adj2" fmla="val 48750"/>
              </a:avLst>
            </a:prstGeom>
            <a:gradFill rotWithShape="0">
              <a:gsLst>
                <a:gs pos="0">
                  <a:schemeClr val="accent1"/>
                </a:gs>
                <a:gs pos="100000">
                  <a:schemeClr val="hlink">
                    <a:alpha val="20000"/>
                  </a:schemeClr>
                </a:gs>
              </a:gsLst>
              <a:lin ang="5400000" scaled="1"/>
            </a:gradFill>
            <a:ln w="28575">
              <a:solidFill>
                <a:schemeClr val="tx1"/>
              </a:solidFill>
              <a:miter lim="800000"/>
              <a:headEnd/>
              <a:tailEnd/>
            </a:ln>
          </p:spPr>
          <p:txBody>
            <a:bodyPr wrap="none" anchor="ctr"/>
            <a:lstStyle/>
            <a:p>
              <a:pPr eaLnBrk="1" hangingPunct="1"/>
              <a:endParaRPr lang="en-US" sz="1800" b="1">
                <a:solidFill>
                  <a:srgbClr val="000000"/>
                </a:solidFill>
              </a:endParaRPr>
            </a:p>
          </p:txBody>
        </p:sp>
        <p:sp>
          <p:nvSpPr>
            <p:cNvPr id="160780" name="Text Box 11"/>
            <p:cNvSpPr txBox="1">
              <a:spLocks noChangeArrowheads="1"/>
            </p:cNvSpPr>
            <p:nvPr/>
          </p:nvSpPr>
          <p:spPr bwMode="auto">
            <a:xfrm flipV="1">
              <a:off x="971" y="1921"/>
              <a:ext cx="401" cy="10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800" b="1">
                  <a:solidFill>
                    <a:srgbClr val="000000"/>
                  </a:solidFill>
                </a:rPr>
                <a:t>LAND</a:t>
              </a:r>
            </a:p>
          </p:txBody>
        </p:sp>
        <p:sp>
          <p:nvSpPr>
            <p:cNvPr id="160781" name="Rectangle 13"/>
            <p:cNvSpPr>
              <a:spLocks noChangeArrowheads="1"/>
            </p:cNvSpPr>
            <p:nvPr/>
          </p:nvSpPr>
          <p:spPr bwMode="auto">
            <a:xfrm flipH="1" flipV="1">
              <a:off x="2469" y="1969"/>
              <a:ext cx="401" cy="10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a:spAutoFit/>
            </a:bodyPr>
            <a:lstStyle/>
            <a:p>
              <a:pPr eaLnBrk="1" hangingPunct="1"/>
              <a:r>
                <a:rPr lang="en-US" sz="2800" b="1">
                  <a:solidFill>
                    <a:srgbClr val="000000"/>
                  </a:solidFill>
                </a:rPr>
                <a:t>SEED</a:t>
              </a:r>
            </a:p>
          </p:txBody>
        </p:sp>
        <p:sp>
          <p:nvSpPr>
            <p:cNvPr id="160782" name="Rectangle 14"/>
            <p:cNvSpPr>
              <a:spLocks noChangeArrowheads="1"/>
            </p:cNvSpPr>
            <p:nvPr/>
          </p:nvSpPr>
          <p:spPr bwMode="auto">
            <a:xfrm flipH="1" flipV="1">
              <a:off x="4072" y="1621"/>
              <a:ext cx="401" cy="1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a:spAutoFit/>
            </a:bodyPr>
            <a:lstStyle/>
            <a:p>
              <a:pPr eaLnBrk="1" hangingPunct="1"/>
              <a:r>
                <a:rPr lang="en-US" sz="2800" b="1">
                  <a:solidFill>
                    <a:srgbClr val="FF0508"/>
                  </a:solidFill>
                </a:rPr>
                <a:t>   </a:t>
              </a:r>
              <a:r>
                <a:rPr lang="en-US" sz="2800" b="1">
                  <a:solidFill>
                    <a:srgbClr val="000000"/>
                  </a:solidFill>
                </a:rPr>
                <a:t>BLESSING</a:t>
              </a:r>
            </a:p>
          </p:txBody>
        </p:sp>
      </p:grpSp>
      <p:sp>
        <p:nvSpPr>
          <p:cNvPr id="160772" name="Rectangle 17"/>
          <p:cNvSpPr>
            <a:spLocks noChangeArrowheads="1"/>
          </p:cNvSpPr>
          <p:nvPr/>
        </p:nvSpPr>
        <p:spPr bwMode="auto">
          <a:xfrm>
            <a:off x="214313" y="4627563"/>
            <a:ext cx="2895600" cy="762000"/>
          </a:xfrm>
          <a:prstGeom prst="rect">
            <a:avLst/>
          </a:prstGeom>
          <a:solidFill>
            <a:schemeClr val="bg1"/>
          </a:solidFill>
          <a:ln w="28575">
            <a:solidFill>
              <a:schemeClr val="tx1"/>
            </a:solidFill>
            <a:miter lim="800000"/>
            <a:headEnd/>
            <a:tailEnd/>
          </a:ln>
        </p:spPr>
        <p:txBody>
          <a:bodyPr wrap="none" anchor="ctr"/>
          <a:lstStyle/>
          <a:p>
            <a:pPr algn="ctr" eaLnBrk="1" hangingPunct="1"/>
            <a:r>
              <a:rPr lang="en-US" sz="1800" b="1">
                <a:solidFill>
                  <a:srgbClr val="000000"/>
                </a:solidFill>
              </a:rPr>
              <a:t>LAND</a:t>
            </a:r>
          </a:p>
          <a:p>
            <a:pPr algn="ctr" eaLnBrk="1" hangingPunct="1"/>
            <a:r>
              <a:rPr lang="en-US" sz="1800" b="1">
                <a:solidFill>
                  <a:srgbClr val="000000"/>
                </a:solidFill>
              </a:rPr>
              <a:t>Deut 30:1-10</a:t>
            </a:r>
          </a:p>
        </p:txBody>
      </p:sp>
      <p:sp>
        <p:nvSpPr>
          <p:cNvPr id="160773" name="Rectangle 18"/>
          <p:cNvSpPr>
            <a:spLocks noChangeArrowheads="1"/>
          </p:cNvSpPr>
          <p:nvPr/>
        </p:nvSpPr>
        <p:spPr bwMode="auto">
          <a:xfrm>
            <a:off x="3167063" y="4627563"/>
            <a:ext cx="2895600" cy="762000"/>
          </a:xfrm>
          <a:prstGeom prst="rect">
            <a:avLst/>
          </a:prstGeom>
          <a:solidFill>
            <a:schemeClr val="bg1"/>
          </a:solidFill>
          <a:ln w="28575">
            <a:solidFill>
              <a:schemeClr val="tx1"/>
            </a:solidFill>
            <a:miter lim="800000"/>
            <a:headEnd/>
            <a:tailEnd/>
          </a:ln>
        </p:spPr>
        <p:txBody>
          <a:bodyPr wrap="none" anchor="ctr"/>
          <a:lstStyle/>
          <a:p>
            <a:pPr algn="ctr" eaLnBrk="1" hangingPunct="1"/>
            <a:r>
              <a:rPr lang="en-US" sz="1800" b="1">
                <a:solidFill>
                  <a:srgbClr val="000000"/>
                </a:solidFill>
              </a:rPr>
              <a:t>DAVIDIC</a:t>
            </a:r>
          </a:p>
          <a:p>
            <a:pPr algn="ctr" eaLnBrk="1" hangingPunct="1"/>
            <a:r>
              <a:rPr lang="en-US" sz="1800" b="1">
                <a:solidFill>
                  <a:srgbClr val="000000"/>
                </a:solidFill>
              </a:rPr>
              <a:t>2 Sam 7:12-16</a:t>
            </a:r>
          </a:p>
        </p:txBody>
      </p:sp>
      <p:sp>
        <p:nvSpPr>
          <p:cNvPr id="160774" name="Rectangle 19"/>
          <p:cNvSpPr>
            <a:spLocks noChangeArrowheads="1"/>
          </p:cNvSpPr>
          <p:nvPr/>
        </p:nvSpPr>
        <p:spPr bwMode="auto">
          <a:xfrm>
            <a:off x="6119813" y="4627563"/>
            <a:ext cx="2895600" cy="762000"/>
          </a:xfrm>
          <a:prstGeom prst="rect">
            <a:avLst/>
          </a:prstGeom>
          <a:solidFill>
            <a:schemeClr val="bg1"/>
          </a:solidFill>
          <a:ln w="28575">
            <a:solidFill>
              <a:schemeClr val="tx1"/>
            </a:solidFill>
            <a:miter lim="800000"/>
            <a:headEnd/>
            <a:tailEnd/>
          </a:ln>
        </p:spPr>
        <p:txBody>
          <a:bodyPr wrap="none" anchor="ctr"/>
          <a:lstStyle/>
          <a:p>
            <a:pPr algn="ctr" eaLnBrk="1" hangingPunct="1"/>
            <a:r>
              <a:rPr lang="en-US" sz="1800" b="1">
                <a:solidFill>
                  <a:srgbClr val="000000"/>
                </a:solidFill>
              </a:rPr>
              <a:t>NEW</a:t>
            </a:r>
          </a:p>
          <a:p>
            <a:pPr algn="ctr" eaLnBrk="1" hangingPunct="1"/>
            <a:r>
              <a:rPr lang="en-US" sz="1800" b="1">
                <a:solidFill>
                  <a:srgbClr val="000000"/>
                </a:solidFill>
              </a:rPr>
              <a:t>Jer. 31:31-34</a:t>
            </a:r>
          </a:p>
        </p:txBody>
      </p:sp>
      <p:sp>
        <p:nvSpPr>
          <p:cNvPr id="160775" name="Text Box 25"/>
          <p:cNvSpPr txBox="1">
            <a:spLocks noChangeArrowheads="1"/>
          </p:cNvSpPr>
          <p:nvPr/>
        </p:nvSpPr>
        <p:spPr bwMode="auto">
          <a:xfrm>
            <a:off x="8429625" y="0"/>
            <a:ext cx="527050" cy="46196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000000"/>
                </a:solidFill>
              </a:rPr>
              <a:t>21</a:t>
            </a:r>
          </a:p>
        </p:txBody>
      </p:sp>
      <p:sp>
        <p:nvSpPr>
          <p:cNvPr id="160776" name="Rectangle 16"/>
          <p:cNvSpPr>
            <a:spLocks noChangeArrowheads="1"/>
          </p:cNvSpPr>
          <p:nvPr/>
        </p:nvSpPr>
        <p:spPr bwMode="auto">
          <a:xfrm>
            <a:off x="457200" y="5391150"/>
            <a:ext cx="8458200" cy="1014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spcBef>
                <a:spcPct val="50000"/>
              </a:spcBef>
            </a:pPr>
            <a:r>
              <a:rPr lang="en-US" sz="2000" b="1" dirty="0">
                <a:solidFill>
                  <a:srgbClr val="000000"/>
                </a:solidFill>
              </a:rPr>
              <a:t>God</a:t>
            </a:r>
            <a:r>
              <a:rPr lang="fr-FR" altLang="ja-JP" sz="2000" b="1" dirty="0">
                <a:solidFill>
                  <a:srgbClr val="000000"/>
                </a:solidFill>
              </a:rPr>
              <a:t>'</a:t>
            </a:r>
            <a:r>
              <a:rPr lang="en-US" altLang="ja-JP" sz="2000" b="1" dirty="0">
                <a:solidFill>
                  <a:srgbClr val="000000"/>
                </a:solidFill>
              </a:rPr>
              <a:t>s unconditional amplification of the blessing promise in the Abrahamic Covenant where Judah and Israel will experience national and spiritual redemption. </a:t>
            </a:r>
            <a:endParaRPr lang="en-US" sz="2000" b="1" dirty="0">
              <a:solidFill>
                <a:srgbClr val="0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ChangeArrowheads="1"/>
          </p:cNvSpPr>
          <p:nvPr>
            <p:ph type="title"/>
          </p:nvPr>
        </p:nvSpPr>
        <p:spPr>
          <a:xfrm>
            <a:off x="301625" y="76200"/>
            <a:ext cx="8534400" cy="758825"/>
          </a:xfrm>
        </p:spPr>
        <p:txBody>
          <a:bodyPr/>
          <a:lstStyle/>
          <a:p>
            <a:r>
              <a:rPr lang="en-US" sz="4400" b="1">
                <a:solidFill>
                  <a:schemeClr val="tx1"/>
                </a:solidFill>
                <a:latin typeface="Arial" charset="0"/>
                <a:ea typeface="ＭＳ Ｐゴシック" charset="0"/>
                <a:cs typeface="Arial" charset="0"/>
              </a:rPr>
              <a:t>The New Covenant</a:t>
            </a:r>
          </a:p>
        </p:txBody>
      </p:sp>
      <p:pic>
        <p:nvPicPr>
          <p:cNvPr id="162818" name="Picture 2" descr="New_covenan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68925" y="1600200"/>
            <a:ext cx="3243263" cy="4648200"/>
          </a:xfrm>
          <a:prstGeom prst="rect">
            <a:avLst/>
          </a:prstGeom>
          <a:noFill/>
          <a:ln w="101600">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sp>
        <p:nvSpPr>
          <p:cNvPr id="162819" name="TextBox 4"/>
          <p:cNvSpPr txBox="1">
            <a:spLocks noChangeArrowheads="1"/>
          </p:cNvSpPr>
          <p:nvPr/>
        </p:nvSpPr>
        <p:spPr bwMode="auto">
          <a:xfrm>
            <a:off x="3048000" y="685800"/>
            <a:ext cx="285432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660066"/>
                </a:solidFill>
              </a:rPr>
              <a:t>Jeremiah 31:31-34</a:t>
            </a:r>
          </a:p>
        </p:txBody>
      </p:sp>
      <p:sp>
        <p:nvSpPr>
          <p:cNvPr id="162820" name="Rectangle 3"/>
          <p:cNvSpPr txBox="1">
            <a:spLocks noChangeArrowheads="1"/>
          </p:cNvSpPr>
          <p:nvPr/>
        </p:nvSpPr>
        <p:spPr bwMode="auto">
          <a:xfrm>
            <a:off x="119063" y="1295400"/>
            <a:ext cx="5291137" cy="5267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baseline="30000" dirty="0">
                <a:solidFill>
                  <a:srgbClr val="000000"/>
                </a:solidFill>
                <a:cs typeface="Arial" charset="0"/>
              </a:rPr>
              <a:t>31</a:t>
            </a:r>
            <a:r>
              <a:rPr lang="en-US" altLang="ja-JP" b="1" dirty="0">
                <a:solidFill>
                  <a:srgbClr val="000000"/>
                </a:solidFill>
                <a:cs typeface="Arial" charset="0"/>
              </a:rPr>
              <a:t>"The time is coming," declares the L</a:t>
            </a:r>
            <a:r>
              <a:rPr lang="en-US" altLang="ja-JP" sz="2000" b="1" dirty="0">
                <a:solidFill>
                  <a:srgbClr val="000000"/>
                </a:solidFill>
                <a:cs typeface="Arial" charset="0"/>
              </a:rPr>
              <a:t>ORD</a:t>
            </a:r>
            <a:r>
              <a:rPr lang="en-US" altLang="ja-JP" b="1" dirty="0">
                <a:solidFill>
                  <a:srgbClr val="000000"/>
                </a:solidFill>
                <a:cs typeface="Arial" charset="0"/>
              </a:rPr>
              <a:t>, "when I will make a new covenant </a:t>
            </a:r>
            <a:r>
              <a:rPr lang="en-US" altLang="ja-JP" b="1" dirty="0">
                <a:solidFill>
                  <a:srgbClr val="0000FF"/>
                </a:solidFill>
                <a:cs typeface="Arial" charset="0"/>
              </a:rPr>
              <a:t>with the house of Israel and with the house of Judah</a:t>
            </a:r>
            <a:r>
              <a:rPr lang="en-US" altLang="ja-JP" b="1" dirty="0">
                <a:solidFill>
                  <a:srgbClr val="000000"/>
                </a:solidFill>
                <a:cs typeface="Arial" charset="0"/>
              </a:rPr>
              <a:t>. </a:t>
            </a:r>
          </a:p>
          <a:p>
            <a:pPr eaLnBrk="1" hangingPunct="1"/>
            <a:r>
              <a:rPr lang="en-US" b="1" baseline="30000" dirty="0">
                <a:solidFill>
                  <a:srgbClr val="000000"/>
                </a:solidFill>
                <a:cs typeface="Arial" charset="0"/>
              </a:rPr>
              <a:t>32</a:t>
            </a:r>
            <a:r>
              <a:rPr lang="en-US" b="1" dirty="0">
                <a:solidFill>
                  <a:srgbClr val="000000"/>
                </a:solidFill>
                <a:cs typeface="Arial" charset="0"/>
              </a:rPr>
              <a:t>It will not be like the covenant I made with their forefathers when I took them by the hand to lead them out of Egypt, because they broke my covenant, though I was a husband to them,</a:t>
            </a:r>
            <a:r>
              <a:rPr lang="en-US" altLang="ja-JP" b="1" dirty="0">
                <a:solidFill>
                  <a:srgbClr val="000000"/>
                </a:solidFill>
                <a:cs typeface="Arial" charset="0"/>
              </a:rPr>
              <a:t>" declares the L</a:t>
            </a:r>
            <a:r>
              <a:rPr lang="en-US" altLang="ja-JP" sz="2000" b="1" dirty="0">
                <a:solidFill>
                  <a:srgbClr val="000000"/>
                </a:solidFill>
                <a:cs typeface="Arial" charset="0"/>
              </a:rPr>
              <a:t>ORD</a:t>
            </a:r>
            <a:r>
              <a:rPr lang="en-US" altLang="ja-JP" b="1" dirty="0">
                <a:solidFill>
                  <a:srgbClr val="000000"/>
                </a:solidFill>
                <a:cs typeface="Arial" charset="0"/>
              </a:rPr>
              <a:t>.</a:t>
            </a:r>
          </a:p>
          <a:p>
            <a:pPr eaLnBrk="1" hangingPunct="1"/>
            <a:r>
              <a:rPr lang="en-US" b="1" baseline="30000" dirty="0">
                <a:solidFill>
                  <a:srgbClr val="000000"/>
                </a:solidFill>
                <a:cs typeface="Arial" charset="0"/>
              </a:rPr>
              <a:t>33</a:t>
            </a:r>
            <a:r>
              <a:rPr lang="en-US" altLang="ja-JP" b="1" dirty="0">
                <a:solidFill>
                  <a:srgbClr val="000000"/>
                </a:solidFill>
                <a:cs typeface="Arial" charset="0"/>
              </a:rPr>
              <a:t>"This is the covenant I will make with the house of Israel after that time," declares the L</a:t>
            </a:r>
            <a:r>
              <a:rPr lang="en-US" altLang="ja-JP" sz="2000" b="1" dirty="0">
                <a:solidFill>
                  <a:srgbClr val="000000"/>
                </a:solidFill>
                <a:cs typeface="Arial" charset="0"/>
              </a:rPr>
              <a:t>ORD</a:t>
            </a:r>
            <a:r>
              <a:rPr lang="en-US" altLang="ja-JP" b="1" dirty="0">
                <a:solidFill>
                  <a:srgbClr val="000000"/>
                </a:solidFill>
                <a:cs typeface="Arial" charset="0"/>
              </a:rPr>
              <a:t>.</a:t>
            </a:r>
            <a:endParaRPr lang="en-US" b="1" dirty="0">
              <a:solidFill>
                <a:srgbClr val="000000"/>
              </a:solidFill>
              <a:cs typeface="Arial" charset="0"/>
            </a:endParaRPr>
          </a:p>
        </p:txBody>
      </p:sp>
      <p:sp>
        <p:nvSpPr>
          <p:cNvPr id="162821" name="Text Box 25"/>
          <p:cNvSpPr txBox="1">
            <a:spLocks noChangeArrowheads="1"/>
          </p:cNvSpPr>
          <p:nvPr/>
        </p:nvSpPr>
        <p:spPr bwMode="auto">
          <a:xfrm>
            <a:off x="8429625" y="0"/>
            <a:ext cx="527050" cy="46196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000000"/>
                </a:solidFill>
              </a:rPr>
              <a:t>23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5"/>
          <p:cNvSpPr>
            <a:spLocks noChangeArrowheads="1"/>
          </p:cNvSpPr>
          <p:nvPr/>
        </p:nvSpPr>
        <p:spPr bwMode="auto">
          <a:xfrm>
            <a:off x="-36512" y="0"/>
            <a:ext cx="9180512" cy="6858000"/>
          </a:xfrm>
          <a:prstGeom prst="rect">
            <a:avLst/>
          </a:prstGeom>
          <a:solidFill>
            <a:schemeClr val="accent1"/>
          </a:solidFill>
          <a:ln w="9525">
            <a:solidFill>
              <a:schemeClr val="tx1"/>
            </a:solidFill>
            <a:round/>
            <a:headEnd/>
            <a:tailEnd/>
          </a:ln>
        </p:spPr>
        <p:txBody>
          <a:bodyPr/>
          <a:lstStyle/>
          <a:p>
            <a:endParaRPr lang="en-US"/>
          </a:p>
        </p:txBody>
      </p:sp>
      <p:sp>
        <p:nvSpPr>
          <p:cNvPr id="2" name="Title 1"/>
          <p:cNvSpPr>
            <a:spLocks noGrp="1"/>
          </p:cNvSpPr>
          <p:nvPr>
            <p:ph type="title"/>
          </p:nvPr>
        </p:nvSpPr>
        <p:spPr>
          <a:xfrm>
            <a:off x="0" y="0"/>
            <a:ext cx="9144000" cy="838200"/>
          </a:xfrm>
          <a:solidFill>
            <a:srgbClr val="1F0769"/>
          </a:solidFill>
        </p:spPr>
        <p:txBody>
          <a:bodyPr/>
          <a:lstStyle/>
          <a:p>
            <a:pPr algn="ctr">
              <a:defRPr/>
            </a:pPr>
            <a:r>
              <a:rPr lang="en-US" sz="3600"/>
              <a:t>Guidelines to Interpret Prophecy</a:t>
            </a:r>
          </a:p>
        </p:txBody>
      </p:sp>
      <p:sp>
        <p:nvSpPr>
          <p:cNvPr id="3" name="Content Placeholder 2"/>
          <p:cNvSpPr>
            <a:spLocks noGrp="1"/>
          </p:cNvSpPr>
          <p:nvPr>
            <p:ph idx="1"/>
          </p:nvPr>
        </p:nvSpPr>
        <p:spPr>
          <a:xfrm>
            <a:off x="304800" y="990600"/>
            <a:ext cx="8839200" cy="5334000"/>
          </a:xfrm>
          <a:effectLst/>
        </p:spPr>
        <p:txBody>
          <a:bodyPr/>
          <a:lstStyle/>
          <a:p>
            <a:pPr marL="717550" indent="-717550">
              <a:buFont typeface="Monotype Sorts" charset="0"/>
              <a:buNone/>
              <a:defRPr/>
            </a:pPr>
            <a:r>
              <a:rPr lang="en-US" sz="2800" b="1" dirty="0">
                <a:effectLst>
                  <a:outerShdw blurRad="44450" dist="88900" dir="2700000" algn="tl" rotWithShape="0">
                    <a:srgbClr val="000000"/>
                  </a:outerShdw>
                </a:effectLst>
                <a:latin typeface="Arial" charset="0"/>
                <a:ea typeface="Osaka" charset="0"/>
                <a:cs typeface="Arial" charset="0"/>
              </a:rPr>
              <a:t>a.	Interpret the prophetic passage </a:t>
            </a:r>
            <a:r>
              <a:rPr lang="en-US" sz="2800" b="1" i="1" dirty="0">
                <a:solidFill>
                  <a:srgbClr val="FFFFFF"/>
                </a:solidFill>
                <a:effectLst>
                  <a:outerShdw blurRad="44450" dist="88900" dir="2700000" algn="tl" rotWithShape="0">
                    <a:srgbClr val="000000"/>
                  </a:outerShdw>
                </a:effectLst>
                <a:latin typeface="Arial" charset="0"/>
                <a:ea typeface="Osaka" charset="0"/>
                <a:cs typeface="Arial" charset="0"/>
              </a:rPr>
              <a:t>literally</a:t>
            </a:r>
            <a:r>
              <a:rPr lang="en-US" sz="2800" b="1" dirty="0">
                <a:solidFill>
                  <a:srgbClr val="FFFFFF"/>
                </a:solidFill>
                <a:effectLst>
                  <a:outerShdw blurRad="44450" dist="88900" dir="2700000" algn="tl" rotWithShape="0">
                    <a:srgbClr val="000000"/>
                  </a:outerShdw>
                </a:effectLst>
                <a:latin typeface="Arial" charset="0"/>
                <a:ea typeface="Osaka" charset="0"/>
                <a:cs typeface="Arial" charset="0"/>
              </a:rPr>
              <a:t> </a:t>
            </a:r>
            <a:r>
              <a:rPr lang="en-US" sz="2800" b="1" dirty="0">
                <a:effectLst>
                  <a:outerShdw blurRad="44450" dist="88900" dir="2700000" algn="tl" rotWithShape="0">
                    <a:srgbClr val="000000"/>
                  </a:outerShdw>
                </a:effectLst>
                <a:latin typeface="Arial" charset="0"/>
                <a:ea typeface="Osaka" charset="0"/>
                <a:cs typeface="Arial" charset="0"/>
              </a:rPr>
              <a:t>(land boundaries in Gen. 17:8, p. 21)</a:t>
            </a:r>
          </a:p>
          <a:p>
            <a:pPr marL="717550" indent="-717550">
              <a:buFont typeface="Monotype Sorts" charset="0"/>
              <a:buNone/>
              <a:defRPr/>
            </a:pPr>
            <a:r>
              <a:rPr lang="en-US" sz="2800" b="1" dirty="0">
                <a:effectLst>
                  <a:outerShdw blurRad="44450" dist="88900" dir="2700000" algn="tl" rotWithShape="0">
                    <a:srgbClr val="000000"/>
                  </a:outerShdw>
                </a:effectLst>
                <a:latin typeface="Arial" charset="0"/>
                <a:ea typeface="Osaka" charset="0"/>
                <a:cs typeface="Arial" charset="0"/>
              </a:rPr>
              <a:t>b.	Interpret by </a:t>
            </a:r>
            <a:r>
              <a:rPr lang="en-US" sz="2800" b="1" i="1" dirty="0">
                <a:solidFill>
                  <a:srgbClr val="FFFFFF"/>
                </a:solidFill>
                <a:effectLst>
                  <a:outerShdw blurRad="44450" dist="88900" dir="2700000" algn="tl" rotWithShape="0">
                    <a:srgbClr val="000000"/>
                  </a:outerShdw>
                </a:effectLst>
                <a:latin typeface="Arial" charset="0"/>
                <a:ea typeface="Osaka" charset="0"/>
                <a:cs typeface="Arial" charset="0"/>
              </a:rPr>
              <a:t>comparing </a:t>
            </a:r>
            <a:r>
              <a:rPr lang="en-US" sz="2800" b="1" i="1" dirty="0">
                <a:effectLst>
                  <a:outerShdw blurRad="44450" dist="88900" dir="2700000" algn="tl" rotWithShape="0">
                    <a:srgbClr val="000000"/>
                  </a:outerShdw>
                </a:effectLst>
                <a:latin typeface="Arial" charset="0"/>
                <a:ea typeface="Osaka" charset="0"/>
                <a:cs typeface="Arial" charset="0"/>
              </a:rPr>
              <a:t>prophecy</a:t>
            </a:r>
            <a:r>
              <a:rPr lang="en-US" sz="2800" b="1" dirty="0">
                <a:effectLst>
                  <a:outerShdw blurRad="44450" dist="88900" dir="2700000" algn="tl" rotWithShape="0">
                    <a:srgbClr val="000000"/>
                  </a:outerShdw>
                </a:effectLst>
                <a:latin typeface="Arial" charset="0"/>
                <a:ea typeface="Osaka" charset="0"/>
                <a:cs typeface="Arial" charset="0"/>
              </a:rPr>
              <a:t> with prophecy (Isa., Dan. &amp; Zech. affect Rev)</a:t>
            </a:r>
          </a:p>
          <a:p>
            <a:pPr marL="717550" indent="-717550">
              <a:buFont typeface="Monotype Sorts" charset="0"/>
              <a:buNone/>
              <a:defRPr/>
            </a:pPr>
            <a:r>
              <a:rPr lang="en-US" sz="2800" b="1" dirty="0">
                <a:effectLst>
                  <a:outerShdw blurRad="44450" dist="88900" dir="2700000" algn="tl" rotWithShape="0">
                    <a:srgbClr val="000000"/>
                  </a:outerShdw>
                </a:effectLst>
                <a:latin typeface="Arial" charset="0"/>
                <a:ea typeface="Osaka" charset="0"/>
                <a:cs typeface="Arial" charset="0"/>
              </a:rPr>
              <a:t>c.	Interpret in light of possible </a:t>
            </a:r>
            <a:r>
              <a:rPr lang="en-US" sz="2800" b="1" i="1" dirty="0">
                <a:solidFill>
                  <a:srgbClr val="FFFFFF"/>
                </a:solidFill>
                <a:effectLst>
                  <a:outerShdw blurRad="44450" dist="88900" dir="2700000" algn="tl" rotWithShape="0">
                    <a:srgbClr val="000000"/>
                  </a:outerShdw>
                </a:effectLst>
                <a:latin typeface="Arial" charset="0"/>
                <a:ea typeface="Osaka" charset="0"/>
                <a:cs typeface="Arial" charset="0"/>
              </a:rPr>
              <a:t>time intervals</a:t>
            </a:r>
            <a:r>
              <a:rPr lang="en-US" sz="2800" b="1" dirty="0">
                <a:solidFill>
                  <a:srgbClr val="FFFFFF"/>
                </a:solidFill>
                <a:effectLst>
                  <a:outerShdw blurRad="44450" dist="88900" dir="2700000" algn="tl" rotWithShape="0">
                    <a:srgbClr val="000000"/>
                  </a:outerShdw>
                </a:effectLst>
                <a:latin typeface="Arial" charset="0"/>
                <a:ea typeface="Osaka" charset="0"/>
                <a:cs typeface="Arial" charset="0"/>
              </a:rPr>
              <a:t> </a:t>
            </a:r>
            <a:r>
              <a:rPr lang="en-US" sz="2800" b="1" dirty="0">
                <a:effectLst>
                  <a:outerShdw blurRad="44450" dist="88900" dir="2700000" algn="tl" rotWithShape="0">
                    <a:srgbClr val="000000"/>
                  </a:outerShdw>
                </a:effectLst>
                <a:latin typeface="Arial" charset="0"/>
                <a:ea typeface="Osaka" charset="0"/>
                <a:cs typeface="Arial" charset="0"/>
              </a:rPr>
              <a:t>(donkey &amp; reign in Zech. 9:9-10)</a:t>
            </a:r>
          </a:p>
          <a:p>
            <a:pPr marL="717550" indent="-717550">
              <a:buFont typeface="Monotype Sorts" charset="0"/>
              <a:buNone/>
              <a:defRPr/>
            </a:pPr>
            <a:r>
              <a:rPr lang="en-US" sz="2800" b="1" dirty="0">
                <a:effectLst>
                  <a:outerShdw blurRad="44450" dist="88900" dir="2700000" algn="tl" rotWithShape="0">
                    <a:srgbClr val="000000"/>
                  </a:outerShdw>
                </a:effectLst>
                <a:latin typeface="Arial" charset="0"/>
                <a:ea typeface="Osaka" charset="0"/>
                <a:cs typeface="Arial" charset="0"/>
              </a:rPr>
              <a:t>d.	Interpret </a:t>
            </a:r>
            <a:r>
              <a:rPr lang="en-US" sz="2800" b="1" i="1" dirty="0">
                <a:solidFill>
                  <a:srgbClr val="FFFFFF"/>
                </a:solidFill>
                <a:effectLst>
                  <a:outerShdw blurRad="44450" dist="88900" dir="2700000" algn="tl" rotWithShape="0">
                    <a:srgbClr val="000000"/>
                  </a:outerShdw>
                </a:effectLst>
                <a:latin typeface="Arial" charset="0"/>
                <a:ea typeface="Osaka" charset="0"/>
                <a:cs typeface="Arial" charset="0"/>
              </a:rPr>
              <a:t>figurative language</a:t>
            </a:r>
            <a:r>
              <a:rPr lang="en-US" sz="2800" b="1" dirty="0">
                <a:solidFill>
                  <a:srgbClr val="FFFFFF"/>
                </a:solidFill>
                <a:effectLst>
                  <a:outerShdw blurRad="44450" dist="88900" dir="2700000" algn="tl" rotWithShape="0">
                    <a:srgbClr val="000000"/>
                  </a:outerShdw>
                </a:effectLst>
                <a:latin typeface="Arial" charset="0"/>
                <a:ea typeface="Osaka" charset="0"/>
                <a:cs typeface="Arial" charset="0"/>
              </a:rPr>
              <a:t> </a:t>
            </a:r>
            <a:r>
              <a:rPr lang="en-US" sz="2800" b="1" dirty="0">
                <a:effectLst>
                  <a:outerShdw blurRad="44450" dist="88900" dir="2700000" algn="tl" rotWithShape="0">
                    <a:srgbClr val="000000"/>
                  </a:outerShdw>
                </a:effectLst>
                <a:latin typeface="Arial" charset="0"/>
                <a:ea typeface="Osaka" charset="0"/>
                <a:cs typeface="Arial" charset="0"/>
              </a:rPr>
              <a:t>scripturally </a:t>
            </a:r>
            <a:br>
              <a:rPr lang="en-US" sz="2800" b="1" dirty="0">
                <a:effectLst>
                  <a:outerShdw blurRad="44450" dist="88900" dir="2700000" algn="tl" rotWithShape="0">
                    <a:srgbClr val="000000"/>
                  </a:outerShdw>
                </a:effectLst>
                <a:latin typeface="Arial" charset="0"/>
                <a:ea typeface="Osaka" charset="0"/>
                <a:cs typeface="Arial" charset="0"/>
              </a:rPr>
            </a:br>
            <a:r>
              <a:rPr lang="en-US" sz="2800" b="1" dirty="0">
                <a:effectLst>
                  <a:outerShdw blurRad="44450" dist="88900" dir="2700000" algn="tl" rotWithShape="0">
                    <a:srgbClr val="000000"/>
                  </a:outerShdw>
                </a:effectLst>
                <a:latin typeface="Arial" charset="0"/>
                <a:ea typeface="Osaka" charset="0"/>
                <a:cs typeface="Arial" charset="0"/>
              </a:rPr>
              <a:t>(dry bones = Israel in Ezek. 37:11)</a:t>
            </a:r>
          </a:p>
          <a:p>
            <a:pPr marL="717550" indent="-717550">
              <a:buFont typeface="Monotype Sorts" charset="0"/>
              <a:buNone/>
              <a:defRPr/>
            </a:pPr>
            <a:r>
              <a:rPr lang="en-US" sz="2800" b="1" dirty="0">
                <a:effectLst>
                  <a:outerShdw blurRad="44450" dist="88900" dir="2700000" algn="tl" rotWithShape="0">
                    <a:srgbClr val="000000"/>
                  </a:outerShdw>
                </a:effectLst>
                <a:latin typeface="Arial" charset="0"/>
                <a:ea typeface="Osaka" charset="0"/>
                <a:cs typeface="Arial" charset="0"/>
              </a:rPr>
              <a:t>**First edition: Interpret in light of </a:t>
            </a:r>
            <a:r>
              <a:rPr lang="en-US" sz="2800" b="1" i="1" dirty="0">
                <a:solidFill>
                  <a:srgbClr val="FFFFFF"/>
                </a:solidFill>
                <a:effectLst>
                  <a:outerShdw blurRad="44450" dist="88900" dir="2700000" algn="tl" rotWithShape="0">
                    <a:srgbClr val="000000"/>
                  </a:outerShdw>
                </a:effectLst>
                <a:latin typeface="Arial" charset="0"/>
                <a:ea typeface="Osaka" charset="0"/>
                <a:cs typeface="Arial" charset="0"/>
              </a:rPr>
              <a:t>double reference</a:t>
            </a:r>
            <a:r>
              <a:rPr lang="en-US" sz="2800" b="1" dirty="0">
                <a:solidFill>
                  <a:srgbClr val="FFFFFF"/>
                </a:solidFill>
                <a:effectLst>
                  <a:outerShdw blurRad="44450" dist="88900" dir="2700000" algn="tl" rotWithShape="0">
                    <a:srgbClr val="000000"/>
                  </a:outerShdw>
                </a:effectLst>
                <a:latin typeface="Arial" charset="0"/>
                <a:ea typeface="Osaka" charset="0"/>
                <a:cs typeface="Arial" charset="0"/>
              </a:rPr>
              <a:t> </a:t>
            </a:r>
            <a:r>
              <a:rPr lang="en-US" sz="2800" b="1" dirty="0">
                <a:effectLst>
                  <a:outerShdw blurRad="44450" dist="88900" dir="2700000" algn="tl" rotWithShape="0">
                    <a:srgbClr val="000000"/>
                  </a:outerShdw>
                </a:effectLst>
                <a:latin typeface="Arial" charset="0"/>
                <a:ea typeface="Osaka" charset="0"/>
                <a:cs typeface="Arial" charset="0"/>
              </a:rPr>
              <a:t>(e.g., the abomination that causes desolation)</a:t>
            </a:r>
          </a:p>
        </p:txBody>
      </p:sp>
      <p:sp>
        <p:nvSpPr>
          <p:cNvPr id="110596" name="TextBox 6"/>
          <p:cNvSpPr txBox="1">
            <a:spLocks noChangeArrowheads="1"/>
          </p:cNvSpPr>
          <p:nvPr/>
        </p:nvSpPr>
        <p:spPr bwMode="auto">
          <a:xfrm>
            <a:off x="0" y="6396038"/>
            <a:ext cx="9144000" cy="457200"/>
          </a:xfrm>
          <a:prstGeom prst="rect">
            <a:avLst/>
          </a:prstGeom>
          <a:noFill/>
          <a:ln>
            <a:noFill/>
          </a:ln>
          <a:effectLst>
            <a:outerShdw blurRad="50800" dist="38100" dir="2700000">
              <a:srgbClr val="000000">
                <a:alpha val="43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a:effectLst>
                  <a:outerShdw blurRad="44450" dist="88900" dir="2700000" algn="tl" rotWithShape="0">
                    <a:srgbClr val="000000"/>
                  </a:outerShdw>
                </a:effectLst>
              </a:rPr>
              <a:t>Paul Benware, </a:t>
            </a:r>
            <a:r>
              <a:rPr lang="en-US" b="1" i="1">
                <a:effectLst>
                  <a:outerShdw blurRad="44450" dist="88900" dir="2700000" algn="tl" rotWithShape="0">
                    <a:srgbClr val="000000"/>
                  </a:outerShdw>
                </a:effectLst>
              </a:rPr>
              <a:t>Understanding End Times Prophecy</a:t>
            </a:r>
            <a:r>
              <a:rPr lang="en-US" b="1">
                <a:effectLst>
                  <a:outerShdw blurRad="44450" dist="88900" dir="2700000" algn="tl" rotWithShape="0">
                    <a:srgbClr val="000000"/>
                  </a:outerShdw>
                </a:effectLst>
              </a:rPr>
              <a:t>, 23-33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ChangeArrowheads="1"/>
          </p:cNvSpPr>
          <p:nvPr>
            <p:ph type="title"/>
          </p:nvPr>
        </p:nvSpPr>
        <p:spPr>
          <a:xfrm>
            <a:off x="301625" y="76200"/>
            <a:ext cx="8534400" cy="758825"/>
          </a:xfrm>
        </p:spPr>
        <p:txBody>
          <a:bodyPr/>
          <a:lstStyle/>
          <a:p>
            <a:r>
              <a:rPr lang="en-US" sz="4400" b="1">
                <a:solidFill>
                  <a:schemeClr val="tx1"/>
                </a:solidFill>
                <a:latin typeface="Arial" charset="0"/>
                <a:ea typeface="ＭＳ Ｐゴシック" charset="0"/>
                <a:cs typeface="Arial" charset="0"/>
              </a:rPr>
              <a:t>The New Covenant</a:t>
            </a:r>
          </a:p>
        </p:txBody>
      </p:sp>
      <p:pic>
        <p:nvPicPr>
          <p:cNvPr id="164866" name="Picture 2" descr="New_covenan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68925" y="1600200"/>
            <a:ext cx="3243263" cy="4648200"/>
          </a:xfrm>
          <a:prstGeom prst="rect">
            <a:avLst/>
          </a:prstGeom>
          <a:noFill/>
          <a:ln w="101600">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sp>
        <p:nvSpPr>
          <p:cNvPr id="164867" name="TextBox 4"/>
          <p:cNvSpPr txBox="1">
            <a:spLocks noChangeArrowheads="1"/>
          </p:cNvSpPr>
          <p:nvPr/>
        </p:nvSpPr>
        <p:spPr bwMode="auto">
          <a:xfrm>
            <a:off x="3048000" y="685800"/>
            <a:ext cx="285432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660066"/>
                </a:solidFill>
              </a:rPr>
              <a:t>Jeremiah 31:31-34</a:t>
            </a:r>
          </a:p>
        </p:txBody>
      </p:sp>
      <p:sp>
        <p:nvSpPr>
          <p:cNvPr id="164868" name="Rectangle 3"/>
          <p:cNvSpPr txBox="1">
            <a:spLocks noChangeArrowheads="1"/>
          </p:cNvSpPr>
          <p:nvPr/>
        </p:nvSpPr>
        <p:spPr bwMode="auto">
          <a:xfrm>
            <a:off x="0" y="1447800"/>
            <a:ext cx="5214938" cy="5267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73050" indent="-27305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Clr>
                <a:srgbClr val="D16349"/>
              </a:buClr>
              <a:buSzPct val="85000"/>
            </a:pPr>
            <a:r>
              <a:rPr lang="en-US" b="1" dirty="0">
                <a:solidFill>
                  <a:srgbClr val="000000"/>
                </a:solidFill>
              </a:rPr>
              <a:t>	</a:t>
            </a:r>
            <a:r>
              <a:rPr lang="en-US" b="1" baseline="30000" dirty="0">
                <a:solidFill>
                  <a:srgbClr val="000000"/>
                </a:solidFill>
                <a:cs typeface="Arial" charset="0"/>
              </a:rPr>
              <a:t>33b </a:t>
            </a:r>
            <a:r>
              <a:rPr lang="en-US" altLang="ja-JP" b="1" dirty="0">
                <a:solidFill>
                  <a:srgbClr val="000000"/>
                </a:solidFill>
              </a:rPr>
              <a:t>"I will put my </a:t>
            </a:r>
            <a:r>
              <a:rPr lang="en-US" altLang="ja-JP" b="1" dirty="0">
                <a:solidFill>
                  <a:srgbClr val="0000FF"/>
                </a:solidFill>
              </a:rPr>
              <a:t>law within them</a:t>
            </a:r>
            <a:r>
              <a:rPr lang="en-US" altLang="ja-JP" b="1" dirty="0">
                <a:solidFill>
                  <a:srgbClr val="000000"/>
                </a:solidFill>
              </a:rPr>
              <a:t>, and I will write it on their hearts. And </a:t>
            </a:r>
            <a:r>
              <a:rPr lang="en-US" altLang="ja-JP" b="1" dirty="0">
                <a:solidFill>
                  <a:srgbClr val="0000FF"/>
                </a:solidFill>
              </a:rPr>
              <a:t>I will be their God</a:t>
            </a:r>
            <a:r>
              <a:rPr lang="en-US" altLang="ja-JP" b="1" dirty="0">
                <a:solidFill>
                  <a:srgbClr val="000000"/>
                </a:solidFill>
              </a:rPr>
              <a:t>, and they shall be my people. And no longer shall each one teach his neighbor and each his brother, saying, </a:t>
            </a:r>
            <a:r>
              <a:rPr lang="fr-FR" altLang="ja-JP" b="1" dirty="0">
                <a:solidFill>
                  <a:srgbClr val="000000"/>
                </a:solidFill>
              </a:rPr>
              <a:t>'</a:t>
            </a:r>
            <a:r>
              <a:rPr lang="en-US" altLang="ja-JP" b="1" dirty="0">
                <a:solidFill>
                  <a:srgbClr val="000000"/>
                </a:solidFill>
              </a:rPr>
              <a:t>Know the L</a:t>
            </a:r>
            <a:r>
              <a:rPr lang="en-US" altLang="ja-JP" sz="2000" b="1" dirty="0">
                <a:solidFill>
                  <a:srgbClr val="000000"/>
                </a:solidFill>
              </a:rPr>
              <a:t>ORD</a:t>
            </a:r>
            <a:r>
              <a:rPr lang="en-US" altLang="ja-JP" b="1" dirty="0">
                <a:solidFill>
                  <a:srgbClr val="000000"/>
                </a:solidFill>
              </a:rPr>
              <a:t>,</a:t>
            </a:r>
            <a:r>
              <a:rPr lang="fr-FR" altLang="ja-JP" b="1" dirty="0">
                <a:solidFill>
                  <a:srgbClr val="000000"/>
                </a:solidFill>
              </a:rPr>
              <a:t>'</a:t>
            </a:r>
            <a:r>
              <a:rPr lang="en-US" altLang="ja-JP" b="1" dirty="0">
                <a:solidFill>
                  <a:srgbClr val="000000"/>
                </a:solidFill>
              </a:rPr>
              <a:t> for </a:t>
            </a:r>
            <a:r>
              <a:rPr lang="en-US" altLang="ja-JP" b="1" dirty="0">
                <a:solidFill>
                  <a:srgbClr val="0000FF"/>
                </a:solidFill>
              </a:rPr>
              <a:t>they shall all know me</a:t>
            </a:r>
            <a:r>
              <a:rPr lang="en-US" altLang="ja-JP" b="1" dirty="0">
                <a:solidFill>
                  <a:srgbClr val="000000"/>
                </a:solidFill>
              </a:rPr>
              <a:t>, from the least of them to the greatest, declares the L</a:t>
            </a:r>
            <a:r>
              <a:rPr lang="en-US" altLang="ja-JP" sz="2000" b="1" dirty="0">
                <a:solidFill>
                  <a:srgbClr val="000000"/>
                </a:solidFill>
              </a:rPr>
              <a:t>ORD</a:t>
            </a:r>
            <a:r>
              <a:rPr lang="en-US" altLang="ja-JP" b="1" dirty="0">
                <a:solidFill>
                  <a:srgbClr val="000000"/>
                </a:solidFill>
              </a:rPr>
              <a:t>. For I will </a:t>
            </a:r>
            <a:r>
              <a:rPr lang="en-US" altLang="ja-JP" b="1" dirty="0">
                <a:solidFill>
                  <a:srgbClr val="0000FF"/>
                </a:solidFill>
              </a:rPr>
              <a:t>forgive </a:t>
            </a:r>
            <a:r>
              <a:rPr lang="en-US" altLang="ja-JP" b="1" dirty="0">
                <a:solidFill>
                  <a:srgbClr val="000000"/>
                </a:solidFill>
              </a:rPr>
              <a:t>their iniquity, and I will remember their sin no more."</a:t>
            </a:r>
            <a:endParaRPr lang="en-US" b="1" dirty="0">
              <a:solidFill>
                <a:srgbClr val="000000"/>
              </a:solidFill>
            </a:endParaRPr>
          </a:p>
        </p:txBody>
      </p:sp>
      <p:sp>
        <p:nvSpPr>
          <p:cNvPr id="164869" name="Text Box 25"/>
          <p:cNvSpPr txBox="1">
            <a:spLocks noChangeArrowheads="1"/>
          </p:cNvSpPr>
          <p:nvPr/>
        </p:nvSpPr>
        <p:spPr bwMode="auto">
          <a:xfrm>
            <a:off x="8429625" y="0"/>
            <a:ext cx="527050" cy="46196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000000"/>
                </a:solidFill>
              </a:rPr>
              <a:t>23</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fontScale="90000"/>
          </a:bodyPr>
          <a:lstStyle/>
          <a:p>
            <a:pPr>
              <a:defRPr/>
            </a:pPr>
            <a:r>
              <a:rPr lang="en-US" sz="4400" b="1" dirty="0">
                <a:solidFill>
                  <a:schemeClr val="tx1"/>
                </a:solidFill>
                <a:latin typeface="Arial"/>
                <a:ea typeface="+mj-ea"/>
                <a:cs typeface="Arial"/>
              </a:rPr>
              <a:t>Unconditional Nature</a:t>
            </a:r>
          </a:p>
        </p:txBody>
      </p:sp>
      <p:pic>
        <p:nvPicPr>
          <p:cNvPr id="7172" name="Picture 4" descr="mban384l"/>
          <p:cNvPicPr>
            <a:picLocks noChangeAspect="1" noChangeArrowheads="1"/>
          </p:cNvPicPr>
          <p:nvPr/>
        </p:nvPicPr>
        <p:blipFill>
          <a:blip r:embed="rId3"/>
          <a:srcRect/>
          <a:stretch>
            <a:fillRect/>
          </a:stretch>
        </p:blipFill>
        <p:spPr bwMode="auto">
          <a:xfrm>
            <a:off x="266700" y="1676400"/>
            <a:ext cx="4762500" cy="4533900"/>
          </a:xfrm>
          <a:prstGeom prst="rect">
            <a:avLst/>
          </a:prstGeom>
          <a:noFill/>
          <a:ln w="101600">
            <a:solidFill>
              <a:schemeClr val="bg2">
                <a:lumMod val="90000"/>
              </a:schemeClr>
            </a:solidFill>
          </a:ln>
        </p:spPr>
      </p:pic>
      <p:sp>
        <p:nvSpPr>
          <p:cNvPr id="7173" name="Text Box 5"/>
          <p:cNvSpPr txBox="1">
            <a:spLocks noChangeArrowheads="1"/>
          </p:cNvSpPr>
          <p:nvPr/>
        </p:nvSpPr>
        <p:spPr bwMode="auto">
          <a:xfrm>
            <a:off x="5338763" y="1905000"/>
            <a:ext cx="3500437" cy="4154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Font typeface="Arial" charset="0"/>
              <a:buAutoNum type="alphaUcPeriod"/>
            </a:pPr>
            <a:r>
              <a:rPr lang="en-US" b="1" dirty="0">
                <a:solidFill>
                  <a:srgbClr val="000000"/>
                </a:solidFill>
              </a:rPr>
              <a:t>Eternal (Jer. 31:36, 40; 32:40; 50:5; Isa 61:2. 8-9; 24:5; Ezek. 37:26)</a:t>
            </a:r>
          </a:p>
          <a:p>
            <a:pPr eaLnBrk="1" hangingPunct="1">
              <a:spcBef>
                <a:spcPct val="50000"/>
              </a:spcBef>
              <a:buFont typeface="Arial" charset="0"/>
              <a:buAutoNum type="alphaUcPeriod"/>
            </a:pPr>
            <a:r>
              <a:rPr lang="en-US" b="1" dirty="0">
                <a:solidFill>
                  <a:srgbClr val="000000"/>
                </a:solidFill>
              </a:rPr>
              <a:t>Amplification of the Abrahamic Covenant, which is unconditional</a:t>
            </a:r>
          </a:p>
          <a:p>
            <a:pPr eaLnBrk="1" hangingPunct="1">
              <a:spcBef>
                <a:spcPct val="50000"/>
              </a:spcBef>
              <a:buFont typeface="Arial" charset="0"/>
              <a:buAutoNum type="alphaUcPeriod"/>
            </a:pPr>
            <a:r>
              <a:rPr lang="en-US" b="1" dirty="0">
                <a:solidFill>
                  <a:srgbClr val="000000"/>
                </a:solidFill>
              </a:rPr>
              <a:t>Unqualified </a:t>
            </a:r>
            <a:r>
              <a:rPr lang="en-US" altLang="ja-JP" b="1" dirty="0">
                <a:solidFill>
                  <a:srgbClr val="000000"/>
                </a:solidFill>
              </a:rPr>
              <a:t>"I will" statements of God</a:t>
            </a:r>
            <a:endParaRPr lang="en-US" b="1" dirty="0">
              <a:solidFill>
                <a:srgbClr val="000000"/>
              </a:solidFill>
            </a:endParaRPr>
          </a:p>
        </p:txBody>
      </p:sp>
      <p:sp>
        <p:nvSpPr>
          <p:cNvPr id="166916" name="Text Box 25"/>
          <p:cNvSpPr txBox="1">
            <a:spLocks noChangeArrowheads="1"/>
          </p:cNvSpPr>
          <p:nvPr/>
        </p:nvSpPr>
        <p:spPr bwMode="auto">
          <a:xfrm>
            <a:off x="8429625" y="0"/>
            <a:ext cx="527050" cy="46196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000000"/>
                </a:solidFill>
              </a:rPr>
              <a:t>24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27010" name="Picture 2" descr="Pesach Background.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9220200" y="0"/>
            <a:ext cx="91281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27011" name="Title 1"/>
          <p:cNvSpPr>
            <a:spLocks noGrp="1"/>
          </p:cNvSpPr>
          <p:nvPr>
            <p:ph type="ctrTitle"/>
          </p:nvPr>
        </p:nvSpPr>
        <p:spPr>
          <a:xfrm>
            <a:off x="0" y="2493963"/>
            <a:ext cx="9144000" cy="3743325"/>
          </a:xfrm>
        </p:spPr>
        <p:txBody>
          <a:bodyPr/>
          <a:lstStyle/>
          <a:p>
            <a:pPr>
              <a:lnSpc>
                <a:spcPct val="80000"/>
              </a:lnSpc>
            </a:pPr>
            <a:r>
              <a:rPr lang="en-US" sz="5400" b="1" dirty="0">
                <a:solidFill>
                  <a:srgbClr val="3F2B15"/>
                </a:solidFill>
                <a:latin typeface="Times New Roman" charset="0"/>
                <a:ea typeface="ヒラギノ角ゴ Pro W3" charset="0"/>
                <a:cs typeface="Times New Roman" charset="0"/>
              </a:rPr>
              <a:t>… </a:t>
            </a:r>
            <a:r>
              <a:rPr lang="en-US" sz="5400" b="1" i="1" dirty="0">
                <a:solidFill>
                  <a:srgbClr val="3F2B15"/>
                </a:solidFill>
                <a:latin typeface="Times New Roman" charset="0"/>
                <a:ea typeface="ヒラギノ角ゴ Pro W3" charset="0"/>
                <a:cs typeface="Times New Roman" charset="0"/>
              </a:rPr>
              <a:t>This cup is the </a:t>
            </a:r>
            <a:br>
              <a:rPr lang="en-US" sz="5400" b="1" i="1" dirty="0">
                <a:solidFill>
                  <a:srgbClr val="3F2B15"/>
                </a:solidFill>
                <a:latin typeface="Times New Roman" charset="0"/>
                <a:ea typeface="ヒラギノ角ゴ Pro W3" charset="0"/>
                <a:cs typeface="Times New Roman" charset="0"/>
              </a:rPr>
            </a:br>
            <a:r>
              <a:rPr lang="en-US" sz="5400" b="1" dirty="0">
                <a:solidFill>
                  <a:srgbClr val="3F2B15"/>
                </a:solidFill>
                <a:latin typeface="Times New Roman" charset="0"/>
                <a:ea typeface="ヒラギノ角ゴ Pro W3" charset="0"/>
                <a:cs typeface="Times New Roman" charset="0"/>
              </a:rPr>
              <a:t>NEW COVENANT </a:t>
            </a:r>
            <a:br>
              <a:rPr lang="en-US" sz="5400" b="1" dirty="0">
                <a:solidFill>
                  <a:srgbClr val="3F2B15"/>
                </a:solidFill>
                <a:latin typeface="Times New Roman" charset="0"/>
                <a:ea typeface="ヒラギノ角ゴ Pro W3" charset="0"/>
                <a:cs typeface="Times New Roman" charset="0"/>
              </a:rPr>
            </a:br>
            <a:r>
              <a:rPr lang="en-US" sz="5400" b="1" i="1" dirty="0">
                <a:solidFill>
                  <a:srgbClr val="3F2B15"/>
                </a:solidFill>
                <a:latin typeface="Times New Roman" charset="0"/>
                <a:ea typeface="ヒラギノ角ゴ Pro W3" charset="0"/>
                <a:cs typeface="Times New Roman" charset="0"/>
              </a:rPr>
              <a:t>in my blood, which is </a:t>
            </a:r>
            <a:r>
              <a:rPr lang="en-US" sz="5400" b="1" dirty="0">
                <a:solidFill>
                  <a:srgbClr val="3F2B15"/>
                </a:solidFill>
                <a:latin typeface="Times New Roman" charset="0"/>
                <a:ea typeface="ヒラギノ角ゴ Pro W3" charset="0"/>
                <a:cs typeface="Times New Roman" charset="0"/>
              </a:rPr>
              <a:t>POURED OUT </a:t>
            </a:r>
            <a:br>
              <a:rPr lang="en-US" sz="5400" b="1" dirty="0">
                <a:solidFill>
                  <a:srgbClr val="3F2B15"/>
                </a:solidFill>
                <a:latin typeface="Times New Roman" charset="0"/>
                <a:ea typeface="ヒラギノ角ゴ Pro W3" charset="0"/>
                <a:cs typeface="Times New Roman" charset="0"/>
              </a:rPr>
            </a:br>
            <a:r>
              <a:rPr lang="en-US" sz="5400" b="1" i="1" dirty="0">
                <a:solidFill>
                  <a:srgbClr val="3F2B15"/>
                </a:solidFill>
                <a:latin typeface="Times New Roman" charset="0"/>
                <a:ea typeface="ヒラギノ角ゴ Pro W3" charset="0"/>
                <a:cs typeface="Times New Roman" charset="0"/>
              </a:rPr>
              <a:t>for you.</a:t>
            </a:r>
          </a:p>
        </p:txBody>
      </p:sp>
      <p:sp>
        <p:nvSpPr>
          <p:cNvPr id="427012" name="Title 1"/>
          <p:cNvSpPr txBox="1">
            <a:spLocks/>
          </p:cNvSpPr>
          <p:nvPr/>
        </p:nvSpPr>
        <p:spPr bwMode="auto">
          <a:xfrm>
            <a:off x="0" y="5949950"/>
            <a:ext cx="91440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001F00"/>
                </a:solidFill>
                <a:effectLst/>
                <a:uLnTx/>
                <a:uFillTx/>
                <a:latin typeface="Times New Roman" charset="0"/>
                <a:ea typeface="ヒラギノ角ゴ Pro W3" charset="0"/>
                <a:cs typeface="ヒラギノ角ゴ Pro W3" charset="0"/>
              </a:rPr>
              <a:t>LUKE 22:20</a:t>
            </a:r>
            <a:endParaRPr kumimoji="0" lang="en-US" sz="3600" b="1" i="1" u="none" strike="noStrike" kern="1200" cap="none" spc="0" normalizeH="0" baseline="0" noProof="0">
              <a:ln>
                <a:noFill/>
              </a:ln>
              <a:solidFill>
                <a:srgbClr val="001F00"/>
              </a:solidFill>
              <a:effectLst/>
              <a:uLnTx/>
              <a:uFillTx/>
              <a:latin typeface="Times New Roman" charset="0"/>
              <a:ea typeface="ヒラギノ角ゴ Pro W3" charset="0"/>
              <a:cs typeface="ヒラギノ角ゴ Pro W3" charset="0"/>
            </a:endParaRPr>
          </a:p>
        </p:txBody>
      </p:sp>
      <p:sp>
        <p:nvSpPr>
          <p:cNvPr id="6" name="Title 1"/>
          <p:cNvSpPr txBox="1">
            <a:spLocks/>
          </p:cNvSpPr>
          <p:nvPr/>
        </p:nvSpPr>
        <p:spPr bwMode="auto">
          <a:xfrm>
            <a:off x="76200" y="1700213"/>
            <a:ext cx="44958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mj-ea"/>
                <a:cs typeface="ヒラギノ角ゴ Pro W3" charset="0"/>
              </a:defRPr>
            </a:lvl1pPr>
            <a:lvl2pPr algn="ctr" rtl="0" eaLnBrk="0" fontAlgn="base" hangingPunct="0">
              <a:spcBef>
                <a:spcPct val="0"/>
              </a:spcBef>
              <a:spcAft>
                <a:spcPct val="0"/>
              </a:spcAft>
              <a:defRPr sz="4400">
                <a:solidFill>
                  <a:schemeClr val="tx2"/>
                </a:solidFill>
                <a:latin typeface="Arial" charset="0"/>
                <a:ea typeface="ヒラギノ角ゴ Pro W3" pitchFamily="80" charset="-128"/>
                <a:cs typeface="ヒラギノ角ゴ Pro W3" charset="0"/>
              </a:defRPr>
            </a:lvl2pPr>
            <a:lvl3pPr algn="ctr" rtl="0" eaLnBrk="0" fontAlgn="base" hangingPunct="0">
              <a:spcBef>
                <a:spcPct val="0"/>
              </a:spcBef>
              <a:spcAft>
                <a:spcPct val="0"/>
              </a:spcAft>
              <a:defRPr sz="4400">
                <a:solidFill>
                  <a:schemeClr val="tx2"/>
                </a:solidFill>
                <a:latin typeface="Arial" charset="0"/>
                <a:ea typeface="ヒラギノ角ゴ Pro W3" pitchFamily="80" charset="-128"/>
                <a:cs typeface="ヒラギノ角ゴ Pro W3" charset="0"/>
              </a:defRPr>
            </a:lvl3pPr>
            <a:lvl4pPr algn="ctr" rtl="0" eaLnBrk="0" fontAlgn="base" hangingPunct="0">
              <a:spcBef>
                <a:spcPct val="0"/>
              </a:spcBef>
              <a:spcAft>
                <a:spcPct val="0"/>
              </a:spcAft>
              <a:defRPr sz="4400">
                <a:solidFill>
                  <a:schemeClr val="tx2"/>
                </a:solidFill>
                <a:latin typeface="Arial" charset="0"/>
                <a:ea typeface="ヒラギノ角ゴ Pro W3" pitchFamily="80" charset="-128"/>
                <a:cs typeface="ヒラギノ角ゴ Pro W3" charset="0"/>
              </a:defRPr>
            </a:lvl4pPr>
            <a:lvl5pPr algn="ctr" rtl="0" eaLnBrk="0" fontAlgn="base" hangingPunct="0">
              <a:spcBef>
                <a:spcPct val="0"/>
              </a:spcBef>
              <a:spcAft>
                <a:spcPct val="0"/>
              </a:spcAft>
              <a:defRPr sz="4400">
                <a:solidFill>
                  <a:schemeClr val="tx2"/>
                </a:solidFill>
                <a:latin typeface="Arial" charset="0"/>
                <a:ea typeface="ヒラギノ角ゴ Pro W3" pitchFamily="80" charset="-128"/>
                <a:cs typeface="ヒラギノ角ゴ Pro W3" charset="0"/>
              </a:defRPr>
            </a:lvl5pPr>
            <a:lvl6pPr marL="457200" algn="ctr" rtl="0" fontAlgn="base">
              <a:spcBef>
                <a:spcPct val="0"/>
              </a:spcBef>
              <a:spcAft>
                <a:spcPct val="0"/>
              </a:spcAft>
              <a:defRPr sz="4400">
                <a:solidFill>
                  <a:schemeClr val="tx2"/>
                </a:solidFill>
                <a:latin typeface="Arial" charset="0"/>
                <a:ea typeface="ヒラギノ角ゴ Pro W3" pitchFamily="80" charset="-128"/>
              </a:defRPr>
            </a:lvl6pPr>
            <a:lvl7pPr marL="914400" algn="ctr" rtl="0" fontAlgn="base">
              <a:spcBef>
                <a:spcPct val="0"/>
              </a:spcBef>
              <a:spcAft>
                <a:spcPct val="0"/>
              </a:spcAft>
              <a:defRPr sz="4400">
                <a:solidFill>
                  <a:schemeClr val="tx2"/>
                </a:solidFill>
                <a:latin typeface="Arial" charset="0"/>
                <a:ea typeface="ヒラギノ角ゴ Pro W3" pitchFamily="80" charset="-128"/>
              </a:defRPr>
            </a:lvl7pPr>
            <a:lvl8pPr marL="1371600" algn="ctr" rtl="0" fontAlgn="base">
              <a:spcBef>
                <a:spcPct val="0"/>
              </a:spcBef>
              <a:spcAft>
                <a:spcPct val="0"/>
              </a:spcAft>
              <a:defRPr sz="4400">
                <a:solidFill>
                  <a:schemeClr val="tx2"/>
                </a:solidFill>
                <a:latin typeface="Arial" charset="0"/>
                <a:ea typeface="ヒラギノ角ゴ Pro W3" pitchFamily="80" charset="-128"/>
              </a:defRPr>
            </a:lvl8pPr>
            <a:lvl9pPr marL="1828800" algn="ctr" rtl="0" fontAlgn="base">
              <a:spcBef>
                <a:spcPct val="0"/>
              </a:spcBef>
              <a:spcAft>
                <a:spcPct val="0"/>
              </a:spcAft>
              <a:defRPr sz="4400">
                <a:solidFill>
                  <a:schemeClr val="tx2"/>
                </a:solidFill>
                <a:latin typeface="Arial" charset="0"/>
                <a:ea typeface="ヒラギノ角ゴ Pro W3" pitchFamily="8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1" u="none" strike="noStrike" kern="1200" cap="none" spc="0" normalizeH="0" baseline="0" noProof="0" dirty="0">
                <a:ln>
                  <a:noFill/>
                </a:ln>
                <a:solidFill>
                  <a:srgbClr val="FFFFFF"/>
                </a:solidFill>
                <a:effectLst>
                  <a:outerShdw blurRad="50800" dist="88900" dir="2700000" algn="tl" rotWithShape="0">
                    <a:srgbClr val="000000"/>
                  </a:outerShdw>
                </a:effectLst>
                <a:uLnTx/>
                <a:uFillTx/>
                <a:latin typeface="Arial" charset="0"/>
                <a:ea typeface="ヒラギノ角ゴ Pro W3" charset="0"/>
              </a:rPr>
              <a:t>The cup (not baptism) is the new covenant sign</a:t>
            </a:r>
          </a:p>
        </p:txBody>
      </p:sp>
    </p:spTree>
    <p:extLst>
      <p:ext uri="{BB962C8B-B14F-4D97-AF65-F5344CB8AC3E}">
        <p14:creationId xmlns:p14="http://schemas.microsoft.com/office/powerpoint/2010/main" val="183352767"/>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628800"/>
            <a:ext cx="9144000" cy="4972000"/>
          </a:xfrm>
        </p:spPr>
        <p:txBody>
          <a:bodyPr/>
          <a:lstStyle/>
          <a:p>
            <a:pPr>
              <a:defRPr/>
            </a:pPr>
            <a:r>
              <a:rPr lang="en-US" sz="3600" b="1" dirty="0">
                <a:solidFill>
                  <a:srgbClr val="FFFFFF"/>
                </a:solidFill>
                <a:effectLst>
                  <a:glow rad="101600">
                    <a:schemeClr val="tx1">
                      <a:alpha val="75000"/>
                    </a:schemeClr>
                  </a:glow>
                </a:effectLst>
                <a:latin typeface="Arial" charset="0"/>
                <a:ea typeface="ヒラギノ角ゴ Pro W3" charset="0"/>
                <a:cs typeface="ヒラギノ角ゴ Pro W3" charset="0"/>
              </a:rPr>
              <a:t>How could Jesus apply the new covenant promises to his disciples when the other provisions were not fulfilled then?  </a:t>
            </a:r>
            <a:br>
              <a:rPr lang="en-US" sz="3600" b="1" dirty="0">
                <a:solidFill>
                  <a:srgbClr val="FFFFFF"/>
                </a:solidFill>
                <a:effectLst>
                  <a:glow rad="101600">
                    <a:schemeClr val="tx1">
                      <a:alpha val="75000"/>
                    </a:schemeClr>
                  </a:glow>
                </a:effectLst>
                <a:latin typeface="Arial" charset="0"/>
                <a:ea typeface="ヒラギノ角ゴ Pro W3" charset="0"/>
                <a:cs typeface="ヒラギノ角ゴ Pro W3" charset="0"/>
              </a:rPr>
            </a:br>
            <a:br>
              <a:rPr lang="en-US" sz="3600" b="1" dirty="0">
                <a:solidFill>
                  <a:srgbClr val="FFFFFF"/>
                </a:solidFill>
                <a:effectLst>
                  <a:glow rad="101600">
                    <a:schemeClr val="tx1">
                      <a:alpha val="75000"/>
                    </a:schemeClr>
                  </a:glow>
                </a:effectLst>
                <a:latin typeface="Arial" charset="0"/>
                <a:ea typeface="ヒラギノ角ゴ Pro W3" charset="0"/>
                <a:cs typeface="ヒラギノ角ゴ Pro W3" charset="0"/>
              </a:rPr>
            </a:br>
            <a:r>
              <a:rPr lang="en-US" sz="3600" b="1" dirty="0">
                <a:solidFill>
                  <a:srgbClr val="FFFFFF"/>
                </a:solidFill>
                <a:effectLst>
                  <a:glow rad="101600">
                    <a:schemeClr val="tx1">
                      <a:alpha val="75000"/>
                    </a:schemeClr>
                  </a:glow>
                </a:effectLst>
                <a:latin typeface="Arial" charset="0"/>
                <a:ea typeface="ヒラギノ角ゴ Pro W3" charset="0"/>
                <a:cs typeface="ヒラギノ角ゴ Pro W3" charset="0"/>
              </a:rPr>
              <a:t>(What about Israel and Judah reunified?  What about all people knowing God?)</a:t>
            </a:r>
          </a:p>
        </p:txBody>
      </p:sp>
    </p:spTree>
    <p:extLst>
      <p:ext uri="{BB962C8B-B14F-4D97-AF65-F5344CB8AC3E}">
        <p14:creationId xmlns:p14="http://schemas.microsoft.com/office/powerpoint/2010/main" val="18310893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2"/>
          <p:cNvSpPr>
            <a:spLocks noGrp="1" noChangeArrowheads="1"/>
          </p:cNvSpPr>
          <p:nvPr>
            <p:ph type="title"/>
          </p:nvPr>
        </p:nvSpPr>
        <p:spPr/>
        <p:txBody>
          <a:bodyPr/>
          <a:lstStyle/>
          <a:p>
            <a:r>
              <a:rPr lang="en-US" sz="4000" b="1">
                <a:solidFill>
                  <a:schemeClr val="tx1"/>
                </a:solidFill>
                <a:latin typeface="Arial" charset="0"/>
                <a:ea typeface="ＭＳ Ｐゴシック" charset="0"/>
                <a:cs typeface="Arial" charset="0"/>
              </a:rPr>
              <a:t>Views on the Time of Fulfillment</a:t>
            </a:r>
            <a:endParaRPr lang="en-US" sz="3600" b="1">
              <a:solidFill>
                <a:schemeClr val="tx1"/>
              </a:solidFill>
              <a:latin typeface="Arial" charset="0"/>
              <a:ea typeface="ＭＳ Ｐゴシック" charset="0"/>
              <a:cs typeface="Arial" charset="0"/>
            </a:endParaRPr>
          </a:p>
        </p:txBody>
      </p:sp>
      <p:sp>
        <p:nvSpPr>
          <p:cNvPr id="168962" name="Text Box 17"/>
          <p:cNvSpPr txBox="1">
            <a:spLocks noChangeArrowheads="1"/>
          </p:cNvSpPr>
          <p:nvPr/>
        </p:nvSpPr>
        <p:spPr bwMode="auto">
          <a:xfrm>
            <a:off x="228600" y="2819400"/>
            <a:ext cx="78279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u="sng">
                <a:solidFill>
                  <a:srgbClr val="660066"/>
                </a:solidFill>
              </a:rPr>
              <a:t>1. Partial Fulfillment in the present church age </a:t>
            </a:r>
          </a:p>
        </p:txBody>
      </p:sp>
      <p:sp>
        <p:nvSpPr>
          <p:cNvPr id="168963" name="Text Box 17"/>
          <p:cNvSpPr txBox="1">
            <a:spLocks noChangeArrowheads="1"/>
          </p:cNvSpPr>
          <p:nvPr/>
        </p:nvSpPr>
        <p:spPr bwMode="auto">
          <a:xfrm>
            <a:off x="228600" y="5786438"/>
            <a:ext cx="80010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u="sng">
                <a:solidFill>
                  <a:srgbClr val="660066"/>
                </a:solidFill>
              </a:rPr>
              <a:t>2. Complete fulfillment after the return of Christ </a:t>
            </a:r>
          </a:p>
        </p:txBody>
      </p:sp>
      <p:sp>
        <p:nvSpPr>
          <p:cNvPr id="168964" name="Text Box 17"/>
          <p:cNvSpPr txBox="1">
            <a:spLocks noChangeArrowheads="1"/>
          </p:cNvSpPr>
          <p:nvPr/>
        </p:nvSpPr>
        <p:spPr bwMode="auto">
          <a:xfrm>
            <a:off x="657225" y="3354388"/>
            <a:ext cx="7953375" cy="230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Font typeface="Georgia" charset="0"/>
              <a:buAutoNum type="alphaLcPeriod"/>
            </a:pPr>
            <a:r>
              <a:rPr lang="en-US" b="1">
                <a:solidFill>
                  <a:srgbClr val="000000"/>
                </a:solidFill>
              </a:rPr>
              <a:t>Only one New Covenant for Israel (Darby)</a:t>
            </a:r>
          </a:p>
          <a:p>
            <a:pPr eaLnBrk="1" hangingPunct="1">
              <a:spcBef>
                <a:spcPct val="50000"/>
              </a:spcBef>
              <a:buFont typeface="Georgia" charset="0"/>
              <a:buAutoNum type="alphaLcPeriod"/>
            </a:pPr>
            <a:r>
              <a:rPr lang="en-US" b="1">
                <a:solidFill>
                  <a:srgbClr val="000000"/>
                </a:solidFill>
              </a:rPr>
              <a:t>Two New Covenants: one for Israel and one for the church (Chafer)</a:t>
            </a:r>
          </a:p>
          <a:p>
            <a:pPr eaLnBrk="1" hangingPunct="1">
              <a:spcBef>
                <a:spcPct val="50000"/>
              </a:spcBef>
              <a:buFont typeface="Georgia" charset="0"/>
              <a:buAutoNum type="alphaLcPeriod"/>
            </a:pPr>
            <a:r>
              <a:rPr lang="en-US" b="1">
                <a:solidFill>
                  <a:srgbClr val="000000"/>
                </a:solidFill>
              </a:rPr>
              <a:t>One New Covenant with a two fold- application: primarily to Israel, secondarily to the Church</a:t>
            </a:r>
          </a:p>
        </p:txBody>
      </p:sp>
      <p:sp>
        <p:nvSpPr>
          <p:cNvPr id="168965" name="Text Box 17"/>
          <p:cNvSpPr txBox="1">
            <a:spLocks noChangeArrowheads="1"/>
          </p:cNvSpPr>
          <p:nvPr/>
        </p:nvSpPr>
        <p:spPr bwMode="auto">
          <a:xfrm>
            <a:off x="0" y="1447800"/>
            <a:ext cx="88392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dirty="0">
                <a:solidFill>
                  <a:srgbClr val="000000"/>
                </a:solidFill>
              </a:rPr>
              <a:t>	Amillennialists often say all of the provisions of the New Covenant are being realized now in the church which they consider the </a:t>
            </a:r>
            <a:r>
              <a:rPr lang="en-US" altLang="ja-JP" b="1" dirty="0">
                <a:solidFill>
                  <a:srgbClr val="000000"/>
                </a:solidFill>
              </a:rPr>
              <a:t>"new Israel."  But are they?</a:t>
            </a:r>
            <a:endParaRPr lang="en-US" b="1" dirty="0">
              <a:solidFill>
                <a:srgbClr val="000000"/>
              </a:solidFill>
            </a:endParaRPr>
          </a:p>
        </p:txBody>
      </p:sp>
      <p:pic>
        <p:nvPicPr>
          <p:cNvPr id="16896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91400" y="5783263"/>
            <a:ext cx="1624013" cy="1074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8967" name="Text Box 4"/>
          <p:cNvSpPr txBox="1">
            <a:spLocks noChangeArrowheads="1"/>
          </p:cNvSpPr>
          <p:nvPr/>
        </p:nvSpPr>
        <p:spPr bwMode="auto">
          <a:xfrm>
            <a:off x="8540750" y="7620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000000"/>
                </a:solidFill>
              </a:rPr>
              <a:t>24</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Title 6"/>
          <p:cNvSpPr>
            <a:spLocks noGrp="1"/>
          </p:cNvSpPr>
          <p:nvPr>
            <p:ph type="title"/>
          </p:nvPr>
        </p:nvSpPr>
        <p:spPr/>
        <p:txBody>
          <a:bodyPr/>
          <a:lstStyle/>
          <a:p>
            <a:r>
              <a:rPr lang="en-US" sz="4000" b="1">
                <a:solidFill>
                  <a:schemeClr val="tx1"/>
                </a:solidFill>
                <a:latin typeface="Arial" charset="0"/>
                <a:ea typeface="ＭＳ Ｐゴシック" charset="0"/>
                <a:cs typeface="Arial" charset="0"/>
              </a:rPr>
              <a:t>Provisions</a:t>
            </a:r>
          </a:p>
        </p:txBody>
      </p:sp>
      <p:sp>
        <p:nvSpPr>
          <p:cNvPr id="171010" name="Text Box 14"/>
          <p:cNvSpPr txBox="1">
            <a:spLocks noChangeArrowheads="1"/>
          </p:cNvSpPr>
          <p:nvPr/>
        </p:nvSpPr>
        <p:spPr bwMode="auto">
          <a:xfrm>
            <a:off x="8297863" y="223838"/>
            <a:ext cx="852487"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000000"/>
                </a:solidFill>
              </a:rPr>
              <a:t>24</a:t>
            </a:r>
          </a:p>
        </p:txBody>
      </p:sp>
      <p:sp>
        <p:nvSpPr>
          <p:cNvPr id="171011" name="Text Box 17"/>
          <p:cNvSpPr txBox="1">
            <a:spLocks noChangeArrowheads="1"/>
          </p:cNvSpPr>
          <p:nvPr/>
        </p:nvSpPr>
        <p:spPr bwMode="auto">
          <a:xfrm>
            <a:off x="228600" y="1428750"/>
            <a:ext cx="4800600" cy="2754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58775" indent="-358775">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ts val="238"/>
              </a:spcBef>
            </a:pPr>
            <a:r>
              <a:rPr lang="en-US" b="1">
                <a:solidFill>
                  <a:srgbClr val="660066"/>
                </a:solidFill>
              </a:rPr>
              <a:t>FULFILLED</a:t>
            </a:r>
          </a:p>
          <a:p>
            <a:pPr eaLnBrk="1" hangingPunct="1">
              <a:spcBef>
                <a:spcPts val="238"/>
              </a:spcBef>
              <a:buFontTx/>
              <a:buChar char="•"/>
            </a:pPr>
            <a:r>
              <a:rPr lang="en-US" b="1">
                <a:solidFill>
                  <a:srgbClr val="000000"/>
                </a:solidFill>
              </a:rPr>
              <a:t>Indwelling of the Holy Spirit</a:t>
            </a:r>
            <a:br>
              <a:rPr lang="en-US" b="1">
                <a:solidFill>
                  <a:srgbClr val="000000"/>
                </a:solidFill>
              </a:rPr>
            </a:br>
            <a:r>
              <a:rPr lang="en-US" b="1">
                <a:solidFill>
                  <a:srgbClr val="000000"/>
                </a:solidFill>
              </a:rPr>
              <a:t>(Jer.   31:33 with Ezek. 36:27)</a:t>
            </a:r>
          </a:p>
          <a:p>
            <a:pPr eaLnBrk="1" hangingPunct="1">
              <a:spcBef>
                <a:spcPts val="238"/>
              </a:spcBef>
              <a:buFontTx/>
              <a:buChar char="•"/>
            </a:pPr>
            <a:r>
              <a:rPr lang="en-US" b="1">
                <a:solidFill>
                  <a:srgbClr val="000000"/>
                </a:solidFill>
              </a:rPr>
              <a:t>New nature, heart &amp; mind</a:t>
            </a:r>
            <a:br>
              <a:rPr lang="en-US" b="1">
                <a:solidFill>
                  <a:srgbClr val="000000"/>
                </a:solidFill>
              </a:rPr>
            </a:br>
            <a:r>
              <a:rPr lang="en-US" b="1">
                <a:solidFill>
                  <a:srgbClr val="000000"/>
                </a:solidFill>
              </a:rPr>
              <a:t>(Jer. 31:33; Isa. 59:21)</a:t>
            </a:r>
          </a:p>
          <a:p>
            <a:pPr eaLnBrk="1" hangingPunct="1">
              <a:spcBef>
                <a:spcPts val="238"/>
              </a:spcBef>
              <a:buFontTx/>
              <a:buChar char="•"/>
            </a:pPr>
            <a:r>
              <a:rPr lang="en-US" b="1">
                <a:solidFill>
                  <a:srgbClr val="000000"/>
                </a:solidFill>
              </a:rPr>
              <a:t>Forgiveness of sins</a:t>
            </a:r>
            <a:br>
              <a:rPr lang="en-US" b="1">
                <a:solidFill>
                  <a:srgbClr val="000000"/>
                </a:solidFill>
              </a:rPr>
            </a:br>
            <a:r>
              <a:rPr lang="en-US" b="1">
                <a:solidFill>
                  <a:srgbClr val="000000"/>
                </a:solidFill>
              </a:rPr>
              <a:t>(Jer. 31:34b)</a:t>
            </a:r>
          </a:p>
        </p:txBody>
      </p:sp>
      <p:sp>
        <p:nvSpPr>
          <p:cNvPr id="171012" name="Text Box 18"/>
          <p:cNvSpPr txBox="1">
            <a:spLocks noChangeArrowheads="1"/>
          </p:cNvSpPr>
          <p:nvPr/>
        </p:nvSpPr>
        <p:spPr bwMode="auto">
          <a:xfrm>
            <a:off x="228600" y="4429125"/>
            <a:ext cx="4652963" cy="199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58775" indent="-358775">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ts val="238"/>
              </a:spcBef>
            </a:pPr>
            <a:r>
              <a:rPr lang="en-US" b="1">
                <a:solidFill>
                  <a:srgbClr val="660066"/>
                </a:solidFill>
              </a:rPr>
              <a:t>NOT YET FULFILLED</a:t>
            </a:r>
          </a:p>
          <a:p>
            <a:pPr eaLnBrk="1" hangingPunct="1">
              <a:spcBef>
                <a:spcPts val="238"/>
              </a:spcBef>
              <a:buFontTx/>
              <a:buChar char="•"/>
            </a:pPr>
            <a:r>
              <a:rPr lang="en-US" b="1">
                <a:solidFill>
                  <a:srgbClr val="000000"/>
                </a:solidFill>
              </a:rPr>
              <a:t>Everyone will know the Lord</a:t>
            </a:r>
            <a:br>
              <a:rPr lang="en-US" b="1">
                <a:solidFill>
                  <a:srgbClr val="000000"/>
                </a:solidFill>
              </a:rPr>
            </a:br>
            <a:r>
              <a:rPr lang="en-US" b="1">
                <a:solidFill>
                  <a:srgbClr val="000000"/>
                </a:solidFill>
              </a:rPr>
              <a:t>(Jer. 31:34a)</a:t>
            </a:r>
          </a:p>
          <a:p>
            <a:pPr eaLnBrk="1" hangingPunct="1">
              <a:spcBef>
                <a:spcPts val="238"/>
              </a:spcBef>
              <a:buFontTx/>
              <a:buChar char="•"/>
            </a:pPr>
            <a:r>
              <a:rPr lang="en-US" b="1">
                <a:solidFill>
                  <a:srgbClr val="000000"/>
                </a:solidFill>
              </a:rPr>
              <a:t>Israel and Judah will be reunited (Jer. 31:31)</a:t>
            </a:r>
          </a:p>
        </p:txBody>
      </p:sp>
      <p:pic>
        <p:nvPicPr>
          <p:cNvPr id="10241" name="Picture 1"/>
          <p:cNvPicPr>
            <a:picLocks noChangeAspect="1" noChangeArrowheads="1"/>
          </p:cNvPicPr>
          <p:nvPr/>
        </p:nvPicPr>
        <p:blipFill>
          <a:blip r:embed="rId3"/>
          <a:srcRect/>
          <a:stretch>
            <a:fillRect/>
          </a:stretch>
        </p:blipFill>
        <p:spPr bwMode="auto">
          <a:xfrm>
            <a:off x="5094288" y="1524000"/>
            <a:ext cx="3821112" cy="4572000"/>
          </a:xfrm>
          <a:prstGeom prst="rect">
            <a:avLst/>
          </a:prstGeom>
          <a:noFill/>
          <a:ln w="101600">
            <a:solidFill>
              <a:schemeClr val="bg2">
                <a:lumMod val="90000"/>
              </a:schemeClr>
            </a:solid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6" name="Picture 28" descr="10 commandments.jpg"/>
          <p:cNvPicPr>
            <a:picLocks noChangeAspect="1"/>
          </p:cNvPicPr>
          <p:nvPr/>
        </p:nvPicPr>
        <p:blipFill>
          <a:blip r:embed="rId3">
            <a:lum bright="20000"/>
            <a:extLst>
              <a:ext uri="{28A0092B-C50C-407E-A947-70E740481C1C}">
                <a14:useLocalDpi xmlns:a14="http://schemas.microsoft.com/office/drawing/2010/main"/>
              </a:ext>
            </a:extLst>
          </a:blip>
          <a:srcRect/>
          <a:stretch>
            <a:fillRect/>
          </a:stretch>
        </p:blipFill>
        <p:spPr bwMode="auto">
          <a:xfrm>
            <a:off x="-9525" y="1865313"/>
            <a:ext cx="5343525" cy="5068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1299" name="Title 1"/>
          <p:cNvSpPr>
            <a:spLocks noGrp="1"/>
          </p:cNvSpPr>
          <p:nvPr>
            <p:ph type="ctrTitle"/>
          </p:nvPr>
        </p:nvSpPr>
        <p:spPr>
          <a:xfrm>
            <a:off x="0" y="201474"/>
            <a:ext cx="9144000" cy="1143000"/>
          </a:xfrm>
        </p:spPr>
        <p:txBody>
          <a:bodyPr/>
          <a:lstStyle/>
          <a:p>
            <a:r>
              <a:rPr lang="mr-IN" altLang="ja-JP" b="1" dirty="0">
                <a:solidFill>
                  <a:schemeClr val="bg1"/>
                </a:solidFill>
                <a:latin typeface="Arial" charset="0"/>
                <a:ea typeface="ＭＳ Ｐゴシック" charset="0"/>
                <a:cs typeface="ＭＳ Ｐゴシック" charset="0"/>
              </a:rPr>
              <a:t>"</a:t>
            </a:r>
            <a:r>
              <a:rPr lang="en-US" b="1" dirty="0">
                <a:solidFill>
                  <a:schemeClr val="bg1"/>
                </a:solidFill>
                <a:latin typeface="Arial" charset="0"/>
                <a:ea typeface="ＭＳ Ｐゴシック" charset="0"/>
                <a:cs typeface="ＭＳ Ｐゴシック" charset="0"/>
              </a:rPr>
              <a:t>Old</a:t>
            </a:r>
            <a:r>
              <a:rPr lang="mr-IN" altLang="ja-JP" b="1" dirty="0">
                <a:solidFill>
                  <a:schemeClr val="bg1"/>
                </a:solidFill>
                <a:latin typeface="Arial" charset="0"/>
                <a:ea typeface="ＭＳ Ｐゴシック" charset="0"/>
                <a:cs typeface="ＭＳ Ｐゴシック" charset="0"/>
              </a:rPr>
              <a:t>"</a:t>
            </a:r>
            <a:r>
              <a:rPr lang="en-US" b="1" dirty="0">
                <a:solidFill>
                  <a:schemeClr val="bg1"/>
                </a:solidFill>
                <a:latin typeface="Arial" charset="0"/>
                <a:ea typeface="ＭＳ Ｐゴシック" charset="0"/>
                <a:cs typeface="ＭＳ Ｐゴシック" charset="0"/>
              </a:rPr>
              <a:t> Replaced by </a:t>
            </a:r>
            <a:r>
              <a:rPr lang="mr-IN" altLang="ja-JP" b="1" dirty="0">
                <a:solidFill>
                  <a:schemeClr val="bg1"/>
                </a:solidFill>
                <a:latin typeface="Arial" charset="0"/>
                <a:ea typeface="ＭＳ Ｐゴシック" charset="0"/>
                <a:cs typeface="ＭＳ Ｐゴシック" charset="0"/>
              </a:rPr>
              <a:t>"</a:t>
            </a:r>
            <a:r>
              <a:rPr lang="en-US" b="1" dirty="0">
                <a:solidFill>
                  <a:schemeClr val="bg1"/>
                </a:solidFill>
                <a:latin typeface="Arial" charset="0"/>
                <a:ea typeface="ＭＳ Ｐゴシック" charset="0"/>
                <a:cs typeface="ＭＳ Ｐゴシック" charset="0"/>
              </a:rPr>
              <a:t>New</a:t>
            </a:r>
            <a:r>
              <a:rPr lang="mr-IN" altLang="ja-JP" b="1" dirty="0">
                <a:solidFill>
                  <a:schemeClr val="bg1"/>
                </a:solidFill>
                <a:latin typeface="Arial" charset="0"/>
                <a:ea typeface="ＭＳ Ｐゴシック" charset="0"/>
                <a:cs typeface="ＭＳ Ｐゴシック" charset="0"/>
              </a:rPr>
              <a:t>"</a:t>
            </a:r>
            <a:endParaRPr lang="en-US" b="1" dirty="0">
              <a:solidFill>
                <a:schemeClr val="bg1"/>
              </a:solidFill>
              <a:latin typeface="Arial" charset="0"/>
              <a:ea typeface="ＭＳ Ｐゴシック" charset="0"/>
              <a:cs typeface="ＭＳ Ｐゴシック" charset="0"/>
            </a:endParaRPr>
          </a:p>
        </p:txBody>
      </p:sp>
      <p:pic>
        <p:nvPicPr>
          <p:cNvPr id="7" name="Picture 6" descr="Holy Spirit Clipart.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05401" y="1865313"/>
            <a:ext cx="4035425" cy="502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ight Arrow 7"/>
          <p:cNvSpPr>
            <a:spLocks noChangeArrowheads="1"/>
          </p:cNvSpPr>
          <p:nvPr/>
        </p:nvSpPr>
        <p:spPr bwMode="auto">
          <a:xfrm>
            <a:off x="4648200" y="2895600"/>
            <a:ext cx="1066800" cy="2514600"/>
          </a:xfrm>
          <a:prstGeom prst="rightArrow">
            <a:avLst>
              <a:gd name="adj1" fmla="val 50000"/>
              <a:gd name="adj2" fmla="val 50000"/>
            </a:avLst>
          </a:prstGeom>
          <a:solidFill>
            <a:srgbClr val="3366FF"/>
          </a:solidFill>
          <a:ln w="9525">
            <a:solidFill>
              <a:schemeClr val="tx1"/>
            </a:solidFill>
            <a:round/>
            <a:headEnd/>
            <a:tailEnd/>
          </a:ln>
        </p:spPr>
        <p:txBody>
          <a:bodyPr lIns="91435" tIns="45718" rIns="91435" bIns="4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4" name="Subtitle 2"/>
          <p:cNvSpPr txBox="1">
            <a:spLocks/>
          </p:cNvSpPr>
          <p:nvPr/>
        </p:nvSpPr>
        <p:spPr bwMode="auto">
          <a:xfrm>
            <a:off x="0" y="1905000"/>
            <a:ext cx="9144000" cy="5029200"/>
          </a:xfrm>
          <a:prstGeom prst="rect">
            <a:avLst/>
          </a:prstGeom>
          <a:solidFill>
            <a:schemeClr val="bg1">
              <a:alpha val="49019"/>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435" tIns="45718" rIns="91435" bIns="45718"/>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mr-IN" altLang="ja-JP"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a:t>
            </a:r>
            <a:r>
              <a:rPr kumimoji="0" lang="en-US"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What then is the </a:t>
            </a:r>
            <a:r>
              <a:rPr kumimoji="0" lang="fr-FR" altLang="ja-JP"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a:t>
            </a:r>
            <a:r>
              <a:rPr kumimoji="0" lang="en-US"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old covenant</a:t>
            </a:r>
            <a:r>
              <a:rPr kumimoji="0" lang="fr-FR" altLang="ja-JP"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a:t>
            </a:r>
            <a:r>
              <a:rPr kumimoji="0" lang="en-US"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 in contrast with the </a:t>
            </a:r>
            <a:r>
              <a:rPr kumimoji="0" lang="fr-FR" altLang="ja-JP"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a:t>
            </a:r>
            <a:r>
              <a:rPr kumimoji="0" lang="en-US"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new covenant</a:t>
            </a:r>
            <a:r>
              <a:rPr kumimoji="0" lang="fr-FR" altLang="ja-JP"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a:t>
            </a:r>
            <a:r>
              <a:rPr kumimoji="0" lang="en-US"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 in Christ?  It is not the whole of the Old Testament, because the covenants with Abraham and David are never called </a:t>
            </a:r>
            <a:r>
              <a:rPr kumimoji="0" lang="fr-FR" altLang="ja-JP"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a:t>
            </a:r>
            <a:r>
              <a:rPr kumimoji="0" lang="en-US"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old</a:t>
            </a:r>
            <a:r>
              <a:rPr kumimoji="0" lang="fr-FR" altLang="ja-JP"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a:t>
            </a:r>
            <a:r>
              <a:rPr kumimoji="0" lang="en-US"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 in the New Testament.  Rather, only the covenant under Moses, the covenant made at Mount Sinai (Ex. 19-24) is called the </a:t>
            </a:r>
            <a:r>
              <a:rPr kumimoji="0" lang="fr-FR" altLang="ja-JP"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a:t>
            </a:r>
            <a:r>
              <a:rPr kumimoji="0" lang="en-US"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old covenant</a:t>
            </a:r>
            <a:r>
              <a:rPr kumimoji="0" lang="fr-FR" altLang="ja-JP"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a:t>
            </a:r>
            <a:r>
              <a:rPr kumimoji="0" lang="en-US"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 (2 Cor. 3:14; cf. Heb. 8:6, 13), to be replaced by the </a:t>
            </a:r>
            <a:r>
              <a:rPr kumimoji="0" lang="mr-IN" altLang="ja-JP"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a:t>
            </a:r>
            <a:r>
              <a:rPr kumimoji="0" lang="en-US"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new covenant</a:t>
            </a:r>
            <a:r>
              <a:rPr kumimoji="0" lang="mr-IN" altLang="ja-JP"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a:t>
            </a:r>
            <a:r>
              <a:rPr kumimoji="0" lang="en-US"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 in Christ (Luke 22:20; 1 Cor. 11:25; 2 Cor. 3:6; Heb. 8:8, 13; 9:15; 12:24).</a:t>
            </a:r>
            <a:r>
              <a:rPr kumimoji="0" lang="mr-IN" altLang="ja-JP"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a:t>
            </a:r>
            <a:endParaRPr kumimoji="0" lang="en-US"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endParaRPr>
          </a:p>
        </p:txBody>
      </p:sp>
      <p:sp>
        <p:nvSpPr>
          <p:cNvPr id="9" name="Title 1"/>
          <p:cNvSpPr txBox="1">
            <a:spLocks/>
          </p:cNvSpPr>
          <p:nvPr/>
        </p:nvSpPr>
        <p:spPr bwMode="auto">
          <a:xfrm>
            <a:off x="0" y="1039675"/>
            <a:ext cx="9144000" cy="609600"/>
          </a:xfrm>
          <a:prstGeom prst="rect">
            <a:avLst/>
          </a:prstGeom>
          <a:noFill/>
          <a:ln w="9525">
            <a:noFill/>
            <a:miter lim="800000"/>
            <a:headEnd/>
            <a:tailEnd/>
          </a:ln>
        </p:spPr>
        <p:txBody>
          <a:bodyPr lIns="91435" tIns="45718" rIns="91435" bIns="4571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FFFFFF"/>
                </a:solidFill>
                <a:effectLst/>
                <a:uLnTx/>
                <a:uFillTx/>
                <a:latin typeface="Arial"/>
                <a:ea typeface="ＭＳ Ｐゴシック"/>
                <a:cs typeface="ＭＳ Ｐゴシック"/>
              </a:rPr>
              <a:t>Wayne Grudem, </a:t>
            </a:r>
            <a:r>
              <a:rPr kumimoji="0" lang="en-US" sz="2800" b="1" i="1" u="none" strike="noStrike" kern="0" cap="none" spc="0" normalizeH="0" baseline="0" noProof="0" dirty="0">
                <a:ln>
                  <a:noFill/>
                </a:ln>
                <a:solidFill>
                  <a:srgbClr val="FFFFFF"/>
                </a:solidFill>
                <a:effectLst/>
                <a:uLnTx/>
                <a:uFillTx/>
                <a:latin typeface="Arial"/>
                <a:ea typeface="ＭＳ Ｐゴシック"/>
                <a:cs typeface="ＭＳ Ｐゴシック"/>
              </a:rPr>
              <a:t>Systematic Theology</a:t>
            </a:r>
            <a:r>
              <a:rPr kumimoji="0" lang="en-US" sz="2800" b="1" i="0" u="none" strike="noStrike" kern="0" cap="none" spc="0" normalizeH="0" baseline="0" noProof="0" dirty="0">
                <a:ln>
                  <a:noFill/>
                </a:ln>
                <a:solidFill>
                  <a:srgbClr val="FFFFFF"/>
                </a:solidFill>
                <a:effectLst/>
                <a:uLnTx/>
                <a:uFillTx/>
                <a:latin typeface="Arial"/>
                <a:ea typeface="ＭＳ Ｐゴシック"/>
                <a:cs typeface="ＭＳ Ｐゴシック"/>
              </a:rPr>
              <a:t>, 521</a:t>
            </a:r>
          </a:p>
        </p:txBody>
      </p:sp>
      <p:sp>
        <p:nvSpPr>
          <p:cNvPr id="311304" name="Text Box 25"/>
          <p:cNvSpPr txBox="1">
            <a:spLocks noChangeArrowheads="1"/>
          </p:cNvSpPr>
          <p:nvPr/>
        </p:nvSpPr>
        <p:spPr bwMode="auto">
          <a:xfrm>
            <a:off x="7236296" y="1"/>
            <a:ext cx="1915076" cy="4616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5" tIns="45718" rIns="91435" bIns="45718">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rPr>
              <a:t>NTS 266hh</a:t>
            </a:r>
          </a:p>
        </p:txBody>
      </p:sp>
    </p:spTree>
    <p:extLst>
      <p:ext uri="{BB962C8B-B14F-4D97-AF65-F5344CB8AC3E}">
        <p14:creationId xmlns:p14="http://schemas.microsoft.com/office/powerpoint/2010/main" val="26304252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nodeType="with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Text Box 3"/>
          <p:cNvSpPr txBox="1">
            <a:spLocks noChangeArrowheads="1"/>
          </p:cNvSpPr>
          <p:nvPr/>
        </p:nvSpPr>
        <p:spPr bwMode="auto">
          <a:xfrm>
            <a:off x="0" y="1981200"/>
            <a:ext cx="9144000" cy="862013"/>
          </a:xfrm>
          <a:prstGeom prst="rect">
            <a:avLst/>
          </a:prstGeom>
          <a:solidFill>
            <a:schemeClr val="bg2"/>
          </a:solid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sz="5000" b="1">
                <a:solidFill>
                  <a:srgbClr val="FFFFFF"/>
                </a:solidFill>
                <a:effectLst>
                  <a:outerShdw blurRad="38100" dist="38100" dir="2700000" algn="tl">
                    <a:srgbClr val="000000"/>
                  </a:outerShdw>
                </a:effectLst>
                <a:latin typeface="Invitation" charset="0"/>
              </a:rPr>
              <a:t>Jeremiah 31:31-34 (for Israel)</a:t>
            </a:r>
          </a:p>
        </p:txBody>
      </p:sp>
      <p:sp>
        <p:nvSpPr>
          <p:cNvPr id="108548" name="Text Box 4"/>
          <p:cNvSpPr txBox="1">
            <a:spLocks noChangeArrowheads="1"/>
          </p:cNvSpPr>
          <p:nvPr/>
        </p:nvSpPr>
        <p:spPr bwMode="auto">
          <a:xfrm>
            <a:off x="1066800" y="3048000"/>
            <a:ext cx="7315200" cy="595313"/>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defRPr/>
            </a:pPr>
            <a:r>
              <a:rPr lang="fr-FR" altLang="ja-JP" sz="3300" b="1" i="1" dirty="0">
                <a:solidFill>
                  <a:srgbClr val="CCECFF"/>
                </a:solidFill>
                <a:effectLst>
                  <a:outerShdw blurRad="38100" dist="38100" dir="2700000" algn="tl">
                    <a:srgbClr val="000000"/>
                  </a:outerShdw>
                </a:effectLst>
                <a:latin typeface="Times New Roman" charset="0"/>
              </a:rPr>
              <a:t>'</a:t>
            </a:r>
            <a:r>
              <a:rPr lang="en-US" sz="3300" b="1" i="1" dirty="0">
                <a:solidFill>
                  <a:srgbClr val="CCECFF"/>
                </a:solidFill>
                <a:effectLst>
                  <a:outerShdw blurRad="38100" dist="38100" dir="2700000" algn="tl">
                    <a:srgbClr val="000000"/>
                  </a:outerShdw>
                </a:effectLst>
                <a:latin typeface="Times New Roman" charset="0"/>
              </a:rPr>
              <a:t>everlasting covenant</a:t>
            </a:r>
            <a:r>
              <a:rPr lang="fr-FR" altLang="ja-JP" sz="3300" b="1" i="1" dirty="0">
                <a:solidFill>
                  <a:srgbClr val="CCECFF"/>
                </a:solidFill>
                <a:effectLst>
                  <a:outerShdw blurRad="38100" dist="38100" dir="2700000" algn="tl">
                    <a:srgbClr val="000000"/>
                  </a:outerShdw>
                </a:effectLst>
                <a:latin typeface="Times New Roman" charset="0"/>
              </a:rPr>
              <a:t>'</a:t>
            </a:r>
            <a:endParaRPr lang="en-US" sz="3300" b="1" i="1" dirty="0">
              <a:solidFill>
                <a:srgbClr val="CCECFF"/>
              </a:solidFill>
              <a:effectLst>
                <a:outerShdw blurRad="38100" dist="38100" dir="2700000" algn="tl">
                  <a:srgbClr val="000000"/>
                </a:outerShdw>
              </a:effectLst>
              <a:latin typeface="Times New Roman" charset="0"/>
            </a:endParaRPr>
          </a:p>
        </p:txBody>
      </p:sp>
      <p:sp>
        <p:nvSpPr>
          <p:cNvPr id="108549" name="Text Box 5"/>
          <p:cNvSpPr txBox="1">
            <a:spLocks noChangeArrowheads="1"/>
          </p:cNvSpPr>
          <p:nvPr/>
        </p:nvSpPr>
        <p:spPr bwMode="auto">
          <a:xfrm>
            <a:off x="5562600" y="3429000"/>
            <a:ext cx="3048000" cy="595313"/>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defRPr/>
            </a:pPr>
            <a:r>
              <a:rPr lang="fr-FR" altLang="ja-JP" sz="3300" b="1" i="1" dirty="0">
                <a:solidFill>
                  <a:srgbClr val="CCECFF"/>
                </a:solidFill>
                <a:effectLst>
                  <a:outerShdw blurRad="38100" dist="38100" dir="2700000" algn="tl">
                    <a:srgbClr val="000000"/>
                  </a:outerShdw>
                </a:effectLst>
                <a:latin typeface="Times New Roman" charset="0"/>
              </a:rPr>
              <a:t>'</a:t>
            </a:r>
            <a:r>
              <a:rPr lang="en-US" sz="3300" b="1" i="1" dirty="0">
                <a:solidFill>
                  <a:srgbClr val="CCECFF"/>
                </a:solidFill>
                <a:effectLst>
                  <a:outerShdw blurRad="38100" dist="38100" dir="2700000" algn="tl">
                    <a:srgbClr val="000000"/>
                  </a:outerShdw>
                </a:effectLst>
                <a:latin typeface="Times New Roman" charset="0"/>
              </a:rPr>
              <a:t>a new heart</a:t>
            </a:r>
            <a:r>
              <a:rPr lang="fr-FR" altLang="ja-JP" sz="3300" b="1" i="1" dirty="0">
                <a:solidFill>
                  <a:srgbClr val="CCECFF"/>
                </a:solidFill>
                <a:effectLst>
                  <a:outerShdw blurRad="38100" dist="38100" dir="2700000" algn="tl">
                    <a:srgbClr val="000000"/>
                  </a:outerShdw>
                </a:effectLst>
                <a:latin typeface="Times New Roman" charset="0"/>
              </a:rPr>
              <a:t>'</a:t>
            </a:r>
            <a:endParaRPr lang="en-US" sz="3300" b="1" i="1" dirty="0">
              <a:solidFill>
                <a:srgbClr val="CCECFF"/>
              </a:solidFill>
              <a:effectLst>
                <a:outerShdw blurRad="38100" dist="38100" dir="2700000" algn="tl">
                  <a:srgbClr val="000000"/>
                </a:outerShdw>
              </a:effectLst>
              <a:latin typeface="Times New Roman" charset="0"/>
            </a:endParaRPr>
          </a:p>
        </p:txBody>
      </p:sp>
      <p:sp>
        <p:nvSpPr>
          <p:cNvPr id="108550" name="Text Box 6"/>
          <p:cNvSpPr txBox="1">
            <a:spLocks noChangeArrowheads="1"/>
          </p:cNvSpPr>
          <p:nvPr/>
        </p:nvSpPr>
        <p:spPr bwMode="auto">
          <a:xfrm>
            <a:off x="838200" y="3962400"/>
            <a:ext cx="3962400" cy="595313"/>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fr-FR" altLang="ja-JP" sz="3300" b="1" i="1" dirty="0">
                <a:solidFill>
                  <a:srgbClr val="CCECFF"/>
                </a:solidFill>
                <a:effectLst>
                  <a:outerShdw blurRad="38100" dist="38100" dir="2700000" algn="tl">
                    <a:srgbClr val="000000"/>
                  </a:outerShdw>
                </a:effectLst>
                <a:latin typeface="Times New Roman" charset="0"/>
              </a:rPr>
              <a:t>'</a:t>
            </a:r>
            <a:r>
              <a:rPr lang="en-US" sz="3300" b="1" i="1" dirty="0">
                <a:solidFill>
                  <a:srgbClr val="CCECFF"/>
                </a:solidFill>
                <a:effectLst>
                  <a:outerShdw blurRad="38100" dist="38100" dir="2700000" algn="tl">
                    <a:srgbClr val="000000"/>
                  </a:outerShdw>
                </a:effectLst>
                <a:latin typeface="Times New Roman" charset="0"/>
              </a:rPr>
              <a:t>a new spirit</a:t>
            </a:r>
            <a:r>
              <a:rPr lang="fr-FR" altLang="ja-JP" sz="3300" b="1" i="1" dirty="0">
                <a:solidFill>
                  <a:srgbClr val="CCECFF"/>
                </a:solidFill>
                <a:effectLst>
                  <a:outerShdw blurRad="38100" dist="38100" dir="2700000" algn="tl">
                    <a:srgbClr val="000000"/>
                  </a:outerShdw>
                </a:effectLst>
                <a:latin typeface="Times New Roman" charset="0"/>
              </a:rPr>
              <a:t>'</a:t>
            </a:r>
            <a:endParaRPr lang="en-US" sz="3300" b="1" i="1" dirty="0">
              <a:solidFill>
                <a:srgbClr val="CCECFF"/>
              </a:solidFill>
              <a:effectLst>
                <a:outerShdw blurRad="38100" dist="38100" dir="2700000" algn="tl">
                  <a:srgbClr val="000000"/>
                </a:outerShdw>
              </a:effectLst>
              <a:latin typeface="Times New Roman" charset="0"/>
            </a:endParaRPr>
          </a:p>
        </p:txBody>
      </p:sp>
      <p:sp>
        <p:nvSpPr>
          <p:cNvPr id="108551" name="Text Box 7"/>
          <p:cNvSpPr txBox="1">
            <a:spLocks noChangeArrowheads="1"/>
          </p:cNvSpPr>
          <p:nvPr/>
        </p:nvSpPr>
        <p:spPr bwMode="auto">
          <a:xfrm>
            <a:off x="609600" y="4876800"/>
            <a:ext cx="3962400" cy="595313"/>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fr-FR" altLang="ja-JP" sz="3300" b="1" i="1" dirty="0">
                <a:solidFill>
                  <a:srgbClr val="CCECFF"/>
                </a:solidFill>
                <a:effectLst>
                  <a:outerShdw blurRad="38100" dist="38100" dir="2700000" algn="tl">
                    <a:srgbClr val="000000"/>
                  </a:outerShdw>
                </a:effectLst>
                <a:latin typeface="Times New Roman" charset="0"/>
              </a:rPr>
              <a:t>'</a:t>
            </a:r>
            <a:r>
              <a:rPr lang="en-US" sz="3300" b="1" i="1" dirty="0">
                <a:solidFill>
                  <a:srgbClr val="CCECFF"/>
                </a:solidFill>
                <a:effectLst>
                  <a:outerShdw blurRad="38100" dist="38100" dir="2700000" algn="tl">
                    <a:srgbClr val="000000"/>
                  </a:outerShdw>
                </a:effectLst>
                <a:latin typeface="Times New Roman" charset="0"/>
              </a:rPr>
              <a:t>a covenant</a:t>
            </a:r>
            <a:r>
              <a:rPr lang="fr-FR" altLang="ja-JP" sz="3300" b="1" i="1" dirty="0">
                <a:solidFill>
                  <a:srgbClr val="CCECFF"/>
                </a:solidFill>
                <a:effectLst>
                  <a:outerShdw blurRad="38100" dist="38100" dir="2700000" algn="tl">
                    <a:srgbClr val="000000"/>
                  </a:outerShdw>
                </a:effectLst>
                <a:latin typeface="Times New Roman" charset="0"/>
              </a:rPr>
              <a:t>'</a:t>
            </a:r>
            <a:endParaRPr lang="en-US" sz="3300" b="1" i="1" dirty="0">
              <a:solidFill>
                <a:srgbClr val="CCECFF"/>
              </a:solidFill>
              <a:effectLst>
                <a:outerShdw blurRad="38100" dist="38100" dir="2700000" algn="tl">
                  <a:srgbClr val="000000"/>
                </a:outerShdw>
              </a:effectLst>
              <a:latin typeface="Times New Roman" charset="0"/>
            </a:endParaRPr>
          </a:p>
        </p:txBody>
      </p:sp>
      <p:sp>
        <p:nvSpPr>
          <p:cNvPr id="108552" name="Text Box 8"/>
          <p:cNvSpPr txBox="1">
            <a:spLocks noChangeArrowheads="1"/>
          </p:cNvSpPr>
          <p:nvPr/>
        </p:nvSpPr>
        <p:spPr bwMode="auto">
          <a:xfrm>
            <a:off x="3962400" y="4648200"/>
            <a:ext cx="3962400" cy="595313"/>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defRPr/>
            </a:pPr>
            <a:r>
              <a:rPr lang="fr-FR" altLang="ja-JP" sz="3300" b="1" i="1" dirty="0">
                <a:solidFill>
                  <a:srgbClr val="CCECFF"/>
                </a:solidFill>
                <a:effectLst>
                  <a:outerShdw blurRad="38100" dist="38100" dir="2700000" algn="tl">
                    <a:srgbClr val="000000"/>
                  </a:outerShdw>
                </a:effectLst>
                <a:latin typeface="Times New Roman" charset="0"/>
              </a:rPr>
              <a:t>'</a:t>
            </a:r>
            <a:r>
              <a:rPr lang="en-US" sz="3300" b="1" i="1" dirty="0">
                <a:solidFill>
                  <a:srgbClr val="CCECFF"/>
                </a:solidFill>
                <a:effectLst>
                  <a:outerShdw blurRad="38100" dist="38100" dir="2700000" algn="tl">
                    <a:srgbClr val="000000"/>
                  </a:outerShdw>
                </a:effectLst>
                <a:latin typeface="Times New Roman" charset="0"/>
              </a:rPr>
              <a:t>a covenant of peace</a:t>
            </a:r>
            <a:r>
              <a:rPr lang="fr-FR" altLang="ja-JP" sz="3300" b="1" i="1" dirty="0">
                <a:solidFill>
                  <a:srgbClr val="CCECFF"/>
                </a:solidFill>
                <a:effectLst>
                  <a:outerShdw blurRad="38100" dist="38100" dir="2700000" algn="tl">
                    <a:srgbClr val="000000"/>
                  </a:outerShdw>
                </a:effectLst>
                <a:latin typeface="Times New Roman" charset="0"/>
              </a:rPr>
              <a:t>'</a:t>
            </a:r>
            <a:endParaRPr lang="en-US" sz="3300" b="1" i="1" dirty="0">
              <a:solidFill>
                <a:srgbClr val="CCECFF"/>
              </a:solidFill>
              <a:effectLst>
                <a:outerShdw blurRad="38100" dist="38100" dir="2700000" algn="tl">
                  <a:srgbClr val="000000"/>
                </a:outerShdw>
              </a:effectLst>
              <a:latin typeface="Times New Roman" charset="0"/>
            </a:endParaRPr>
          </a:p>
        </p:txBody>
      </p:sp>
      <p:sp>
        <p:nvSpPr>
          <p:cNvPr id="108553" name="Text Box 9"/>
          <p:cNvSpPr txBox="1">
            <a:spLocks noChangeArrowheads="1"/>
          </p:cNvSpPr>
          <p:nvPr/>
        </p:nvSpPr>
        <p:spPr bwMode="auto">
          <a:xfrm>
            <a:off x="0" y="5638800"/>
            <a:ext cx="9144000" cy="854075"/>
          </a:xfrm>
          <a:prstGeom prst="rect">
            <a:avLst/>
          </a:prstGeom>
          <a:solidFill>
            <a:schemeClr val="bg2"/>
          </a:solid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sz="5000" b="1" dirty="0">
                <a:solidFill>
                  <a:srgbClr val="FFFFFF"/>
                </a:solidFill>
                <a:effectLst>
                  <a:outerShdw blurRad="38100" dist="38100" dir="2700000" algn="tl">
                    <a:srgbClr val="000000"/>
                  </a:outerShdw>
                </a:effectLst>
                <a:latin typeface="Invitation" charset="0"/>
              </a:rPr>
              <a:t>Luke 22:20 (for Church)</a:t>
            </a:r>
          </a:p>
        </p:txBody>
      </p:sp>
      <p:sp>
        <p:nvSpPr>
          <p:cNvPr id="10" name="Title 9"/>
          <p:cNvSpPr>
            <a:spLocks noGrp="1"/>
          </p:cNvSpPr>
          <p:nvPr>
            <p:ph type="title" idx="4294967295"/>
          </p:nvPr>
        </p:nvSpPr>
        <p:spPr>
          <a:xfrm>
            <a:off x="0" y="304800"/>
            <a:ext cx="9144000" cy="862013"/>
          </a:xfrm>
        </p:spPr>
        <p:txBody>
          <a:bodyPr>
            <a:spAutoFit/>
          </a:bodyPr>
          <a:lstStyle/>
          <a:p>
            <a:pPr>
              <a:spcBef>
                <a:spcPct val="50000"/>
              </a:spcBef>
              <a:defRPr/>
            </a:pPr>
            <a:r>
              <a:rPr lang="en-US" sz="5000">
                <a:solidFill>
                  <a:srgbClr val="FFFF00"/>
                </a:solidFill>
                <a:latin typeface="Copperplate Gothic Bold" charset="0"/>
                <a:ea typeface="ＭＳ Ｐゴシック" charset="0"/>
                <a:cs typeface="ＭＳ Ｐゴシック" charset="0"/>
              </a:rPr>
              <a:t>How to Reconcile?</a:t>
            </a:r>
          </a:p>
        </p:txBody>
      </p:sp>
      <p:sp>
        <p:nvSpPr>
          <p:cNvPr id="174089" name="Text Box 4"/>
          <p:cNvSpPr txBox="1">
            <a:spLocks noChangeArrowheads="1"/>
          </p:cNvSpPr>
          <p:nvPr/>
        </p:nvSpPr>
        <p:spPr bwMode="auto">
          <a:xfrm>
            <a:off x="8540750" y="7620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FFFFFF"/>
                </a:solidFill>
              </a:rPr>
              <a:t>25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8547"/>
                                        </p:tgtEl>
                                        <p:attrNameLst>
                                          <p:attrName>style.visibility</p:attrName>
                                        </p:attrNameLst>
                                      </p:cBhvr>
                                      <p:to>
                                        <p:strVal val="visible"/>
                                      </p:to>
                                    </p:set>
                                    <p:animEffect transition="in" filter="dissolve">
                                      <p:cBhvr>
                                        <p:cTn id="7" dur="500"/>
                                        <p:tgtEl>
                                          <p:spTgt spid="1085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8553"/>
                                        </p:tgtEl>
                                        <p:attrNameLst>
                                          <p:attrName>style.visibility</p:attrName>
                                        </p:attrNameLst>
                                      </p:cBhvr>
                                      <p:to>
                                        <p:strVal val="visible"/>
                                      </p:to>
                                    </p:set>
                                    <p:animEffect transition="in" filter="dissolve">
                                      <p:cBhvr>
                                        <p:cTn id="12" dur="500"/>
                                        <p:tgtEl>
                                          <p:spTgt spid="1085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5" presetClass="entr" presetSubtype="0" fill="hold" grpId="0" nodeType="clickEffect">
                                  <p:stCondLst>
                                    <p:cond delay="0"/>
                                  </p:stCondLst>
                                  <p:childTnLst>
                                    <p:set>
                                      <p:cBhvr>
                                        <p:cTn id="16" dur="1" fill="hold">
                                          <p:stCondLst>
                                            <p:cond delay="0"/>
                                          </p:stCondLst>
                                        </p:cTn>
                                        <p:tgtEl>
                                          <p:spTgt spid="108548"/>
                                        </p:tgtEl>
                                        <p:attrNameLst>
                                          <p:attrName>style.visibility</p:attrName>
                                        </p:attrNameLst>
                                      </p:cBhvr>
                                      <p:to>
                                        <p:strVal val="visible"/>
                                      </p:to>
                                    </p:set>
                                    <p:anim calcmode="lin" valueType="num">
                                      <p:cBhvr>
                                        <p:cTn id="17" dur="1000" fill="hold"/>
                                        <p:tgtEl>
                                          <p:spTgt spid="108548"/>
                                        </p:tgtEl>
                                        <p:attrNameLst>
                                          <p:attrName>ppt_w</p:attrName>
                                        </p:attrNameLst>
                                      </p:cBhvr>
                                      <p:tavLst>
                                        <p:tav tm="0">
                                          <p:val>
                                            <p:fltVal val="0"/>
                                          </p:val>
                                        </p:tav>
                                        <p:tav tm="100000">
                                          <p:val>
                                            <p:strVal val="#ppt_w"/>
                                          </p:val>
                                        </p:tav>
                                      </p:tavLst>
                                    </p:anim>
                                    <p:anim calcmode="lin" valueType="num">
                                      <p:cBhvr>
                                        <p:cTn id="18" dur="1000" fill="hold"/>
                                        <p:tgtEl>
                                          <p:spTgt spid="108548"/>
                                        </p:tgtEl>
                                        <p:attrNameLst>
                                          <p:attrName>ppt_h</p:attrName>
                                        </p:attrNameLst>
                                      </p:cBhvr>
                                      <p:tavLst>
                                        <p:tav tm="0">
                                          <p:val>
                                            <p:fltVal val="0"/>
                                          </p:val>
                                        </p:tav>
                                        <p:tav tm="100000">
                                          <p:val>
                                            <p:strVal val="#ppt_h"/>
                                          </p:val>
                                        </p:tav>
                                      </p:tavLst>
                                    </p:anim>
                                    <p:anim calcmode="lin" valueType="num">
                                      <p:cBhvr>
                                        <p:cTn id="19" dur="1000" fill="hold"/>
                                        <p:tgtEl>
                                          <p:spTgt spid="108548"/>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10854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108549"/>
                                        </p:tgtEl>
                                        <p:attrNameLst>
                                          <p:attrName>style.visibility</p:attrName>
                                        </p:attrNameLst>
                                      </p:cBhvr>
                                      <p:to>
                                        <p:strVal val="visible"/>
                                      </p:to>
                                    </p:set>
                                    <p:anim calcmode="lin" valueType="num">
                                      <p:cBhvr>
                                        <p:cTn id="25" dur="1000" fill="hold"/>
                                        <p:tgtEl>
                                          <p:spTgt spid="108549"/>
                                        </p:tgtEl>
                                        <p:attrNameLst>
                                          <p:attrName>ppt_w</p:attrName>
                                        </p:attrNameLst>
                                      </p:cBhvr>
                                      <p:tavLst>
                                        <p:tav tm="0">
                                          <p:val>
                                            <p:fltVal val="0"/>
                                          </p:val>
                                        </p:tav>
                                        <p:tav tm="100000">
                                          <p:val>
                                            <p:strVal val="#ppt_w"/>
                                          </p:val>
                                        </p:tav>
                                      </p:tavLst>
                                    </p:anim>
                                    <p:anim calcmode="lin" valueType="num">
                                      <p:cBhvr>
                                        <p:cTn id="26" dur="1000" fill="hold"/>
                                        <p:tgtEl>
                                          <p:spTgt spid="108549"/>
                                        </p:tgtEl>
                                        <p:attrNameLst>
                                          <p:attrName>ppt_h</p:attrName>
                                        </p:attrNameLst>
                                      </p:cBhvr>
                                      <p:tavLst>
                                        <p:tav tm="0">
                                          <p:val>
                                            <p:fltVal val="0"/>
                                          </p:val>
                                        </p:tav>
                                        <p:tav tm="100000">
                                          <p:val>
                                            <p:strVal val="#ppt_h"/>
                                          </p:val>
                                        </p:tav>
                                      </p:tavLst>
                                    </p:anim>
                                    <p:anim calcmode="lin" valueType="num">
                                      <p:cBhvr>
                                        <p:cTn id="27" dur="1000" fill="hold"/>
                                        <p:tgtEl>
                                          <p:spTgt spid="108549"/>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0854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5" presetClass="entr" presetSubtype="0" fill="hold" grpId="0" nodeType="clickEffect">
                                  <p:stCondLst>
                                    <p:cond delay="0"/>
                                  </p:stCondLst>
                                  <p:childTnLst>
                                    <p:set>
                                      <p:cBhvr>
                                        <p:cTn id="32" dur="1" fill="hold">
                                          <p:stCondLst>
                                            <p:cond delay="0"/>
                                          </p:stCondLst>
                                        </p:cTn>
                                        <p:tgtEl>
                                          <p:spTgt spid="108550"/>
                                        </p:tgtEl>
                                        <p:attrNameLst>
                                          <p:attrName>style.visibility</p:attrName>
                                        </p:attrNameLst>
                                      </p:cBhvr>
                                      <p:to>
                                        <p:strVal val="visible"/>
                                      </p:to>
                                    </p:set>
                                    <p:anim calcmode="lin" valueType="num">
                                      <p:cBhvr>
                                        <p:cTn id="33" dur="1000" fill="hold"/>
                                        <p:tgtEl>
                                          <p:spTgt spid="108550"/>
                                        </p:tgtEl>
                                        <p:attrNameLst>
                                          <p:attrName>ppt_w</p:attrName>
                                        </p:attrNameLst>
                                      </p:cBhvr>
                                      <p:tavLst>
                                        <p:tav tm="0">
                                          <p:val>
                                            <p:fltVal val="0"/>
                                          </p:val>
                                        </p:tav>
                                        <p:tav tm="100000">
                                          <p:val>
                                            <p:strVal val="#ppt_w"/>
                                          </p:val>
                                        </p:tav>
                                      </p:tavLst>
                                    </p:anim>
                                    <p:anim calcmode="lin" valueType="num">
                                      <p:cBhvr>
                                        <p:cTn id="34" dur="1000" fill="hold"/>
                                        <p:tgtEl>
                                          <p:spTgt spid="108550"/>
                                        </p:tgtEl>
                                        <p:attrNameLst>
                                          <p:attrName>ppt_h</p:attrName>
                                        </p:attrNameLst>
                                      </p:cBhvr>
                                      <p:tavLst>
                                        <p:tav tm="0">
                                          <p:val>
                                            <p:fltVal val="0"/>
                                          </p:val>
                                        </p:tav>
                                        <p:tav tm="100000">
                                          <p:val>
                                            <p:strVal val="#ppt_h"/>
                                          </p:val>
                                        </p:tav>
                                      </p:tavLst>
                                    </p:anim>
                                    <p:anim calcmode="lin" valueType="num">
                                      <p:cBhvr>
                                        <p:cTn id="35" dur="1000" fill="hold"/>
                                        <p:tgtEl>
                                          <p:spTgt spid="108550"/>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10855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5" presetClass="entr" presetSubtype="0" fill="hold" grpId="0" nodeType="clickEffect">
                                  <p:stCondLst>
                                    <p:cond delay="0"/>
                                  </p:stCondLst>
                                  <p:childTnLst>
                                    <p:set>
                                      <p:cBhvr>
                                        <p:cTn id="40" dur="1" fill="hold">
                                          <p:stCondLst>
                                            <p:cond delay="0"/>
                                          </p:stCondLst>
                                        </p:cTn>
                                        <p:tgtEl>
                                          <p:spTgt spid="108552"/>
                                        </p:tgtEl>
                                        <p:attrNameLst>
                                          <p:attrName>style.visibility</p:attrName>
                                        </p:attrNameLst>
                                      </p:cBhvr>
                                      <p:to>
                                        <p:strVal val="visible"/>
                                      </p:to>
                                    </p:set>
                                    <p:anim calcmode="lin" valueType="num">
                                      <p:cBhvr>
                                        <p:cTn id="41" dur="1000" fill="hold"/>
                                        <p:tgtEl>
                                          <p:spTgt spid="108552"/>
                                        </p:tgtEl>
                                        <p:attrNameLst>
                                          <p:attrName>ppt_w</p:attrName>
                                        </p:attrNameLst>
                                      </p:cBhvr>
                                      <p:tavLst>
                                        <p:tav tm="0">
                                          <p:val>
                                            <p:fltVal val="0"/>
                                          </p:val>
                                        </p:tav>
                                        <p:tav tm="100000">
                                          <p:val>
                                            <p:strVal val="#ppt_w"/>
                                          </p:val>
                                        </p:tav>
                                      </p:tavLst>
                                    </p:anim>
                                    <p:anim calcmode="lin" valueType="num">
                                      <p:cBhvr>
                                        <p:cTn id="42" dur="1000" fill="hold"/>
                                        <p:tgtEl>
                                          <p:spTgt spid="108552"/>
                                        </p:tgtEl>
                                        <p:attrNameLst>
                                          <p:attrName>ppt_h</p:attrName>
                                        </p:attrNameLst>
                                      </p:cBhvr>
                                      <p:tavLst>
                                        <p:tav tm="0">
                                          <p:val>
                                            <p:fltVal val="0"/>
                                          </p:val>
                                        </p:tav>
                                        <p:tav tm="100000">
                                          <p:val>
                                            <p:strVal val="#ppt_h"/>
                                          </p:val>
                                        </p:tav>
                                      </p:tavLst>
                                    </p:anim>
                                    <p:anim calcmode="lin" valueType="num">
                                      <p:cBhvr>
                                        <p:cTn id="43" dur="1000" fill="hold"/>
                                        <p:tgtEl>
                                          <p:spTgt spid="108552"/>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0855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5" presetClass="entr" presetSubtype="0" fill="hold" grpId="0" nodeType="clickEffect">
                                  <p:stCondLst>
                                    <p:cond delay="0"/>
                                  </p:stCondLst>
                                  <p:childTnLst>
                                    <p:set>
                                      <p:cBhvr>
                                        <p:cTn id="48" dur="1" fill="hold">
                                          <p:stCondLst>
                                            <p:cond delay="0"/>
                                          </p:stCondLst>
                                        </p:cTn>
                                        <p:tgtEl>
                                          <p:spTgt spid="108551"/>
                                        </p:tgtEl>
                                        <p:attrNameLst>
                                          <p:attrName>style.visibility</p:attrName>
                                        </p:attrNameLst>
                                      </p:cBhvr>
                                      <p:to>
                                        <p:strVal val="visible"/>
                                      </p:to>
                                    </p:set>
                                    <p:anim calcmode="lin" valueType="num">
                                      <p:cBhvr>
                                        <p:cTn id="49" dur="1000" fill="hold"/>
                                        <p:tgtEl>
                                          <p:spTgt spid="108551"/>
                                        </p:tgtEl>
                                        <p:attrNameLst>
                                          <p:attrName>ppt_w</p:attrName>
                                        </p:attrNameLst>
                                      </p:cBhvr>
                                      <p:tavLst>
                                        <p:tav tm="0">
                                          <p:val>
                                            <p:fltVal val="0"/>
                                          </p:val>
                                        </p:tav>
                                        <p:tav tm="100000">
                                          <p:val>
                                            <p:strVal val="#ppt_w"/>
                                          </p:val>
                                        </p:tav>
                                      </p:tavLst>
                                    </p:anim>
                                    <p:anim calcmode="lin" valueType="num">
                                      <p:cBhvr>
                                        <p:cTn id="50" dur="1000" fill="hold"/>
                                        <p:tgtEl>
                                          <p:spTgt spid="108551"/>
                                        </p:tgtEl>
                                        <p:attrNameLst>
                                          <p:attrName>ppt_h</p:attrName>
                                        </p:attrNameLst>
                                      </p:cBhvr>
                                      <p:tavLst>
                                        <p:tav tm="0">
                                          <p:val>
                                            <p:fltVal val="0"/>
                                          </p:val>
                                        </p:tav>
                                        <p:tav tm="100000">
                                          <p:val>
                                            <p:strVal val="#ppt_h"/>
                                          </p:val>
                                        </p:tav>
                                      </p:tavLst>
                                    </p:anim>
                                    <p:anim calcmode="lin" valueType="num">
                                      <p:cBhvr>
                                        <p:cTn id="51" dur="1000" fill="hold"/>
                                        <p:tgtEl>
                                          <p:spTgt spid="108551"/>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10855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animBg="1" autoUpdateAnimBg="0"/>
      <p:bldP spid="108548" grpId="0" autoUpdateAnimBg="0"/>
      <p:bldP spid="108549" grpId="0" autoUpdateAnimBg="0"/>
      <p:bldP spid="108550" grpId="0" autoUpdateAnimBg="0"/>
      <p:bldP spid="108551" grpId="0" autoUpdateAnimBg="0"/>
      <p:bldP spid="108552" grpId="0" autoUpdateAnimBg="0"/>
      <p:bldP spid="108553"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8" name="Rectangle 4"/>
          <p:cNvSpPr>
            <a:spLocks noGrp="1" noChangeArrowheads="1"/>
          </p:cNvSpPr>
          <p:nvPr>
            <p:ph type="title" idx="4294967295"/>
          </p:nvPr>
        </p:nvSpPr>
        <p:spPr>
          <a:xfrm>
            <a:off x="228600" y="457200"/>
            <a:ext cx="7772400" cy="769938"/>
          </a:xfrm>
          <a:solidFill>
            <a:srgbClr val="000033"/>
          </a:solidFill>
          <a:effectLst>
            <a:outerShdw blurRad="63500" dist="107763" dir="18900000" algn="ctr" rotWithShape="0">
              <a:schemeClr val="bg2">
                <a:alpha val="50000"/>
              </a:schemeClr>
            </a:outerShdw>
          </a:effectLst>
        </p:spPr>
        <p:txBody>
          <a:bodyPr anchor="t">
            <a:spAutoFit/>
          </a:bodyPr>
          <a:lstStyle/>
          <a:p>
            <a:pPr>
              <a:spcBef>
                <a:spcPct val="50000"/>
              </a:spcBef>
              <a:defRPr/>
            </a:pPr>
            <a:r>
              <a:rPr kumimoji="0" lang="en-US" b="1">
                <a:solidFill>
                  <a:schemeClr val="tx1"/>
                </a:solidFill>
                <a:latin typeface="Jott 43 Extended" charset="0"/>
                <a:ea typeface="ＭＳ Ｐゴシック" charset="0"/>
                <a:cs typeface="ＭＳ Ｐゴシック" charset="0"/>
              </a:rPr>
              <a:t>Views on the New Covenant</a:t>
            </a:r>
          </a:p>
        </p:txBody>
      </p:sp>
      <p:sp>
        <p:nvSpPr>
          <p:cNvPr id="3" name="Rectangle 4"/>
          <p:cNvSpPr txBox="1">
            <a:spLocks noChangeArrowheads="1"/>
          </p:cNvSpPr>
          <p:nvPr/>
        </p:nvSpPr>
        <p:spPr bwMode="auto">
          <a:xfrm>
            <a:off x="457200" y="1981200"/>
            <a:ext cx="7772400" cy="3970338"/>
          </a:xfrm>
          <a:prstGeom prst="rect">
            <a:avLst/>
          </a:prstGeom>
          <a:noFill/>
          <a:ln w="9525">
            <a:noFill/>
            <a:miter lim="800000"/>
            <a:headEnd/>
            <a:tailEnd/>
          </a:ln>
          <a:effectLst>
            <a:outerShdw blurRad="63500" dist="107763" dir="18900000" algn="ctr" rotWithShape="0">
              <a:schemeClr val="bg2">
                <a:alpha val="50000"/>
              </a:schemeClr>
            </a:outerShdw>
          </a:effectLst>
        </p:spPr>
        <p:txBody>
          <a:bodyPr>
            <a:spAutoFit/>
          </a:bodyPr>
          <a:lstStyle>
            <a:lvl1pPr marL="444500" indent="-4445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buFont typeface="Arial" charset="0"/>
              <a:buChar char="•"/>
              <a:defRPr/>
            </a:pPr>
            <a:r>
              <a:rPr lang="en-US" sz="3600" b="1">
                <a:effectLst>
                  <a:outerShdw blurRad="38100" dist="38100" dir="2700000" algn="tl">
                    <a:srgbClr val="000000"/>
                  </a:outerShdw>
                </a:effectLst>
                <a:latin typeface="Jott 43 Extended" charset="0"/>
              </a:rPr>
              <a:t>Restated Mosaic Covenant?</a:t>
            </a:r>
          </a:p>
          <a:p>
            <a:pPr>
              <a:spcBef>
                <a:spcPct val="50000"/>
              </a:spcBef>
              <a:buFont typeface="Arial" charset="0"/>
              <a:buChar char="•"/>
              <a:defRPr/>
            </a:pPr>
            <a:r>
              <a:rPr lang="en-US" sz="3600" b="1">
                <a:effectLst>
                  <a:outerShdw blurRad="38100" dist="38100" dir="2700000" algn="tl">
                    <a:srgbClr val="000000"/>
                  </a:outerShdw>
                </a:effectLst>
                <a:latin typeface="Jott 43 Extended" charset="0"/>
              </a:rPr>
              <a:t>Church Alone</a:t>
            </a:r>
          </a:p>
          <a:p>
            <a:pPr>
              <a:spcBef>
                <a:spcPct val="50000"/>
              </a:spcBef>
              <a:buFont typeface="Arial" charset="0"/>
              <a:buChar char="•"/>
              <a:defRPr/>
            </a:pPr>
            <a:r>
              <a:rPr lang="en-US" sz="3600" b="1">
                <a:effectLst>
                  <a:outerShdw blurRad="38100" dist="38100" dir="2700000" algn="tl">
                    <a:srgbClr val="000000"/>
                  </a:outerShdw>
                </a:effectLst>
                <a:latin typeface="Jott 43 Extended" charset="0"/>
              </a:rPr>
              <a:t>Israel Alone</a:t>
            </a:r>
          </a:p>
          <a:p>
            <a:pPr>
              <a:spcBef>
                <a:spcPct val="50000"/>
              </a:spcBef>
              <a:buFont typeface="Arial" charset="0"/>
              <a:buChar char="•"/>
              <a:defRPr/>
            </a:pPr>
            <a:r>
              <a:rPr lang="en-US" sz="3600" b="1">
                <a:effectLst>
                  <a:outerShdw blurRad="38100" dist="38100" dir="2700000" algn="tl">
                    <a:srgbClr val="000000"/>
                  </a:outerShdw>
                </a:effectLst>
                <a:latin typeface="Jott 43 Extended" charset="0"/>
              </a:rPr>
              <a:t>Two New Covenants</a:t>
            </a:r>
          </a:p>
          <a:p>
            <a:pPr>
              <a:spcBef>
                <a:spcPct val="50000"/>
              </a:spcBef>
              <a:buFont typeface="Arial" charset="0"/>
              <a:buChar char="•"/>
              <a:defRPr/>
            </a:pPr>
            <a:r>
              <a:rPr lang="en-US" sz="3600" b="1">
                <a:effectLst>
                  <a:outerShdw blurRad="38100" dist="38100" dir="2700000" algn="tl">
                    <a:srgbClr val="000000"/>
                  </a:outerShdw>
                </a:effectLst>
                <a:latin typeface="Jott 43 Extended" charset="0"/>
              </a:rPr>
              <a:t>Church Participation</a:t>
            </a:r>
          </a:p>
        </p:txBody>
      </p:sp>
      <p:sp>
        <p:nvSpPr>
          <p:cNvPr id="4" name="Text Box 5"/>
          <p:cNvSpPr txBox="1">
            <a:spLocks noChangeArrowheads="1"/>
          </p:cNvSpPr>
          <p:nvPr/>
        </p:nvSpPr>
        <p:spPr bwMode="auto">
          <a:xfrm>
            <a:off x="8534400" y="0"/>
            <a:ext cx="527050" cy="461963"/>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b="1" dirty="0">
                <a:latin typeface="Arial" pitchFamily="-108" charset="0"/>
                <a:ea typeface="ＭＳ Ｐゴシック" pitchFamily="-108" charset="-128"/>
                <a:cs typeface="ＭＳ Ｐゴシック" pitchFamily="-108" charset="-128"/>
              </a:rPr>
              <a:t>25</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0"/>
            <a:ext cx="9144000" cy="6858000"/>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a:lstStyle/>
          <a:p>
            <a:pPr>
              <a:defRPr/>
            </a:pPr>
            <a:endParaRPr lang="en-US">
              <a:solidFill>
                <a:srgbClr val="000000"/>
              </a:solidFill>
              <a:latin typeface="Arial" pitchFamily="-107" charset="0"/>
              <a:ea typeface="ＭＳ Ｐゴシック" pitchFamily="-107" charset="-128"/>
              <a:cs typeface="ＭＳ Ｐゴシック" pitchFamily="-107" charset="-128"/>
            </a:endParaRPr>
          </a:p>
        </p:txBody>
      </p:sp>
      <p:graphicFrame>
        <p:nvGraphicFramePr>
          <p:cNvPr id="6148" name="Group 4"/>
          <p:cNvGraphicFramePr>
            <a:graphicFrameLocks noGrp="1"/>
          </p:cNvGraphicFramePr>
          <p:nvPr/>
        </p:nvGraphicFramePr>
        <p:xfrm>
          <a:off x="0" y="0"/>
          <a:ext cx="9144000" cy="6748463"/>
        </p:xfrm>
        <a:graphic>
          <a:graphicData uri="http://schemas.openxmlformats.org/drawingml/2006/table">
            <a:tbl>
              <a:tblPr/>
              <a:tblGrid>
                <a:gridCol w="1333500">
                  <a:extLst>
                    <a:ext uri="{9D8B030D-6E8A-4147-A177-3AD203B41FA5}">
                      <a16:colId xmlns:a16="http://schemas.microsoft.com/office/drawing/2014/main" val="20000"/>
                    </a:ext>
                  </a:extLst>
                </a:gridCol>
                <a:gridCol w="16383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gridCol w="3810000">
                  <a:extLst>
                    <a:ext uri="{9D8B030D-6E8A-4147-A177-3AD203B41FA5}">
                      <a16:colId xmlns:a16="http://schemas.microsoft.com/office/drawing/2014/main" val="20003"/>
                    </a:ext>
                  </a:extLst>
                </a:gridCol>
              </a:tblGrid>
              <a:tr h="6223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EFEEF"/>
                          </a:solidFill>
                          <a:effectLst/>
                          <a:latin typeface="Arial" charset="0"/>
                          <a:ea typeface="SimSun" charset="0"/>
                          <a:cs typeface="SimSun" charset="0"/>
                        </a:rPr>
                        <a:t>View</a:t>
                      </a:r>
                      <a:endParaRPr kumimoji="0" lang="en-US" sz="2000" b="1" i="0" u="none" strike="noStrike" cap="none" normalizeH="0" baseline="0">
                        <a:ln>
                          <a:noFill/>
                        </a:ln>
                        <a:solidFill>
                          <a:srgbClr val="FEFEEF"/>
                        </a:solidFill>
                        <a:effectLst/>
                        <a:latin typeface="Arial" charset="0"/>
                        <a:ea typeface="ＭＳ Ｐゴシック" charset="0"/>
                        <a:cs typeface="Times New Roman" charset="0"/>
                      </a:endParaRPr>
                    </a:p>
                  </a:txBody>
                  <a:tcPr marL="68580" marR="6858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EFEEF"/>
                          </a:solidFill>
                          <a:effectLst/>
                          <a:latin typeface="Arial" charset="0"/>
                          <a:ea typeface="SimSun" charset="0"/>
                          <a:cs typeface="SimSun" charset="0"/>
                        </a:rPr>
                        <a:t>Explanation</a:t>
                      </a:r>
                      <a:endParaRPr kumimoji="0" lang="en-US" sz="2000" b="1" i="0" u="none" strike="noStrike" cap="none" normalizeH="0" baseline="0">
                        <a:ln>
                          <a:noFill/>
                        </a:ln>
                        <a:solidFill>
                          <a:srgbClr val="FEFEEF"/>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EFEEF"/>
                          </a:solidFill>
                          <a:effectLst/>
                          <a:latin typeface="Arial" charset="0"/>
                          <a:ea typeface="SimSun" charset="0"/>
                          <a:cs typeface="SimSun" charset="0"/>
                        </a:rPr>
                        <a:t>School &amp; Scholars</a:t>
                      </a:r>
                      <a:endParaRPr kumimoji="0" lang="en-US" sz="2000" b="1" i="0" u="none" strike="noStrike" cap="none" normalizeH="0" baseline="0">
                        <a:ln>
                          <a:noFill/>
                        </a:ln>
                        <a:solidFill>
                          <a:srgbClr val="FEFEEF"/>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EFEEF"/>
                          </a:solidFill>
                          <a:effectLst/>
                          <a:latin typeface="Arial" charset="0"/>
                          <a:ea typeface="SimSun" charset="0"/>
                          <a:cs typeface="SimSun" charset="0"/>
                        </a:rPr>
                        <a:t> Problems</a:t>
                      </a:r>
                      <a:endParaRPr kumimoji="0" lang="en-US" sz="2000" b="1" i="0" u="none" strike="noStrike" cap="none" normalizeH="0" baseline="0">
                        <a:ln>
                          <a:noFill/>
                        </a:ln>
                        <a:solidFill>
                          <a:srgbClr val="FEFEEF"/>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extLst>
                  <a:ext uri="{0D108BD9-81ED-4DB2-BD59-A6C34878D82A}">
                    <a16:rowId xmlns:a16="http://schemas.microsoft.com/office/drawing/2014/main" val="10000"/>
                  </a:ext>
                </a:extLst>
              </a:tr>
              <a:tr h="34623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Restated Mosaic</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No New Covenant</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a:ln>
                            <a:noFill/>
                          </a:ln>
                          <a:solidFill>
                            <a:schemeClr val="tx1"/>
                          </a:solidFill>
                          <a:effectLst/>
                          <a:latin typeface="Arial" charset="0"/>
                          <a:ea typeface="SimSun" charset="0"/>
                          <a:cs typeface="SimSun" charset="0"/>
                        </a:rPr>
                        <a:t>Critical:</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a:ln>
                            <a:noFill/>
                          </a:ln>
                          <a:solidFill>
                            <a:schemeClr val="tx1"/>
                          </a:solidFill>
                          <a:effectLst/>
                          <a:latin typeface="Arial" charset="0"/>
                          <a:ea typeface="SimSun" charset="0"/>
                          <a:cs typeface="SimSun" charset="0"/>
                        </a:rPr>
                        <a:t>–Couturier</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–Duhm</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–Schmidt</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–Potter</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265113" marR="0" lvl="0" indent="-265113"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1. OC/NC distinctions in text ignored</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265113" marR="0" lvl="0" indent="-265113" algn="l" defTabSz="4572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a:ln>
                            <a:noFill/>
                          </a:ln>
                          <a:solidFill>
                            <a:schemeClr val="tx1"/>
                          </a:solidFill>
                          <a:effectLst/>
                          <a:latin typeface="Arial" charset="0"/>
                          <a:ea typeface="SimSun" charset="0"/>
                          <a:cs typeface="SimSun" charset="0"/>
                        </a:rPr>
                        <a:t>2. OC=conditional, NC=unconditional</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265113" marR="0" lvl="0" indent="-265113"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3. OC=temporal, NC=eternal</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265113" marR="0" lvl="0" indent="-265113"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4. OC=external, NC=internal</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265113" marR="0" lvl="0" indent="-265113"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5. OC=no enablement, NC=enablement</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265113" marR="0" lvl="0" indent="-265113"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6. NC=peace, prosperity, sanctuary, Spirit</a:t>
                      </a:r>
                      <a:br>
                        <a:rPr kumimoji="0" lang="en-US" sz="1800" b="1" i="0" u="none" strike="noStrike" cap="none" normalizeH="0" baseline="0">
                          <a:ln>
                            <a:noFill/>
                          </a:ln>
                          <a:solidFill>
                            <a:schemeClr val="tx1"/>
                          </a:solidFill>
                          <a:effectLst/>
                          <a:latin typeface="Arial" charset="0"/>
                          <a:ea typeface="SimSun" charset="0"/>
                          <a:cs typeface="SimSun" charset="0"/>
                        </a:rPr>
                      </a:br>
                      <a:r>
                        <a:rPr kumimoji="0" lang="en-US" sz="1800" b="1" i="0" u="none" strike="noStrike" cap="none" normalizeH="0" baseline="0">
                          <a:ln>
                            <a:noFill/>
                          </a:ln>
                          <a:solidFill>
                            <a:schemeClr val="tx1"/>
                          </a:solidFill>
                          <a:effectLst/>
                          <a:latin typeface="Arial" charset="0"/>
                          <a:ea typeface="SimSun" charset="0"/>
                          <a:cs typeface="SimSun" charset="0"/>
                        </a:rPr>
                        <a:t>     (parallel passages)</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26638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Church Alone</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No Israel Participation</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a:ln>
                            <a:noFill/>
                          </a:ln>
                          <a:solidFill>
                            <a:schemeClr val="tx1"/>
                          </a:solidFill>
                          <a:effectLst/>
                          <a:latin typeface="Arial" charset="0"/>
                          <a:ea typeface="SimSun" charset="0"/>
                          <a:cs typeface="SimSun" charset="0"/>
                        </a:rPr>
                        <a:t>Amillennial/</a:t>
                      </a:r>
                      <a:br>
                        <a:rPr kumimoji="0" lang="en-US" sz="1800" b="1" i="0" u="sng" strike="noStrike" cap="none" normalizeH="0" baseline="0">
                          <a:ln>
                            <a:noFill/>
                          </a:ln>
                          <a:solidFill>
                            <a:schemeClr val="tx1"/>
                          </a:solidFill>
                          <a:effectLst/>
                          <a:latin typeface="Arial" charset="0"/>
                          <a:ea typeface="SimSun" charset="0"/>
                          <a:cs typeface="SimSun" charset="0"/>
                        </a:rPr>
                      </a:br>
                      <a:r>
                        <a:rPr kumimoji="0" lang="en-US" sz="1800" b="1" i="0" u="sng" strike="noStrike" cap="none" normalizeH="0" baseline="0">
                          <a:ln>
                            <a:noFill/>
                          </a:ln>
                          <a:solidFill>
                            <a:schemeClr val="tx1"/>
                          </a:solidFill>
                          <a:effectLst/>
                          <a:latin typeface="Arial" charset="0"/>
                          <a:ea typeface="SimSun" charset="0"/>
                          <a:cs typeface="SimSun" charset="0"/>
                        </a:rPr>
                        <a:t>Postmillennial:</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–Allis</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–Cox</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–Smick</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–Boettner</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269875" marR="0" lvl="0" indent="-269875"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1. Ignores OT data by equating Israel &amp; the Church</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269875" marR="0" lvl="0" indent="-269875"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2. NC introduced ≠ fulfilled to Israel</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269875" marR="0" lvl="0" indent="-269875"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3. Present need to know YHWH (we still need to obey the Great Commission)</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269875" marR="0" lvl="0" indent="-269875"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4. AD 70 Jerusalem vs. Jer. 31:40</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77176" name="Text Box 2"/>
          <p:cNvSpPr txBox="1">
            <a:spLocks noChangeArrowheads="1"/>
          </p:cNvSpPr>
          <p:nvPr/>
        </p:nvSpPr>
        <p:spPr bwMode="auto">
          <a:xfrm>
            <a:off x="8496300" y="0"/>
            <a:ext cx="5254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FEFEEF"/>
                </a:solidFill>
                <a:cs typeface="Arial" charset="0"/>
              </a:rPr>
              <a:t>25</a:t>
            </a:r>
          </a:p>
        </p:txBody>
      </p:sp>
      <p:sp>
        <p:nvSpPr>
          <p:cNvPr id="177177" name="Title 6"/>
          <p:cNvSpPr>
            <a:spLocks noGrp="1"/>
          </p:cNvSpPr>
          <p:nvPr>
            <p:ph type="title" idx="4294967295"/>
          </p:nvPr>
        </p:nvSpPr>
        <p:spPr>
          <a:xfrm>
            <a:off x="533400" y="2590800"/>
            <a:ext cx="4419600" cy="914400"/>
          </a:xfrm>
          <a:solidFill>
            <a:srgbClr val="000000"/>
          </a:solidFill>
        </p:spPr>
        <p:txBody>
          <a:bodyPr/>
          <a:lstStyle/>
          <a:p>
            <a:pPr eaLnBrk="1" hangingPunct="1"/>
            <a:r>
              <a:rPr lang="en-US" sz="2800" b="1">
                <a:solidFill>
                  <a:srgbClr val="FFFFFF"/>
                </a:solidFill>
                <a:latin typeface="Arial" charset="0"/>
                <a:ea typeface="SimSun" charset="0"/>
                <a:cs typeface="SimSun" charset="0"/>
              </a:rPr>
              <a:t>Views on New Covenant Fulfillment</a:t>
            </a:r>
            <a:endParaRPr lang="en-US">
              <a:latin typeface="Times New Roman" charset="0"/>
              <a:ea typeface="ＭＳ Ｐゴシック" charset="0"/>
              <a:cs typeface="ＭＳ Ｐゴシック"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p:cNvSpPr>
            <a:spLocks noChangeArrowheads="1"/>
          </p:cNvSpPr>
          <p:nvPr/>
        </p:nvSpPr>
        <p:spPr bwMode="auto">
          <a:xfrm>
            <a:off x="4381500" y="1806575"/>
            <a:ext cx="2133600" cy="1295400"/>
          </a:xfrm>
          <a:prstGeom prst="triangle">
            <a:avLst>
              <a:gd name="adj" fmla="val 50000"/>
            </a:avLst>
          </a:prstGeom>
          <a:gradFill rotWithShape="0">
            <a:gsLst>
              <a:gs pos="0">
                <a:srgbClr val="FF00FF"/>
              </a:gs>
              <a:gs pos="100000">
                <a:srgbClr val="760076"/>
              </a:gs>
            </a:gsLst>
            <a:path path="shape">
              <a:fillToRect l="50000" t="50000" r="50000" b="50000"/>
            </a:path>
          </a:gradFill>
          <a:ln w="9525">
            <a:solidFill>
              <a:schemeClr val="tx1"/>
            </a:solidFill>
            <a:miter lim="800000"/>
            <a:headEnd/>
            <a:tailEnd/>
          </a:ln>
        </p:spPr>
        <p:txBody>
          <a:bodyPr wrap="none" anchor="ctr"/>
          <a:lstStyle/>
          <a:p>
            <a:pPr algn="ctr"/>
            <a:endParaRPr lang="en-US"/>
          </a:p>
        </p:txBody>
      </p:sp>
      <p:sp>
        <p:nvSpPr>
          <p:cNvPr id="111618" name="Rectangle 3"/>
          <p:cNvSpPr>
            <a:spLocks noGrp="1" noChangeArrowheads="1"/>
          </p:cNvSpPr>
          <p:nvPr>
            <p:ph type="title"/>
          </p:nvPr>
        </p:nvSpPr>
        <p:spPr>
          <a:xfrm>
            <a:off x="685800" y="152400"/>
            <a:ext cx="3124200" cy="2667000"/>
          </a:xfrm>
        </p:spPr>
        <p:txBody>
          <a:bodyPr/>
          <a:lstStyle/>
          <a:p>
            <a:pPr eaLnBrk="1" hangingPunct="1"/>
            <a:r>
              <a:rPr lang="en-US" sz="6000" b="1">
                <a:solidFill>
                  <a:schemeClr val="bg1"/>
                </a:solidFill>
                <a:latin typeface="Times New Roman" charset="0"/>
                <a:ea typeface="ＭＳ Ｐゴシック" charset="0"/>
                <a:cs typeface="ＭＳ Ｐゴシック" charset="0"/>
              </a:rPr>
              <a:t>The Line of Blessing</a:t>
            </a:r>
            <a:endParaRPr lang="en-US">
              <a:latin typeface="Times New Roman" charset="0"/>
              <a:ea typeface="ＭＳ Ｐゴシック" charset="0"/>
              <a:cs typeface="ＭＳ Ｐゴシック" charset="0"/>
            </a:endParaRPr>
          </a:p>
        </p:txBody>
      </p:sp>
      <p:sp>
        <p:nvSpPr>
          <p:cNvPr id="4100" name="AutoShape 4"/>
          <p:cNvSpPr>
            <a:spLocks noChangeArrowheads="1"/>
          </p:cNvSpPr>
          <p:nvPr/>
        </p:nvSpPr>
        <p:spPr bwMode="auto">
          <a:xfrm>
            <a:off x="4381500" y="152400"/>
            <a:ext cx="2133600" cy="1295400"/>
          </a:xfrm>
          <a:prstGeom prst="triangle">
            <a:avLst>
              <a:gd name="adj" fmla="val 50000"/>
            </a:avLst>
          </a:prstGeom>
          <a:gradFill rotWithShape="0">
            <a:gsLst>
              <a:gs pos="0">
                <a:srgbClr val="FF00FF"/>
              </a:gs>
              <a:gs pos="100000">
                <a:srgbClr val="760076"/>
              </a:gs>
            </a:gsLst>
            <a:path path="shape">
              <a:fillToRect l="50000" t="50000" r="50000" b="50000"/>
            </a:path>
          </a:gradFill>
          <a:ln w="9525">
            <a:solidFill>
              <a:schemeClr val="tx1"/>
            </a:solidFill>
            <a:miter lim="800000"/>
            <a:headEnd/>
            <a:tailEnd/>
          </a:ln>
        </p:spPr>
        <p:txBody>
          <a:bodyPr wrap="none" anchor="ctr"/>
          <a:lstStyle/>
          <a:p>
            <a:pPr algn="ctr"/>
            <a:endParaRPr lang="en-US"/>
          </a:p>
        </p:txBody>
      </p:sp>
      <p:sp>
        <p:nvSpPr>
          <p:cNvPr id="4101" name="AutoShape 5"/>
          <p:cNvSpPr>
            <a:spLocks noChangeArrowheads="1"/>
          </p:cNvSpPr>
          <p:nvPr/>
        </p:nvSpPr>
        <p:spPr bwMode="auto">
          <a:xfrm>
            <a:off x="2743200" y="3406775"/>
            <a:ext cx="5410200" cy="3276600"/>
          </a:xfrm>
          <a:prstGeom prst="triangle">
            <a:avLst>
              <a:gd name="adj" fmla="val 50000"/>
            </a:avLst>
          </a:prstGeom>
          <a:gradFill rotWithShape="0">
            <a:gsLst>
              <a:gs pos="0">
                <a:srgbClr val="FF00FF"/>
              </a:gs>
              <a:gs pos="100000">
                <a:srgbClr val="760076"/>
              </a:gs>
            </a:gsLst>
            <a:path path="shape">
              <a:fillToRect l="50000" t="50000" r="50000" b="50000"/>
            </a:path>
          </a:gradFill>
          <a:ln w="9525">
            <a:solidFill>
              <a:schemeClr val="tx1"/>
            </a:solidFill>
            <a:miter lim="800000"/>
            <a:headEnd/>
            <a:tailEnd/>
          </a:ln>
        </p:spPr>
        <p:txBody>
          <a:bodyPr wrap="none" anchor="ctr"/>
          <a:lstStyle/>
          <a:p>
            <a:endParaRPr lang="en-US"/>
          </a:p>
        </p:txBody>
      </p:sp>
      <p:sp>
        <p:nvSpPr>
          <p:cNvPr id="4102" name="Text Box 6"/>
          <p:cNvSpPr txBox="1">
            <a:spLocks noChangeArrowheads="1"/>
          </p:cNvSpPr>
          <p:nvPr/>
        </p:nvSpPr>
        <p:spPr bwMode="auto">
          <a:xfrm>
            <a:off x="4930775" y="0"/>
            <a:ext cx="1171575" cy="519113"/>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2800" b="1">
                <a:solidFill>
                  <a:schemeClr val="bg1"/>
                </a:solidFill>
              </a:rPr>
              <a:t>Adam</a:t>
            </a:r>
            <a:endParaRPr lang="en-US"/>
          </a:p>
        </p:txBody>
      </p:sp>
      <p:sp>
        <p:nvSpPr>
          <p:cNvPr id="4103" name="Text Box 7"/>
          <p:cNvSpPr txBox="1">
            <a:spLocks noChangeArrowheads="1"/>
          </p:cNvSpPr>
          <p:nvPr/>
        </p:nvSpPr>
        <p:spPr bwMode="auto">
          <a:xfrm>
            <a:off x="4652963" y="3297238"/>
            <a:ext cx="1725612" cy="519112"/>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2800" b="1">
                <a:solidFill>
                  <a:schemeClr val="bg1"/>
                </a:solidFill>
              </a:rPr>
              <a:t>Abraham</a:t>
            </a:r>
            <a:endParaRPr lang="en-US"/>
          </a:p>
        </p:txBody>
      </p:sp>
      <p:sp>
        <p:nvSpPr>
          <p:cNvPr id="4104" name="Text Box 8"/>
          <p:cNvSpPr txBox="1">
            <a:spLocks noChangeArrowheads="1"/>
          </p:cNvSpPr>
          <p:nvPr/>
        </p:nvSpPr>
        <p:spPr bwMode="auto">
          <a:xfrm>
            <a:off x="4495800" y="6054725"/>
            <a:ext cx="2041525" cy="519113"/>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2800" b="1">
                <a:solidFill>
                  <a:schemeClr val="bg1"/>
                </a:solidFill>
              </a:rPr>
              <a:t>All Nations</a:t>
            </a:r>
            <a:endParaRPr lang="en-US"/>
          </a:p>
        </p:txBody>
      </p:sp>
      <p:sp>
        <p:nvSpPr>
          <p:cNvPr id="4105" name="Text Box 9">
            <a:hlinkClick r:id="" action="ppaction://noaction"/>
          </p:cNvPr>
          <p:cNvSpPr txBox="1">
            <a:spLocks noChangeArrowheads="1"/>
          </p:cNvSpPr>
          <p:nvPr/>
        </p:nvSpPr>
        <p:spPr bwMode="auto">
          <a:xfrm>
            <a:off x="5038725" y="1004888"/>
            <a:ext cx="954088" cy="519112"/>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2800" b="1">
                <a:solidFill>
                  <a:schemeClr val="bg1"/>
                </a:solidFill>
              </a:rPr>
              <a:t>Seth</a:t>
            </a:r>
            <a:endParaRPr lang="en-US"/>
          </a:p>
        </p:txBody>
      </p:sp>
      <p:sp>
        <p:nvSpPr>
          <p:cNvPr id="4106" name="Text Box 10">
            <a:hlinkClick r:id="" action="ppaction://noaction"/>
          </p:cNvPr>
          <p:cNvSpPr txBox="1">
            <a:spLocks noChangeArrowheads="1"/>
          </p:cNvSpPr>
          <p:nvPr/>
        </p:nvSpPr>
        <p:spPr bwMode="auto">
          <a:xfrm>
            <a:off x="4940300" y="2590800"/>
            <a:ext cx="1152525" cy="519113"/>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2800" b="1">
                <a:solidFill>
                  <a:schemeClr val="bg1"/>
                </a:solidFill>
              </a:rPr>
              <a:t>Terah</a:t>
            </a:r>
            <a:endParaRPr lang="en-US"/>
          </a:p>
        </p:txBody>
      </p:sp>
      <p:sp>
        <p:nvSpPr>
          <p:cNvPr id="4107" name="Text Box 11">
            <a:hlinkClick r:id="" action="ppaction://noaction"/>
          </p:cNvPr>
          <p:cNvSpPr txBox="1">
            <a:spLocks noChangeArrowheads="1"/>
          </p:cNvSpPr>
          <p:nvPr/>
        </p:nvSpPr>
        <p:spPr bwMode="auto">
          <a:xfrm>
            <a:off x="4978400" y="4059238"/>
            <a:ext cx="1074738" cy="519112"/>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2800" b="1">
                <a:solidFill>
                  <a:schemeClr val="bg1"/>
                </a:solidFill>
              </a:rPr>
              <a:t>Isaac</a:t>
            </a:r>
            <a:endParaRPr lang="en-US"/>
          </a:p>
        </p:txBody>
      </p:sp>
      <p:sp>
        <p:nvSpPr>
          <p:cNvPr id="4108" name="Text Box 12">
            <a:hlinkClick r:id="" action="ppaction://hlinkpres?slideindex=1&amp;slidetitle="/>
          </p:cNvPr>
          <p:cNvSpPr txBox="1">
            <a:spLocks noChangeArrowheads="1"/>
          </p:cNvSpPr>
          <p:nvPr/>
        </p:nvSpPr>
        <p:spPr bwMode="auto">
          <a:xfrm>
            <a:off x="4910138" y="4724400"/>
            <a:ext cx="1211262" cy="519113"/>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2800" b="1">
                <a:solidFill>
                  <a:schemeClr val="bg1"/>
                </a:solidFill>
              </a:rPr>
              <a:t>Jacob</a:t>
            </a:r>
            <a:endParaRPr lang="en-US"/>
          </a:p>
        </p:txBody>
      </p:sp>
      <p:sp>
        <p:nvSpPr>
          <p:cNvPr id="4109" name="Text Box 13">
            <a:hlinkClick r:id="" action="ppaction://hlinkpres?slideindex=1&amp;slidetitle="/>
          </p:cNvPr>
          <p:cNvSpPr txBox="1">
            <a:spLocks noChangeArrowheads="1"/>
          </p:cNvSpPr>
          <p:nvPr/>
        </p:nvSpPr>
        <p:spPr bwMode="auto">
          <a:xfrm>
            <a:off x="4806950" y="5389563"/>
            <a:ext cx="1428750" cy="519112"/>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2800" b="1">
                <a:solidFill>
                  <a:schemeClr val="bg1"/>
                </a:solidFill>
              </a:rPr>
              <a:t>Joseph</a:t>
            </a:r>
            <a:endParaRPr lang="en-US"/>
          </a:p>
        </p:txBody>
      </p:sp>
      <p:sp>
        <p:nvSpPr>
          <p:cNvPr id="4110" name="Text Box 14">
            <a:hlinkClick r:id="" action="ppaction://hlinkpres?slideindex=1&amp;slidetitle="/>
          </p:cNvPr>
          <p:cNvSpPr txBox="1">
            <a:spLocks noChangeArrowheads="1"/>
          </p:cNvSpPr>
          <p:nvPr/>
        </p:nvSpPr>
        <p:spPr bwMode="auto">
          <a:xfrm>
            <a:off x="4979988" y="1600200"/>
            <a:ext cx="1073150" cy="519113"/>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2800" b="1">
                <a:solidFill>
                  <a:schemeClr val="bg1"/>
                </a:solidFill>
              </a:rPr>
              <a:t>Noah</a:t>
            </a:r>
            <a:endParaRPr lang="en-US"/>
          </a:p>
        </p:txBody>
      </p:sp>
      <p:sp>
        <p:nvSpPr>
          <p:cNvPr id="111630" name="AutoShape 15"/>
          <p:cNvSpPr>
            <a:spLocks noChangeArrowheads="1"/>
          </p:cNvSpPr>
          <p:nvPr/>
        </p:nvSpPr>
        <p:spPr bwMode="auto">
          <a:xfrm>
            <a:off x="152400" y="3429000"/>
            <a:ext cx="1143000" cy="685800"/>
          </a:xfrm>
          <a:prstGeom prst="triangle">
            <a:avLst>
              <a:gd name="adj" fmla="val 50000"/>
            </a:avLst>
          </a:prstGeom>
          <a:gradFill rotWithShape="0">
            <a:gsLst>
              <a:gs pos="0">
                <a:srgbClr val="FF00FF"/>
              </a:gs>
              <a:gs pos="100000">
                <a:srgbClr val="760076"/>
              </a:gs>
            </a:gsLst>
            <a:path path="shape">
              <a:fillToRect l="50000" t="50000" r="50000" b="50000"/>
            </a:path>
          </a:gradFill>
          <a:ln w="9525">
            <a:solidFill>
              <a:schemeClr val="tx1"/>
            </a:solidFill>
            <a:miter lim="800000"/>
            <a:headEnd/>
            <a:tailEnd/>
          </a:ln>
        </p:spPr>
        <p:txBody>
          <a:bodyPr wrap="none" anchor="ctr"/>
          <a:lstStyle/>
          <a:p>
            <a:pPr algn="ctr"/>
            <a:endParaRPr lang="en-US"/>
          </a:p>
        </p:txBody>
      </p:sp>
      <p:sp>
        <p:nvSpPr>
          <p:cNvPr id="4112" name="Text Box 16"/>
          <p:cNvSpPr txBox="1">
            <a:spLocks noChangeArrowheads="1"/>
          </p:cNvSpPr>
          <p:nvPr/>
        </p:nvSpPr>
        <p:spPr bwMode="auto">
          <a:xfrm>
            <a:off x="993775" y="3429000"/>
            <a:ext cx="2327275" cy="94615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2800" b="1">
                <a:solidFill>
                  <a:schemeClr val="bg1"/>
                </a:solidFill>
              </a:rPr>
              <a:t>= Population</a:t>
            </a:r>
          </a:p>
          <a:p>
            <a:pPr algn="ctr">
              <a:defRPr/>
            </a:pPr>
            <a:r>
              <a:rPr lang="en-US" sz="2800" b="1">
                <a:solidFill>
                  <a:schemeClr val="bg1"/>
                </a:solidFill>
              </a:rPr>
              <a:t>Increase</a:t>
            </a:r>
            <a:endParaRPr lang="en-US"/>
          </a:p>
        </p:txBody>
      </p:sp>
      <p:sp>
        <p:nvSpPr>
          <p:cNvPr id="4113" name="Text Box 17">
            <a:hlinkClick r:id="" action="ppaction://noaction"/>
          </p:cNvPr>
          <p:cNvSpPr txBox="1">
            <a:spLocks noChangeArrowheads="1"/>
          </p:cNvSpPr>
          <p:nvPr/>
        </p:nvSpPr>
        <p:spPr bwMode="auto">
          <a:xfrm>
            <a:off x="6515100" y="533400"/>
            <a:ext cx="895350" cy="519113"/>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2800" b="1">
                <a:solidFill>
                  <a:schemeClr val="bg1"/>
                </a:solidFill>
              </a:rPr>
              <a:t>3:15</a:t>
            </a:r>
            <a:endParaRPr lang="en-US"/>
          </a:p>
        </p:txBody>
      </p:sp>
      <p:sp>
        <p:nvSpPr>
          <p:cNvPr id="4114" name="Text Box 18">
            <a:hlinkClick r:id="" action="ppaction://noaction"/>
          </p:cNvPr>
          <p:cNvSpPr txBox="1">
            <a:spLocks noChangeArrowheads="1"/>
          </p:cNvSpPr>
          <p:nvPr/>
        </p:nvSpPr>
        <p:spPr bwMode="auto">
          <a:xfrm>
            <a:off x="6515100" y="1004888"/>
            <a:ext cx="1409700" cy="519112"/>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2800" b="1">
                <a:solidFill>
                  <a:schemeClr val="bg1"/>
                </a:solidFill>
              </a:rPr>
              <a:t>4:25-26</a:t>
            </a:r>
            <a:endParaRPr lang="en-US"/>
          </a:p>
        </p:txBody>
      </p:sp>
      <p:sp>
        <p:nvSpPr>
          <p:cNvPr id="4115" name="Text Box 19">
            <a:hlinkClick r:id="" action="ppaction://noaction"/>
          </p:cNvPr>
          <p:cNvSpPr txBox="1">
            <a:spLocks noChangeArrowheads="1"/>
          </p:cNvSpPr>
          <p:nvPr/>
        </p:nvSpPr>
        <p:spPr bwMode="auto">
          <a:xfrm>
            <a:off x="6519863" y="3297238"/>
            <a:ext cx="1212850" cy="519112"/>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2800" b="1">
                <a:solidFill>
                  <a:schemeClr val="bg1"/>
                </a:solidFill>
              </a:rPr>
              <a:t>12:1-3</a:t>
            </a:r>
            <a:endParaRPr lang="en-US"/>
          </a:p>
        </p:txBody>
      </p:sp>
      <p:sp>
        <p:nvSpPr>
          <p:cNvPr id="4116" name="Text Box 20">
            <a:hlinkClick r:id="" action="ppaction://noaction"/>
          </p:cNvPr>
          <p:cNvSpPr txBox="1">
            <a:spLocks noChangeArrowheads="1"/>
          </p:cNvSpPr>
          <p:nvPr/>
        </p:nvSpPr>
        <p:spPr bwMode="auto">
          <a:xfrm>
            <a:off x="6515100" y="2133600"/>
            <a:ext cx="895350" cy="519113"/>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2800" b="1">
                <a:solidFill>
                  <a:schemeClr val="bg1"/>
                </a:solidFill>
              </a:rPr>
              <a:t>9:18</a:t>
            </a:r>
            <a:endParaRPr lang="en-US"/>
          </a:p>
        </p:txBody>
      </p:sp>
      <p:sp>
        <p:nvSpPr>
          <p:cNvPr id="4117" name="Text Box 21">
            <a:hlinkClick r:id="" action="ppaction://noaction"/>
          </p:cNvPr>
          <p:cNvSpPr txBox="1">
            <a:spLocks noChangeArrowheads="1"/>
          </p:cNvSpPr>
          <p:nvPr/>
        </p:nvSpPr>
        <p:spPr bwMode="auto">
          <a:xfrm>
            <a:off x="4900613" y="2133600"/>
            <a:ext cx="1152525" cy="519113"/>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2800" b="1">
                <a:solidFill>
                  <a:schemeClr val="bg1"/>
                </a:solidFill>
              </a:rPr>
              <a:t>Shem</a:t>
            </a:r>
            <a:endParaRPr lang="en-US"/>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102"/>
                                        </p:tgtEl>
                                        <p:attrNameLst>
                                          <p:attrName>style.visibility</p:attrName>
                                        </p:attrNameLst>
                                      </p:cBhvr>
                                      <p:to>
                                        <p:strVal val="visible"/>
                                      </p:to>
                                    </p:set>
                                    <p:anim calcmode="lin" valueType="num">
                                      <p:cBhvr>
                                        <p:cTn id="7" dur="500" fill="hold"/>
                                        <p:tgtEl>
                                          <p:spTgt spid="4102"/>
                                        </p:tgtEl>
                                        <p:attrNameLst>
                                          <p:attrName>ppt_w</p:attrName>
                                        </p:attrNameLst>
                                      </p:cBhvr>
                                      <p:tavLst>
                                        <p:tav tm="0">
                                          <p:val>
                                            <p:fltVal val="0"/>
                                          </p:val>
                                        </p:tav>
                                        <p:tav tm="100000">
                                          <p:val>
                                            <p:strVal val="#ppt_w"/>
                                          </p:val>
                                        </p:tav>
                                      </p:tavLst>
                                    </p:anim>
                                    <p:anim calcmode="lin" valueType="num">
                                      <p:cBhvr>
                                        <p:cTn id="8" dur="500" fill="hold"/>
                                        <p:tgtEl>
                                          <p:spTgt spid="4102"/>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4113"/>
                                        </p:tgtEl>
                                        <p:attrNameLst>
                                          <p:attrName>style.visibility</p:attrName>
                                        </p:attrNameLst>
                                      </p:cBhvr>
                                      <p:to>
                                        <p:strVal val="visible"/>
                                      </p:to>
                                    </p:set>
                                    <p:anim calcmode="lin" valueType="num">
                                      <p:cBhvr>
                                        <p:cTn id="13" dur="500" fill="hold"/>
                                        <p:tgtEl>
                                          <p:spTgt spid="4113"/>
                                        </p:tgtEl>
                                        <p:attrNameLst>
                                          <p:attrName>ppt_w</p:attrName>
                                        </p:attrNameLst>
                                      </p:cBhvr>
                                      <p:tavLst>
                                        <p:tav tm="0">
                                          <p:val>
                                            <p:fltVal val="0"/>
                                          </p:val>
                                        </p:tav>
                                        <p:tav tm="100000">
                                          <p:val>
                                            <p:strVal val="#ppt_w"/>
                                          </p:val>
                                        </p:tav>
                                      </p:tavLst>
                                    </p:anim>
                                    <p:anim calcmode="lin" valueType="num">
                                      <p:cBhvr>
                                        <p:cTn id="14" dur="500" fill="hold"/>
                                        <p:tgtEl>
                                          <p:spTgt spid="4113"/>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4100"/>
                                        </p:tgtEl>
                                        <p:attrNameLst>
                                          <p:attrName>style.visibility</p:attrName>
                                        </p:attrNameLst>
                                      </p:cBhvr>
                                      <p:to>
                                        <p:strVal val="visible"/>
                                      </p:to>
                                    </p:set>
                                    <p:anim calcmode="lin" valueType="num">
                                      <p:cBhvr>
                                        <p:cTn id="19" dur="500" fill="hold"/>
                                        <p:tgtEl>
                                          <p:spTgt spid="4100"/>
                                        </p:tgtEl>
                                        <p:attrNameLst>
                                          <p:attrName>ppt_w</p:attrName>
                                        </p:attrNameLst>
                                      </p:cBhvr>
                                      <p:tavLst>
                                        <p:tav tm="0">
                                          <p:val>
                                            <p:fltVal val="0"/>
                                          </p:val>
                                        </p:tav>
                                        <p:tav tm="100000">
                                          <p:val>
                                            <p:strVal val="#ppt_w"/>
                                          </p:val>
                                        </p:tav>
                                      </p:tavLst>
                                    </p:anim>
                                    <p:anim calcmode="lin" valueType="num">
                                      <p:cBhvr>
                                        <p:cTn id="20" dur="500" fill="hold"/>
                                        <p:tgtEl>
                                          <p:spTgt spid="4100"/>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4114"/>
                                        </p:tgtEl>
                                        <p:attrNameLst>
                                          <p:attrName>style.visibility</p:attrName>
                                        </p:attrNameLst>
                                      </p:cBhvr>
                                      <p:to>
                                        <p:strVal val="visible"/>
                                      </p:to>
                                    </p:set>
                                    <p:anim calcmode="lin" valueType="num">
                                      <p:cBhvr>
                                        <p:cTn id="25" dur="500" fill="hold"/>
                                        <p:tgtEl>
                                          <p:spTgt spid="4114"/>
                                        </p:tgtEl>
                                        <p:attrNameLst>
                                          <p:attrName>ppt_w</p:attrName>
                                        </p:attrNameLst>
                                      </p:cBhvr>
                                      <p:tavLst>
                                        <p:tav tm="0">
                                          <p:val>
                                            <p:fltVal val="0"/>
                                          </p:val>
                                        </p:tav>
                                        <p:tav tm="100000">
                                          <p:val>
                                            <p:strVal val="#ppt_w"/>
                                          </p:val>
                                        </p:tav>
                                      </p:tavLst>
                                    </p:anim>
                                    <p:anim calcmode="lin" valueType="num">
                                      <p:cBhvr>
                                        <p:cTn id="26" dur="500" fill="hold"/>
                                        <p:tgtEl>
                                          <p:spTgt spid="4114"/>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4105"/>
                                        </p:tgtEl>
                                        <p:attrNameLst>
                                          <p:attrName>style.visibility</p:attrName>
                                        </p:attrNameLst>
                                      </p:cBhvr>
                                      <p:to>
                                        <p:strVal val="visible"/>
                                      </p:to>
                                    </p:set>
                                    <p:anim calcmode="lin" valueType="num">
                                      <p:cBhvr>
                                        <p:cTn id="31" dur="500" fill="hold"/>
                                        <p:tgtEl>
                                          <p:spTgt spid="4105"/>
                                        </p:tgtEl>
                                        <p:attrNameLst>
                                          <p:attrName>ppt_w</p:attrName>
                                        </p:attrNameLst>
                                      </p:cBhvr>
                                      <p:tavLst>
                                        <p:tav tm="0">
                                          <p:val>
                                            <p:fltVal val="0"/>
                                          </p:val>
                                        </p:tav>
                                        <p:tav tm="100000">
                                          <p:val>
                                            <p:strVal val="#ppt_w"/>
                                          </p:val>
                                        </p:tav>
                                      </p:tavLst>
                                    </p:anim>
                                    <p:anim calcmode="lin" valueType="num">
                                      <p:cBhvr>
                                        <p:cTn id="32" dur="500" fill="hold"/>
                                        <p:tgtEl>
                                          <p:spTgt spid="4105"/>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4110"/>
                                        </p:tgtEl>
                                        <p:attrNameLst>
                                          <p:attrName>style.visibility</p:attrName>
                                        </p:attrNameLst>
                                      </p:cBhvr>
                                      <p:to>
                                        <p:strVal val="visible"/>
                                      </p:to>
                                    </p:set>
                                    <p:anim calcmode="lin" valueType="num">
                                      <p:cBhvr>
                                        <p:cTn id="37" dur="500" fill="hold"/>
                                        <p:tgtEl>
                                          <p:spTgt spid="4110"/>
                                        </p:tgtEl>
                                        <p:attrNameLst>
                                          <p:attrName>ppt_w</p:attrName>
                                        </p:attrNameLst>
                                      </p:cBhvr>
                                      <p:tavLst>
                                        <p:tav tm="0">
                                          <p:val>
                                            <p:fltVal val="0"/>
                                          </p:val>
                                        </p:tav>
                                        <p:tav tm="100000">
                                          <p:val>
                                            <p:strVal val="#ppt_w"/>
                                          </p:val>
                                        </p:tav>
                                      </p:tavLst>
                                    </p:anim>
                                    <p:anim calcmode="lin" valueType="num">
                                      <p:cBhvr>
                                        <p:cTn id="38" dur="500" fill="hold"/>
                                        <p:tgtEl>
                                          <p:spTgt spid="4110"/>
                                        </p:tgtEl>
                                        <p:attrNameLst>
                                          <p:attrName>ppt_h</p:attrName>
                                        </p:attrNameLst>
                                      </p:cBhvr>
                                      <p:tavLst>
                                        <p:tav tm="0">
                                          <p:val>
                                            <p:strVal val="#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4098"/>
                                        </p:tgtEl>
                                        <p:attrNameLst>
                                          <p:attrName>style.visibility</p:attrName>
                                        </p:attrNameLst>
                                      </p:cBhvr>
                                      <p:to>
                                        <p:strVal val="visible"/>
                                      </p:to>
                                    </p:set>
                                    <p:anim calcmode="lin" valueType="num">
                                      <p:cBhvr>
                                        <p:cTn id="43" dur="500" fill="hold"/>
                                        <p:tgtEl>
                                          <p:spTgt spid="4098"/>
                                        </p:tgtEl>
                                        <p:attrNameLst>
                                          <p:attrName>ppt_w</p:attrName>
                                        </p:attrNameLst>
                                      </p:cBhvr>
                                      <p:tavLst>
                                        <p:tav tm="0">
                                          <p:val>
                                            <p:fltVal val="0"/>
                                          </p:val>
                                        </p:tav>
                                        <p:tav tm="100000">
                                          <p:val>
                                            <p:strVal val="#ppt_w"/>
                                          </p:val>
                                        </p:tav>
                                      </p:tavLst>
                                    </p:anim>
                                    <p:anim calcmode="lin" valueType="num">
                                      <p:cBhvr>
                                        <p:cTn id="44" dur="500" fill="hold"/>
                                        <p:tgtEl>
                                          <p:spTgt spid="4098"/>
                                        </p:tgtEl>
                                        <p:attrNameLst>
                                          <p:attrName>ppt_h</p:attrName>
                                        </p:attrNameLst>
                                      </p:cBhvr>
                                      <p:tavLst>
                                        <p:tav tm="0">
                                          <p:val>
                                            <p:strVal val="#ppt_h"/>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7" presetClass="entr" presetSubtype="10" fill="hold" grpId="0" nodeType="clickEffect">
                                  <p:stCondLst>
                                    <p:cond delay="0"/>
                                  </p:stCondLst>
                                  <p:childTnLst>
                                    <p:set>
                                      <p:cBhvr>
                                        <p:cTn id="48" dur="1" fill="hold">
                                          <p:stCondLst>
                                            <p:cond delay="0"/>
                                          </p:stCondLst>
                                        </p:cTn>
                                        <p:tgtEl>
                                          <p:spTgt spid="4116"/>
                                        </p:tgtEl>
                                        <p:attrNameLst>
                                          <p:attrName>style.visibility</p:attrName>
                                        </p:attrNameLst>
                                      </p:cBhvr>
                                      <p:to>
                                        <p:strVal val="visible"/>
                                      </p:to>
                                    </p:set>
                                    <p:anim calcmode="lin" valueType="num">
                                      <p:cBhvr>
                                        <p:cTn id="49" dur="500" fill="hold"/>
                                        <p:tgtEl>
                                          <p:spTgt spid="4116"/>
                                        </p:tgtEl>
                                        <p:attrNameLst>
                                          <p:attrName>ppt_w</p:attrName>
                                        </p:attrNameLst>
                                      </p:cBhvr>
                                      <p:tavLst>
                                        <p:tav tm="0">
                                          <p:val>
                                            <p:fltVal val="0"/>
                                          </p:val>
                                        </p:tav>
                                        <p:tav tm="100000">
                                          <p:val>
                                            <p:strVal val="#ppt_w"/>
                                          </p:val>
                                        </p:tav>
                                      </p:tavLst>
                                    </p:anim>
                                    <p:anim calcmode="lin" valueType="num">
                                      <p:cBhvr>
                                        <p:cTn id="50" dur="500" fill="hold"/>
                                        <p:tgtEl>
                                          <p:spTgt spid="4116"/>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7" presetClass="entr" presetSubtype="10" fill="hold" grpId="0" nodeType="clickEffect">
                                  <p:stCondLst>
                                    <p:cond delay="0"/>
                                  </p:stCondLst>
                                  <p:childTnLst>
                                    <p:set>
                                      <p:cBhvr>
                                        <p:cTn id="54" dur="1" fill="hold">
                                          <p:stCondLst>
                                            <p:cond delay="0"/>
                                          </p:stCondLst>
                                        </p:cTn>
                                        <p:tgtEl>
                                          <p:spTgt spid="4117"/>
                                        </p:tgtEl>
                                        <p:attrNameLst>
                                          <p:attrName>style.visibility</p:attrName>
                                        </p:attrNameLst>
                                      </p:cBhvr>
                                      <p:to>
                                        <p:strVal val="visible"/>
                                      </p:to>
                                    </p:set>
                                    <p:anim calcmode="lin" valueType="num">
                                      <p:cBhvr>
                                        <p:cTn id="55" dur="500" fill="hold"/>
                                        <p:tgtEl>
                                          <p:spTgt spid="4117"/>
                                        </p:tgtEl>
                                        <p:attrNameLst>
                                          <p:attrName>ppt_w</p:attrName>
                                        </p:attrNameLst>
                                      </p:cBhvr>
                                      <p:tavLst>
                                        <p:tav tm="0">
                                          <p:val>
                                            <p:fltVal val="0"/>
                                          </p:val>
                                        </p:tav>
                                        <p:tav tm="100000">
                                          <p:val>
                                            <p:strVal val="#ppt_w"/>
                                          </p:val>
                                        </p:tav>
                                      </p:tavLst>
                                    </p:anim>
                                    <p:anim calcmode="lin" valueType="num">
                                      <p:cBhvr>
                                        <p:cTn id="56" dur="500" fill="hold"/>
                                        <p:tgtEl>
                                          <p:spTgt spid="4117"/>
                                        </p:tgtEl>
                                        <p:attrNameLst>
                                          <p:attrName>ppt_h</p:attrName>
                                        </p:attrNameLst>
                                      </p:cBhvr>
                                      <p:tavLst>
                                        <p:tav tm="0">
                                          <p:val>
                                            <p:strVal val="#ppt_h"/>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17" presetClass="entr" presetSubtype="10" fill="hold" grpId="0" nodeType="clickEffect">
                                  <p:stCondLst>
                                    <p:cond delay="0"/>
                                  </p:stCondLst>
                                  <p:childTnLst>
                                    <p:set>
                                      <p:cBhvr>
                                        <p:cTn id="60" dur="1" fill="hold">
                                          <p:stCondLst>
                                            <p:cond delay="0"/>
                                          </p:stCondLst>
                                        </p:cTn>
                                        <p:tgtEl>
                                          <p:spTgt spid="4106"/>
                                        </p:tgtEl>
                                        <p:attrNameLst>
                                          <p:attrName>style.visibility</p:attrName>
                                        </p:attrNameLst>
                                      </p:cBhvr>
                                      <p:to>
                                        <p:strVal val="visible"/>
                                      </p:to>
                                    </p:set>
                                    <p:anim calcmode="lin" valueType="num">
                                      <p:cBhvr>
                                        <p:cTn id="61" dur="500" fill="hold"/>
                                        <p:tgtEl>
                                          <p:spTgt spid="4106"/>
                                        </p:tgtEl>
                                        <p:attrNameLst>
                                          <p:attrName>ppt_w</p:attrName>
                                        </p:attrNameLst>
                                      </p:cBhvr>
                                      <p:tavLst>
                                        <p:tav tm="0">
                                          <p:val>
                                            <p:fltVal val="0"/>
                                          </p:val>
                                        </p:tav>
                                        <p:tav tm="100000">
                                          <p:val>
                                            <p:strVal val="#ppt_w"/>
                                          </p:val>
                                        </p:tav>
                                      </p:tavLst>
                                    </p:anim>
                                    <p:anim calcmode="lin" valueType="num">
                                      <p:cBhvr>
                                        <p:cTn id="62" dur="500" fill="hold"/>
                                        <p:tgtEl>
                                          <p:spTgt spid="4106"/>
                                        </p:tgtEl>
                                        <p:attrNameLst>
                                          <p:attrName>ppt_h</p:attrName>
                                        </p:attrNameLst>
                                      </p:cBhvr>
                                      <p:tavLst>
                                        <p:tav tm="0">
                                          <p:val>
                                            <p:strVal val="#ppt_h"/>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7" presetClass="entr" presetSubtype="10" fill="hold" grpId="0" nodeType="clickEffect">
                                  <p:stCondLst>
                                    <p:cond delay="0"/>
                                  </p:stCondLst>
                                  <p:childTnLst>
                                    <p:set>
                                      <p:cBhvr>
                                        <p:cTn id="66" dur="1" fill="hold">
                                          <p:stCondLst>
                                            <p:cond delay="0"/>
                                          </p:stCondLst>
                                        </p:cTn>
                                        <p:tgtEl>
                                          <p:spTgt spid="4115"/>
                                        </p:tgtEl>
                                        <p:attrNameLst>
                                          <p:attrName>style.visibility</p:attrName>
                                        </p:attrNameLst>
                                      </p:cBhvr>
                                      <p:to>
                                        <p:strVal val="visible"/>
                                      </p:to>
                                    </p:set>
                                    <p:anim calcmode="lin" valueType="num">
                                      <p:cBhvr>
                                        <p:cTn id="67" dur="500" fill="hold"/>
                                        <p:tgtEl>
                                          <p:spTgt spid="4115"/>
                                        </p:tgtEl>
                                        <p:attrNameLst>
                                          <p:attrName>ppt_w</p:attrName>
                                        </p:attrNameLst>
                                      </p:cBhvr>
                                      <p:tavLst>
                                        <p:tav tm="0">
                                          <p:val>
                                            <p:fltVal val="0"/>
                                          </p:val>
                                        </p:tav>
                                        <p:tav tm="100000">
                                          <p:val>
                                            <p:strVal val="#ppt_w"/>
                                          </p:val>
                                        </p:tav>
                                      </p:tavLst>
                                    </p:anim>
                                    <p:anim calcmode="lin" valueType="num">
                                      <p:cBhvr>
                                        <p:cTn id="68" dur="500" fill="hold"/>
                                        <p:tgtEl>
                                          <p:spTgt spid="4115"/>
                                        </p:tgtEl>
                                        <p:attrNameLst>
                                          <p:attrName>ppt_h</p:attrName>
                                        </p:attrNameLst>
                                      </p:cBhvr>
                                      <p:tavLst>
                                        <p:tav tm="0">
                                          <p:val>
                                            <p:strVal val="#ppt_h"/>
                                          </p:val>
                                        </p:tav>
                                        <p:tav tm="100000">
                                          <p:val>
                                            <p:strVal val="#ppt_h"/>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17" presetClass="entr" presetSubtype="10" fill="hold" grpId="0" nodeType="clickEffect">
                                  <p:stCondLst>
                                    <p:cond delay="0"/>
                                  </p:stCondLst>
                                  <p:childTnLst>
                                    <p:set>
                                      <p:cBhvr>
                                        <p:cTn id="72" dur="1" fill="hold">
                                          <p:stCondLst>
                                            <p:cond delay="0"/>
                                          </p:stCondLst>
                                        </p:cTn>
                                        <p:tgtEl>
                                          <p:spTgt spid="4103"/>
                                        </p:tgtEl>
                                        <p:attrNameLst>
                                          <p:attrName>style.visibility</p:attrName>
                                        </p:attrNameLst>
                                      </p:cBhvr>
                                      <p:to>
                                        <p:strVal val="visible"/>
                                      </p:to>
                                    </p:set>
                                    <p:anim calcmode="lin" valueType="num">
                                      <p:cBhvr>
                                        <p:cTn id="73" dur="500" fill="hold"/>
                                        <p:tgtEl>
                                          <p:spTgt spid="4103"/>
                                        </p:tgtEl>
                                        <p:attrNameLst>
                                          <p:attrName>ppt_w</p:attrName>
                                        </p:attrNameLst>
                                      </p:cBhvr>
                                      <p:tavLst>
                                        <p:tav tm="0">
                                          <p:val>
                                            <p:fltVal val="0"/>
                                          </p:val>
                                        </p:tav>
                                        <p:tav tm="100000">
                                          <p:val>
                                            <p:strVal val="#ppt_w"/>
                                          </p:val>
                                        </p:tav>
                                      </p:tavLst>
                                    </p:anim>
                                    <p:anim calcmode="lin" valueType="num">
                                      <p:cBhvr>
                                        <p:cTn id="74" dur="500" fill="hold"/>
                                        <p:tgtEl>
                                          <p:spTgt spid="4103"/>
                                        </p:tgtEl>
                                        <p:attrNameLst>
                                          <p:attrName>ppt_h</p:attrName>
                                        </p:attrNameLst>
                                      </p:cBhvr>
                                      <p:tavLst>
                                        <p:tav tm="0">
                                          <p:val>
                                            <p:strVal val="#ppt_h"/>
                                          </p:val>
                                        </p:tav>
                                        <p:tav tm="100000">
                                          <p:val>
                                            <p:strVal val="#ppt_h"/>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17" presetClass="entr" presetSubtype="10" fill="hold" grpId="0" nodeType="clickEffect">
                                  <p:stCondLst>
                                    <p:cond delay="0"/>
                                  </p:stCondLst>
                                  <p:childTnLst>
                                    <p:set>
                                      <p:cBhvr>
                                        <p:cTn id="78" dur="1" fill="hold">
                                          <p:stCondLst>
                                            <p:cond delay="0"/>
                                          </p:stCondLst>
                                        </p:cTn>
                                        <p:tgtEl>
                                          <p:spTgt spid="4107"/>
                                        </p:tgtEl>
                                        <p:attrNameLst>
                                          <p:attrName>style.visibility</p:attrName>
                                        </p:attrNameLst>
                                      </p:cBhvr>
                                      <p:to>
                                        <p:strVal val="visible"/>
                                      </p:to>
                                    </p:set>
                                    <p:anim calcmode="lin" valueType="num">
                                      <p:cBhvr>
                                        <p:cTn id="79" dur="500" fill="hold"/>
                                        <p:tgtEl>
                                          <p:spTgt spid="4107"/>
                                        </p:tgtEl>
                                        <p:attrNameLst>
                                          <p:attrName>ppt_w</p:attrName>
                                        </p:attrNameLst>
                                      </p:cBhvr>
                                      <p:tavLst>
                                        <p:tav tm="0">
                                          <p:val>
                                            <p:fltVal val="0"/>
                                          </p:val>
                                        </p:tav>
                                        <p:tav tm="100000">
                                          <p:val>
                                            <p:strVal val="#ppt_w"/>
                                          </p:val>
                                        </p:tav>
                                      </p:tavLst>
                                    </p:anim>
                                    <p:anim calcmode="lin" valueType="num">
                                      <p:cBhvr>
                                        <p:cTn id="80" dur="500" fill="hold"/>
                                        <p:tgtEl>
                                          <p:spTgt spid="4107"/>
                                        </p:tgtEl>
                                        <p:attrNameLst>
                                          <p:attrName>ppt_h</p:attrName>
                                        </p:attrNameLst>
                                      </p:cBhvr>
                                      <p:tavLst>
                                        <p:tav tm="0">
                                          <p:val>
                                            <p:strVal val="#ppt_h"/>
                                          </p:val>
                                        </p:tav>
                                        <p:tav tm="100000">
                                          <p:val>
                                            <p:strVal val="#ppt_h"/>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17" presetClass="entr" presetSubtype="10" fill="hold" grpId="0" nodeType="clickEffect">
                                  <p:stCondLst>
                                    <p:cond delay="0"/>
                                  </p:stCondLst>
                                  <p:childTnLst>
                                    <p:set>
                                      <p:cBhvr>
                                        <p:cTn id="84" dur="1" fill="hold">
                                          <p:stCondLst>
                                            <p:cond delay="0"/>
                                          </p:stCondLst>
                                        </p:cTn>
                                        <p:tgtEl>
                                          <p:spTgt spid="4108"/>
                                        </p:tgtEl>
                                        <p:attrNameLst>
                                          <p:attrName>style.visibility</p:attrName>
                                        </p:attrNameLst>
                                      </p:cBhvr>
                                      <p:to>
                                        <p:strVal val="visible"/>
                                      </p:to>
                                    </p:set>
                                    <p:anim calcmode="lin" valueType="num">
                                      <p:cBhvr>
                                        <p:cTn id="85" dur="500" fill="hold"/>
                                        <p:tgtEl>
                                          <p:spTgt spid="4108"/>
                                        </p:tgtEl>
                                        <p:attrNameLst>
                                          <p:attrName>ppt_w</p:attrName>
                                        </p:attrNameLst>
                                      </p:cBhvr>
                                      <p:tavLst>
                                        <p:tav tm="0">
                                          <p:val>
                                            <p:fltVal val="0"/>
                                          </p:val>
                                        </p:tav>
                                        <p:tav tm="100000">
                                          <p:val>
                                            <p:strVal val="#ppt_w"/>
                                          </p:val>
                                        </p:tav>
                                      </p:tavLst>
                                    </p:anim>
                                    <p:anim calcmode="lin" valueType="num">
                                      <p:cBhvr>
                                        <p:cTn id="86" dur="500" fill="hold"/>
                                        <p:tgtEl>
                                          <p:spTgt spid="4108"/>
                                        </p:tgtEl>
                                        <p:attrNameLst>
                                          <p:attrName>ppt_h</p:attrName>
                                        </p:attrNameLst>
                                      </p:cBhvr>
                                      <p:tavLst>
                                        <p:tav tm="0">
                                          <p:val>
                                            <p:strVal val="#ppt_h"/>
                                          </p:val>
                                        </p:tav>
                                        <p:tav tm="100000">
                                          <p:val>
                                            <p:strVal val="#ppt_h"/>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17" presetClass="entr" presetSubtype="10" fill="hold" grpId="0" nodeType="clickEffect">
                                  <p:stCondLst>
                                    <p:cond delay="0"/>
                                  </p:stCondLst>
                                  <p:childTnLst>
                                    <p:set>
                                      <p:cBhvr>
                                        <p:cTn id="90" dur="1" fill="hold">
                                          <p:stCondLst>
                                            <p:cond delay="0"/>
                                          </p:stCondLst>
                                        </p:cTn>
                                        <p:tgtEl>
                                          <p:spTgt spid="4109"/>
                                        </p:tgtEl>
                                        <p:attrNameLst>
                                          <p:attrName>style.visibility</p:attrName>
                                        </p:attrNameLst>
                                      </p:cBhvr>
                                      <p:to>
                                        <p:strVal val="visible"/>
                                      </p:to>
                                    </p:set>
                                    <p:anim calcmode="lin" valueType="num">
                                      <p:cBhvr>
                                        <p:cTn id="91" dur="500" fill="hold"/>
                                        <p:tgtEl>
                                          <p:spTgt spid="4109"/>
                                        </p:tgtEl>
                                        <p:attrNameLst>
                                          <p:attrName>ppt_w</p:attrName>
                                        </p:attrNameLst>
                                      </p:cBhvr>
                                      <p:tavLst>
                                        <p:tav tm="0">
                                          <p:val>
                                            <p:fltVal val="0"/>
                                          </p:val>
                                        </p:tav>
                                        <p:tav tm="100000">
                                          <p:val>
                                            <p:strVal val="#ppt_w"/>
                                          </p:val>
                                        </p:tav>
                                      </p:tavLst>
                                    </p:anim>
                                    <p:anim calcmode="lin" valueType="num">
                                      <p:cBhvr>
                                        <p:cTn id="92" dur="500" fill="hold"/>
                                        <p:tgtEl>
                                          <p:spTgt spid="4109"/>
                                        </p:tgtEl>
                                        <p:attrNameLst>
                                          <p:attrName>ppt_h</p:attrName>
                                        </p:attrNameLst>
                                      </p:cBhvr>
                                      <p:tavLst>
                                        <p:tav tm="0">
                                          <p:val>
                                            <p:strVal val="#ppt_h"/>
                                          </p:val>
                                        </p:tav>
                                        <p:tav tm="100000">
                                          <p:val>
                                            <p:strVal val="#ppt_h"/>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17" presetClass="entr" presetSubtype="10" fill="hold" grpId="0" nodeType="clickEffect">
                                  <p:stCondLst>
                                    <p:cond delay="0"/>
                                  </p:stCondLst>
                                  <p:childTnLst>
                                    <p:set>
                                      <p:cBhvr>
                                        <p:cTn id="96" dur="1" fill="hold">
                                          <p:stCondLst>
                                            <p:cond delay="0"/>
                                          </p:stCondLst>
                                        </p:cTn>
                                        <p:tgtEl>
                                          <p:spTgt spid="4104"/>
                                        </p:tgtEl>
                                        <p:attrNameLst>
                                          <p:attrName>style.visibility</p:attrName>
                                        </p:attrNameLst>
                                      </p:cBhvr>
                                      <p:to>
                                        <p:strVal val="visible"/>
                                      </p:to>
                                    </p:set>
                                    <p:anim calcmode="lin" valueType="num">
                                      <p:cBhvr>
                                        <p:cTn id="97" dur="500" fill="hold"/>
                                        <p:tgtEl>
                                          <p:spTgt spid="4104"/>
                                        </p:tgtEl>
                                        <p:attrNameLst>
                                          <p:attrName>ppt_w</p:attrName>
                                        </p:attrNameLst>
                                      </p:cBhvr>
                                      <p:tavLst>
                                        <p:tav tm="0">
                                          <p:val>
                                            <p:fltVal val="0"/>
                                          </p:val>
                                        </p:tav>
                                        <p:tav tm="100000">
                                          <p:val>
                                            <p:strVal val="#ppt_w"/>
                                          </p:val>
                                        </p:tav>
                                      </p:tavLst>
                                    </p:anim>
                                    <p:anim calcmode="lin" valueType="num">
                                      <p:cBhvr>
                                        <p:cTn id="98" dur="500" fill="hold"/>
                                        <p:tgtEl>
                                          <p:spTgt spid="4104"/>
                                        </p:tgtEl>
                                        <p:attrNameLst>
                                          <p:attrName>ppt_h</p:attrName>
                                        </p:attrNameLst>
                                      </p:cBhvr>
                                      <p:tavLst>
                                        <p:tav tm="0">
                                          <p:val>
                                            <p:strVal val="#ppt_h"/>
                                          </p:val>
                                        </p:tav>
                                        <p:tav tm="100000">
                                          <p:val>
                                            <p:strVal val="#ppt_h"/>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17" presetClass="entr" presetSubtype="10" fill="hold" grpId="0" nodeType="clickEffect">
                                  <p:stCondLst>
                                    <p:cond delay="0"/>
                                  </p:stCondLst>
                                  <p:childTnLst>
                                    <p:set>
                                      <p:cBhvr>
                                        <p:cTn id="102" dur="1" fill="hold">
                                          <p:stCondLst>
                                            <p:cond delay="0"/>
                                          </p:stCondLst>
                                        </p:cTn>
                                        <p:tgtEl>
                                          <p:spTgt spid="4101"/>
                                        </p:tgtEl>
                                        <p:attrNameLst>
                                          <p:attrName>style.visibility</p:attrName>
                                        </p:attrNameLst>
                                      </p:cBhvr>
                                      <p:to>
                                        <p:strVal val="visible"/>
                                      </p:to>
                                    </p:set>
                                    <p:anim calcmode="lin" valueType="num">
                                      <p:cBhvr>
                                        <p:cTn id="103" dur="500" fill="hold"/>
                                        <p:tgtEl>
                                          <p:spTgt spid="4101"/>
                                        </p:tgtEl>
                                        <p:attrNameLst>
                                          <p:attrName>ppt_w</p:attrName>
                                        </p:attrNameLst>
                                      </p:cBhvr>
                                      <p:tavLst>
                                        <p:tav tm="0">
                                          <p:val>
                                            <p:fltVal val="0"/>
                                          </p:val>
                                        </p:tav>
                                        <p:tav tm="100000">
                                          <p:val>
                                            <p:strVal val="#ppt_w"/>
                                          </p:val>
                                        </p:tav>
                                      </p:tavLst>
                                    </p:anim>
                                    <p:anim calcmode="lin" valueType="num">
                                      <p:cBhvr>
                                        <p:cTn id="104" dur="500" fill="hold"/>
                                        <p:tgtEl>
                                          <p:spTgt spid="410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nimBg="1"/>
      <p:bldP spid="4100" grpId="0" animBg="1"/>
      <p:bldP spid="4101" grpId="0" animBg="1"/>
      <p:bldP spid="4102" grpId="0"/>
      <p:bldP spid="4103" grpId="0"/>
      <p:bldP spid="4104" grpId="0"/>
      <p:bldP spid="4105" grpId="0"/>
      <p:bldP spid="4106" grpId="0"/>
      <p:bldP spid="4107" grpId="0"/>
      <p:bldP spid="4108" grpId="0"/>
      <p:bldP spid="4109" grpId="0"/>
      <p:bldP spid="4110" grpId="0"/>
      <p:bldP spid="4113" grpId="0"/>
      <p:bldP spid="4114" grpId="0"/>
      <p:bldP spid="4115" grpId="0"/>
      <p:bldP spid="4116" grpId="0"/>
      <p:bldP spid="411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0"/>
            <a:ext cx="9144000" cy="6858000"/>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a:lstStyle/>
          <a:p>
            <a:pPr>
              <a:defRPr/>
            </a:pPr>
            <a:endParaRPr lang="en-US">
              <a:solidFill>
                <a:srgbClr val="000000"/>
              </a:solidFill>
              <a:latin typeface="Arial" pitchFamily="-107" charset="0"/>
              <a:ea typeface="ＭＳ Ｐゴシック" pitchFamily="-107" charset="-128"/>
              <a:cs typeface="ＭＳ Ｐゴシック" pitchFamily="-107" charset="-128"/>
            </a:endParaRPr>
          </a:p>
        </p:txBody>
      </p:sp>
      <p:graphicFrame>
        <p:nvGraphicFramePr>
          <p:cNvPr id="6148" name="Group 4"/>
          <p:cNvGraphicFramePr>
            <a:graphicFrameLocks noGrp="1"/>
          </p:cNvGraphicFramePr>
          <p:nvPr/>
        </p:nvGraphicFramePr>
        <p:xfrm>
          <a:off x="0" y="0"/>
          <a:ext cx="9144000" cy="6197613"/>
        </p:xfrm>
        <a:graphic>
          <a:graphicData uri="http://schemas.openxmlformats.org/drawingml/2006/table">
            <a:tbl>
              <a:tblPr/>
              <a:tblGrid>
                <a:gridCol w="1333500">
                  <a:extLst>
                    <a:ext uri="{9D8B030D-6E8A-4147-A177-3AD203B41FA5}">
                      <a16:colId xmlns:a16="http://schemas.microsoft.com/office/drawing/2014/main" val="20000"/>
                    </a:ext>
                  </a:extLst>
                </a:gridCol>
                <a:gridCol w="16383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gridCol w="3810000">
                  <a:extLst>
                    <a:ext uri="{9D8B030D-6E8A-4147-A177-3AD203B41FA5}">
                      <a16:colId xmlns:a16="http://schemas.microsoft.com/office/drawing/2014/main" val="20003"/>
                    </a:ext>
                  </a:extLst>
                </a:gridCol>
              </a:tblGrid>
              <a:tr h="62224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EFEEF"/>
                          </a:solidFill>
                          <a:effectLst/>
                          <a:latin typeface="Arial" charset="0"/>
                          <a:ea typeface="SimSun" charset="0"/>
                          <a:cs typeface="SimSun" charset="0"/>
                        </a:rPr>
                        <a:t>View</a:t>
                      </a:r>
                      <a:endParaRPr kumimoji="0" lang="en-US" sz="2000" b="1" i="0" u="none" strike="noStrike" cap="none" normalizeH="0" baseline="0" dirty="0">
                        <a:ln>
                          <a:noFill/>
                        </a:ln>
                        <a:solidFill>
                          <a:srgbClr val="FEFEEF"/>
                        </a:solidFill>
                        <a:effectLst/>
                        <a:latin typeface="Arial" charset="0"/>
                        <a:ea typeface="ＭＳ Ｐゴシック" charset="0"/>
                        <a:cs typeface="Times New Roman" charset="0"/>
                      </a:endParaRPr>
                    </a:p>
                  </a:txBody>
                  <a:tcPr marL="68580" marR="6858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EFEEF"/>
                          </a:solidFill>
                          <a:effectLst/>
                          <a:latin typeface="Arial" charset="0"/>
                          <a:ea typeface="SimSun" charset="0"/>
                          <a:cs typeface="SimSun" charset="0"/>
                        </a:rPr>
                        <a:t>Explanation</a:t>
                      </a:r>
                      <a:endParaRPr kumimoji="0" lang="en-US" sz="2000" b="1" i="0" u="none" strike="noStrike" cap="none" normalizeH="0" baseline="0">
                        <a:ln>
                          <a:noFill/>
                        </a:ln>
                        <a:solidFill>
                          <a:srgbClr val="FEFEEF"/>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EFEEF"/>
                          </a:solidFill>
                          <a:effectLst/>
                          <a:latin typeface="Arial" charset="0"/>
                          <a:ea typeface="SimSun" charset="0"/>
                          <a:cs typeface="SimSun" charset="0"/>
                        </a:rPr>
                        <a:t>School &amp; Scholars</a:t>
                      </a:r>
                      <a:endParaRPr kumimoji="0" lang="en-US" sz="2000" b="1" i="0" u="none" strike="noStrike" cap="none" normalizeH="0" baseline="0">
                        <a:ln>
                          <a:noFill/>
                        </a:ln>
                        <a:solidFill>
                          <a:srgbClr val="FEFEEF"/>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EFEEF"/>
                          </a:solidFill>
                          <a:effectLst/>
                          <a:latin typeface="Arial" charset="0"/>
                          <a:ea typeface="SimSun" charset="0"/>
                          <a:cs typeface="SimSun" charset="0"/>
                        </a:rPr>
                        <a:t> Problems</a:t>
                      </a:r>
                      <a:endParaRPr kumimoji="0" lang="en-US" sz="2000" b="1" i="0" u="none" strike="noStrike" cap="none" normalizeH="0" baseline="0">
                        <a:ln>
                          <a:noFill/>
                        </a:ln>
                        <a:solidFill>
                          <a:srgbClr val="FEFEEF"/>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extLst>
                  <a:ext uri="{0D108BD9-81ED-4DB2-BD59-A6C34878D82A}">
                    <a16:rowId xmlns:a16="http://schemas.microsoft.com/office/drawing/2014/main" val="10000"/>
                  </a:ext>
                </a:extLst>
              </a:tr>
              <a:tr h="2773667">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Israel Alone</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No Church Participation </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a:ln>
                            <a:noFill/>
                          </a:ln>
                          <a:solidFill>
                            <a:schemeClr val="tx1"/>
                          </a:solidFill>
                          <a:effectLst/>
                          <a:latin typeface="Arial" charset="0"/>
                          <a:ea typeface="SimSun" charset="0"/>
                          <a:cs typeface="SimSun" charset="0"/>
                        </a:rPr>
                        <a:t>Misc/Classical Dispensational:</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just"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–Darby</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just"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 Thompson</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just"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–von Rad</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1. Ignores NT data</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–Christ</a:t>
                      </a:r>
                      <a:r>
                        <a:rPr kumimoji="0" lang="fr-FR" sz="1800" b="1" i="0" u="none" strike="noStrike" cap="none" normalizeH="0" baseline="0" dirty="0">
                          <a:ln>
                            <a:noFill/>
                          </a:ln>
                          <a:solidFill>
                            <a:schemeClr val="tx1"/>
                          </a:solidFill>
                          <a:effectLst/>
                          <a:latin typeface="Arial" charset="0"/>
                          <a:ea typeface="SimSun" charset="0"/>
                          <a:cs typeface="SimSun" charset="0"/>
                        </a:rPr>
                        <a:t>'</a:t>
                      </a:r>
                      <a:r>
                        <a:rPr kumimoji="0" lang="en-US" sz="1800" b="1" i="0" u="none" strike="noStrike" cap="none" normalizeH="0" baseline="0" dirty="0">
                          <a:ln>
                            <a:noFill/>
                          </a:ln>
                          <a:solidFill>
                            <a:schemeClr val="tx1"/>
                          </a:solidFill>
                          <a:effectLst/>
                          <a:latin typeface="Arial" charset="0"/>
                          <a:ea typeface="SimSun" charset="0"/>
                          <a:cs typeface="SimSun" charset="0"/>
                        </a:rPr>
                        <a:t>s Last Supper words</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–Paul</a:t>
                      </a:r>
                      <a:r>
                        <a:rPr kumimoji="0" lang="fr-FR" sz="1800" b="1" i="0" u="none" strike="noStrike" cap="none" normalizeH="0" baseline="0" dirty="0">
                          <a:ln>
                            <a:noFill/>
                          </a:ln>
                          <a:solidFill>
                            <a:schemeClr val="tx1"/>
                          </a:solidFill>
                          <a:effectLst/>
                          <a:latin typeface="Arial" charset="0"/>
                          <a:ea typeface="SimSun" charset="0"/>
                          <a:cs typeface="SimSun" charset="0"/>
                        </a:rPr>
                        <a:t>'</a:t>
                      </a:r>
                      <a:r>
                        <a:rPr kumimoji="0" lang="en-US" sz="1800" b="1" i="0" u="none" strike="noStrike" cap="none" normalizeH="0" baseline="0" dirty="0">
                          <a:ln>
                            <a:noFill/>
                          </a:ln>
                          <a:solidFill>
                            <a:schemeClr val="tx1"/>
                          </a:solidFill>
                          <a:effectLst/>
                          <a:latin typeface="Arial" charset="0"/>
                          <a:ea typeface="SimSun" charset="0"/>
                          <a:cs typeface="SimSun" charset="0"/>
                        </a:rPr>
                        <a:t>s statements</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–Hebrews application to Church</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2. Ignores present work of Spirit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a typeface="SimSun" charset="0"/>
                        <a:cs typeface="SimSun"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a typeface="SimSun" charset="0"/>
                        <a:cs typeface="SimSun"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a typeface="SimSun" charset="0"/>
                        <a:cs typeface="SimSun"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a typeface="SimSun" charset="0"/>
                        <a:cs typeface="SimSun"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280168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Two New Covenants</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NC for Israel</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just"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 </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just"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NC for Church</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a:ln>
                            <a:noFill/>
                          </a:ln>
                          <a:solidFill>
                            <a:schemeClr val="tx1"/>
                          </a:solidFill>
                          <a:effectLst/>
                          <a:latin typeface="Arial" charset="0"/>
                          <a:ea typeface="SimSun" charset="0"/>
                          <a:cs typeface="SimSun" charset="0"/>
                        </a:rPr>
                        <a:t>Early 1900s Dispensational:</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–Chafer</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–Walvoord (old)</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–Ryrie (old)</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269875" marR="0" lvl="0" indent="-269875"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1. Same terminology for OT &amp; NT NCs </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269875" marR="0" lvl="0" indent="-269875"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2. Israel/Church distinction too sharp</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269875" marR="0" lvl="0" indent="-269875"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3. Basis of forgiveness the same</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269875" marR="0" lvl="0" indent="-269875"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4. If 2 NCs then no OC for Church</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269875" marR="0" lvl="0" indent="-269875"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5. Church </a:t>
                      </a:r>
                      <a:r>
                        <a:rPr kumimoji="0" lang="en-US" sz="1800" b="1" i="0" u="none" strike="noStrike" cap="none" normalizeH="0" baseline="0" dirty="0" err="1">
                          <a:ln>
                            <a:noFill/>
                          </a:ln>
                          <a:solidFill>
                            <a:schemeClr val="tx1"/>
                          </a:solidFill>
                          <a:effectLst/>
                          <a:latin typeface="Arial" charset="0"/>
                          <a:ea typeface="SimSun" charset="0"/>
                          <a:cs typeface="SimSun" charset="0"/>
                        </a:rPr>
                        <a:t>doesn</a:t>
                      </a:r>
                      <a:r>
                        <a:rPr kumimoji="0" lang="fr-FR" altLang="ja-JP" sz="1800" b="1" i="0" u="none" strike="noStrike" cap="none" normalizeH="0" baseline="0" dirty="0">
                          <a:ln>
                            <a:noFill/>
                          </a:ln>
                          <a:solidFill>
                            <a:schemeClr val="tx1"/>
                          </a:solidFill>
                          <a:effectLst/>
                          <a:latin typeface="Arial" charset="0"/>
                          <a:ea typeface="SimSun" charset="0"/>
                          <a:cs typeface="SimSun" charset="0"/>
                        </a:rPr>
                        <a:t>'</a:t>
                      </a:r>
                      <a:r>
                        <a:rPr kumimoji="0" lang="en-US" altLang="ja-JP" sz="1800" b="1" i="0" u="none" strike="noStrike" cap="none" normalizeH="0" baseline="0" dirty="0">
                          <a:ln>
                            <a:noFill/>
                          </a:ln>
                          <a:solidFill>
                            <a:schemeClr val="tx1"/>
                          </a:solidFill>
                          <a:effectLst/>
                          <a:latin typeface="Arial" charset="0"/>
                          <a:ea typeface="SimSun" charset="0"/>
                          <a:cs typeface="SimSun" charset="0"/>
                        </a:rPr>
                        <a:t>t possess Israel</a:t>
                      </a:r>
                      <a:r>
                        <a:rPr kumimoji="0" lang="fr-FR" altLang="ja-JP" sz="1800" b="1" i="0" u="none" strike="noStrike" cap="none" normalizeH="0" baseline="0" dirty="0">
                          <a:ln>
                            <a:noFill/>
                          </a:ln>
                          <a:solidFill>
                            <a:schemeClr val="tx1"/>
                          </a:solidFill>
                          <a:effectLst/>
                          <a:latin typeface="Arial" charset="0"/>
                          <a:ea typeface="SimSun" charset="0"/>
                          <a:cs typeface="SimSun" charset="0"/>
                        </a:rPr>
                        <a:t>'</a:t>
                      </a:r>
                      <a:r>
                        <a:rPr kumimoji="0" lang="en-US" altLang="ja-JP" sz="1800" b="1" i="0" u="none" strike="noStrike" cap="none" normalizeH="0" baseline="0" dirty="0">
                          <a:ln>
                            <a:noFill/>
                          </a:ln>
                          <a:solidFill>
                            <a:schemeClr val="tx1"/>
                          </a:solidFill>
                          <a:effectLst/>
                          <a:latin typeface="Arial" charset="0"/>
                          <a:ea typeface="SimSun" charset="0"/>
                          <a:cs typeface="SimSun" charset="0"/>
                        </a:rPr>
                        <a:t>s promises</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78200" name="Text Box 2"/>
          <p:cNvSpPr txBox="1">
            <a:spLocks noChangeArrowheads="1"/>
          </p:cNvSpPr>
          <p:nvPr/>
        </p:nvSpPr>
        <p:spPr bwMode="auto">
          <a:xfrm>
            <a:off x="8496300" y="0"/>
            <a:ext cx="5254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FEFEEF"/>
                </a:solidFill>
                <a:cs typeface="Arial" charset="0"/>
              </a:rPr>
              <a:t>25</a:t>
            </a:r>
          </a:p>
        </p:txBody>
      </p:sp>
      <p:sp>
        <p:nvSpPr>
          <p:cNvPr id="178201" name="Title 6"/>
          <p:cNvSpPr>
            <a:spLocks noGrp="1"/>
          </p:cNvSpPr>
          <p:nvPr>
            <p:ph type="title" idx="4294967295"/>
          </p:nvPr>
        </p:nvSpPr>
        <p:spPr>
          <a:xfrm>
            <a:off x="533400" y="2204864"/>
            <a:ext cx="4495800" cy="990600"/>
          </a:xfrm>
          <a:solidFill>
            <a:srgbClr val="000000"/>
          </a:solidFill>
        </p:spPr>
        <p:txBody>
          <a:bodyPr/>
          <a:lstStyle/>
          <a:p>
            <a:r>
              <a:rPr lang="en-US" sz="2800" b="1">
                <a:solidFill>
                  <a:srgbClr val="FFFFFF"/>
                </a:solidFill>
                <a:latin typeface="Arial" charset="0"/>
                <a:ea typeface="SimSun" charset="0"/>
                <a:cs typeface="SimSun" charset="0"/>
              </a:rPr>
              <a:t>Views on New Covenant Fulfillment</a:t>
            </a:r>
            <a:endParaRPr lang="en-US">
              <a:latin typeface="Times New Roman" charset="0"/>
              <a:ea typeface="ＭＳ Ｐゴシック" charset="0"/>
              <a:cs typeface="ＭＳ Ｐゴシック"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0"/>
            <a:ext cx="9144000" cy="6858000"/>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a:lstStyle/>
          <a:p>
            <a:pPr>
              <a:defRPr/>
            </a:pPr>
            <a:endParaRPr lang="en-US">
              <a:solidFill>
                <a:srgbClr val="000000"/>
              </a:solidFill>
              <a:latin typeface="Arial" pitchFamily="-107" charset="0"/>
              <a:ea typeface="ＭＳ Ｐゴシック" pitchFamily="-107" charset="-128"/>
              <a:cs typeface="ＭＳ Ｐゴシック" pitchFamily="-107" charset="-128"/>
            </a:endParaRPr>
          </a:p>
        </p:txBody>
      </p:sp>
      <p:graphicFrame>
        <p:nvGraphicFramePr>
          <p:cNvPr id="6148" name="Group 4"/>
          <p:cNvGraphicFramePr>
            <a:graphicFrameLocks noGrp="1"/>
          </p:cNvGraphicFramePr>
          <p:nvPr/>
        </p:nvGraphicFramePr>
        <p:xfrm>
          <a:off x="0" y="0"/>
          <a:ext cx="9144000" cy="3424238"/>
        </p:xfrm>
        <a:graphic>
          <a:graphicData uri="http://schemas.openxmlformats.org/drawingml/2006/table">
            <a:tbl>
              <a:tblPr/>
              <a:tblGrid>
                <a:gridCol w="1333500">
                  <a:extLst>
                    <a:ext uri="{9D8B030D-6E8A-4147-A177-3AD203B41FA5}">
                      <a16:colId xmlns:a16="http://schemas.microsoft.com/office/drawing/2014/main" val="20000"/>
                    </a:ext>
                  </a:extLst>
                </a:gridCol>
                <a:gridCol w="16383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gridCol w="3810000">
                  <a:extLst>
                    <a:ext uri="{9D8B030D-6E8A-4147-A177-3AD203B41FA5}">
                      <a16:colId xmlns:a16="http://schemas.microsoft.com/office/drawing/2014/main" val="20003"/>
                    </a:ext>
                  </a:extLst>
                </a:gridCol>
              </a:tblGrid>
              <a:tr h="6223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EFEEF"/>
                          </a:solidFill>
                          <a:effectLst/>
                          <a:latin typeface="Arial" charset="0"/>
                          <a:ea typeface="SimSun" charset="0"/>
                          <a:cs typeface="SimSun" charset="0"/>
                        </a:rPr>
                        <a:t>View</a:t>
                      </a:r>
                      <a:endParaRPr kumimoji="0" lang="en-US" sz="2000" b="1" i="0" u="none" strike="noStrike" cap="none" normalizeH="0" baseline="0">
                        <a:ln>
                          <a:noFill/>
                        </a:ln>
                        <a:solidFill>
                          <a:srgbClr val="FEFEEF"/>
                        </a:solidFill>
                        <a:effectLst/>
                        <a:latin typeface="Arial" charset="0"/>
                        <a:ea typeface="ＭＳ Ｐゴシック" charset="0"/>
                        <a:cs typeface="Times New Roman" charset="0"/>
                      </a:endParaRPr>
                    </a:p>
                  </a:txBody>
                  <a:tcPr marL="68580" marR="6858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EFEEF"/>
                          </a:solidFill>
                          <a:effectLst/>
                          <a:latin typeface="Arial" charset="0"/>
                          <a:ea typeface="SimSun" charset="0"/>
                          <a:cs typeface="SimSun" charset="0"/>
                        </a:rPr>
                        <a:t>Explanation</a:t>
                      </a:r>
                      <a:endParaRPr kumimoji="0" lang="en-US" sz="2000" b="1" i="0" u="none" strike="noStrike" cap="none" normalizeH="0" baseline="0">
                        <a:ln>
                          <a:noFill/>
                        </a:ln>
                        <a:solidFill>
                          <a:srgbClr val="FEFEEF"/>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EFEEF"/>
                          </a:solidFill>
                          <a:effectLst/>
                          <a:latin typeface="Arial" charset="0"/>
                          <a:ea typeface="SimSun" charset="0"/>
                          <a:cs typeface="SimSun" charset="0"/>
                        </a:rPr>
                        <a:t>School &amp; Scholars</a:t>
                      </a:r>
                      <a:endParaRPr kumimoji="0" lang="en-US" sz="2000" b="1" i="0" u="none" strike="noStrike" cap="none" normalizeH="0" baseline="0">
                        <a:ln>
                          <a:noFill/>
                        </a:ln>
                        <a:solidFill>
                          <a:srgbClr val="FEFEEF"/>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EFEEF"/>
                          </a:solidFill>
                          <a:effectLst/>
                          <a:latin typeface="Arial" charset="0"/>
                          <a:ea typeface="SimSun" charset="0"/>
                          <a:cs typeface="SimSun" charset="0"/>
                        </a:rPr>
                        <a:t> Problems</a:t>
                      </a:r>
                      <a:endParaRPr kumimoji="0" lang="en-US" sz="2000" b="1" i="0" u="none" strike="noStrike" cap="none" normalizeH="0" baseline="0">
                        <a:ln>
                          <a:noFill/>
                        </a:ln>
                        <a:solidFill>
                          <a:srgbClr val="FEFEEF"/>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extLst>
                  <a:ext uri="{0D108BD9-81ED-4DB2-BD59-A6C34878D82A}">
                    <a16:rowId xmlns:a16="http://schemas.microsoft.com/office/drawing/2014/main" val="10000"/>
                  </a:ext>
                </a:extLst>
              </a:tr>
              <a:tr h="2801938">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Church Participation</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111125" marR="0" lvl="0" indent="-111125"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Primarily for Israel</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111125" marR="0" lvl="0" indent="-111125"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Secondarily for the Church</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a:ln>
                            <a:noFill/>
                          </a:ln>
                          <a:solidFill>
                            <a:schemeClr val="tx1"/>
                          </a:solidFill>
                          <a:effectLst/>
                          <a:latin typeface="Arial" charset="0"/>
                          <a:ea typeface="SimSun" charset="0"/>
                          <a:cs typeface="SimSun" charset="0"/>
                        </a:rPr>
                        <a:t>Misc/Present Dispensational:</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just"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–Keil</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just"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–Lemke</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–Bright</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–Scofield</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–Walvoord (DTS)</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–Ryrie (DTS)</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–Archer (TEDS)</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just"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–Kaiser (TEDS)</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a:ln>
                            <a:noFill/>
                          </a:ln>
                          <a:solidFill>
                            <a:schemeClr val="tx1"/>
                          </a:solidFill>
                          <a:effectLst/>
                          <a:latin typeface="Arial" charset="0"/>
                          <a:ea typeface="SimSun" charset="0"/>
                          <a:cs typeface="SimSun" charset="0"/>
                        </a:rPr>
                        <a:t>Support:</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1. Primary fulfillment is future–Rom 11</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2. Deals with both OT &amp; NT data</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3. Forgiveness &amp; the Spirit are blessings experienced now</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4. NC has new law</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SimSun" charset="0"/>
                          <a:cs typeface="SimSun" charset="0"/>
                        </a:rPr>
                        <a:t>5. Rebuttals to above views</a:t>
                      </a:r>
                      <a:endParaRPr kumimoji="0" lang="en-US" sz="2000" b="1"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sp>
        <p:nvSpPr>
          <p:cNvPr id="7" name="Title 6"/>
          <p:cNvSpPr>
            <a:spLocks noGrp="1"/>
          </p:cNvSpPr>
          <p:nvPr>
            <p:ph type="title" idx="4294967295"/>
          </p:nvPr>
        </p:nvSpPr>
        <p:spPr>
          <a:xfrm rot="16200000">
            <a:off x="4010819" y="2410619"/>
            <a:ext cx="1046162" cy="4648200"/>
          </a:xfrm>
          <a:solidFill>
            <a:schemeClr val="tx1"/>
          </a:solidFill>
          <a:ln w="12700" cap="sq">
            <a:headEnd type="none" w="sm" len="sm"/>
            <a:tailEnd type="none" w="sm" len="sm"/>
          </a:ln>
        </p:spPr>
        <p:txBody>
          <a:bodyPr vert="eaVert">
            <a:spAutoFit/>
          </a:bodyPr>
          <a:lstStyle/>
          <a:p>
            <a:pPr>
              <a:defRPr/>
            </a:pPr>
            <a:r>
              <a:rPr lang="en-US" altLang="zh-CN" sz="2800" b="1" kern="1200" dirty="0">
                <a:solidFill>
                  <a:srgbClr val="FFFF00"/>
                </a:solidFill>
                <a:latin typeface="Arial" pitchFamily="-107" charset="0"/>
                <a:ea typeface="SimSun" pitchFamily="2" charset="-122"/>
                <a:cs typeface="SimSun" pitchFamily="2" charset="-122"/>
              </a:rPr>
              <a:t>My View </a:t>
            </a:r>
            <a:r>
              <a:rPr lang="en-US" altLang="zh-CN" sz="2800" b="1" kern="1200" dirty="0">
                <a:solidFill>
                  <a:srgbClr val="FFFFFF"/>
                </a:solidFill>
                <a:latin typeface="Arial" pitchFamily="-107" charset="0"/>
                <a:ea typeface="SimSun" pitchFamily="2" charset="-122"/>
                <a:cs typeface="SimSun" pitchFamily="2" charset="-122"/>
              </a:rPr>
              <a:t>on New Covenant Fulfillment</a:t>
            </a:r>
          </a:p>
        </p:txBody>
      </p:sp>
      <p:sp>
        <p:nvSpPr>
          <p:cNvPr id="179220" name="Text Box 2"/>
          <p:cNvSpPr txBox="1">
            <a:spLocks noChangeArrowheads="1"/>
          </p:cNvSpPr>
          <p:nvPr/>
        </p:nvSpPr>
        <p:spPr bwMode="auto">
          <a:xfrm>
            <a:off x="8496300" y="0"/>
            <a:ext cx="5254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FEFEEF"/>
                </a:solidFill>
                <a:cs typeface="Arial" charset="0"/>
              </a:rPr>
              <a:t>25</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5" name="Picture 2" descr="Bread of Life"/>
          <p:cNvPicPr>
            <a:picLocks noChangeAspect="1" noChangeArrowheads="1"/>
          </p:cNvPicPr>
          <p:nvPr/>
        </p:nvPicPr>
        <p:blipFill>
          <a:blip r:embed="rId3">
            <a:lum bright="-12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9843" name="Rectangle 3"/>
          <p:cNvSpPr>
            <a:spLocks noGrp="1" noChangeArrowheads="1"/>
          </p:cNvSpPr>
          <p:nvPr>
            <p:ph type="title"/>
          </p:nvPr>
        </p:nvSpPr>
        <p:spPr>
          <a:xfrm>
            <a:off x="152400" y="552450"/>
            <a:ext cx="8534400" cy="1123950"/>
          </a:xfrm>
          <a:effectLst>
            <a:outerShdw blurRad="63500" dist="107763" dir="2700000" algn="ctr" rotWithShape="0">
              <a:srgbClr val="000000">
                <a:alpha val="74998"/>
              </a:srgbClr>
            </a:outerShdw>
          </a:effectLst>
        </p:spPr>
        <p:txBody>
          <a:bodyPr/>
          <a:lstStyle/>
          <a:p>
            <a:pPr eaLnBrk="1" hangingPunct="1">
              <a:defRPr/>
            </a:pPr>
            <a:r>
              <a:rPr lang="en-US" altLang="ja-JP" sz="3600" b="1" dirty="0">
                <a:latin typeface="Tahoma" charset="0"/>
              </a:rPr>
              <a:t>"This cup is the new covenant in my blood" (Luke 22:20)</a:t>
            </a:r>
            <a:endParaRPr lang="en-US" sz="4000" b="1" dirty="0">
              <a:latin typeface="Tahoma" charset="0"/>
            </a:endParaRPr>
          </a:p>
        </p:txBody>
      </p:sp>
      <p:sp>
        <p:nvSpPr>
          <p:cNvPr id="7" name="Text Box 5"/>
          <p:cNvSpPr txBox="1">
            <a:spLocks noChangeArrowheads="1"/>
          </p:cNvSpPr>
          <p:nvPr/>
        </p:nvSpPr>
        <p:spPr bwMode="auto">
          <a:xfrm>
            <a:off x="8451850" y="0"/>
            <a:ext cx="527050" cy="461963"/>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dirty="0">
                <a:solidFill>
                  <a:srgbClr val="FFFFFF"/>
                </a:solidFill>
              </a:rPr>
              <a:t>25</a:t>
            </a:r>
          </a:p>
        </p:txBody>
      </p:sp>
      <p:sp>
        <p:nvSpPr>
          <p:cNvPr id="419844" name="Rectangle 4"/>
          <p:cNvSpPr>
            <a:spLocks noChangeArrowheads="1"/>
          </p:cNvSpPr>
          <p:nvPr/>
        </p:nvSpPr>
        <p:spPr bwMode="auto">
          <a:xfrm>
            <a:off x="228600" y="1981200"/>
            <a:ext cx="8610600" cy="4876800"/>
          </a:xfrm>
          <a:prstGeom prst="rect">
            <a:avLst/>
          </a:prstGeom>
          <a:noFill/>
          <a:ln>
            <a:noFill/>
          </a:ln>
          <a:effectLst>
            <a:outerShdw blurRad="63500" dist="107763" dir="2700000" algn="ctr" rotWithShape="0">
              <a:srgbClr val="000000">
                <a:alpha val="74997"/>
              </a:srgbClr>
            </a:outerShdw>
          </a:effectLst>
        </p:spPr>
        <p:txBody>
          <a:bodyPr/>
          <a:lstStyle/>
          <a:p>
            <a:pPr marL="342900" indent="-342900" eaLnBrk="1" hangingPunct="1">
              <a:spcBef>
                <a:spcPct val="20000"/>
              </a:spcBef>
              <a:buClr>
                <a:srgbClr val="FFCC66"/>
              </a:buClr>
              <a:buSzPct val="80000"/>
              <a:buFont typeface="Wingdings" charset="0"/>
              <a:buChar char="n"/>
              <a:defRPr/>
            </a:pPr>
            <a:r>
              <a:rPr lang="en-US" sz="3200" b="1">
                <a:solidFill>
                  <a:srgbClr val="FFFFFF"/>
                </a:solidFill>
                <a:effectLst>
                  <a:outerShdw blurRad="38100" dist="38100" dir="2700000" algn="tl">
                    <a:srgbClr val="000000"/>
                  </a:outerShdw>
                </a:effectLst>
                <a:latin typeface="Tahoma" charset="0"/>
              </a:rPr>
              <a:t>Refers back to Jeremiah 31:31-34</a:t>
            </a:r>
          </a:p>
          <a:p>
            <a:pPr marL="342900" indent="-342900" eaLnBrk="1" hangingPunct="1">
              <a:spcBef>
                <a:spcPct val="20000"/>
              </a:spcBef>
              <a:buClr>
                <a:srgbClr val="FFCC66"/>
              </a:buClr>
              <a:buSzPct val="80000"/>
              <a:buFont typeface="Wingdings" charset="0"/>
              <a:buChar char="n"/>
              <a:defRPr/>
            </a:pPr>
            <a:r>
              <a:rPr lang="en-US" sz="3200" b="1">
                <a:solidFill>
                  <a:srgbClr val="FFFFFF"/>
                </a:solidFill>
                <a:effectLst>
                  <a:outerShdw blurRad="38100" dist="38100" dir="2700000" algn="tl">
                    <a:srgbClr val="000000"/>
                  </a:outerShdw>
                </a:effectLst>
                <a:latin typeface="Tahoma" charset="0"/>
              </a:rPr>
              <a:t>The new covenant replaces the old</a:t>
            </a:r>
          </a:p>
          <a:p>
            <a:pPr marL="342900" indent="-342900" eaLnBrk="1" hangingPunct="1">
              <a:spcBef>
                <a:spcPct val="20000"/>
              </a:spcBef>
              <a:buClr>
                <a:srgbClr val="FFCC66"/>
              </a:buClr>
              <a:buSzPct val="80000"/>
              <a:buFont typeface="Wingdings" charset="0"/>
              <a:buChar char="n"/>
              <a:defRPr/>
            </a:pPr>
            <a:r>
              <a:rPr lang="en-US" sz="3200" b="1">
                <a:solidFill>
                  <a:srgbClr val="FFFFFF"/>
                </a:solidFill>
                <a:effectLst>
                  <a:outerShdw blurRad="38100" dist="38100" dir="2700000" algn="tl">
                    <a:srgbClr val="000000"/>
                  </a:outerShdw>
                </a:effectLst>
                <a:latin typeface="Tahoma" charset="0"/>
              </a:rPr>
              <a:t>The church participates in the covenant promised to Israel</a:t>
            </a:r>
          </a:p>
          <a:p>
            <a:pPr marL="342900" indent="-342900" eaLnBrk="1" hangingPunct="1">
              <a:spcBef>
                <a:spcPct val="20000"/>
              </a:spcBef>
              <a:buClr>
                <a:srgbClr val="FFCC66"/>
              </a:buClr>
              <a:buSzPct val="80000"/>
              <a:buFont typeface="Wingdings" charset="0"/>
              <a:buChar char="n"/>
              <a:defRPr/>
            </a:pPr>
            <a:r>
              <a:rPr lang="en-US" sz="3200" b="1">
                <a:solidFill>
                  <a:srgbClr val="FFFFFF"/>
                </a:solidFill>
                <a:effectLst>
                  <a:outerShdw blurRad="38100" dist="38100" dir="2700000" algn="tl">
                    <a:srgbClr val="000000"/>
                  </a:outerShdw>
                </a:effectLst>
                <a:latin typeface="Tahoma" charset="0"/>
              </a:rPr>
              <a:t>Never does Scripture say that the church replaces Israel since God has not rejected the nation (Rom. 11:1; cf. Jer. 31:35-37)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19844">
                                            <p:txEl>
                                              <p:pRg st="0" end="0"/>
                                            </p:txEl>
                                          </p:spTgt>
                                        </p:tgtEl>
                                        <p:attrNameLst>
                                          <p:attrName>style.visibility</p:attrName>
                                        </p:attrNameLst>
                                      </p:cBhvr>
                                      <p:to>
                                        <p:strVal val="visible"/>
                                      </p:to>
                                    </p:set>
                                    <p:animEffect transition="in" filter="wipe(down)">
                                      <p:cBhvr>
                                        <p:cTn id="7" dur="500"/>
                                        <p:tgtEl>
                                          <p:spTgt spid="41984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19844">
                                            <p:txEl>
                                              <p:pRg st="1" end="1"/>
                                            </p:txEl>
                                          </p:spTgt>
                                        </p:tgtEl>
                                        <p:attrNameLst>
                                          <p:attrName>style.visibility</p:attrName>
                                        </p:attrNameLst>
                                      </p:cBhvr>
                                      <p:to>
                                        <p:strVal val="visible"/>
                                      </p:to>
                                    </p:set>
                                    <p:animEffect transition="in" filter="wipe(down)">
                                      <p:cBhvr>
                                        <p:cTn id="12" dur="500"/>
                                        <p:tgtEl>
                                          <p:spTgt spid="41984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19844">
                                            <p:txEl>
                                              <p:pRg st="2" end="2"/>
                                            </p:txEl>
                                          </p:spTgt>
                                        </p:tgtEl>
                                        <p:attrNameLst>
                                          <p:attrName>style.visibility</p:attrName>
                                        </p:attrNameLst>
                                      </p:cBhvr>
                                      <p:to>
                                        <p:strVal val="visible"/>
                                      </p:to>
                                    </p:set>
                                    <p:animEffect transition="in" filter="wipe(down)">
                                      <p:cBhvr>
                                        <p:cTn id="17" dur="500"/>
                                        <p:tgtEl>
                                          <p:spTgt spid="41984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19844">
                                            <p:txEl>
                                              <p:pRg st="3" end="3"/>
                                            </p:txEl>
                                          </p:spTgt>
                                        </p:tgtEl>
                                        <p:attrNameLst>
                                          <p:attrName>style.visibility</p:attrName>
                                        </p:attrNameLst>
                                      </p:cBhvr>
                                      <p:to>
                                        <p:strVal val="visible"/>
                                      </p:to>
                                    </p:set>
                                    <p:animEffect transition="in" filter="wipe(down)">
                                      <p:cBhvr>
                                        <p:cTn id="22" dur="500"/>
                                        <p:tgtEl>
                                          <p:spTgt spid="41984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4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9144000" cy="6858000"/>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a:lstStyle/>
          <a:p>
            <a:pPr>
              <a:defRPr/>
            </a:pPr>
            <a:endParaRPr lang="en-US">
              <a:solidFill>
                <a:srgbClr val="000000"/>
              </a:solidFill>
              <a:latin typeface="Arial" pitchFamily="-107" charset="0"/>
              <a:ea typeface="ＭＳ Ｐゴシック" pitchFamily="-107" charset="-128"/>
              <a:cs typeface="ＭＳ Ｐゴシック" pitchFamily="-107" charset="-128"/>
            </a:endParaRPr>
          </a:p>
        </p:txBody>
      </p:sp>
      <p:sp>
        <p:nvSpPr>
          <p:cNvPr id="182274" name="Text Box 2"/>
          <p:cNvSpPr txBox="1">
            <a:spLocks noChangeArrowheads="1"/>
          </p:cNvSpPr>
          <p:nvPr/>
        </p:nvSpPr>
        <p:spPr bwMode="auto">
          <a:xfrm>
            <a:off x="8416925" y="76200"/>
            <a:ext cx="6985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000000"/>
                </a:solidFill>
                <a:cs typeface="Arial" charset="0"/>
              </a:rPr>
              <a:t>25c</a:t>
            </a:r>
          </a:p>
        </p:txBody>
      </p:sp>
      <p:graphicFrame>
        <p:nvGraphicFramePr>
          <p:cNvPr id="7172" name="Group 4"/>
          <p:cNvGraphicFramePr>
            <a:graphicFrameLocks noGrp="1"/>
          </p:cNvGraphicFramePr>
          <p:nvPr/>
        </p:nvGraphicFramePr>
        <p:xfrm>
          <a:off x="152400" y="641350"/>
          <a:ext cx="8839200" cy="6130925"/>
        </p:xfrm>
        <a:graphic>
          <a:graphicData uri="http://schemas.openxmlformats.org/drawingml/2006/table">
            <a:tbl>
              <a:tblPr/>
              <a:tblGrid>
                <a:gridCol w="13716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1570038">
                  <a:extLst>
                    <a:ext uri="{9D8B030D-6E8A-4147-A177-3AD203B41FA5}">
                      <a16:colId xmlns:a16="http://schemas.microsoft.com/office/drawing/2014/main" val="20002"/>
                    </a:ext>
                  </a:extLst>
                </a:gridCol>
                <a:gridCol w="1630362">
                  <a:extLst>
                    <a:ext uri="{9D8B030D-6E8A-4147-A177-3AD203B41FA5}">
                      <a16:colId xmlns:a16="http://schemas.microsoft.com/office/drawing/2014/main" val="20003"/>
                    </a:ext>
                  </a:extLst>
                </a:gridCol>
                <a:gridCol w="1905000">
                  <a:extLst>
                    <a:ext uri="{9D8B030D-6E8A-4147-A177-3AD203B41FA5}">
                      <a16:colId xmlns:a16="http://schemas.microsoft.com/office/drawing/2014/main" val="20004"/>
                    </a:ext>
                  </a:extLst>
                </a:gridCol>
              </a:tblGrid>
              <a:tr h="58105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000" b="1" i="1" u="none" strike="noStrike" cap="none" normalizeH="0" baseline="0" dirty="0">
                          <a:ln>
                            <a:noFill/>
                          </a:ln>
                          <a:solidFill>
                            <a:schemeClr val="bg1"/>
                          </a:solidFill>
                          <a:effectLst/>
                          <a:latin typeface="Arial" charset="0"/>
                          <a:ea typeface="ＭＳ Ｐゴシック" charset="0"/>
                          <a:cs typeface="Arial" charset="0"/>
                        </a:rPr>
                        <a:t>Covenant</a:t>
                      </a:r>
                      <a:endParaRPr kumimoji="0" lang="en-US" sz="2000" b="1" i="1" u="none" strike="noStrike" cap="none" normalizeH="0" baseline="0" dirty="0">
                        <a:ln>
                          <a:noFill/>
                        </a:ln>
                        <a:solidFill>
                          <a:schemeClr val="bg1"/>
                        </a:solidFill>
                        <a:effectLst/>
                        <a:latin typeface="Arial" charset="0"/>
                        <a:ea typeface="ＭＳ Ｐゴシック"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1" u="none" strike="noStrike" cap="none" normalizeH="0" baseline="0">
                          <a:ln>
                            <a:noFill/>
                          </a:ln>
                          <a:solidFill>
                            <a:schemeClr val="bg1"/>
                          </a:solidFill>
                          <a:effectLst/>
                          <a:latin typeface="Arial" charset="0"/>
                          <a:ea typeface="ＭＳ Ｐゴシック" charset="0"/>
                          <a:cs typeface="Arial" charset="0"/>
                        </a:rPr>
                        <a:t>Definition</a:t>
                      </a:r>
                      <a:endParaRPr kumimoji="0" lang="en-US" sz="2000" b="1" i="1" u="none" strike="noStrike" cap="none" normalizeH="0" baseline="0">
                        <a:ln>
                          <a:noFill/>
                        </a:ln>
                        <a:solidFill>
                          <a:schemeClr val="bg1"/>
                        </a:solidFill>
                        <a:effectLst/>
                        <a:latin typeface="Arial" charset="0"/>
                        <a:ea typeface="ＭＳ Ｐゴシック" charset="0"/>
                        <a:cs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1" u="none" strike="noStrike" cap="none" normalizeH="0" baseline="0">
                          <a:ln>
                            <a:noFill/>
                          </a:ln>
                          <a:solidFill>
                            <a:schemeClr val="bg1"/>
                          </a:solidFill>
                          <a:effectLst/>
                          <a:latin typeface="Arial" charset="0"/>
                          <a:ea typeface="ＭＳ Ｐゴシック" charset="0"/>
                          <a:cs typeface="Arial" charset="0"/>
                        </a:rPr>
                        <a:t>Promise</a:t>
                      </a:r>
                      <a:endParaRPr kumimoji="0" lang="en-US" sz="2000" b="1" i="1" u="none" strike="noStrike" cap="none" normalizeH="0" baseline="0">
                        <a:ln>
                          <a:noFill/>
                        </a:ln>
                        <a:solidFill>
                          <a:schemeClr val="bg1"/>
                        </a:solidFill>
                        <a:effectLst/>
                        <a:latin typeface="Arial" charset="0"/>
                        <a:ea typeface="ＭＳ Ｐゴシック" charset="0"/>
                        <a:cs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1" u="none" strike="noStrike" cap="none" normalizeH="0" baseline="0">
                          <a:ln>
                            <a:noFill/>
                          </a:ln>
                          <a:solidFill>
                            <a:schemeClr val="bg1"/>
                          </a:solidFill>
                          <a:effectLst/>
                          <a:latin typeface="Arial" charset="0"/>
                          <a:ea typeface="ＭＳ Ｐゴシック" charset="0"/>
                          <a:cs typeface="Arial" charset="0"/>
                        </a:rPr>
                        <a:t>Fulfillment</a:t>
                      </a:r>
                      <a:endParaRPr kumimoji="0" lang="en-US" sz="2000" b="1" i="1" u="none" strike="noStrike" cap="none" normalizeH="0" baseline="0">
                        <a:ln>
                          <a:noFill/>
                        </a:ln>
                        <a:solidFill>
                          <a:schemeClr val="bg1"/>
                        </a:solidFill>
                        <a:effectLst/>
                        <a:latin typeface="Arial" charset="0"/>
                        <a:ea typeface="ＭＳ Ｐゴシック" charset="0"/>
                        <a:cs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1" u="none" strike="noStrike" cap="none" normalizeH="0" baseline="0">
                          <a:ln>
                            <a:noFill/>
                          </a:ln>
                          <a:solidFill>
                            <a:schemeClr val="bg1"/>
                          </a:solidFill>
                          <a:effectLst/>
                          <a:latin typeface="Arial" charset="0"/>
                          <a:ea typeface="ＭＳ Ｐゴシック" charset="0"/>
                          <a:cs typeface="Arial" charset="0"/>
                        </a:rPr>
                        <a:t>Sign</a:t>
                      </a:r>
                      <a:endParaRPr kumimoji="0" lang="en-US" sz="2000" b="1" i="1" u="none" strike="noStrike" cap="none" normalizeH="0" baseline="0">
                        <a:ln>
                          <a:noFill/>
                        </a:ln>
                        <a:solidFill>
                          <a:schemeClr val="bg1"/>
                        </a:solidFill>
                        <a:effectLst/>
                        <a:latin typeface="Arial" charset="0"/>
                        <a:ea typeface="ＭＳ Ｐゴシック" charset="0"/>
                        <a:cs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57946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Noahic</a:t>
                      </a:r>
                      <a:endParaRPr kumimoji="0" lang="en-US" sz="1600" b="1" i="0" u="none" strike="noStrike" cap="none" normalizeH="0" baseline="0">
                        <a:ln>
                          <a:noFill/>
                        </a:ln>
                        <a:solidFill>
                          <a:schemeClr val="tx1"/>
                        </a:solidFill>
                        <a:effectLst/>
                        <a:latin typeface="Arial" charset="0"/>
                        <a:ea typeface="ＭＳ Ｐゴシック"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Unconditional promise not to flood earth again</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Gen.</a:t>
                      </a:r>
                      <a:r>
                        <a:rPr kumimoji="0" lang="zh-CN" altLang="en-US" sz="1600" b="1" i="0" u="none" strike="noStrike" cap="none" normalizeH="0" baseline="0">
                          <a:ln>
                            <a:noFill/>
                          </a:ln>
                          <a:solidFill>
                            <a:schemeClr val="tx1"/>
                          </a:solidFill>
                          <a:effectLst/>
                          <a:latin typeface="Arial" charset="0"/>
                          <a:ea typeface="SimSun" charset="0"/>
                          <a:cs typeface="SimSun" charset="0"/>
                        </a:rPr>
                        <a:t> </a:t>
                      </a:r>
                      <a:r>
                        <a:rPr kumimoji="0" lang="en-US" sz="1600" b="1" i="0" u="none" strike="noStrike" cap="none" normalizeH="0" baseline="0">
                          <a:ln>
                            <a:noFill/>
                          </a:ln>
                          <a:solidFill>
                            <a:schemeClr val="tx1"/>
                          </a:solidFill>
                          <a:effectLst/>
                          <a:latin typeface="Arial" charset="0"/>
                          <a:ea typeface="SimSun" charset="0"/>
                          <a:cs typeface="SimSun" charset="0"/>
                        </a:rPr>
                        <a:t>9:12-17</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a typeface="SimSun" charset="0"/>
                        <a:cs typeface="SimSun"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 No more sea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(Rev. 21:1)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 Rainbow</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(Gen. 9:12-17)</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19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Abrahamic</a:t>
                      </a:r>
                      <a:endParaRPr kumimoji="0" lang="en-US" sz="1600" b="1" i="0" u="none" strike="noStrike" cap="none" normalizeH="0" baseline="0">
                        <a:ln>
                          <a:noFill/>
                        </a:ln>
                        <a:solidFill>
                          <a:schemeClr val="tx1"/>
                        </a:solidFill>
                        <a:effectLst/>
                        <a:latin typeface="Arial" charset="0"/>
                        <a:ea typeface="ＭＳ Ｐゴシック"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Promise to provide Israel a land, rule, and spiritual blessing</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Gen.</a:t>
                      </a:r>
                      <a:r>
                        <a:rPr kumimoji="0" lang="zh-CN" altLang="en-US" sz="1600" b="1" i="0" u="none" strike="noStrike" cap="none" normalizeH="0" baseline="0">
                          <a:ln>
                            <a:noFill/>
                          </a:ln>
                          <a:solidFill>
                            <a:schemeClr val="tx1"/>
                          </a:solidFill>
                          <a:effectLst/>
                          <a:latin typeface="Arial" charset="0"/>
                          <a:ea typeface="SimSun" charset="0"/>
                          <a:cs typeface="SimSun" charset="0"/>
                        </a:rPr>
                        <a:t> </a:t>
                      </a:r>
                      <a:r>
                        <a:rPr kumimoji="0" lang="en-US" sz="1600" b="1" i="0" u="none" strike="noStrike" cap="none" normalizeH="0" baseline="0">
                          <a:ln>
                            <a:noFill/>
                          </a:ln>
                          <a:solidFill>
                            <a:schemeClr val="tx1"/>
                          </a:solidFill>
                          <a:effectLst/>
                          <a:latin typeface="Arial" charset="0"/>
                          <a:ea typeface="SimSun" charset="0"/>
                          <a:cs typeface="SimSun" charset="0"/>
                        </a:rPr>
                        <a:t>12:1-3; </a:t>
                      </a:r>
                      <a:endParaRPr kumimoji="0" lang="en-US" altLang="zh-CN" sz="1600" b="1" i="0" u="none" strike="noStrike" cap="none" normalizeH="0" baseline="0">
                        <a:ln>
                          <a:noFill/>
                        </a:ln>
                        <a:solidFill>
                          <a:schemeClr val="tx1"/>
                        </a:solidFill>
                        <a:effectLst/>
                        <a:latin typeface="Arial" charset="0"/>
                        <a:ea typeface="ＭＳ Ｐゴシック"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ＭＳ Ｐゴシック" charset="0"/>
                          <a:cs typeface="Arial" charset="0"/>
                        </a:rPr>
                        <a:t>15:13-18</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a typeface="ＭＳ Ｐゴシック"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Continues at present (Gal. 3:17) but Israel still has a future </a:t>
                      </a:r>
                      <a:br>
                        <a:rPr kumimoji="0" lang="en-US" altLang="zh-CN" sz="1600" b="1" i="0" u="none" strike="noStrike" cap="none" normalizeH="0" baseline="0">
                          <a:ln>
                            <a:noFill/>
                          </a:ln>
                          <a:solidFill>
                            <a:schemeClr val="tx1"/>
                          </a:solidFill>
                          <a:effectLst/>
                          <a:latin typeface="Arial" charset="0"/>
                          <a:ea typeface="ＭＳ Ｐゴシック" charset="0"/>
                          <a:cs typeface="Arial" charset="0"/>
                        </a:rPr>
                      </a:b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(Rom. 11:25-27)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Circumcision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(Gen. 17:11)</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105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SimSun" charset="0"/>
                          <a:cs typeface="SimSun" charset="0"/>
                        </a:rPr>
                        <a:t>Mosaic</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Conditional stipulations for blessing on Israel</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SimSun" charset="0"/>
                          <a:cs typeface="SimSun" charset="0"/>
                        </a:rPr>
                        <a:t>Exod. 19</a:t>
                      </a: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a:t>
                      </a:r>
                      <a:r>
                        <a:rPr kumimoji="0" lang="en-US" sz="1600" b="1" i="0" u="none" strike="noStrike" cap="none" normalizeH="0" baseline="0">
                          <a:ln>
                            <a:noFill/>
                          </a:ln>
                          <a:solidFill>
                            <a:schemeClr val="tx1"/>
                          </a:solidFill>
                          <a:effectLst/>
                          <a:latin typeface="Arial" charset="0"/>
                          <a:ea typeface="ＭＳ Ｐゴシック" charset="0"/>
                          <a:cs typeface="Arial" charset="0"/>
                        </a:rPr>
                        <a:t>31;</a:t>
                      </a:r>
                      <a:br>
                        <a:rPr kumimoji="0" lang="en-US" sz="1600" b="1" i="0" u="none" strike="noStrike" cap="none" normalizeH="0" baseline="0">
                          <a:ln>
                            <a:noFill/>
                          </a:ln>
                          <a:solidFill>
                            <a:schemeClr val="tx1"/>
                          </a:solidFill>
                          <a:effectLst/>
                          <a:latin typeface="Arial" charset="0"/>
                          <a:ea typeface="ＭＳ Ｐゴシック" charset="0"/>
                          <a:cs typeface="Arial" charset="0"/>
                        </a:rPr>
                      </a:br>
                      <a:r>
                        <a:rPr kumimoji="0" lang="en-US" sz="1600" b="1" i="0" u="none" strike="noStrike" cap="none" normalizeH="0" baseline="0">
                          <a:ln>
                            <a:noFill/>
                          </a:ln>
                          <a:solidFill>
                            <a:schemeClr val="tx1"/>
                          </a:solidFill>
                          <a:effectLst/>
                          <a:latin typeface="Arial" charset="0"/>
                          <a:ea typeface="ＭＳ Ｐゴシック" charset="0"/>
                          <a:cs typeface="Arial" charset="0"/>
                        </a:rPr>
                        <a:t>Deut.</a:t>
                      </a:r>
                      <a:r>
                        <a:rPr kumimoji="0" lang="zh-CN" altLang="en-US" sz="1600" b="1" i="0" u="none" strike="noStrike" cap="none" normalizeH="0" baseline="0">
                          <a:ln>
                            <a:noFill/>
                          </a:ln>
                          <a:solidFill>
                            <a:schemeClr val="tx1"/>
                          </a:solidFill>
                          <a:effectLst/>
                          <a:latin typeface="Arial" charset="0"/>
                          <a:ea typeface="SimSun" charset="0"/>
                          <a:cs typeface="SimSun" charset="0"/>
                        </a:rPr>
                        <a:t> </a:t>
                      </a:r>
                      <a:r>
                        <a:rPr kumimoji="0" lang="en-US" sz="1600" b="1" i="0" u="none" strike="noStrike" cap="none" normalizeH="0" baseline="0">
                          <a:ln>
                            <a:noFill/>
                          </a:ln>
                          <a:solidFill>
                            <a:schemeClr val="tx1"/>
                          </a:solidFill>
                          <a:effectLst/>
                          <a:latin typeface="Arial" charset="0"/>
                          <a:ea typeface="SimSun" charset="0"/>
                          <a:cs typeface="SimSun" charset="0"/>
                        </a:rPr>
                        <a:t>28</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Death of Christ </a:t>
                      </a:r>
                      <a:br>
                        <a:rPr kumimoji="0" lang="en-US" altLang="zh-CN" sz="1600" b="1" i="0" u="none" strike="noStrike" cap="none" normalizeH="0" baseline="0">
                          <a:ln>
                            <a:noFill/>
                          </a:ln>
                          <a:solidFill>
                            <a:schemeClr val="tx1"/>
                          </a:solidFill>
                          <a:effectLst/>
                          <a:latin typeface="Arial" charset="0"/>
                          <a:ea typeface="ＭＳ Ｐゴシック" charset="0"/>
                          <a:cs typeface="Arial" charset="0"/>
                        </a:rPr>
                      </a:b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(Rom. 7:4-6)</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Sabbath</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(Exod. 31:13)</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754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Land</a:t>
                      </a:r>
                      <a:endParaRPr kumimoji="0" lang="en-US" sz="1600" b="1" i="0" u="none" strike="noStrike" cap="none" normalizeH="0" baseline="0">
                        <a:ln>
                          <a:noFill/>
                        </a:ln>
                        <a:solidFill>
                          <a:schemeClr val="tx1"/>
                        </a:solidFill>
                        <a:effectLst/>
                        <a:latin typeface="Arial" charset="0"/>
                        <a:ea typeface="ＭＳ Ｐゴシック"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Promise of </a:t>
                      </a:r>
                      <a:r>
                        <a:rPr kumimoji="0" lang="en-US" altLang="zh-CN" sz="1600" b="1" i="0" u="sng" strike="noStrike" cap="none" normalizeH="0" baseline="0">
                          <a:ln>
                            <a:noFill/>
                          </a:ln>
                          <a:solidFill>
                            <a:schemeClr val="tx1"/>
                          </a:solidFill>
                          <a:effectLst/>
                          <a:latin typeface="Arial" charset="0"/>
                          <a:ea typeface="ＭＳ Ｐゴシック" charset="0"/>
                          <a:cs typeface="Arial" charset="0"/>
                        </a:rPr>
                        <a:t>physical</a:t>
                      </a: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 land from the Wadi of Egypt to the River Euphrates</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SimSun" charset="0"/>
                          <a:cs typeface="SimSun" charset="0"/>
                        </a:rPr>
                        <a:t>Deut.</a:t>
                      </a:r>
                      <a:r>
                        <a:rPr kumimoji="0" lang="zh-CN" altLang="en-US" sz="1600" b="1" i="0" u="none" strike="noStrike" cap="none" normalizeH="0" baseline="0">
                          <a:ln>
                            <a:noFill/>
                          </a:ln>
                          <a:solidFill>
                            <a:schemeClr val="tx1"/>
                          </a:solidFill>
                          <a:effectLst/>
                          <a:latin typeface="Arial" charset="0"/>
                          <a:ea typeface="SimSun" charset="0"/>
                          <a:cs typeface="SimSun" charset="0"/>
                        </a:rPr>
                        <a:t> </a:t>
                      </a:r>
                      <a:r>
                        <a:rPr kumimoji="0" lang="en-US" sz="1600" b="1" i="0" u="none" strike="noStrike" cap="none" normalizeH="0" baseline="0">
                          <a:ln>
                            <a:noFill/>
                          </a:ln>
                          <a:solidFill>
                            <a:schemeClr val="tx1"/>
                          </a:solidFill>
                          <a:effectLst/>
                          <a:latin typeface="Arial" charset="0"/>
                          <a:ea typeface="SimSun" charset="0"/>
                          <a:cs typeface="SimSun" charset="0"/>
                        </a:rPr>
                        <a:t>30:1-10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Land blessed </a:t>
                      </a:r>
                      <a:br>
                        <a:rPr kumimoji="0" lang="en-US" altLang="zh-CN" sz="1600" b="1" i="0" u="none" strike="noStrike" cap="none" normalizeH="0" baseline="0">
                          <a:ln>
                            <a:noFill/>
                          </a:ln>
                          <a:solidFill>
                            <a:schemeClr val="tx1"/>
                          </a:solidFill>
                          <a:effectLst/>
                          <a:latin typeface="Arial" charset="0"/>
                          <a:ea typeface="ＭＳ Ｐゴシック" charset="0"/>
                          <a:cs typeface="Arial" charset="0"/>
                        </a:rPr>
                      </a:b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(Amos 9:13-15)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No sign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(that I know of)</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3155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Davidic</a:t>
                      </a:r>
                      <a:endParaRPr kumimoji="0" lang="en-US" sz="1600" b="1" i="0" u="none" strike="noStrike" cap="none" normalizeH="0" baseline="0">
                        <a:ln>
                          <a:noFill/>
                        </a:ln>
                        <a:solidFill>
                          <a:schemeClr val="tx1"/>
                        </a:solidFill>
                        <a:effectLst/>
                        <a:latin typeface="Arial" charset="0"/>
                        <a:ea typeface="ＭＳ Ｐゴシック"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Promise of eternal,</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sng" strike="noStrike" cap="none" normalizeH="0" baseline="0">
                          <a:ln>
                            <a:noFill/>
                          </a:ln>
                          <a:solidFill>
                            <a:schemeClr val="tx1"/>
                          </a:solidFill>
                          <a:effectLst/>
                          <a:latin typeface="Arial" charset="0"/>
                          <a:ea typeface="ＭＳ Ｐゴシック" charset="0"/>
                          <a:cs typeface="Arial" charset="0"/>
                        </a:rPr>
                        <a:t>political</a:t>
                      </a: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 rule of a descendant of David</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2 Sam. </a:t>
                      </a:r>
                      <a:r>
                        <a:rPr kumimoji="0" lang="en-US" sz="1600" b="1" i="0" u="none" strike="noStrike" cap="none" normalizeH="0" baseline="0">
                          <a:ln>
                            <a:noFill/>
                          </a:ln>
                          <a:solidFill>
                            <a:schemeClr val="tx1"/>
                          </a:solidFill>
                          <a:effectLst/>
                          <a:latin typeface="Arial" charset="0"/>
                          <a:ea typeface="ＭＳ Ｐゴシック" charset="0"/>
                          <a:cs typeface="Arial" charset="0"/>
                        </a:rPr>
                        <a:t>7:12-17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Rule renewed </a:t>
                      </a:r>
                      <a:br>
                        <a:rPr kumimoji="0" lang="en-US" altLang="zh-CN" sz="1600" b="1" i="0" u="none" strike="noStrike" cap="none" normalizeH="0" baseline="0">
                          <a:ln>
                            <a:noFill/>
                          </a:ln>
                          <a:solidFill>
                            <a:schemeClr val="tx1"/>
                          </a:solidFill>
                          <a:effectLst/>
                          <a:latin typeface="Arial" charset="0"/>
                          <a:ea typeface="ＭＳ Ｐゴシック" charset="0"/>
                          <a:cs typeface="Arial" charset="0"/>
                        </a:rPr>
                      </a:b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(Amos 9:11-12)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a:ln>
                            <a:noFill/>
                          </a:ln>
                          <a:solidFill>
                            <a:schemeClr val="tx1"/>
                          </a:solidFill>
                          <a:effectLst/>
                          <a:latin typeface="Arial" charset="0"/>
                          <a:ea typeface="ＭＳ Ｐゴシック" charset="0"/>
                          <a:cs typeface="Arial" charset="0"/>
                        </a:rPr>
                        <a:t>Christ seated at the Father</a:t>
                      </a:r>
                      <a:r>
                        <a:rPr kumimoji="0" lang="fr-FR" altLang="zh-CN" sz="1600" b="1" i="0" u="none" strike="noStrike" cap="none" normalizeH="0" baseline="0" dirty="0">
                          <a:ln>
                            <a:noFill/>
                          </a:ln>
                          <a:solidFill>
                            <a:schemeClr val="tx1"/>
                          </a:solidFill>
                          <a:effectLst/>
                          <a:latin typeface="Arial" charset="0"/>
                          <a:ea typeface="ＭＳ Ｐゴシック" charset="0"/>
                          <a:cs typeface="Arial" charset="0"/>
                        </a:rPr>
                        <a:t>'</a:t>
                      </a:r>
                      <a:r>
                        <a:rPr kumimoji="0" lang="en-US" altLang="zh-CN" sz="1600" b="1" i="0" u="none" strike="noStrike" cap="none" normalizeH="0" baseline="0" dirty="0">
                          <a:ln>
                            <a:noFill/>
                          </a:ln>
                          <a:solidFill>
                            <a:schemeClr val="tx1"/>
                          </a:solidFill>
                          <a:effectLst/>
                          <a:latin typeface="Arial" charset="0"/>
                          <a:ea typeface="ＭＳ Ｐゴシック" charset="0"/>
                          <a:cs typeface="Arial" charset="0"/>
                        </a:rPr>
                        <a:t>s right hand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a:ln>
                            <a:noFill/>
                          </a:ln>
                          <a:solidFill>
                            <a:schemeClr val="tx1"/>
                          </a:solidFill>
                          <a:effectLst/>
                          <a:latin typeface="Arial" charset="0"/>
                          <a:ea typeface="ＭＳ Ｐゴシック" charset="0"/>
                          <a:cs typeface="Arial" charset="0"/>
                        </a:rPr>
                        <a:t>(Acts 2:34-36)</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4631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SimSun" charset="0"/>
                          <a:cs typeface="SimSun" charset="0"/>
                        </a:rPr>
                        <a:t>New</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a:ln>
                            <a:noFill/>
                          </a:ln>
                          <a:solidFill>
                            <a:schemeClr val="tx1"/>
                          </a:solidFill>
                          <a:effectLst/>
                          <a:latin typeface="Arial" charset="0"/>
                          <a:ea typeface="ＭＳ Ｐゴシック" charset="0"/>
                          <a:cs typeface="Arial" charset="0"/>
                        </a:rPr>
                        <a:t>Promise of </a:t>
                      </a:r>
                      <a:r>
                        <a:rPr kumimoji="0" lang="en-US" altLang="zh-CN" sz="1600" b="1" i="0" u="sng" strike="noStrike" cap="none" normalizeH="0" baseline="0" dirty="0">
                          <a:ln>
                            <a:noFill/>
                          </a:ln>
                          <a:solidFill>
                            <a:schemeClr val="tx1"/>
                          </a:solidFill>
                          <a:effectLst/>
                          <a:latin typeface="Arial" charset="0"/>
                          <a:ea typeface="ＭＳ Ｐゴシック" charset="0"/>
                          <a:cs typeface="Arial" charset="0"/>
                        </a:rPr>
                        <a:t>spiritual</a:t>
                      </a:r>
                      <a:r>
                        <a:rPr kumimoji="0" lang="en-US" altLang="zh-CN" sz="1600" b="1" i="0" u="none" strike="noStrike" cap="none" normalizeH="0" baseline="0" dirty="0">
                          <a:ln>
                            <a:noFill/>
                          </a:ln>
                          <a:solidFill>
                            <a:schemeClr val="tx1"/>
                          </a:solidFill>
                          <a:effectLst/>
                          <a:latin typeface="Arial" charset="0"/>
                          <a:ea typeface="ＭＳ Ｐゴシック" charset="0"/>
                          <a:cs typeface="Arial" charset="0"/>
                        </a:rPr>
                        <a:t> indwelling of the Spirit ("law written on hearts"), forgiveness, and total evangelization of Israel</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Jer.</a:t>
                      </a:r>
                      <a:r>
                        <a:rPr kumimoji="0" lang="zh-CN" altLang="en-US" sz="1600" b="1" i="0" u="none" strike="noStrike" cap="none" normalizeH="0" baseline="0">
                          <a:ln>
                            <a:noFill/>
                          </a:ln>
                          <a:solidFill>
                            <a:schemeClr val="tx1"/>
                          </a:solidFill>
                          <a:effectLst/>
                          <a:latin typeface="Arial" charset="0"/>
                          <a:ea typeface="SimSun" charset="0"/>
                          <a:cs typeface="SimSun" charset="0"/>
                        </a:rPr>
                        <a:t> </a:t>
                      </a:r>
                      <a:r>
                        <a:rPr kumimoji="0" lang="en-US" sz="1600" b="1" i="0" u="none" strike="noStrike" cap="none" normalizeH="0" baseline="0">
                          <a:ln>
                            <a:noFill/>
                          </a:ln>
                          <a:solidFill>
                            <a:schemeClr val="tx1"/>
                          </a:solidFill>
                          <a:effectLst/>
                          <a:latin typeface="Arial" charset="0"/>
                          <a:ea typeface="SimSun" charset="0"/>
                          <a:cs typeface="SimSun" charset="0"/>
                        </a:rPr>
                        <a:t>31:31-34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Paul &amp; the Apostles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(2 Cor. 3–4)</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 All Israel saved </a:t>
                      </a:r>
                      <a:br>
                        <a:rPr kumimoji="0" lang="en-US" altLang="zh-CN" sz="1600" b="1" i="0" u="none" strike="noStrike" cap="none" normalizeH="0" baseline="0">
                          <a:ln>
                            <a:noFill/>
                          </a:ln>
                          <a:solidFill>
                            <a:schemeClr val="tx1"/>
                          </a:solidFill>
                          <a:effectLst/>
                          <a:latin typeface="Arial" charset="0"/>
                          <a:ea typeface="ＭＳ Ｐゴシック" charset="0"/>
                          <a:cs typeface="Arial" charset="0"/>
                        </a:rPr>
                      </a:br>
                      <a:r>
                        <a:rPr kumimoji="0" lang="en-US" altLang="zh-CN" sz="1600" b="1" i="0" u="none" strike="noStrike" cap="none" normalizeH="0" baseline="0">
                          <a:ln>
                            <a:noFill/>
                          </a:ln>
                          <a:solidFill>
                            <a:schemeClr val="tx1"/>
                          </a:solidFill>
                          <a:effectLst/>
                          <a:latin typeface="Arial" charset="0"/>
                          <a:ea typeface="ＭＳ Ｐゴシック" charset="0"/>
                          <a:cs typeface="Arial" charset="0"/>
                        </a:rPr>
                        <a:t>(Rom. 11:26-27)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a:ln>
                            <a:noFill/>
                          </a:ln>
                          <a:solidFill>
                            <a:schemeClr val="tx1"/>
                          </a:solidFill>
                          <a:effectLst/>
                          <a:latin typeface="Arial" charset="0"/>
                          <a:ea typeface="ＭＳ Ｐゴシック" charset="0"/>
                          <a:cs typeface="Arial" charset="0"/>
                        </a:rPr>
                        <a:t>Cup of the Lord</a:t>
                      </a:r>
                      <a:r>
                        <a:rPr kumimoji="0" lang="fr-FR" altLang="zh-CN" sz="1600" b="1" i="0" u="none" strike="noStrike" cap="none" normalizeH="0" baseline="0" dirty="0">
                          <a:ln>
                            <a:noFill/>
                          </a:ln>
                          <a:solidFill>
                            <a:schemeClr val="tx1"/>
                          </a:solidFill>
                          <a:effectLst/>
                          <a:latin typeface="Arial" charset="0"/>
                          <a:ea typeface="ＭＳ Ｐゴシック" charset="0"/>
                          <a:cs typeface="Arial" charset="0"/>
                        </a:rPr>
                        <a:t>'</a:t>
                      </a:r>
                      <a:r>
                        <a:rPr kumimoji="0" lang="en-US" altLang="zh-CN" sz="1600" b="1" i="0" u="none" strike="noStrike" cap="none" normalizeH="0" baseline="0" dirty="0">
                          <a:ln>
                            <a:noFill/>
                          </a:ln>
                          <a:solidFill>
                            <a:schemeClr val="tx1"/>
                          </a:solidFill>
                          <a:effectLst/>
                          <a:latin typeface="Arial" charset="0"/>
                          <a:ea typeface="ＭＳ Ｐゴシック" charset="0"/>
                          <a:cs typeface="Arial" charset="0"/>
                        </a:rPr>
                        <a:t>s Supper </a:t>
                      </a:r>
                      <a:br>
                        <a:rPr kumimoji="0" lang="en-US" altLang="zh-CN" sz="1600" b="1" i="0" u="none" strike="noStrike" cap="none" normalizeH="0" baseline="0" dirty="0">
                          <a:ln>
                            <a:noFill/>
                          </a:ln>
                          <a:solidFill>
                            <a:schemeClr val="tx1"/>
                          </a:solidFill>
                          <a:effectLst/>
                          <a:latin typeface="Arial" charset="0"/>
                          <a:ea typeface="ＭＳ Ｐゴシック" charset="0"/>
                          <a:cs typeface="Arial" charset="0"/>
                        </a:rPr>
                      </a:br>
                      <a:r>
                        <a:rPr kumimoji="0" lang="en-US" altLang="zh-CN" sz="1600" b="1" i="0" u="none" strike="noStrike" cap="none" normalizeH="0" baseline="0" dirty="0">
                          <a:ln>
                            <a:noFill/>
                          </a:ln>
                          <a:solidFill>
                            <a:schemeClr val="tx1"/>
                          </a:solidFill>
                          <a:effectLst/>
                          <a:latin typeface="Arial" charset="0"/>
                          <a:ea typeface="ＭＳ Ｐゴシック" charset="0"/>
                          <a:cs typeface="Arial" charset="0"/>
                        </a:rPr>
                        <a:t>(Luke 22:20; </a:t>
                      </a:r>
                      <a:br>
                        <a:rPr kumimoji="0" lang="en-US" altLang="zh-CN" sz="1600" b="1" i="0" u="none" strike="noStrike" cap="none" normalizeH="0" baseline="0" dirty="0">
                          <a:ln>
                            <a:noFill/>
                          </a:ln>
                          <a:solidFill>
                            <a:schemeClr val="tx1"/>
                          </a:solidFill>
                          <a:effectLst/>
                          <a:latin typeface="Arial" charset="0"/>
                          <a:ea typeface="ＭＳ Ｐゴシック" charset="0"/>
                          <a:cs typeface="Arial" charset="0"/>
                        </a:rPr>
                      </a:br>
                      <a:r>
                        <a:rPr kumimoji="0" lang="en-US" altLang="zh-CN" sz="1600" b="1" i="0" u="none" strike="noStrike" cap="none" normalizeH="0" baseline="0" dirty="0">
                          <a:ln>
                            <a:noFill/>
                          </a:ln>
                          <a:solidFill>
                            <a:schemeClr val="tx1"/>
                          </a:solidFill>
                          <a:effectLst/>
                          <a:latin typeface="Arial" charset="0"/>
                          <a:ea typeface="ＭＳ Ｐゴシック" charset="0"/>
                          <a:cs typeface="Arial" charset="0"/>
                        </a:rPr>
                        <a:t>1 Cor. 11:25)</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82325" name="Title 5"/>
          <p:cNvSpPr>
            <a:spLocks noGrp="1"/>
          </p:cNvSpPr>
          <p:nvPr>
            <p:ph type="title" idx="4294967295"/>
          </p:nvPr>
        </p:nvSpPr>
        <p:spPr>
          <a:xfrm>
            <a:off x="685800" y="0"/>
            <a:ext cx="7696200" cy="609600"/>
          </a:xfrm>
        </p:spPr>
        <p:txBody>
          <a:bodyPr/>
          <a:lstStyle/>
          <a:p>
            <a:r>
              <a:rPr lang="en-US" sz="2800" b="1">
                <a:latin typeface="Arial" charset="0"/>
                <a:ea typeface="ＭＳ Ｐゴシック" charset="0"/>
                <a:cs typeface="Arial" charset="0"/>
              </a:rPr>
              <a:t>Signs of the Covenants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Line 2"/>
          <p:cNvSpPr>
            <a:spLocks noChangeShapeType="1"/>
          </p:cNvSpPr>
          <p:nvPr/>
        </p:nvSpPr>
        <p:spPr bwMode="auto">
          <a:xfrm flipH="1" flipV="1">
            <a:off x="-1797050" y="125413"/>
            <a:ext cx="25400" cy="25400"/>
          </a:xfrm>
          <a:prstGeom prst="line">
            <a:avLst/>
          </a:prstGeom>
          <a:noFill/>
          <a:ln w="12700">
            <a:pattFill prst="pct50">
              <a:fgClr>
                <a:srgbClr val="000000"/>
              </a:fgClr>
              <a:bgClr>
                <a:srgbClr val="FFFFFF"/>
              </a:bgClr>
            </a:patt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3298" name="Line 3"/>
          <p:cNvSpPr>
            <a:spLocks noChangeShapeType="1"/>
          </p:cNvSpPr>
          <p:nvPr/>
        </p:nvSpPr>
        <p:spPr bwMode="auto">
          <a:xfrm flipH="1" flipV="1">
            <a:off x="-1797050" y="125413"/>
            <a:ext cx="25400" cy="25400"/>
          </a:xfrm>
          <a:prstGeom prst="line">
            <a:avLst/>
          </a:prstGeom>
          <a:noFill/>
          <a:ln w="12700">
            <a:pattFill prst="pct50">
              <a:fgClr>
                <a:srgbClr val="000000"/>
              </a:fgClr>
              <a:bgClr>
                <a:srgbClr val="FFFFFF"/>
              </a:bgClr>
            </a:patt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3299" name="Rectangle 4"/>
          <p:cNvSpPr>
            <a:spLocks noChangeArrowheads="1"/>
          </p:cNvSpPr>
          <p:nvPr/>
        </p:nvSpPr>
        <p:spPr bwMode="auto">
          <a:xfrm>
            <a:off x="1492250" y="2068513"/>
            <a:ext cx="1574800" cy="3568700"/>
          </a:xfrm>
          <a:prstGeom prst="rect">
            <a:avLst/>
          </a:prstGeom>
          <a:gradFill rotWithShape="0">
            <a:gsLst>
              <a:gs pos="0">
                <a:srgbClr val="4C3013"/>
              </a:gs>
              <a:gs pos="100000">
                <a:srgbClr val="FFA040"/>
              </a:gs>
            </a:gsLst>
            <a:lin ang="0" scaled="1"/>
          </a:gradFill>
          <a:ln w="25400">
            <a:solidFill>
              <a:srgbClr val="000000"/>
            </a:solidFill>
            <a:miter lim="800000"/>
            <a:headEnd/>
            <a:tailEnd/>
          </a:ln>
        </p:spPr>
        <p:txBody>
          <a:bodyPr wrap="none" anchor="ctr"/>
          <a:lstStyle/>
          <a:p>
            <a:pPr eaLnBrk="1" hangingPunct="1"/>
            <a:endParaRPr lang="en-US">
              <a:solidFill>
                <a:srgbClr val="FFFFFF"/>
              </a:solidFill>
              <a:latin typeface="Times New Roman" charset="0"/>
            </a:endParaRPr>
          </a:p>
        </p:txBody>
      </p:sp>
      <p:sp>
        <p:nvSpPr>
          <p:cNvPr id="1123332" name="Rectangle 5"/>
          <p:cNvSpPr>
            <a:spLocks noChangeArrowheads="1"/>
          </p:cNvSpPr>
          <p:nvPr/>
        </p:nvSpPr>
        <p:spPr bwMode="auto">
          <a:xfrm>
            <a:off x="1104900" y="1643063"/>
            <a:ext cx="7988300" cy="406400"/>
          </a:xfrm>
          <a:prstGeom prst="rect">
            <a:avLst/>
          </a:prstGeom>
          <a:gradFill rotWithShape="0">
            <a:gsLst>
              <a:gs pos="22000">
                <a:schemeClr val="bg1">
                  <a:lumMod val="75000"/>
                </a:schemeClr>
              </a:gs>
              <a:gs pos="50000">
                <a:srgbClr val="010201"/>
              </a:gs>
              <a:gs pos="100000">
                <a:schemeClr val="bg1">
                  <a:lumMod val="75000"/>
                </a:schemeClr>
              </a:gs>
            </a:gsLst>
            <a:lin ang="5400000" scaled="1"/>
          </a:gradFill>
          <a:ln w="12700">
            <a:solidFill>
              <a:schemeClr val="bg2"/>
            </a:solidFill>
            <a:miter lim="800000"/>
            <a:headEnd/>
            <a:tailEnd/>
          </a:ln>
        </p:spPr>
        <p:txBody>
          <a:bodyPr wrap="none" anchor="ctr"/>
          <a:lstStyle/>
          <a:p>
            <a:pPr eaLnBrk="1" hangingPunct="1">
              <a:defRPr/>
            </a:pPr>
            <a:endParaRPr lang="en-US">
              <a:solidFill>
                <a:srgbClr val="FFFFFF"/>
              </a:solidFill>
              <a:latin typeface="Times New Roman" charset="0"/>
            </a:endParaRPr>
          </a:p>
        </p:txBody>
      </p:sp>
      <p:sp>
        <p:nvSpPr>
          <p:cNvPr id="104454" name="Rectangle 6"/>
          <p:cNvSpPr>
            <a:spLocks noChangeArrowheads="1"/>
          </p:cNvSpPr>
          <p:nvPr/>
        </p:nvSpPr>
        <p:spPr bwMode="auto">
          <a:xfrm>
            <a:off x="1158875" y="1690688"/>
            <a:ext cx="2338388" cy="366712"/>
          </a:xfrm>
          <a:prstGeom prst="rect">
            <a:avLst/>
          </a:prstGeom>
          <a:noFill/>
          <a:ln w="12700">
            <a:noFill/>
            <a:miter lim="800000"/>
            <a:headEnd/>
            <a:tailEnd/>
          </a:ln>
          <a:effectLst/>
        </p:spPr>
        <p:txBody>
          <a:bodyPr lIns="90488" tIns="44450" rIns="90488" bIns="44450">
            <a:spAutoFit/>
          </a:bodyPr>
          <a:lstStyle/>
          <a:p>
            <a:pPr>
              <a:defRPr/>
            </a:pPr>
            <a:r>
              <a:rPr lang="en-US" sz="1800" dirty="0" err="1">
                <a:solidFill>
                  <a:srgbClr val="FFFFFF"/>
                </a:solidFill>
                <a:effectLst>
                  <a:outerShdw blurRad="38100" dist="38100" dir="2700000" algn="tl">
                    <a:srgbClr val="000000"/>
                  </a:outerShdw>
                </a:effectLst>
                <a:latin typeface="Kosher-Normal" charset="0"/>
                <a:cs typeface="Kosher-Normal" charset="0"/>
              </a:rPr>
              <a:t>Noahic</a:t>
            </a:r>
            <a:r>
              <a:rPr lang="en-US" sz="1800" dirty="0">
                <a:solidFill>
                  <a:srgbClr val="FFFFFF"/>
                </a:solidFill>
                <a:effectLst>
                  <a:outerShdw blurRad="38100" dist="38100" dir="2700000" algn="tl">
                    <a:srgbClr val="000000"/>
                  </a:outerShdw>
                </a:effectLst>
                <a:latin typeface="Kosher-Normal" charset="0"/>
                <a:cs typeface="Kosher-Normal" charset="0"/>
              </a:rPr>
              <a:t> Covenant</a:t>
            </a:r>
          </a:p>
        </p:txBody>
      </p:sp>
      <p:sp>
        <p:nvSpPr>
          <p:cNvPr id="104455" name="Rectangle 7"/>
          <p:cNvSpPr>
            <a:spLocks noChangeArrowheads="1"/>
          </p:cNvSpPr>
          <p:nvPr/>
        </p:nvSpPr>
        <p:spPr bwMode="auto">
          <a:xfrm>
            <a:off x="0" y="947738"/>
            <a:ext cx="762000" cy="5969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a:solidFill>
                  <a:srgbClr val="FFFFFF"/>
                </a:solidFill>
                <a:effectLst>
                  <a:outerShdw blurRad="38100" dist="38100" dir="2700000" algn="tl">
                    <a:srgbClr val="000000"/>
                  </a:outerShdw>
                </a:effectLst>
                <a:cs typeface="Arial" charset="0"/>
              </a:rPr>
              <a:t>Adam rules with God (Gen. 1:26, 28; 2:19)</a:t>
            </a:r>
            <a:r>
              <a:rPr lang="en-US" sz="900" b="1">
                <a:solidFill>
                  <a:srgbClr val="FFFFFF"/>
                </a:solidFill>
                <a:effectLst>
                  <a:outerShdw blurRad="38100" dist="38100" dir="2700000" algn="tl">
                    <a:srgbClr val="000000"/>
                  </a:outerShdw>
                </a:effectLst>
                <a:cs typeface="Arial" charset="0"/>
              </a:rPr>
              <a:t> </a:t>
            </a:r>
          </a:p>
        </p:txBody>
      </p:sp>
      <p:sp>
        <p:nvSpPr>
          <p:cNvPr id="104456" name="Rectangle 8"/>
          <p:cNvSpPr>
            <a:spLocks noChangeArrowheads="1"/>
          </p:cNvSpPr>
          <p:nvPr/>
        </p:nvSpPr>
        <p:spPr bwMode="auto">
          <a:xfrm>
            <a:off x="685800" y="947738"/>
            <a:ext cx="876300"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a:solidFill>
                  <a:srgbClr val="FFFFFF"/>
                </a:solidFill>
                <a:effectLst>
                  <a:outerShdw blurRad="38100" dist="38100" dir="2700000" algn="tl">
                    <a:srgbClr val="000000"/>
                  </a:outerShdw>
                </a:effectLst>
                <a:cs typeface="Arial" charset="0"/>
              </a:rPr>
              <a:t>Satan rules as god of this world (Gen. 3:15; </a:t>
            </a:r>
          </a:p>
          <a:p>
            <a:pPr algn="ctr">
              <a:defRPr/>
            </a:pPr>
            <a:r>
              <a:rPr lang="en-US" sz="800" b="1">
                <a:solidFill>
                  <a:srgbClr val="FFFFFF"/>
                </a:solidFill>
                <a:effectLst>
                  <a:outerShdw blurRad="38100" dist="38100" dir="2700000" algn="tl">
                    <a:srgbClr val="000000"/>
                  </a:outerShdw>
                </a:effectLst>
                <a:cs typeface="Arial" charset="0"/>
              </a:rPr>
              <a:t>2 Cor. 4:4)</a:t>
            </a:r>
          </a:p>
        </p:txBody>
      </p:sp>
      <p:sp>
        <p:nvSpPr>
          <p:cNvPr id="104457" name="Rectangle 9"/>
          <p:cNvSpPr>
            <a:spLocks noChangeArrowheads="1"/>
          </p:cNvSpPr>
          <p:nvPr/>
        </p:nvSpPr>
        <p:spPr bwMode="auto">
          <a:xfrm rot="16200000" flipH="1">
            <a:off x="-618332" y="3647282"/>
            <a:ext cx="3700463" cy="5207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2800" b="1" dirty="0">
                <a:solidFill>
                  <a:srgbClr val="FFFFFF"/>
                </a:solidFill>
                <a:latin typeface="Kosher-Normal" pitchFamily="24" charset="0"/>
                <a:ea typeface="ＭＳ Ｐゴシック" charset="-128"/>
                <a:cs typeface="ＭＳ Ｐゴシック" charset="-128"/>
              </a:rPr>
              <a:t>Abrahamic Covenant</a:t>
            </a:r>
          </a:p>
        </p:txBody>
      </p:sp>
      <p:sp>
        <p:nvSpPr>
          <p:cNvPr id="183305" name="Rectangle 10"/>
          <p:cNvSpPr>
            <a:spLocks noChangeArrowheads="1"/>
          </p:cNvSpPr>
          <p:nvPr/>
        </p:nvSpPr>
        <p:spPr bwMode="auto">
          <a:xfrm>
            <a:off x="2019300" y="2062163"/>
            <a:ext cx="3886200" cy="1244600"/>
          </a:xfrm>
          <a:prstGeom prst="rect">
            <a:avLst/>
          </a:prstGeom>
          <a:gradFill rotWithShape="0">
            <a:gsLst>
              <a:gs pos="0">
                <a:srgbClr val="CF0E30"/>
              </a:gs>
              <a:gs pos="100000">
                <a:srgbClr val="3E040E"/>
              </a:gs>
            </a:gsLst>
            <a:lin ang="0" scaled="1"/>
          </a:gradFill>
          <a:ln w="12700">
            <a:solidFill>
              <a:srgbClr val="372000"/>
            </a:solidFill>
            <a:miter lim="800000"/>
            <a:headEnd/>
            <a:tailEnd/>
          </a:ln>
        </p:spPr>
        <p:txBody>
          <a:bodyPr wrap="none" anchor="ctr"/>
          <a:lstStyle/>
          <a:p>
            <a:pPr eaLnBrk="1" hangingPunct="1"/>
            <a:endParaRPr lang="en-US">
              <a:solidFill>
                <a:srgbClr val="FFFFFF"/>
              </a:solidFill>
              <a:latin typeface="Times New Roman" charset="0"/>
            </a:endParaRPr>
          </a:p>
        </p:txBody>
      </p:sp>
      <p:sp>
        <p:nvSpPr>
          <p:cNvPr id="183306" name="Rectangle 11"/>
          <p:cNvSpPr>
            <a:spLocks noChangeArrowheads="1"/>
          </p:cNvSpPr>
          <p:nvPr/>
        </p:nvSpPr>
        <p:spPr bwMode="auto">
          <a:xfrm>
            <a:off x="3048000" y="4462463"/>
            <a:ext cx="2857500" cy="1181100"/>
          </a:xfrm>
          <a:prstGeom prst="rect">
            <a:avLst/>
          </a:prstGeom>
          <a:gradFill rotWithShape="0">
            <a:gsLst>
              <a:gs pos="0">
                <a:srgbClr val="1B3900"/>
              </a:gs>
              <a:gs pos="100000">
                <a:srgbClr val="438E00"/>
              </a:gs>
            </a:gsLst>
            <a:lin ang="21180000"/>
          </a:gradFill>
          <a:ln w="12700">
            <a:solidFill>
              <a:srgbClr val="000000"/>
            </a:solidFill>
            <a:miter lim="800000"/>
            <a:headEnd/>
            <a:tailEnd/>
          </a:ln>
        </p:spPr>
        <p:txBody>
          <a:bodyPr wrap="none" anchor="ctr"/>
          <a:lstStyle/>
          <a:p>
            <a:pPr eaLnBrk="1" hangingPunct="1"/>
            <a:endParaRPr lang="en-US">
              <a:solidFill>
                <a:srgbClr val="FFFFFF"/>
              </a:solidFill>
              <a:latin typeface="Times New Roman" charset="0"/>
            </a:endParaRPr>
          </a:p>
        </p:txBody>
      </p:sp>
      <p:sp>
        <p:nvSpPr>
          <p:cNvPr id="183307" name="Rectangle 12"/>
          <p:cNvSpPr>
            <a:spLocks noChangeArrowheads="1"/>
          </p:cNvSpPr>
          <p:nvPr/>
        </p:nvSpPr>
        <p:spPr bwMode="auto">
          <a:xfrm>
            <a:off x="1879600" y="5656263"/>
            <a:ext cx="3949700" cy="609600"/>
          </a:xfrm>
          <a:prstGeom prst="rect">
            <a:avLst/>
          </a:prstGeom>
          <a:gradFill rotWithShape="0">
            <a:gsLst>
              <a:gs pos="0">
                <a:srgbClr val="474747"/>
              </a:gs>
              <a:gs pos="100000">
                <a:srgbClr val="000000"/>
              </a:gs>
            </a:gsLst>
            <a:lin ang="0" scaled="1"/>
          </a:gradFill>
          <a:ln w="12700">
            <a:solidFill>
              <a:srgbClr val="000000"/>
            </a:solidFill>
            <a:miter lim="800000"/>
            <a:headEnd/>
            <a:tailEnd/>
          </a:ln>
        </p:spPr>
        <p:txBody>
          <a:bodyPr wrap="none" anchor="ctr"/>
          <a:lstStyle/>
          <a:p>
            <a:pPr eaLnBrk="1" hangingPunct="1"/>
            <a:endParaRPr lang="en-US">
              <a:solidFill>
                <a:srgbClr val="FFFFFF"/>
              </a:solidFill>
              <a:latin typeface="Times New Roman" charset="0"/>
            </a:endParaRPr>
          </a:p>
        </p:txBody>
      </p:sp>
      <p:sp>
        <p:nvSpPr>
          <p:cNvPr id="104461" name="Rectangle 13"/>
          <p:cNvSpPr>
            <a:spLocks noChangeArrowheads="1"/>
          </p:cNvSpPr>
          <p:nvPr/>
        </p:nvSpPr>
        <p:spPr bwMode="auto">
          <a:xfrm>
            <a:off x="2035175" y="2166938"/>
            <a:ext cx="2663825" cy="366712"/>
          </a:xfrm>
          <a:prstGeom prst="rect">
            <a:avLst/>
          </a:prstGeom>
          <a:noFill/>
          <a:ln w="12700">
            <a:noFill/>
            <a:miter lim="800000"/>
            <a:headEnd/>
            <a:tailEnd/>
          </a:ln>
          <a:effectLst/>
        </p:spPr>
        <p:txBody>
          <a:bodyPr lIns="90488" tIns="44450" rIns="90488" bIns="44450">
            <a:spAutoFit/>
          </a:bodyPr>
          <a:lstStyle/>
          <a:p>
            <a:pPr>
              <a:defRPr/>
            </a:pPr>
            <a:r>
              <a:rPr lang="en-US" sz="1800" b="1" dirty="0">
                <a:solidFill>
                  <a:srgbClr val="FFFFFF"/>
                </a:solidFill>
                <a:effectLst>
                  <a:outerShdw blurRad="38100" dist="38100" dir="2700000" algn="tl">
                    <a:srgbClr val="000000"/>
                  </a:outerShdw>
                </a:effectLst>
                <a:latin typeface="Kosher-Normal" charset="0"/>
                <a:cs typeface="Kosher-Normal" charset="0"/>
              </a:rPr>
              <a:t>Land Covenant</a:t>
            </a:r>
          </a:p>
        </p:txBody>
      </p:sp>
      <p:sp>
        <p:nvSpPr>
          <p:cNvPr id="1123341" name="Rectangle 14"/>
          <p:cNvSpPr>
            <a:spLocks noChangeArrowheads="1"/>
          </p:cNvSpPr>
          <p:nvPr/>
        </p:nvSpPr>
        <p:spPr bwMode="auto">
          <a:xfrm>
            <a:off x="2400300" y="3268663"/>
            <a:ext cx="3505200" cy="1181100"/>
          </a:xfrm>
          <a:prstGeom prst="rect">
            <a:avLst/>
          </a:prstGeom>
          <a:solidFill>
            <a:schemeClr val="accent5">
              <a:lumMod val="25000"/>
            </a:schemeClr>
          </a:solidFill>
          <a:ln w="12700">
            <a:solidFill>
              <a:srgbClr val="000000"/>
            </a:solidFill>
            <a:miter lim="800000"/>
            <a:headEnd/>
            <a:tailEnd/>
          </a:ln>
        </p:spPr>
        <p:txBody>
          <a:bodyPr wrap="none" anchor="ctr"/>
          <a:lstStyle/>
          <a:p>
            <a:pPr eaLnBrk="1" hangingPunct="1">
              <a:defRPr/>
            </a:pPr>
            <a:endParaRPr lang="en-US">
              <a:solidFill>
                <a:srgbClr val="FFFFFF"/>
              </a:solidFill>
              <a:latin typeface="Times New Roman" charset="0"/>
            </a:endParaRPr>
          </a:p>
        </p:txBody>
      </p:sp>
      <p:sp>
        <p:nvSpPr>
          <p:cNvPr id="104463" name="Rectangle 15"/>
          <p:cNvSpPr>
            <a:spLocks noChangeArrowheads="1"/>
          </p:cNvSpPr>
          <p:nvPr/>
        </p:nvSpPr>
        <p:spPr bwMode="auto">
          <a:xfrm>
            <a:off x="2581275" y="3335338"/>
            <a:ext cx="3065463" cy="366712"/>
          </a:xfrm>
          <a:prstGeom prst="rect">
            <a:avLst/>
          </a:prstGeom>
          <a:noFill/>
          <a:ln w="12700">
            <a:noFill/>
            <a:miter lim="800000"/>
            <a:headEnd/>
            <a:tailEnd/>
          </a:ln>
          <a:effectLst/>
        </p:spPr>
        <p:txBody>
          <a:bodyPr lIns="90488" tIns="44450" rIns="90488" bIns="44450">
            <a:spAutoFit/>
          </a:bodyPr>
          <a:lstStyle/>
          <a:p>
            <a:pPr>
              <a:defRPr/>
            </a:pPr>
            <a:r>
              <a:rPr lang="en-US" sz="1800" b="1">
                <a:solidFill>
                  <a:srgbClr val="FFFFFF"/>
                </a:solidFill>
                <a:effectLst>
                  <a:outerShdw blurRad="38100" dist="38100" dir="2700000" algn="tl">
                    <a:srgbClr val="000000"/>
                  </a:outerShdw>
                </a:effectLst>
                <a:latin typeface="Kosher-Normal" charset="0"/>
                <a:cs typeface="Kosher-Normal" charset="0"/>
              </a:rPr>
              <a:t>Davidic Covenant</a:t>
            </a:r>
          </a:p>
        </p:txBody>
      </p:sp>
      <p:sp>
        <p:nvSpPr>
          <p:cNvPr id="104464" name="Rectangle 16"/>
          <p:cNvSpPr>
            <a:spLocks noChangeArrowheads="1"/>
          </p:cNvSpPr>
          <p:nvPr/>
        </p:nvSpPr>
        <p:spPr bwMode="auto">
          <a:xfrm>
            <a:off x="3140075" y="4443413"/>
            <a:ext cx="2513013" cy="366712"/>
          </a:xfrm>
          <a:prstGeom prst="rect">
            <a:avLst/>
          </a:prstGeom>
          <a:noFill/>
          <a:ln w="12700">
            <a:noFill/>
            <a:miter lim="800000"/>
            <a:headEnd/>
            <a:tailEnd/>
          </a:ln>
          <a:effectLst/>
        </p:spPr>
        <p:txBody>
          <a:bodyPr lIns="90488" tIns="44450" rIns="90488" bIns="44450">
            <a:spAutoFit/>
          </a:bodyPr>
          <a:lstStyle/>
          <a:p>
            <a:pPr>
              <a:defRPr/>
            </a:pPr>
            <a:r>
              <a:rPr lang="en-US" sz="1800" b="1">
                <a:solidFill>
                  <a:srgbClr val="FFFFFF"/>
                </a:solidFill>
                <a:effectLst>
                  <a:outerShdw blurRad="38100" dist="38100" dir="2700000" algn="tl">
                    <a:srgbClr val="000000"/>
                  </a:outerShdw>
                </a:effectLst>
                <a:latin typeface="Kosher-Normal" charset="0"/>
                <a:cs typeface="Kosher-Normal" charset="0"/>
              </a:rPr>
              <a:t>New Covenant</a:t>
            </a:r>
          </a:p>
        </p:txBody>
      </p:sp>
      <p:sp>
        <p:nvSpPr>
          <p:cNvPr id="104465" name="Rectangle 17"/>
          <p:cNvSpPr>
            <a:spLocks noChangeArrowheads="1"/>
          </p:cNvSpPr>
          <p:nvPr/>
        </p:nvSpPr>
        <p:spPr bwMode="auto">
          <a:xfrm>
            <a:off x="1958975" y="5662613"/>
            <a:ext cx="3503613" cy="366712"/>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defRPr/>
            </a:pPr>
            <a:r>
              <a:rPr lang="en-US" sz="1800" dirty="0">
                <a:solidFill>
                  <a:srgbClr val="FFFFFF"/>
                </a:solidFill>
                <a:latin typeface="Kosher-Normal"/>
                <a:ea typeface="ＭＳ Ｐゴシック" charset="-128"/>
                <a:cs typeface="Kosher-Normal"/>
              </a:rPr>
              <a:t>Mosaic Covenant</a:t>
            </a:r>
          </a:p>
        </p:txBody>
      </p:sp>
      <p:grpSp>
        <p:nvGrpSpPr>
          <p:cNvPr id="183313" name="Group 18"/>
          <p:cNvGrpSpPr>
            <a:grpSpLocks/>
          </p:cNvGrpSpPr>
          <p:nvPr/>
        </p:nvGrpSpPr>
        <p:grpSpPr bwMode="auto">
          <a:xfrm>
            <a:off x="5721350" y="1336675"/>
            <a:ext cx="165100" cy="279400"/>
            <a:chOff x="3584" y="867"/>
            <a:chExt cx="104" cy="176"/>
          </a:xfrm>
        </p:grpSpPr>
        <p:sp>
          <p:nvSpPr>
            <p:cNvPr id="183402" name="Line 19"/>
            <p:cNvSpPr>
              <a:spLocks noChangeShapeType="1"/>
            </p:cNvSpPr>
            <p:nvPr/>
          </p:nvSpPr>
          <p:spPr bwMode="auto">
            <a:xfrm>
              <a:off x="3640" y="867"/>
              <a:ext cx="0" cy="176"/>
            </a:xfrm>
            <a:prstGeom prst="line">
              <a:avLst/>
            </a:prstGeom>
            <a:noFill/>
            <a:ln w="50800">
              <a:solidFill>
                <a:srgbClr val="CF0E3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3403" name="Line 20"/>
            <p:cNvSpPr>
              <a:spLocks noChangeShapeType="1"/>
            </p:cNvSpPr>
            <p:nvPr/>
          </p:nvSpPr>
          <p:spPr bwMode="auto">
            <a:xfrm>
              <a:off x="3584" y="923"/>
              <a:ext cx="104" cy="0"/>
            </a:xfrm>
            <a:prstGeom prst="line">
              <a:avLst/>
            </a:prstGeom>
            <a:noFill/>
            <a:ln w="50800">
              <a:solidFill>
                <a:srgbClr val="CF0E3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04469" name="Rectangle 21"/>
          <p:cNvSpPr>
            <a:spLocks noChangeArrowheads="1"/>
          </p:cNvSpPr>
          <p:nvPr/>
        </p:nvSpPr>
        <p:spPr bwMode="auto">
          <a:xfrm>
            <a:off x="1752600" y="947738"/>
            <a:ext cx="1806575" cy="577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dirty="0">
                <a:solidFill>
                  <a:srgbClr val="FFFFFF"/>
                </a:solidFill>
                <a:effectLst>
                  <a:outerShdw blurRad="38100" dist="38100" dir="2700000" algn="tl">
                    <a:srgbClr val="000000"/>
                  </a:outerShdw>
                </a:effectLst>
                <a:cs typeface="Arial" charset="0"/>
              </a:rPr>
              <a:t>God covenants with Abraham to reestablish man</a:t>
            </a:r>
            <a:r>
              <a:rPr lang="fr-FR" sz="800" b="1" dirty="0">
                <a:solidFill>
                  <a:srgbClr val="FFFFFF"/>
                </a:solidFill>
                <a:effectLst>
                  <a:outerShdw blurRad="38100" dist="38100" dir="2700000" algn="tl">
                    <a:srgbClr val="000000"/>
                  </a:outerShdw>
                </a:effectLst>
                <a:cs typeface="Arial" charset="0"/>
              </a:rPr>
              <a:t>'</a:t>
            </a:r>
            <a:r>
              <a:rPr lang="en-US" sz="800" b="1" dirty="0">
                <a:solidFill>
                  <a:srgbClr val="FFFFFF"/>
                </a:solidFill>
                <a:effectLst>
                  <a:outerShdw blurRad="38100" dist="38100" dir="2700000" algn="tl">
                    <a:srgbClr val="000000"/>
                  </a:outerShdw>
                </a:effectLst>
                <a:cs typeface="Arial" charset="0"/>
              </a:rPr>
              <a:t>s rule via Israel as a "kingdom of priests" (Gen. 12:1-3; Exod. 19:6)</a:t>
            </a:r>
          </a:p>
        </p:txBody>
      </p:sp>
      <p:sp>
        <p:nvSpPr>
          <p:cNvPr id="104470" name="Rectangle 22"/>
          <p:cNvSpPr>
            <a:spLocks noChangeArrowheads="1"/>
          </p:cNvSpPr>
          <p:nvPr/>
        </p:nvSpPr>
        <p:spPr bwMode="auto">
          <a:xfrm>
            <a:off x="79375" y="730250"/>
            <a:ext cx="1684338" cy="274638"/>
          </a:xfrm>
          <a:prstGeom prst="rect">
            <a:avLst/>
          </a:prstGeom>
          <a:noFill/>
          <a:ln w="12700">
            <a:noFill/>
            <a:miter lim="800000"/>
            <a:headEnd/>
            <a:tailEnd/>
          </a:ln>
          <a:effectLst/>
        </p:spPr>
        <p:txBody>
          <a:bodyPr wrap="none" lIns="90488" tIns="44450" rIns="90488" bIns="44450">
            <a:spAutoFit/>
          </a:bodyPr>
          <a:lstStyle/>
          <a:p>
            <a:pPr>
              <a:defRPr/>
            </a:pPr>
            <a:r>
              <a:rPr lang="en-US" sz="1200" b="1">
                <a:solidFill>
                  <a:srgbClr val="FFA040"/>
                </a:solidFill>
                <a:effectLst>
                  <a:outerShdw blurRad="38100" dist="38100" dir="2700000" algn="tl">
                    <a:srgbClr val="000000"/>
                  </a:outerShdw>
                </a:effectLst>
                <a:cs typeface="Arial" charset="0"/>
              </a:rPr>
              <a:t>Kingdom Teaching...</a:t>
            </a:r>
          </a:p>
        </p:txBody>
      </p:sp>
      <p:sp>
        <p:nvSpPr>
          <p:cNvPr id="183316" name="Line 23"/>
          <p:cNvSpPr>
            <a:spLocks noChangeShapeType="1"/>
          </p:cNvSpPr>
          <p:nvPr/>
        </p:nvSpPr>
        <p:spPr bwMode="auto">
          <a:xfrm>
            <a:off x="695325" y="1109663"/>
            <a:ext cx="0" cy="406400"/>
          </a:xfrm>
          <a:prstGeom prst="line">
            <a:avLst/>
          </a:prstGeom>
          <a:noFill/>
          <a:ln w="1270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3317" name="Freeform 24"/>
          <p:cNvSpPr>
            <a:spLocks/>
          </p:cNvSpPr>
          <p:nvPr/>
        </p:nvSpPr>
        <p:spPr bwMode="auto">
          <a:xfrm>
            <a:off x="635000" y="1449388"/>
            <a:ext cx="122238" cy="179387"/>
          </a:xfrm>
          <a:custGeom>
            <a:avLst/>
            <a:gdLst>
              <a:gd name="T0" fmla="*/ 2147483647 w 77"/>
              <a:gd name="T1" fmla="*/ 2147483647 h 113"/>
              <a:gd name="T2" fmla="*/ 0 w 77"/>
              <a:gd name="T3" fmla="*/ 0 h 113"/>
              <a:gd name="T4" fmla="*/ 2147483647 w 77"/>
              <a:gd name="T5" fmla="*/ 2147483647 h 113"/>
              <a:gd name="T6" fmla="*/ 2147483647 w 77"/>
              <a:gd name="T7" fmla="*/ 0 h 113"/>
              <a:gd name="T8" fmla="*/ 2147483647 w 77"/>
              <a:gd name="T9" fmla="*/ 2147483647 h 113"/>
              <a:gd name="T10" fmla="*/ 0 60000 65536"/>
              <a:gd name="T11" fmla="*/ 0 60000 65536"/>
              <a:gd name="T12" fmla="*/ 0 60000 65536"/>
              <a:gd name="T13" fmla="*/ 0 60000 65536"/>
              <a:gd name="T14" fmla="*/ 0 60000 65536"/>
              <a:gd name="T15" fmla="*/ 0 w 77"/>
              <a:gd name="T16" fmla="*/ 0 h 113"/>
              <a:gd name="T17" fmla="*/ 77 w 77"/>
              <a:gd name="T18" fmla="*/ 113 h 113"/>
            </a:gdLst>
            <a:ahLst/>
            <a:cxnLst>
              <a:cxn ang="T10">
                <a:pos x="T0" y="T1"/>
              </a:cxn>
              <a:cxn ang="T11">
                <a:pos x="T2" y="T3"/>
              </a:cxn>
              <a:cxn ang="T12">
                <a:pos x="T4" y="T5"/>
              </a:cxn>
              <a:cxn ang="T13">
                <a:pos x="T6" y="T7"/>
              </a:cxn>
              <a:cxn ang="T14">
                <a:pos x="T8" y="T9"/>
              </a:cxn>
            </a:cxnLst>
            <a:rect l="T15" t="T16" r="T17" b="T18"/>
            <a:pathLst>
              <a:path w="77" h="113">
                <a:moveTo>
                  <a:pt x="38" y="37"/>
                </a:moveTo>
                <a:lnTo>
                  <a:pt x="0" y="0"/>
                </a:lnTo>
                <a:lnTo>
                  <a:pt x="38" y="112"/>
                </a:lnTo>
                <a:lnTo>
                  <a:pt x="76" y="0"/>
                </a:lnTo>
                <a:lnTo>
                  <a:pt x="38" y="37"/>
                </a:lnTo>
              </a:path>
            </a:pathLst>
          </a:custGeom>
          <a:solidFill>
            <a:schemeClr val="accent1"/>
          </a:solidFill>
          <a:ln w="12700" cap="rnd">
            <a:solidFill>
              <a:schemeClr val="accent1"/>
            </a:solidFill>
            <a:round/>
            <a:headEnd/>
            <a:tailEnd/>
          </a:ln>
        </p:spPr>
        <p:txBody>
          <a:bodyPr/>
          <a:lstStyle/>
          <a:p>
            <a:endParaRPr lang="en-US"/>
          </a:p>
        </p:txBody>
      </p:sp>
      <p:sp>
        <p:nvSpPr>
          <p:cNvPr id="104473" name="Rectangle 25"/>
          <p:cNvSpPr>
            <a:spLocks noChangeArrowheads="1"/>
          </p:cNvSpPr>
          <p:nvPr/>
        </p:nvSpPr>
        <p:spPr bwMode="auto">
          <a:xfrm>
            <a:off x="222250" y="1614488"/>
            <a:ext cx="881063"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a:solidFill>
                  <a:srgbClr val="FFFFFF"/>
                </a:solidFill>
                <a:effectLst>
                  <a:outerShdw blurRad="38100" dist="38100" dir="2700000" algn="tl">
                    <a:srgbClr val="000000"/>
                  </a:outerShdw>
                </a:effectLst>
                <a:cs typeface="Arial" charset="0"/>
              </a:rPr>
              <a:t>Fall of Man (Gen. 3)</a:t>
            </a:r>
          </a:p>
        </p:txBody>
      </p:sp>
      <p:sp>
        <p:nvSpPr>
          <p:cNvPr id="104474" name="Rectangle 26"/>
          <p:cNvSpPr>
            <a:spLocks noChangeArrowheads="1"/>
          </p:cNvSpPr>
          <p:nvPr/>
        </p:nvSpPr>
        <p:spPr bwMode="auto">
          <a:xfrm>
            <a:off x="3379788" y="947738"/>
            <a:ext cx="13049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dirty="0">
                <a:solidFill>
                  <a:srgbClr val="FFFFFF"/>
                </a:solidFill>
                <a:effectLst>
                  <a:outerShdw blurRad="38100" dist="38100" dir="2700000" algn="tl">
                    <a:srgbClr val="000000"/>
                  </a:outerShdw>
                </a:effectLst>
                <a:cs typeface="Arial" charset="0"/>
              </a:rPr>
              <a:t>Israel</a:t>
            </a:r>
            <a:r>
              <a:rPr lang="fr-FR" altLang="ja-JP" sz="800" b="1" dirty="0">
                <a:solidFill>
                  <a:srgbClr val="FFFFFF"/>
                </a:solidFill>
                <a:effectLst>
                  <a:outerShdw blurRad="38100" dist="38100" dir="2700000" algn="tl">
                    <a:srgbClr val="000000"/>
                  </a:outerShdw>
                </a:effectLst>
                <a:cs typeface="Arial" charset="0"/>
              </a:rPr>
              <a:t>'</a:t>
            </a:r>
            <a:r>
              <a:rPr lang="en-US" sz="800" b="1" dirty="0">
                <a:solidFill>
                  <a:srgbClr val="FFFFFF"/>
                </a:solidFill>
                <a:effectLst>
                  <a:outerShdw blurRad="38100" dist="38100" dir="2700000" algn="tl">
                    <a:srgbClr val="000000"/>
                  </a:outerShdw>
                </a:effectLst>
                <a:cs typeface="Arial" charset="0"/>
              </a:rPr>
              <a:t>s failure to witness to nations as a kingdom of priests is judged via exile under foreign rule</a:t>
            </a:r>
          </a:p>
        </p:txBody>
      </p:sp>
      <p:sp>
        <p:nvSpPr>
          <p:cNvPr id="104475" name="Rectangle 27"/>
          <p:cNvSpPr>
            <a:spLocks noChangeArrowheads="1"/>
          </p:cNvSpPr>
          <p:nvPr/>
        </p:nvSpPr>
        <p:spPr bwMode="auto">
          <a:xfrm>
            <a:off x="3216275" y="4740275"/>
            <a:ext cx="1812925" cy="82232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en-US" sz="800" b="1">
                <a:solidFill>
                  <a:srgbClr val="FFFFFF"/>
                </a:solidFill>
                <a:latin typeface="Arial" pitchFamily="24" charset="0"/>
                <a:ea typeface="ＭＳ Ｐゴシック" charset="-128"/>
                <a:cs typeface="ＭＳ Ｐゴシック" charset="-128"/>
              </a:rPr>
              <a:t>Jeremiah 31:31-34 promises:</a:t>
            </a:r>
          </a:p>
          <a:p>
            <a:pPr>
              <a:buSzPct val="100000"/>
              <a:buFontTx/>
              <a:buChar char="•"/>
              <a:defRPr/>
            </a:pPr>
            <a:r>
              <a:rPr lang="en-US" sz="800" b="1">
                <a:solidFill>
                  <a:srgbClr val="FFFFFF"/>
                </a:solidFill>
                <a:latin typeface="Arial" pitchFamily="24" charset="0"/>
                <a:ea typeface="ＭＳ Ｐゴシック" charset="-128"/>
                <a:cs typeface="ＭＳ Ｐゴシック" charset="-128"/>
              </a:rPr>
              <a:t>Forgiveness</a:t>
            </a:r>
          </a:p>
          <a:p>
            <a:pPr>
              <a:buSzPct val="100000"/>
              <a:buFontTx/>
              <a:buChar char="•"/>
              <a:defRPr/>
            </a:pPr>
            <a:r>
              <a:rPr lang="en-US" sz="800" b="1">
                <a:solidFill>
                  <a:srgbClr val="FFFFFF"/>
                </a:solidFill>
                <a:latin typeface="Arial" pitchFamily="24" charset="0"/>
                <a:ea typeface="ＭＳ Ｐゴシック" charset="-128"/>
                <a:cs typeface="ＭＳ Ｐゴシック" charset="-128"/>
              </a:rPr>
              <a:t>Indwelling Spirit</a:t>
            </a:r>
          </a:p>
          <a:p>
            <a:pPr>
              <a:buSzPct val="100000"/>
              <a:buFontTx/>
              <a:buChar char="•"/>
              <a:defRPr/>
            </a:pPr>
            <a:r>
              <a:rPr lang="en-US" sz="800" b="1">
                <a:solidFill>
                  <a:srgbClr val="FFFFFF"/>
                </a:solidFill>
                <a:latin typeface="Arial" pitchFamily="24" charset="0"/>
                <a:ea typeface="ＭＳ Ｐゴシック" charset="-128"/>
                <a:cs typeface="ＭＳ Ｐゴシック" charset="-128"/>
              </a:rPr>
              <a:t>New heart, nature, mind</a:t>
            </a:r>
          </a:p>
          <a:p>
            <a:pPr>
              <a:buSzPct val="100000"/>
              <a:buFontTx/>
              <a:buChar char="•"/>
              <a:defRPr/>
            </a:pPr>
            <a:r>
              <a:rPr lang="en-US" sz="800" b="1">
                <a:solidFill>
                  <a:srgbClr val="FFFFFF"/>
                </a:solidFill>
                <a:latin typeface="Arial" pitchFamily="24" charset="0"/>
                <a:ea typeface="ＭＳ Ｐゴシック" charset="-128"/>
                <a:cs typeface="ＭＳ Ｐゴシック" charset="-128"/>
              </a:rPr>
              <a:t>Reunification of Israel and Judah</a:t>
            </a:r>
          </a:p>
          <a:p>
            <a:pPr>
              <a:buSzPct val="100000"/>
              <a:buFontTx/>
              <a:buChar char="•"/>
              <a:defRPr/>
            </a:pPr>
            <a:r>
              <a:rPr lang="en-US" sz="800" b="1">
                <a:solidFill>
                  <a:srgbClr val="FFFFFF"/>
                </a:solidFill>
                <a:latin typeface="Arial" pitchFamily="24" charset="0"/>
                <a:ea typeface="ＭＳ Ｐゴシック" charset="-128"/>
                <a:cs typeface="ＭＳ Ｐゴシック" charset="-128"/>
              </a:rPr>
              <a:t>No need for evangelism</a:t>
            </a:r>
          </a:p>
        </p:txBody>
      </p:sp>
      <p:sp>
        <p:nvSpPr>
          <p:cNvPr id="104476" name="Rectangle 28"/>
          <p:cNvSpPr>
            <a:spLocks noChangeArrowheads="1"/>
          </p:cNvSpPr>
          <p:nvPr/>
        </p:nvSpPr>
        <p:spPr bwMode="auto">
          <a:xfrm>
            <a:off x="2682875" y="3632200"/>
            <a:ext cx="20415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en-US" sz="800" b="1" dirty="0">
                <a:solidFill>
                  <a:srgbClr val="FFFFFF"/>
                </a:solidFill>
                <a:latin typeface="Arial" pitchFamily="24" charset="0"/>
                <a:ea typeface="ＭＳ Ｐゴシック" charset="-128"/>
                <a:cs typeface="ＭＳ Ｐゴシック" charset="-128"/>
              </a:rPr>
              <a:t>2 Samuel 7:12-16 promises perpetual:</a:t>
            </a:r>
          </a:p>
          <a:p>
            <a:pPr>
              <a:buSzPct val="100000"/>
              <a:buFontTx/>
              <a:buChar char="•"/>
              <a:defRPr/>
            </a:pPr>
            <a:r>
              <a:rPr lang="en-US" sz="800" b="1" dirty="0">
                <a:solidFill>
                  <a:srgbClr val="FFFFFF"/>
                </a:solidFill>
                <a:latin typeface="Arial" pitchFamily="24" charset="0"/>
                <a:ea typeface="ＭＳ Ｐゴシック" charset="-128"/>
                <a:cs typeface="ＭＳ Ｐゴシック" charset="-128"/>
              </a:rPr>
              <a:t>Sons ("house" never wiped out)</a:t>
            </a:r>
          </a:p>
          <a:p>
            <a:pPr>
              <a:buSzPct val="100000"/>
              <a:buFontTx/>
              <a:buChar char="•"/>
              <a:defRPr/>
            </a:pPr>
            <a:r>
              <a:rPr lang="en-US" sz="800" b="1" dirty="0">
                <a:solidFill>
                  <a:srgbClr val="FFFFFF"/>
                </a:solidFill>
                <a:latin typeface="Arial" pitchFamily="24" charset="0"/>
                <a:ea typeface="ＭＳ Ｐゴシック" charset="-128"/>
                <a:cs typeface="ＭＳ Ｐゴシック" charset="-128"/>
              </a:rPr>
              <a:t>Kingdom (political dynasty)</a:t>
            </a:r>
          </a:p>
          <a:p>
            <a:pPr>
              <a:buSzPct val="100000"/>
              <a:buFontTx/>
              <a:buChar char="•"/>
              <a:defRPr/>
            </a:pPr>
            <a:r>
              <a:rPr lang="en-US" sz="800" b="1" dirty="0">
                <a:solidFill>
                  <a:srgbClr val="FFFFFF"/>
                </a:solidFill>
                <a:latin typeface="Arial" pitchFamily="24" charset="0"/>
                <a:ea typeface="ＭＳ Ｐゴシック" charset="-128"/>
                <a:cs typeface="ＭＳ Ｐゴシック" charset="-128"/>
              </a:rPr>
              <a:t>Throne (right to rule by descendants)</a:t>
            </a:r>
          </a:p>
          <a:p>
            <a:pPr>
              <a:buSzPct val="100000"/>
              <a:buFontTx/>
              <a:buChar char="•"/>
              <a:defRPr/>
            </a:pPr>
            <a:r>
              <a:rPr lang="en-US" sz="800" b="1" dirty="0">
                <a:solidFill>
                  <a:srgbClr val="FFFFFF"/>
                </a:solidFill>
                <a:latin typeface="Arial" pitchFamily="24" charset="0"/>
                <a:ea typeface="ＭＳ Ｐゴシック" charset="-128"/>
                <a:cs typeface="ＭＳ Ｐゴシック" charset="-128"/>
              </a:rPr>
              <a:t>Temple (son to build it)</a:t>
            </a:r>
          </a:p>
        </p:txBody>
      </p:sp>
      <p:sp>
        <p:nvSpPr>
          <p:cNvPr id="104477" name="Rectangle 29"/>
          <p:cNvSpPr>
            <a:spLocks noChangeArrowheads="1"/>
          </p:cNvSpPr>
          <p:nvPr/>
        </p:nvSpPr>
        <p:spPr bwMode="auto">
          <a:xfrm>
            <a:off x="2301875" y="2479675"/>
            <a:ext cx="3200400" cy="577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defRPr/>
            </a:pPr>
            <a:r>
              <a:rPr lang="en-US" sz="800" b="1">
                <a:solidFill>
                  <a:srgbClr val="FFFFFF"/>
                </a:solidFill>
                <a:latin typeface="Arial" pitchFamily="24" charset="0"/>
                <a:ea typeface="ＭＳ Ｐゴシック" charset="-128"/>
                <a:cs typeface="ＭＳ Ｐゴシック" charset="-128"/>
              </a:rPr>
              <a:t>Genesis 15:18 (cf. Deut. 30:1-10) promises:</a:t>
            </a:r>
          </a:p>
          <a:p>
            <a:pPr>
              <a:buSzPct val="100000"/>
              <a:buFontTx/>
              <a:buChar char="•"/>
              <a:defRPr/>
            </a:pPr>
            <a:r>
              <a:rPr lang="en-US" sz="800" b="1">
                <a:solidFill>
                  <a:srgbClr val="FFFFFF"/>
                </a:solidFill>
                <a:latin typeface="Arial" pitchFamily="24" charset="0"/>
                <a:ea typeface="ＭＳ Ｐゴシック" charset="-128"/>
                <a:cs typeface="ＭＳ Ｐゴシック" charset="-128"/>
              </a:rPr>
              <a:t>Land from Wadi of Egypt to Euphrates River (Isa. 27:12)</a:t>
            </a:r>
          </a:p>
          <a:p>
            <a:pPr>
              <a:buSzPct val="100000"/>
              <a:buFontTx/>
              <a:buChar char="•"/>
              <a:defRPr/>
            </a:pPr>
            <a:r>
              <a:rPr lang="en-US" sz="800" b="1">
                <a:solidFill>
                  <a:srgbClr val="FFFFFF"/>
                </a:solidFill>
                <a:latin typeface="Arial" pitchFamily="24" charset="0"/>
                <a:ea typeface="ＭＳ Ｐゴシック" charset="-128"/>
                <a:cs typeface="ＭＳ Ｐゴシック" charset="-128"/>
              </a:rPr>
              <a:t>Eternal possession of land (Gen. 17:8) after exile/restoration</a:t>
            </a:r>
          </a:p>
          <a:p>
            <a:pPr>
              <a:buSzPct val="100000"/>
              <a:buFontTx/>
              <a:buChar char="•"/>
              <a:defRPr/>
            </a:pPr>
            <a:r>
              <a:rPr lang="en-US" sz="800" b="1">
                <a:solidFill>
                  <a:srgbClr val="FFFFFF"/>
                </a:solidFill>
                <a:latin typeface="Arial" pitchFamily="24" charset="0"/>
                <a:ea typeface="ＭＳ Ｐゴシック" charset="-128"/>
                <a:cs typeface="ＭＳ Ｐゴシック" charset="-128"/>
              </a:rPr>
              <a:t>Whole world blessed via the land (Isa. 14:1-2)</a:t>
            </a:r>
          </a:p>
        </p:txBody>
      </p:sp>
      <p:sp>
        <p:nvSpPr>
          <p:cNvPr id="104478" name="Rectangle 30"/>
          <p:cNvSpPr>
            <a:spLocks noChangeArrowheads="1"/>
          </p:cNvSpPr>
          <p:nvPr/>
        </p:nvSpPr>
        <p:spPr bwMode="auto">
          <a:xfrm>
            <a:off x="5867400" y="955675"/>
            <a:ext cx="1011238"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a:solidFill>
                  <a:srgbClr val="FFFFFF"/>
                </a:solidFill>
                <a:effectLst>
                  <a:outerShdw blurRad="38100" dist="38100" dir="2700000" algn="tl">
                    <a:srgbClr val="000000"/>
                  </a:outerShdw>
                </a:effectLst>
                <a:cs typeface="Arial" charset="0"/>
              </a:rPr>
              <a:t>Jesus extends His kingdom in mystery form to the Church (Matt. 13)</a:t>
            </a:r>
          </a:p>
        </p:txBody>
      </p:sp>
      <p:sp>
        <p:nvSpPr>
          <p:cNvPr id="104479" name="Rectangle 31"/>
          <p:cNvSpPr>
            <a:spLocks noChangeArrowheads="1"/>
          </p:cNvSpPr>
          <p:nvPr/>
        </p:nvSpPr>
        <p:spPr bwMode="auto">
          <a:xfrm>
            <a:off x="4675188" y="947738"/>
            <a:ext cx="10763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dirty="0">
                <a:solidFill>
                  <a:srgbClr val="FFFFFF"/>
                </a:solidFill>
                <a:effectLst>
                  <a:outerShdw blurRad="38100" dist="38100" dir="2700000" algn="tl">
                    <a:srgbClr val="000000"/>
                  </a:outerShdw>
                </a:effectLst>
                <a:cs typeface="Arial" charset="0"/>
              </a:rPr>
              <a:t>Israel rejects Messiah</a:t>
            </a:r>
            <a:r>
              <a:rPr lang="fr-FR" altLang="ja-JP" sz="800" b="1" dirty="0">
                <a:solidFill>
                  <a:srgbClr val="FFFFFF"/>
                </a:solidFill>
                <a:effectLst>
                  <a:outerShdw blurRad="38100" dist="38100" dir="2700000" algn="tl">
                    <a:srgbClr val="000000"/>
                  </a:outerShdw>
                </a:effectLst>
                <a:cs typeface="Arial" charset="0"/>
              </a:rPr>
              <a:t>'</a:t>
            </a:r>
            <a:r>
              <a:rPr lang="en-US" sz="800" b="1" dirty="0">
                <a:solidFill>
                  <a:srgbClr val="FFFFFF"/>
                </a:solidFill>
                <a:effectLst>
                  <a:outerShdw blurRad="38100" dist="38100" dir="2700000" algn="tl">
                    <a:srgbClr val="000000"/>
                  </a:outerShdw>
                </a:effectLst>
                <a:cs typeface="Arial" charset="0"/>
              </a:rPr>
              <a:t>s offer of kingdom (Matt. 12:41-42; 23:37-39)</a:t>
            </a:r>
          </a:p>
        </p:txBody>
      </p:sp>
      <p:sp>
        <p:nvSpPr>
          <p:cNvPr id="104480" name="Rectangle 32"/>
          <p:cNvSpPr>
            <a:spLocks noChangeArrowheads="1"/>
          </p:cNvSpPr>
          <p:nvPr/>
        </p:nvSpPr>
        <p:spPr bwMode="auto">
          <a:xfrm>
            <a:off x="6732588" y="949325"/>
            <a:ext cx="10763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dirty="0">
                <a:solidFill>
                  <a:srgbClr val="FFFFFF"/>
                </a:solidFill>
                <a:effectLst>
                  <a:outerShdw blurRad="38100" dist="38100" dir="2700000" algn="tl">
                    <a:srgbClr val="000000"/>
                  </a:outerShdw>
                </a:effectLst>
                <a:cs typeface="Arial" charset="0"/>
              </a:rPr>
              <a:t>Christ subdues Israel</a:t>
            </a:r>
            <a:r>
              <a:rPr lang="fr-FR" altLang="ja-JP" sz="800" b="1" dirty="0">
                <a:solidFill>
                  <a:srgbClr val="FFFFFF"/>
                </a:solidFill>
                <a:effectLst>
                  <a:outerShdw blurRad="38100" dist="38100" dir="2700000" algn="tl">
                    <a:srgbClr val="000000"/>
                  </a:outerShdw>
                </a:effectLst>
                <a:cs typeface="Arial" charset="0"/>
              </a:rPr>
              <a:t>'</a:t>
            </a:r>
            <a:r>
              <a:rPr lang="en-US" sz="800" b="1" dirty="0">
                <a:solidFill>
                  <a:srgbClr val="FFFFFF"/>
                </a:solidFill>
                <a:effectLst>
                  <a:outerShdw blurRad="38100" dist="38100" dir="2700000" algn="tl">
                    <a:srgbClr val="000000"/>
                  </a:outerShdw>
                </a:effectLst>
                <a:cs typeface="Arial" charset="0"/>
              </a:rPr>
              <a:t>s enemies and nation believes (Rom. 11:26-27)</a:t>
            </a:r>
          </a:p>
        </p:txBody>
      </p:sp>
      <p:sp>
        <p:nvSpPr>
          <p:cNvPr id="183326" name="AutoShape 33"/>
          <p:cNvSpPr>
            <a:spLocks noChangeArrowheads="1"/>
          </p:cNvSpPr>
          <p:nvPr/>
        </p:nvSpPr>
        <p:spPr bwMode="auto">
          <a:xfrm rot="-5400000">
            <a:off x="5881688" y="1463675"/>
            <a:ext cx="228600" cy="76200"/>
          </a:xfrm>
          <a:prstGeom prst="rightArrow">
            <a:avLst>
              <a:gd name="adj1" fmla="val 50000"/>
              <a:gd name="adj2" fmla="val 150014"/>
            </a:avLst>
          </a:prstGeom>
          <a:solidFill>
            <a:schemeClr val="accent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1" hangingPunct="1"/>
            <a:endParaRPr lang="en-US">
              <a:solidFill>
                <a:srgbClr val="FFFFFF"/>
              </a:solidFill>
              <a:cs typeface="Arial" charset="0"/>
            </a:endParaRPr>
          </a:p>
        </p:txBody>
      </p:sp>
      <p:sp>
        <p:nvSpPr>
          <p:cNvPr id="183327" name="Rectangle 34"/>
          <p:cNvSpPr>
            <a:spLocks noChangeArrowheads="1"/>
          </p:cNvSpPr>
          <p:nvPr/>
        </p:nvSpPr>
        <p:spPr bwMode="auto">
          <a:xfrm>
            <a:off x="5810250" y="4456113"/>
            <a:ext cx="3297238" cy="1193800"/>
          </a:xfrm>
          <a:prstGeom prst="rect">
            <a:avLst/>
          </a:prstGeom>
          <a:gradFill rotWithShape="0">
            <a:gsLst>
              <a:gs pos="0">
                <a:srgbClr val="438E00"/>
              </a:gs>
              <a:gs pos="100000">
                <a:srgbClr val="D9E8CC"/>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1" hangingPunct="1"/>
            <a:endParaRPr lang="en-US">
              <a:solidFill>
                <a:srgbClr val="FFFFFF"/>
              </a:solidFill>
              <a:latin typeface="Times New Roman" charset="0"/>
            </a:endParaRPr>
          </a:p>
        </p:txBody>
      </p:sp>
      <p:sp>
        <p:nvSpPr>
          <p:cNvPr id="183328" name="Rectangle 35"/>
          <p:cNvSpPr>
            <a:spLocks noChangeArrowheads="1"/>
          </p:cNvSpPr>
          <p:nvPr/>
        </p:nvSpPr>
        <p:spPr bwMode="auto">
          <a:xfrm>
            <a:off x="5816600" y="2062163"/>
            <a:ext cx="1981200" cy="1244600"/>
          </a:xfrm>
          <a:prstGeom prst="rect">
            <a:avLst/>
          </a:prstGeom>
          <a:gradFill rotWithShape="0">
            <a:gsLst>
              <a:gs pos="0">
                <a:srgbClr val="3E040E"/>
              </a:gs>
              <a:gs pos="100000">
                <a:srgbClr val="CF0E30"/>
              </a:gs>
            </a:gsLst>
            <a:lin ang="0" scaled="1"/>
          </a:gradFill>
          <a:ln w="12700">
            <a:solidFill>
              <a:srgbClr val="372000"/>
            </a:solidFill>
            <a:miter lim="800000"/>
            <a:headEnd/>
            <a:tailEnd/>
          </a:ln>
        </p:spPr>
        <p:txBody>
          <a:bodyPr wrap="none" anchor="ctr"/>
          <a:lstStyle/>
          <a:p>
            <a:pPr eaLnBrk="1" hangingPunct="1"/>
            <a:endParaRPr lang="en-US">
              <a:solidFill>
                <a:srgbClr val="FFFFFF"/>
              </a:solidFill>
              <a:latin typeface="Times New Roman" charset="0"/>
            </a:endParaRPr>
          </a:p>
        </p:txBody>
      </p:sp>
      <p:sp>
        <p:nvSpPr>
          <p:cNvPr id="183329" name="Rectangle 36"/>
          <p:cNvSpPr>
            <a:spLocks noChangeArrowheads="1"/>
          </p:cNvSpPr>
          <p:nvPr/>
        </p:nvSpPr>
        <p:spPr bwMode="auto">
          <a:xfrm>
            <a:off x="7720013" y="2063750"/>
            <a:ext cx="1384300" cy="1211263"/>
          </a:xfrm>
          <a:prstGeom prst="rect">
            <a:avLst/>
          </a:prstGeom>
          <a:solidFill>
            <a:srgbClr val="CF0E3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1" hangingPunct="1"/>
            <a:endParaRPr lang="en-US">
              <a:solidFill>
                <a:srgbClr val="FFFFFF"/>
              </a:solidFill>
              <a:latin typeface="Times New Roman" charset="0"/>
            </a:endParaRPr>
          </a:p>
        </p:txBody>
      </p:sp>
      <p:sp>
        <p:nvSpPr>
          <p:cNvPr id="183330" name="Rectangle 37"/>
          <p:cNvSpPr>
            <a:spLocks noChangeArrowheads="1"/>
          </p:cNvSpPr>
          <p:nvPr/>
        </p:nvSpPr>
        <p:spPr bwMode="auto">
          <a:xfrm>
            <a:off x="5810250" y="3271838"/>
            <a:ext cx="3289300" cy="1312862"/>
          </a:xfrm>
          <a:prstGeom prst="rect">
            <a:avLst/>
          </a:prstGeom>
          <a:gradFill rotWithShape="0">
            <a:gsLst>
              <a:gs pos="0">
                <a:srgbClr val="CFC630"/>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1" hangingPunct="1"/>
            <a:endParaRPr lang="en-US">
              <a:solidFill>
                <a:srgbClr val="FFFFFF"/>
              </a:solidFill>
              <a:latin typeface="Times New Roman" charset="0"/>
            </a:endParaRPr>
          </a:p>
        </p:txBody>
      </p:sp>
      <p:sp>
        <p:nvSpPr>
          <p:cNvPr id="104486" name="Rectangle 38"/>
          <p:cNvSpPr>
            <a:spLocks noChangeArrowheads="1"/>
          </p:cNvSpPr>
          <p:nvPr/>
        </p:nvSpPr>
        <p:spPr bwMode="auto">
          <a:xfrm>
            <a:off x="5818188" y="2479675"/>
            <a:ext cx="1719262" cy="700088"/>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dirty="0">
                <a:solidFill>
                  <a:srgbClr val="FFFFFF"/>
                </a:solidFill>
                <a:latin typeface="Arial" pitchFamily="24" charset="0"/>
                <a:ea typeface="ＭＳ Ｐゴシック" charset="-128"/>
                <a:cs typeface="ＭＳ Ｐゴシック" charset="-128"/>
              </a:rPr>
              <a:t>Israel judged for rejecting Messiah by dispersion away from land for 19 centuries </a:t>
            </a:r>
          </a:p>
          <a:p>
            <a:pPr algn="ctr">
              <a:defRPr/>
            </a:pPr>
            <a:r>
              <a:rPr lang="en-US" sz="800" b="1" dirty="0">
                <a:solidFill>
                  <a:srgbClr val="FFFFFF"/>
                </a:solidFill>
                <a:latin typeface="Arial" pitchFamily="24" charset="0"/>
                <a:ea typeface="ＭＳ Ｐゴシック" charset="-128"/>
                <a:cs typeface="ＭＳ Ｐゴシック" charset="-128"/>
              </a:rPr>
              <a:t>(</a:t>
            </a:r>
            <a:r>
              <a:rPr lang="en-US" sz="600" b="1" dirty="0">
                <a:solidFill>
                  <a:srgbClr val="FFFFFF"/>
                </a:solidFill>
                <a:latin typeface="Arial" pitchFamily="24" charset="0"/>
                <a:ea typeface="ＭＳ Ｐゴシック" charset="-128"/>
                <a:cs typeface="ＭＳ Ｐゴシック" charset="-128"/>
              </a:rPr>
              <a:t>AD</a:t>
            </a:r>
            <a:r>
              <a:rPr lang="en-US" sz="800" b="1" dirty="0">
                <a:solidFill>
                  <a:srgbClr val="FFFFFF"/>
                </a:solidFill>
                <a:latin typeface="Arial" pitchFamily="24" charset="0"/>
                <a:ea typeface="ＭＳ Ｐゴシック" charset="-128"/>
                <a:cs typeface="ＭＳ Ｐゴシック" charset="-128"/>
              </a:rPr>
              <a:t> 70–</a:t>
            </a:r>
            <a:r>
              <a:rPr lang="en-US" sz="600" b="1" dirty="0">
                <a:solidFill>
                  <a:srgbClr val="FFFFFF"/>
                </a:solidFill>
                <a:latin typeface="Arial" pitchFamily="24" charset="0"/>
                <a:ea typeface="ＭＳ Ｐゴシック" charset="-128"/>
                <a:cs typeface="ＭＳ Ｐゴシック" charset="-128"/>
              </a:rPr>
              <a:t>AD</a:t>
            </a:r>
            <a:r>
              <a:rPr lang="en-US" sz="800" b="1" dirty="0">
                <a:solidFill>
                  <a:srgbClr val="FFFFFF"/>
                </a:solidFill>
                <a:latin typeface="Arial" pitchFamily="24" charset="0"/>
                <a:ea typeface="ＭＳ Ｐゴシック" charset="-128"/>
                <a:cs typeface="ＭＳ Ｐゴシック" charset="-128"/>
              </a:rPr>
              <a:t> 1948) but now partially restored (Ezek. 37:1-7)</a:t>
            </a:r>
          </a:p>
        </p:txBody>
      </p:sp>
      <p:sp>
        <p:nvSpPr>
          <p:cNvPr id="104487" name="Rectangle 39"/>
          <p:cNvSpPr>
            <a:spLocks noChangeArrowheads="1"/>
          </p:cNvSpPr>
          <p:nvPr/>
        </p:nvSpPr>
        <p:spPr bwMode="auto">
          <a:xfrm>
            <a:off x="6054725" y="3389313"/>
            <a:ext cx="1336675" cy="57785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algn="ctr">
              <a:defRPr/>
            </a:pPr>
            <a:r>
              <a:rPr lang="en-US" sz="800" b="1">
                <a:solidFill>
                  <a:srgbClr val="000000"/>
                </a:solidFill>
                <a:latin typeface="Arial" pitchFamily="24" charset="0"/>
                <a:ea typeface="ＭＳ Ｐゴシック" charset="-128"/>
                <a:cs typeface="ＭＳ Ｐゴシック" charset="-128"/>
              </a:rPr>
              <a:t>Christ is Head over His Church, which is a spiritual temple (Eph. 2:19-22; 2 Cor. 6:16)</a:t>
            </a:r>
          </a:p>
        </p:txBody>
      </p:sp>
      <p:sp>
        <p:nvSpPr>
          <p:cNvPr id="104488" name="Rectangle 40"/>
          <p:cNvSpPr>
            <a:spLocks noChangeArrowheads="1"/>
          </p:cNvSpPr>
          <p:nvPr/>
        </p:nvSpPr>
        <p:spPr bwMode="auto">
          <a:xfrm>
            <a:off x="5935663" y="4740275"/>
            <a:ext cx="1397000" cy="57785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algn="ctr">
              <a:defRPr/>
            </a:pPr>
            <a:r>
              <a:rPr lang="en-US" sz="800" b="1">
                <a:solidFill>
                  <a:srgbClr val="000000"/>
                </a:solidFill>
                <a:latin typeface="Arial" pitchFamily="24" charset="0"/>
                <a:ea typeface="ＭＳ Ｐゴシック" charset="-128"/>
                <a:cs typeface="ＭＳ Ｐゴシック" charset="-128"/>
              </a:rPr>
              <a:t>Mosaic Law replaced with first three elements of the New Covenant (Luke 22:20; 2 Cor. 3:6)</a:t>
            </a:r>
          </a:p>
        </p:txBody>
      </p:sp>
      <p:sp>
        <p:nvSpPr>
          <p:cNvPr id="183334" name="AutoShape 41"/>
          <p:cNvSpPr>
            <a:spLocks noChangeArrowheads="1"/>
          </p:cNvSpPr>
          <p:nvPr/>
        </p:nvSpPr>
        <p:spPr bwMode="auto">
          <a:xfrm rot="16200000" flipH="1">
            <a:off x="7583488" y="1476375"/>
            <a:ext cx="228600" cy="76200"/>
          </a:xfrm>
          <a:prstGeom prst="rightArrow">
            <a:avLst>
              <a:gd name="adj1" fmla="val 50000"/>
              <a:gd name="adj2" fmla="val 150014"/>
            </a:avLst>
          </a:prstGeom>
          <a:solidFill>
            <a:schemeClr val="accent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1" hangingPunct="1"/>
            <a:endParaRPr lang="en-US">
              <a:solidFill>
                <a:srgbClr val="FFFFFF"/>
              </a:solidFill>
              <a:cs typeface="Arial" charset="0"/>
            </a:endParaRPr>
          </a:p>
        </p:txBody>
      </p:sp>
      <p:sp>
        <p:nvSpPr>
          <p:cNvPr id="183335" name="Line 42"/>
          <p:cNvSpPr>
            <a:spLocks noChangeShapeType="1"/>
          </p:cNvSpPr>
          <p:nvPr/>
        </p:nvSpPr>
        <p:spPr bwMode="auto">
          <a:xfrm>
            <a:off x="7707313" y="1649413"/>
            <a:ext cx="0" cy="403860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4491" name="Rectangle 43"/>
          <p:cNvSpPr>
            <a:spLocks noChangeArrowheads="1"/>
          </p:cNvSpPr>
          <p:nvPr/>
        </p:nvSpPr>
        <p:spPr bwMode="auto">
          <a:xfrm>
            <a:off x="7620000" y="2057400"/>
            <a:ext cx="1546225" cy="2286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900" b="1" dirty="0">
                <a:solidFill>
                  <a:srgbClr val="FFFFFF"/>
                </a:solidFill>
                <a:latin typeface="Arial" pitchFamily="24" charset="0"/>
                <a:ea typeface="ＭＳ Ｐゴシック" charset="-128"/>
                <a:cs typeface="ＭＳ Ｐゴシック" charset="-128"/>
              </a:rPr>
              <a:t>MESSIANIC     KINGDOM</a:t>
            </a:r>
          </a:p>
        </p:txBody>
      </p:sp>
      <p:sp>
        <p:nvSpPr>
          <p:cNvPr id="183337" name="Line 44"/>
          <p:cNvSpPr>
            <a:spLocks noChangeShapeType="1"/>
          </p:cNvSpPr>
          <p:nvPr/>
        </p:nvSpPr>
        <p:spPr bwMode="auto">
          <a:xfrm>
            <a:off x="8489950" y="2017713"/>
            <a:ext cx="0" cy="3657600"/>
          </a:xfrm>
          <a:prstGeom prst="line">
            <a:avLst/>
          </a:prstGeom>
          <a:noFill/>
          <a:ln w="12700">
            <a:solidFill>
              <a:srgbClr val="6E0043"/>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4493" name="Rectangle 45"/>
          <p:cNvSpPr>
            <a:spLocks noChangeArrowheads="1"/>
          </p:cNvSpPr>
          <p:nvPr/>
        </p:nvSpPr>
        <p:spPr bwMode="auto">
          <a:xfrm>
            <a:off x="7696200" y="2192338"/>
            <a:ext cx="1414463" cy="2413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defRPr/>
            </a:pPr>
            <a:r>
              <a:rPr lang="en-US" sz="1000" b="1" dirty="0">
                <a:solidFill>
                  <a:srgbClr val="FFFFFF"/>
                </a:solidFill>
                <a:latin typeface="Arial" pitchFamily="24" charset="0"/>
                <a:ea typeface="ＭＳ Ｐゴシック" charset="-128"/>
                <a:cs typeface="ＭＳ Ｐゴシック" charset="-128"/>
              </a:rPr>
              <a:t>Millennial      Eternal</a:t>
            </a:r>
          </a:p>
        </p:txBody>
      </p:sp>
      <p:sp>
        <p:nvSpPr>
          <p:cNvPr id="104494" name="Rectangle 46"/>
          <p:cNvSpPr>
            <a:spLocks noChangeArrowheads="1"/>
          </p:cNvSpPr>
          <p:nvPr/>
        </p:nvSpPr>
        <p:spPr bwMode="auto">
          <a:xfrm>
            <a:off x="7659688" y="2411413"/>
            <a:ext cx="911225" cy="82232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dirty="0">
                <a:solidFill>
                  <a:srgbClr val="FFFFFF"/>
                </a:solidFill>
                <a:latin typeface="Arial" pitchFamily="24" charset="0"/>
                <a:ea typeface="ＭＳ Ｐゴシック" charset="-128"/>
                <a:cs typeface="ＭＳ Ｐゴシック" charset="-128"/>
              </a:rPr>
              <a:t>Full restoration (Ezek. 37:8-28) Jerusalem world capital</a:t>
            </a:r>
          </a:p>
          <a:p>
            <a:pPr algn="ctr">
              <a:defRPr/>
            </a:pPr>
            <a:r>
              <a:rPr lang="en-US" sz="800" b="1" dirty="0">
                <a:solidFill>
                  <a:srgbClr val="FFFFFF"/>
                </a:solidFill>
                <a:latin typeface="Arial" pitchFamily="24" charset="0"/>
                <a:ea typeface="ＭＳ Ｐゴシック" charset="-128"/>
                <a:cs typeface="ＭＳ Ｐゴシック" charset="-128"/>
              </a:rPr>
              <a:t>(Isa. 2:1-5)</a:t>
            </a:r>
          </a:p>
        </p:txBody>
      </p:sp>
      <p:sp>
        <p:nvSpPr>
          <p:cNvPr id="104495" name="Rectangle 47"/>
          <p:cNvSpPr>
            <a:spLocks noChangeArrowheads="1"/>
          </p:cNvSpPr>
          <p:nvPr/>
        </p:nvSpPr>
        <p:spPr bwMode="auto">
          <a:xfrm>
            <a:off x="8412163" y="2411413"/>
            <a:ext cx="730250" cy="582612"/>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dirty="0">
                <a:solidFill>
                  <a:srgbClr val="FFFFFF"/>
                </a:solidFill>
                <a:latin typeface="Arial" pitchFamily="24" charset="0"/>
                <a:ea typeface="ＭＳ Ｐゴシック" charset="-128"/>
                <a:cs typeface="ＭＳ Ｐゴシック" charset="-128"/>
              </a:rPr>
              <a:t>New Jerusalem</a:t>
            </a:r>
          </a:p>
          <a:p>
            <a:pPr algn="ctr">
              <a:defRPr/>
            </a:pPr>
            <a:r>
              <a:rPr lang="en-US" sz="800" b="1" dirty="0">
                <a:solidFill>
                  <a:srgbClr val="FFFFFF"/>
                </a:solidFill>
                <a:latin typeface="Arial" pitchFamily="24" charset="0"/>
                <a:ea typeface="ＭＳ Ｐゴシック" charset="-128"/>
                <a:cs typeface="ＭＳ Ｐゴシック" charset="-128"/>
              </a:rPr>
              <a:t>(Rev. 21–22)</a:t>
            </a:r>
          </a:p>
        </p:txBody>
      </p:sp>
      <p:sp>
        <p:nvSpPr>
          <p:cNvPr id="104496" name="Rectangle 48"/>
          <p:cNvSpPr>
            <a:spLocks noChangeArrowheads="1"/>
          </p:cNvSpPr>
          <p:nvPr/>
        </p:nvSpPr>
        <p:spPr bwMode="auto">
          <a:xfrm>
            <a:off x="7724775" y="3389313"/>
            <a:ext cx="803275" cy="950912"/>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algn="ctr">
              <a:defRPr/>
            </a:pPr>
            <a:r>
              <a:rPr lang="en-US" sz="800" b="1" dirty="0">
                <a:solidFill>
                  <a:srgbClr val="000000"/>
                </a:solidFill>
                <a:latin typeface="Arial" pitchFamily="24" charset="0"/>
                <a:ea typeface="ＭＳ Ｐゴシック" charset="-128"/>
                <a:cs typeface="ＭＳ Ｐゴシック" charset="-128"/>
              </a:rPr>
              <a:t>Christ reigns over the world </a:t>
            </a:r>
          </a:p>
          <a:p>
            <a:pPr algn="ctr">
              <a:defRPr/>
            </a:pPr>
            <a:r>
              <a:rPr lang="en-US" sz="800" b="1" dirty="0">
                <a:solidFill>
                  <a:srgbClr val="000000"/>
                </a:solidFill>
                <a:latin typeface="Arial" pitchFamily="24" charset="0"/>
                <a:ea typeface="ＭＳ Ｐゴシック" charset="-128"/>
                <a:cs typeface="ＭＳ Ｐゴシック" charset="-128"/>
              </a:rPr>
              <a:t>(Isa. 11) </a:t>
            </a:r>
          </a:p>
          <a:p>
            <a:pPr algn="ctr">
              <a:defRPr/>
            </a:pPr>
            <a:r>
              <a:rPr lang="en-US" sz="800" b="1" dirty="0">
                <a:solidFill>
                  <a:srgbClr val="000000"/>
                </a:solidFill>
                <a:latin typeface="Arial" pitchFamily="24" charset="0"/>
                <a:ea typeface="ＭＳ Ｐゴシック" charset="-128"/>
                <a:cs typeface="ＭＳ Ｐゴシック" charset="-128"/>
              </a:rPr>
              <a:t>with saints (Rev. 5:10; 20:4-6)</a:t>
            </a:r>
          </a:p>
        </p:txBody>
      </p:sp>
      <p:sp>
        <p:nvSpPr>
          <p:cNvPr id="104497" name="Rectangle 49"/>
          <p:cNvSpPr>
            <a:spLocks noChangeArrowheads="1"/>
          </p:cNvSpPr>
          <p:nvPr/>
        </p:nvSpPr>
        <p:spPr bwMode="auto">
          <a:xfrm>
            <a:off x="7850188" y="947738"/>
            <a:ext cx="10763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a:solidFill>
                  <a:srgbClr val="FFFFFF"/>
                </a:solidFill>
                <a:effectLst>
                  <a:outerShdw blurRad="38100" dist="38100" dir="2700000" algn="tl">
                    <a:srgbClr val="000000"/>
                  </a:outerShdw>
                </a:effectLst>
                <a:cs typeface="Arial" charset="0"/>
              </a:rPr>
              <a:t>Christ rules over everything with saints (Eph. 1:9-10; Rev. 20:1-6; 22:5b)</a:t>
            </a:r>
          </a:p>
        </p:txBody>
      </p:sp>
      <p:grpSp>
        <p:nvGrpSpPr>
          <p:cNvPr id="183343" name="Group 50"/>
          <p:cNvGrpSpPr>
            <a:grpSpLocks/>
          </p:cNvGrpSpPr>
          <p:nvPr/>
        </p:nvGrpSpPr>
        <p:grpSpPr bwMode="auto">
          <a:xfrm>
            <a:off x="4679950" y="4954588"/>
            <a:ext cx="76200" cy="304800"/>
            <a:chOff x="2928" y="3216"/>
            <a:chExt cx="48" cy="192"/>
          </a:xfrm>
        </p:grpSpPr>
        <p:sp>
          <p:nvSpPr>
            <p:cNvPr id="183399" name="Line 51"/>
            <p:cNvSpPr>
              <a:spLocks noChangeShapeType="1"/>
            </p:cNvSpPr>
            <p:nvPr/>
          </p:nvSpPr>
          <p:spPr bwMode="auto">
            <a:xfrm>
              <a:off x="2928" y="3216"/>
              <a:ext cx="4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3400" name="Line 52"/>
            <p:cNvSpPr>
              <a:spLocks noChangeShapeType="1"/>
            </p:cNvSpPr>
            <p:nvPr/>
          </p:nvSpPr>
          <p:spPr bwMode="auto">
            <a:xfrm>
              <a:off x="2928" y="3408"/>
              <a:ext cx="4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3401" name="Line 53"/>
            <p:cNvSpPr>
              <a:spLocks noChangeShapeType="1"/>
            </p:cNvSpPr>
            <p:nvPr/>
          </p:nvSpPr>
          <p:spPr bwMode="auto">
            <a:xfrm>
              <a:off x="2976" y="3216"/>
              <a:ext cx="0" cy="19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83344" name="Group 54"/>
          <p:cNvGrpSpPr>
            <a:grpSpLocks/>
          </p:cNvGrpSpPr>
          <p:nvPr/>
        </p:nvGrpSpPr>
        <p:grpSpPr bwMode="auto">
          <a:xfrm>
            <a:off x="4946650" y="5311775"/>
            <a:ext cx="76200" cy="212725"/>
            <a:chOff x="3072" y="3418"/>
            <a:chExt cx="48" cy="134"/>
          </a:xfrm>
        </p:grpSpPr>
        <p:sp>
          <p:nvSpPr>
            <p:cNvPr id="183396" name="Line 55"/>
            <p:cNvSpPr>
              <a:spLocks noChangeShapeType="1"/>
            </p:cNvSpPr>
            <p:nvPr/>
          </p:nvSpPr>
          <p:spPr bwMode="auto">
            <a:xfrm>
              <a:off x="3072" y="3418"/>
              <a:ext cx="4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3397" name="Line 56"/>
            <p:cNvSpPr>
              <a:spLocks noChangeShapeType="1"/>
            </p:cNvSpPr>
            <p:nvPr/>
          </p:nvSpPr>
          <p:spPr bwMode="auto">
            <a:xfrm>
              <a:off x="3072" y="3552"/>
              <a:ext cx="4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3398" name="Line 57"/>
            <p:cNvSpPr>
              <a:spLocks noChangeShapeType="1"/>
            </p:cNvSpPr>
            <p:nvPr/>
          </p:nvSpPr>
          <p:spPr bwMode="auto">
            <a:xfrm>
              <a:off x="3120" y="3418"/>
              <a:ext cx="0" cy="13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04506" name="Rectangle 58"/>
          <p:cNvSpPr>
            <a:spLocks noChangeArrowheads="1"/>
          </p:cNvSpPr>
          <p:nvPr/>
        </p:nvSpPr>
        <p:spPr bwMode="auto">
          <a:xfrm rot="16200000">
            <a:off x="1532732" y="2543969"/>
            <a:ext cx="598487"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en-US" sz="1600" b="1">
                <a:solidFill>
                  <a:srgbClr val="FFFFFF"/>
                </a:solidFill>
                <a:latin typeface="Nadianne" charset="0"/>
                <a:ea typeface="ＭＳ Ｐゴシック" charset="-128"/>
                <a:cs typeface="ＭＳ Ｐゴシック" charset="-128"/>
              </a:rPr>
              <a:t>land</a:t>
            </a:r>
          </a:p>
        </p:txBody>
      </p:sp>
      <p:sp>
        <p:nvSpPr>
          <p:cNvPr id="104507" name="Rectangle 59"/>
          <p:cNvSpPr>
            <a:spLocks noChangeArrowheads="1"/>
          </p:cNvSpPr>
          <p:nvPr/>
        </p:nvSpPr>
        <p:spPr bwMode="auto">
          <a:xfrm rot="16200000">
            <a:off x="1893888" y="3694113"/>
            <a:ext cx="644525"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en-US" sz="1600" b="1">
                <a:solidFill>
                  <a:srgbClr val="FFFFFF"/>
                </a:solidFill>
                <a:latin typeface="Nadianne" charset="0"/>
                <a:ea typeface="ＭＳ Ｐゴシック" charset="-128"/>
                <a:cs typeface="ＭＳ Ｐゴシック" charset="-128"/>
              </a:rPr>
              <a:t>seed</a:t>
            </a:r>
          </a:p>
        </p:txBody>
      </p:sp>
      <p:sp>
        <p:nvSpPr>
          <p:cNvPr id="104508" name="Rectangle 60"/>
          <p:cNvSpPr>
            <a:spLocks noChangeArrowheads="1"/>
          </p:cNvSpPr>
          <p:nvPr/>
        </p:nvSpPr>
        <p:spPr bwMode="auto">
          <a:xfrm rot="16200000">
            <a:off x="2378869" y="4898231"/>
            <a:ext cx="1004888"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en-US" sz="1600" b="1">
                <a:solidFill>
                  <a:srgbClr val="FFFFFF"/>
                </a:solidFill>
                <a:latin typeface="Nadianne" charset="0"/>
                <a:ea typeface="ＭＳ Ｐゴシック" charset="-128"/>
                <a:cs typeface="ＭＳ Ｐゴシック" charset="-128"/>
              </a:rPr>
              <a:t>blessing</a:t>
            </a:r>
          </a:p>
        </p:txBody>
      </p:sp>
      <p:sp>
        <p:nvSpPr>
          <p:cNvPr id="104509" name="Rectangle 61"/>
          <p:cNvSpPr>
            <a:spLocks noChangeArrowheads="1"/>
          </p:cNvSpPr>
          <p:nvPr/>
        </p:nvSpPr>
        <p:spPr bwMode="auto">
          <a:xfrm rot="16200000">
            <a:off x="904081" y="3653632"/>
            <a:ext cx="1449387" cy="30480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en-US" sz="1400" b="1" dirty="0">
                <a:solidFill>
                  <a:srgbClr val="FFFFFF"/>
                </a:solidFill>
                <a:latin typeface="Arial" pitchFamily="24" charset="0"/>
                <a:ea typeface="ＭＳ Ｐゴシック" charset="-128"/>
                <a:cs typeface="ＭＳ Ｐゴシック" charset="-128"/>
              </a:rPr>
              <a:t>Genesis 12:1-3</a:t>
            </a:r>
          </a:p>
        </p:txBody>
      </p:sp>
      <p:sp>
        <p:nvSpPr>
          <p:cNvPr id="104510" name="Rectangle 62"/>
          <p:cNvSpPr>
            <a:spLocks noChangeArrowheads="1"/>
          </p:cNvSpPr>
          <p:nvPr/>
        </p:nvSpPr>
        <p:spPr bwMode="auto">
          <a:xfrm>
            <a:off x="8416925" y="3389313"/>
            <a:ext cx="750888" cy="822325"/>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algn="ctr">
              <a:defRPr/>
            </a:pPr>
            <a:r>
              <a:rPr lang="en-US" sz="800" b="1">
                <a:solidFill>
                  <a:srgbClr val="000000"/>
                </a:solidFill>
                <a:latin typeface="Arial" pitchFamily="24" charset="0"/>
                <a:ea typeface="ＭＳ Ｐゴシック" charset="-128"/>
                <a:cs typeface="ＭＳ Ｐゴシック" charset="-128"/>
              </a:rPr>
              <a:t>Christ hands kingdom over to Father (1  </a:t>
            </a:r>
          </a:p>
          <a:p>
            <a:pPr algn="ctr">
              <a:defRPr/>
            </a:pPr>
            <a:r>
              <a:rPr lang="en-US" sz="800" b="1">
                <a:solidFill>
                  <a:srgbClr val="000000"/>
                </a:solidFill>
                <a:latin typeface="Arial" pitchFamily="24" charset="0"/>
                <a:ea typeface="ＭＳ Ｐゴシック" charset="-128"/>
                <a:cs typeface="ＭＳ Ｐゴシック" charset="-128"/>
              </a:rPr>
              <a:t> Cor. 15:24)</a:t>
            </a:r>
          </a:p>
        </p:txBody>
      </p:sp>
      <p:grpSp>
        <p:nvGrpSpPr>
          <p:cNvPr id="183350" name="Group 63"/>
          <p:cNvGrpSpPr>
            <a:grpSpLocks/>
          </p:cNvGrpSpPr>
          <p:nvPr/>
        </p:nvGrpSpPr>
        <p:grpSpPr bwMode="auto">
          <a:xfrm>
            <a:off x="7854950" y="1636713"/>
            <a:ext cx="611188" cy="450850"/>
            <a:chOff x="4928" y="1056"/>
            <a:chExt cx="385" cy="284"/>
          </a:xfrm>
        </p:grpSpPr>
        <p:sp>
          <p:nvSpPr>
            <p:cNvPr id="104512" name="Freeform 64"/>
            <p:cNvSpPr>
              <a:spLocks/>
            </p:cNvSpPr>
            <p:nvPr/>
          </p:nvSpPr>
          <p:spPr bwMode="auto">
            <a:xfrm>
              <a:off x="4928" y="1056"/>
              <a:ext cx="385" cy="193"/>
            </a:xfrm>
            <a:custGeom>
              <a:avLst/>
              <a:gdLst/>
              <a:ahLst/>
              <a:cxnLst>
                <a:cxn ang="0">
                  <a:pos x="0" y="192"/>
                </a:cxn>
                <a:cxn ang="0">
                  <a:pos x="48" y="0"/>
                </a:cxn>
                <a:cxn ang="0">
                  <a:pos x="96" y="96"/>
                </a:cxn>
                <a:cxn ang="0">
                  <a:pos x="100" y="98"/>
                </a:cxn>
                <a:cxn ang="0">
                  <a:pos x="144" y="0"/>
                </a:cxn>
                <a:cxn ang="0">
                  <a:pos x="192" y="96"/>
                </a:cxn>
                <a:cxn ang="0">
                  <a:pos x="240" y="0"/>
                </a:cxn>
                <a:cxn ang="0">
                  <a:pos x="288" y="96"/>
                </a:cxn>
                <a:cxn ang="0">
                  <a:pos x="336" y="0"/>
                </a:cxn>
                <a:cxn ang="0">
                  <a:pos x="384" y="192"/>
                </a:cxn>
              </a:cxnLst>
              <a:rect l="0" t="0" r="r" b="b"/>
              <a:pathLst>
                <a:path w="385" h="193">
                  <a:moveTo>
                    <a:pt x="0" y="192"/>
                  </a:moveTo>
                  <a:lnTo>
                    <a:pt x="48" y="0"/>
                  </a:lnTo>
                  <a:lnTo>
                    <a:pt x="96" y="96"/>
                  </a:lnTo>
                  <a:lnTo>
                    <a:pt x="100" y="98"/>
                  </a:lnTo>
                  <a:lnTo>
                    <a:pt x="144" y="0"/>
                  </a:lnTo>
                  <a:lnTo>
                    <a:pt x="192" y="96"/>
                  </a:lnTo>
                  <a:lnTo>
                    <a:pt x="240" y="0"/>
                  </a:lnTo>
                  <a:lnTo>
                    <a:pt x="288" y="96"/>
                  </a:lnTo>
                  <a:lnTo>
                    <a:pt x="336" y="0"/>
                  </a:lnTo>
                  <a:lnTo>
                    <a:pt x="384" y="192"/>
                  </a:lnTo>
                </a:path>
              </a:pathLst>
            </a:custGeom>
            <a:solidFill>
              <a:schemeClr val="folHlink"/>
            </a:solidFill>
            <a:ln w="12700" cap="rnd" cmpd="sng">
              <a:solidFill>
                <a:schemeClr val="tx1"/>
              </a:solidFill>
              <a:prstDash val="solid"/>
              <a:round/>
              <a:headEnd type="none" w="med" len="med"/>
              <a:tailEnd type="none" w="med" len="med"/>
            </a:ln>
            <a:effectLst>
              <a:outerShdw blurRad="63500" dist="35921" dir="2700000" algn="ctr" rotWithShape="0">
                <a:srgbClr val="000000">
                  <a:alpha val="74998"/>
                </a:srgbClr>
              </a:outerShdw>
            </a:effectLst>
          </p:spPr>
          <p:txBody>
            <a:bodyPr/>
            <a:lstStyle/>
            <a:p>
              <a:pPr eaLnBrk="1" hangingPunct="1">
                <a:defRPr/>
              </a:pPr>
              <a:endParaRPr lang="en-US">
                <a:solidFill>
                  <a:srgbClr val="FFFFFF"/>
                </a:solidFill>
                <a:latin typeface="Times New Roman" pitchFamily="24" charset="0"/>
                <a:ea typeface="ＭＳ Ｐゴシック" charset="-128"/>
                <a:cs typeface="ＭＳ Ｐゴシック" charset="-128"/>
              </a:endParaRPr>
            </a:p>
          </p:txBody>
        </p:sp>
        <p:sp>
          <p:nvSpPr>
            <p:cNvPr id="104513" name="Rectangle 65"/>
            <p:cNvSpPr>
              <a:spLocks noChangeArrowheads="1"/>
            </p:cNvSpPr>
            <p:nvPr/>
          </p:nvSpPr>
          <p:spPr bwMode="auto">
            <a:xfrm>
              <a:off x="4928" y="1248"/>
              <a:ext cx="384" cy="48"/>
            </a:xfrm>
            <a:prstGeom prst="rect">
              <a:avLst/>
            </a:prstGeom>
            <a:solidFill>
              <a:schemeClr val="folHlink"/>
            </a:solidFill>
            <a:ln w="12700">
              <a:noFill/>
              <a:miter lim="800000"/>
              <a:headEnd/>
              <a:tailEnd/>
            </a:ln>
            <a:effectLst>
              <a:outerShdw blurRad="63500" dist="35921" dir="2700000" algn="ctr" rotWithShape="0">
                <a:srgbClr val="000000">
                  <a:alpha val="74998"/>
                </a:srgbClr>
              </a:outerShdw>
            </a:effectLst>
          </p:spPr>
          <p:txBody>
            <a:bodyPr wrap="none" anchor="ctr"/>
            <a:lstStyle/>
            <a:p>
              <a:pPr eaLnBrk="1" hangingPunct="1">
                <a:defRPr/>
              </a:pPr>
              <a:endParaRPr lang="en-US">
                <a:solidFill>
                  <a:srgbClr val="FFFFFF"/>
                </a:solidFill>
                <a:latin typeface="Times New Roman" pitchFamily="24" charset="0"/>
                <a:ea typeface="ＭＳ Ｐゴシック" charset="-128"/>
                <a:cs typeface="ＭＳ Ｐゴシック" charset="-128"/>
              </a:endParaRPr>
            </a:p>
          </p:txBody>
        </p:sp>
        <p:sp>
          <p:nvSpPr>
            <p:cNvPr id="104514" name="Oval 66"/>
            <p:cNvSpPr>
              <a:spLocks noChangeArrowheads="1"/>
            </p:cNvSpPr>
            <p:nvPr/>
          </p:nvSpPr>
          <p:spPr bwMode="auto">
            <a:xfrm>
              <a:off x="4932" y="1252"/>
              <a:ext cx="376" cy="88"/>
            </a:xfrm>
            <a:prstGeom prst="ellipse">
              <a:avLst/>
            </a:prstGeom>
            <a:solidFill>
              <a:schemeClr val="hlink"/>
            </a:solidFill>
            <a:ln w="12700">
              <a:solidFill>
                <a:schemeClr val="tx1"/>
              </a:solidFill>
              <a:round/>
              <a:headEnd/>
              <a:tailEnd/>
            </a:ln>
            <a:effectLst>
              <a:outerShdw blurRad="63500" dist="35921" dir="2700000" algn="ctr" rotWithShape="0">
                <a:srgbClr val="000000">
                  <a:alpha val="74998"/>
                </a:srgbClr>
              </a:outerShdw>
            </a:effectLst>
          </p:spPr>
          <p:txBody>
            <a:bodyPr wrap="none" anchor="ctr"/>
            <a:lstStyle/>
            <a:p>
              <a:pPr eaLnBrk="1" hangingPunct="1">
                <a:defRPr/>
              </a:pPr>
              <a:endParaRPr lang="en-US">
                <a:solidFill>
                  <a:srgbClr val="FFFFFF"/>
                </a:solidFill>
                <a:latin typeface="Times New Roman" pitchFamily="24" charset="0"/>
                <a:ea typeface="ＭＳ Ｐゴシック" charset="-128"/>
                <a:cs typeface="ＭＳ Ｐゴシック" charset="-128"/>
              </a:endParaRPr>
            </a:p>
          </p:txBody>
        </p:sp>
        <p:sp>
          <p:nvSpPr>
            <p:cNvPr id="104515" name="Line 67"/>
            <p:cNvSpPr>
              <a:spLocks noChangeShapeType="1"/>
            </p:cNvSpPr>
            <p:nvPr/>
          </p:nvSpPr>
          <p:spPr bwMode="auto">
            <a:xfrm>
              <a:off x="4928"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104516" name="Line 68"/>
            <p:cNvSpPr>
              <a:spLocks noChangeShapeType="1"/>
            </p:cNvSpPr>
            <p:nvPr/>
          </p:nvSpPr>
          <p:spPr bwMode="auto">
            <a:xfrm>
              <a:off x="5312"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grpSp>
      <p:grpSp>
        <p:nvGrpSpPr>
          <p:cNvPr id="183351" name="Group 69"/>
          <p:cNvGrpSpPr>
            <a:grpSpLocks/>
          </p:cNvGrpSpPr>
          <p:nvPr/>
        </p:nvGrpSpPr>
        <p:grpSpPr bwMode="auto">
          <a:xfrm>
            <a:off x="4832350" y="5053013"/>
            <a:ext cx="1184275" cy="104775"/>
            <a:chOff x="3024" y="3278"/>
            <a:chExt cx="746" cy="66"/>
          </a:xfrm>
        </p:grpSpPr>
        <p:sp>
          <p:nvSpPr>
            <p:cNvPr id="183389" name="Line 70"/>
            <p:cNvSpPr>
              <a:spLocks noChangeShapeType="1"/>
            </p:cNvSpPr>
            <p:nvPr/>
          </p:nvSpPr>
          <p:spPr bwMode="auto">
            <a:xfrm>
              <a:off x="3024" y="3312"/>
              <a:ext cx="672" cy="0"/>
            </a:xfrm>
            <a:prstGeom prst="line">
              <a:avLst/>
            </a:prstGeom>
            <a:noFill/>
            <a:ln w="12700">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3390" name="AutoShape 71"/>
            <p:cNvSpPr>
              <a:spLocks noChangeArrowheads="1"/>
            </p:cNvSpPr>
            <p:nvPr/>
          </p:nvSpPr>
          <p:spPr bwMode="auto">
            <a:xfrm rot="5400000">
              <a:off x="3717" y="3291"/>
              <a:ext cx="66" cy="40"/>
            </a:xfrm>
            <a:prstGeom prst="triangle">
              <a:avLst>
                <a:gd name="adj" fmla="val 49995"/>
              </a:avLst>
            </a:prstGeom>
            <a:solidFill>
              <a:schemeClr val="tx1"/>
            </a:solidFill>
            <a:ln w="12700">
              <a:solidFill>
                <a:schemeClr val="tx1"/>
              </a:solidFill>
              <a:miter lim="800000"/>
              <a:headEnd/>
              <a:tailEnd/>
            </a:ln>
          </p:spPr>
          <p:txBody>
            <a:bodyPr wrap="none" anchor="ctr"/>
            <a:lstStyle/>
            <a:p>
              <a:pPr eaLnBrk="1" hangingPunct="1"/>
              <a:endParaRPr lang="en-US">
                <a:solidFill>
                  <a:srgbClr val="FFFFFF"/>
                </a:solidFill>
                <a:latin typeface="Times New Roman" charset="0"/>
              </a:endParaRPr>
            </a:p>
          </p:txBody>
        </p:sp>
      </p:grpSp>
      <p:grpSp>
        <p:nvGrpSpPr>
          <p:cNvPr id="183352" name="Group 72"/>
          <p:cNvGrpSpPr>
            <a:grpSpLocks/>
          </p:cNvGrpSpPr>
          <p:nvPr/>
        </p:nvGrpSpPr>
        <p:grpSpPr bwMode="auto">
          <a:xfrm>
            <a:off x="5060950" y="5364163"/>
            <a:ext cx="3001963" cy="104775"/>
            <a:chOff x="3168" y="3458"/>
            <a:chExt cx="1891" cy="66"/>
          </a:xfrm>
        </p:grpSpPr>
        <p:sp>
          <p:nvSpPr>
            <p:cNvPr id="183387" name="Line 73"/>
            <p:cNvSpPr>
              <a:spLocks noChangeShapeType="1"/>
            </p:cNvSpPr>
            <p:nvPr/>
          </p:nvSpPr>
          <p:spPr bwMode="auto">
            <a:xfrm>
              <a:off x="3168" y="3493"/>
              <a:ext cx="1812" cy="6"/>
            </a:xfrm>
            <a:prstGeom prst="line">
              <a:avLst/>
            </a:prstGeom>
            <a:noFill/>
            <a:ln w="12700">
              <a:solidFill>
                <a:srgbClr val="010201"/>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3388" name="AutoShape 74"/>
            <p:cNvSpPr>
              <a:spLocks noChangeArrowheads="1"/>
            </p:cNvSpPr>
            <p:nvPr/>
          </p:nvSpPr>
          <p:spPr bwMode="auto">
            <a:xfrm rot="5400000">
              <a:off x="5006" y="3471"/>
              <a:ext cx="66" cy="40"/>
            </a:xfrm>
            <a:prstGeom prst="triangle">
              <a:avLst>
                <a:gd name="adj" fmla="val 49995"/>
              </a:avLst>
            </a:prstGeom>
            <a:solidFill>
              <a:schemeClr val="tx1"/>
            </a:solidFill>
            <a:ln w="12700">
              <a:solidFill>
                <a:srgbClr val="010201"/>
              </a:solidFill>
              <a:miter lim="800000"/>
              <a:headEnd/>
              <a:tailEnd/>
            </a:ln>
          </p:spPr>
          <p:txBody>
            <a:bodyPr wrap="none" anchor="ctr"/>
            <a:lstStyle/>
            <a:p>
              <a:pPr eaLnBrk="1" hangingPunct="1"/>
              <a:endParaRPr lang="en-US">
                <a:solidFill>
                  <a:srgbClr val="FFFFFF"/>
                </a:solidFill>
                <a:latin typeface="Times New Roman" charset="0"/>
              </a:endParaRPr>
            </a:p>
          </p:txBody>
        </p:sp>
      </p:grpSp>
      <p:sp>
        <p:nvSpPr>
          <p:cNvPr id="104524" name="Rectangle 76"/>
          <p:cNvSpPr>
            <a:spLocks noChangeArrowheads="1"/>
          </p:cNvSpPr>
          <p:nvPr/>
        </p:nvSpPr>
        <p:spPr bwMode="auto">
          <a:xfrm>
            <a:off x="0" y="6424613"/>
            <a:ext cx="9144000" cy="39687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1000" b="1" dirty="0">
                <a:solidFill>
                  <a:srgbClr val="FFFFFF"/>
                </a:solidFill>
                <a:effectLst>
                  <a:outerShdw blurRad="38100" dist="38100" dir="2700000" algn="tl">
                    <a:srgbClr val="000000"/>
                  </a:outerShdw>
                </a:effectLst>
                <a:cs typeface="Arial" charset="0"/>
              </a:rPr>
              <a:t>Scripture has a dual kingdom-covenant emphasis.  Israel</a:t>
            </a:r>
            <a:r>
              <a:rPr lang="fr-FR" sz="1000" b="1" dirty="0">
                <a:solidFill>
                  <a:srgbClr val="FFFFFF"/>
                </a:solidFill>
                <a:effectLst>
                  <a:outerShdw blurRad="38100" dist="38100" dir="2700000" algn="tl">
                    <a:srgbClr val="000000"/>
                  </a:outerShdw>
                </a:effectLst>
                <a:cs typeface="Arial" charset="0"/>
              </a:rPr>
              <a:t>'</a:t>
            </a:r>
            <a:r>
              <a:rPr lang="en-US" sz="1000" b="1" dirty="0">
                <a:solidFill>
                  <a:srgbClr val="FFFFFF"/>
                </a:solidFill>
                <a:effectLst>
                  <a:outerShdw blurRad="38100" dist="38100" dir="2700000" algn="tl">
                    <a:srgbClr val="000000"/>
                  </a:outerShdw>
                </a:effectLst>
                <a:cs typeface="Arial" charset="0"/>
              </a:rPr>
              <a:t>s role from Abraham to Christ expands to include the Church (continuity) yet the Church never replaces the nation as the "new Israel" (discontinuity).  Israel will again enjoy world prominence after trusting in Christ at His second coming.</a:t>
            </a:r>
          </a:p>
        </p:txBody>
      </p:sp>
      <p:sp>
        <p:nvSpPr>
          <p:cNvPr id="104525" name="Rectangle 77"/>
          <p:cNvSpPr>
            <a:spLocks noChangeArrowheads="1"/>
          </p:cNvSpPr>
          <p:nvPr/>
        </p:nvSpPr>
        <p:spPr bwMode="auto">
          <a:xfrm>
            <a:off x="5030788" y="2055813"/>
            <a:ext cx="600075" cy="22542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en-US" sz="900" b="1" dirty="0">
                <a:solidFill>
                  <a:srgbClr val="FFFFFF"/>
                </a:solidFill>
                <a:latin typeface="Arial" pitchFamily="24" charset="0"/>
                <a:ea typeface="ＭＳ Ｐゴシック" charset="-128"/>
                <a:cs typeface="ＭＳ Ｐゴシック" charset="-128"/>
              </a:rPr>
              <a:t>ISRAEL</a:t>
            </a:r>
          </a:p>
        </p:txBody>
      </p:sp>
      <p:sp>
        <p:nvSpPr>
          <p:cNvPr id="104526" name="Rectangle 78"/>
          <p:cNvSpPr>
            <a:spLocks noChangeArrowheads="1"/>
          </p:cNvSpPr>
          <p:nvPr/>
        </p:nvSpPr>
        <p:spPr bwMode="auto">
          <a:xfrm>
            <a:off x="6334125" y="2055813"/>
            <a:ext cx="676275" cy="22542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en-US" sz="900" b="1">
                <a:solidFill>
                  <a:srgbClr val="FFFFFF"/>
                </a:solidFill>
                <a:latin typeface="Arial" pitchFamily="24" charset="0"/>
                <a:ea typeface="ＭＳ Ｐゴシック" charset="-128"/>
                <a:cs typeface="ＭＳ Ｐゴシック" charset="-128"/>
              </a:rPr>
              <a:t>CHURCH</a:t>
            </a:r>
          </a:p>
        </p:txBody>
      </p:sp>
      <p:sp>
        <p:nvSpPr>
          <p:cNvPr id="104527" name="Rectangle 79"/>
          <p:cNvSpPr>
            <a:spLocks noChangeArrowheads="1"/>
          </p:cNvSpPr>
          <p:nvPr/>
        </p:nvSpPr>
        <p:spPr bwMode="auto">
          <a:xfrm>
            <a:off x="4800600" y="2200275"/>
            <a:ext cx="976313" cy="21113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lgn="ctr">
              <a:defRPr/>
            </a:pPr>
            <a:r>
              <a:rPr lang="en-US" sz="800" b="1">
                <a:solidFill>
                  <a:srgbClr val="FFFFFF"/>
                </a:solidFill>
                <a:latin typeface="Arial" pitchFamily="24" charset="0"/>
                <a:ea typeface="ＭＳ Ｐゴシック" charset="-128"/>
                <a:cs typeface="ＭＳ Ｐゴシック" charset="-128"/>
              </a:rPr>
              <a:t>(National Focus)</a:t>
            </a:r>
          </a:p>
        </p:txBody>
      </p:sp>
      <p:graphicFrame>
        <p:nvGraphicFramePr>
          <p:cNvPr id="183357" name="Object 2"/>
          <p:cNvGraphicFramePr>
            <a:graphicFrameLocks/>
          </p:cNvGraphicFramePr>
          <p:nvPr/>
        </p:nvGraphicFramePr>
        <p:xfrm>
          <a:off x="7423150" y="85725"/>
          <a:ext cx="665163" cy="636588"/>
        </p:xfrm>
        <a:graphic>
          <a:graphicData uri="http://schemas.openxmlformats.org/presentationml/2006/ole">
            <mc:AlternateContent xmlns:mc="http://schemas.openxmlformats.org/markup-compatibility/2006">
              <mc:Choice xmlns:v="urn:schemas-microsoft-com:vml" Requires="v">
                <p:oleObj name="Microsoft ClipArt Gallery" r:id="rId3" imgW="2120900" imgH="2108200" progId="">
                  <p:embed/>
                </p:oleObj>
              </mc:Choice>
              <mc:Fallback>
                <p:oleObj name="Microsoft ClipArt Gallery" r:id="rId3" imgW="2120900" imgH="2108200" progId="">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3150" y="85725"/>
                        <a:ext cx="665163" cy="636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04529" name="Rectangle 81"/>
          <p:cNvSpPr>
            <a:spLocks noChangeArrowheads="1"/>
          </p:cNvSpPr>
          <p:nvPr/>
        </p:nvSpPr>
        <p:spPr bwMode="auto">
          <a:xfrm>
            <a:off x="5932488" y="2200275"/>
            <a:ext cx="1479550" cy="21113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lgn="ctr">
              <a:defRPr/>
            </a:pPr>
            <a:r>
              <a:rPr lang="en-US" sz="800" b="1" dirty="0">
                <a:solidFill>
                  <a:srgbClr val="FFFFFF"/>
                </a:solidFill>
                <a:latin typeface="Arial" pitchFamily="24" charset="0"/>
                <a:ea typeface="ＭＳ Ｐゴシック" charset="-128"/>
                <a:cs typeface="ＭＳ Ｐゴシック" charset="-128"/>
              </a:rPr>
              <a:t>The "New Man" (Eph. 2:15)</a:t>
            </a:r>
          </a:p>
        </p:txBody>
      </p:sp>
      <p:sp>
        <p:nvSpPr>
          <p:cNvPr id="183359" name="Line 82"/>
          <p:cNvSpPr>
            <a:spLocks noChangeShapeType="1"/>
          </p:cNvSpPr>
          <p:nvPr/>
        </p:nvSpPr>
        <p:spPr bwMode="auto">
          <a:xfrm>
            <a:off x="5815013" y="2076450"/>
            <a:ext cx="0" cy="118586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4531" name="Rectangle 83"/>
          <p:cNvSpPr>
            <a:spLocks noChangeArrowheads="1"/>
          </p:cNvSpPr>
          <p:nvPr/>
        </p:nvSpPr>
        <p:spPr bwMode="auto">
          <a:xfrm>
            <a:off x="8245475" y="5710238"/>
            <a:ext cx="863600" cy="3048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defRPr/>
            </a:pPr>
            <a:r>
              <a:rPr lang="en-US" sz="700" b="1" i="1" dirty="0">
                <a:solidFill>
                  <a:srgbClr val="FFFFFF"/>
                </a:solidFill>
                <a:latin typeface="Arial" pitchFamily="24" charset="0"/>
                <a:ea typeface="ＭＳ Ｐゴシック" charset="-128"/>
                <a:cs typeface="ＭＳ Ｐゴシック" charset="-128"/>
              </a:rPr>
              <a:t>Sixth Edition</a:t>
            </a:r>
          </a:p>
          <a:p>
            <a:pPr>
              <a:defRPr/>
            </a:pPr>
            <a:r>
              <a:rPr lang="en-US" sz="700" b="1" i="1" dirty="0">
                <a:solidFill>
                  <a:srgbClr val="FFFFFF"/>
                </a:solidFill>
                <a:latin typeface="Arial" pitchFamily="24" charset="0"/>
                <a:ea typeface="ＭＳ Ｐゴシック" charset="-128"/>
                <a:cs typeface="ＭＳ Ｐゴシック" charset="-128"/>
              </a:rPr>
              <a:t>15 June 2012</a:t>
            </a:r>
          </a:p>
        </p:txBody>
      </p:sp>
      <p:grpSp>
        <p:nvGrpSpPr>
          <p:cNvPr id="183361" name="Group 84"/>
          <p:cNvGrpSpPr>
            <a:grpSpLocks/>
          </p:cNvGrpSpPr>
          <p:nvPr/>
        </p:nvGrpSpPr>
        <p:grpSpPr bwMode="auto">
          <a:xfrm>
            <a:off x="1419225" y="2047875"/>
            <a:ext cx="165100" cy="176213"/>
            <a:chOff x="874" y="1315"/>
            <a:chExt cx="104" cy="111"/>
          </a:xfrm>
        </p:grpSpPr>
        <p:sp>
          <p:nvSpPr>
            <p:cNvPr id="183385" name="AutoShape 85"/>
            <p:cNvSpPr>
              <a:spLocks noChangeArrowheads="1"/>
            </p:cNvSpPr>
            <p:nvPr/>
          </p:nvSpPr>
          <p:spPr bwMode="auto">
            <a:xfrm>
              <a:off x="874" y="1315"/>
              <a:ext cx="100" cy="81"/>
            </a:xfrm>
            <a:prstGeom prst="triangle">
              <a:avLst>
                <a:gd name="adj" fmla="val 49995"/>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1" hangingPunct="1"/>
              <a:endParaRPr lang="en-US">
                <a:solidFill>
                  <a:srgbClr val="FFFFFF"/>
                </a:solidFill>
                <a:latin typeface="Times New Roman" charset="0"/>
              </a:endParaRPr>
            </a:p>
          </p:txBody>
        </p:sp>
        <p:sp>
          <p:nvSpPr>
            <p:cNvPr id="183386" name="AutoShape 86"/>
            <p:cNvSpPr>
              <a:spLocks noChangeArrowheads="1"/>
            </p:cNvSpPr>
            <p:nvPr/>
          </p:nvSpPr>
          <p:spPr bwMode="auto">
            <a:xfrm rot="10800000" flipH="1">
              <a:off x="876" y="1340"/>
              <a:ext cx="102" cy="86"/>
            </a:xfrm>
            <a:prstGeom prst="triangle">
              <a:avLst>
                <a:gd name="adj" fmla="val 49995"/>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1" hangingPunct="1"/>
              <a:endParaRPr lang="en-US">
                <a:solidFill>
                  <a:srgbClr val="FFFFFF"/>
                </a:solidFill>
                <a:latin typeface="Times New Roman" charset="0"/>
              </a:endParaRPr>
            </a:p>
          </p:txBody>
        </p:sp>
      </p:grpSp>
      <p:grpSp>
        <p:nvGrpSpPr>
          <p:cNvPr id="183362" name="Group 87"/>
          <p:cNvGrpSpPr>
            <a:grpSpLocks/>
          </p:cNvGrpSpPr>
          <p:nvPr/>
        </p:nvGrpSpPr>
        <p:grpSpPr bwMode="auto">
          <a:xfrm>
            <a:off x="2336800" y="3294063"/>
            <a:ext cx="288925" cy="222250"/>
            <a:chOff x="1452" y="2100"/>
            <a:chExt cx="182" cy="140"/>
          </a:xfrm>
        </p:grpSpPr>
        <p:sp>
          <p:nvSpPr>
            <p:cNvPr id="183380" name="Freeform 88"/>
            <p:cNvSpPr>
              <a:spLocks/>
            </p:cNvSpPr>
            <p:nvPr/>
          </p:nvSpPr>
          <p:spPr bwMode="auto">
            <a:xfrm>
              <a:off x="1452" y="2100"/>
              <a:ext cx="182" cy="97"/>
            </a:xfrm>
            <a:custGeom>
              <a:avLst/>
              <a:gdLst>
                <a:gd name="T0" fmla="*/ 0 w 182"/>
                <a:gd name="T1" fmla="*/ 96 h 97"/>
                <a:gd name="T2" fmla="*/ 23 w 182"/>
                <a:gd name="T3" fmla="*/ 0 h 97"/>
                <a:gd name="T4" fmla="*/ 45 w 182"/>
                <a:gd name="T5" fmla="*/ 48 h 97"/>
                <a:gd name="T6" fmla="*/ 47 w 182"/>
                <a:gd name="T7" fmla="*/ 49 h 97"/>
                <a:gd name="T8" fmla="*/ 68 w 182"/>
                <a:gd name="T9" fmla="*/ 0 h 97"/>
                <a:gd name="T10" fmla="*/ 91 w 182"/>
                <a:gd name="T11" fmla="*/ 48 h 97"/>
                <a:gd name="T12" fmla="*/ 113 w 182"/>
                <a:gd name="T13" fmla="*/ 0 h 97"/>
                <a:gd name="T14" fmla="*/ 136 w 182"/>
                <a:gd name="T15" fmla="*/ 48 h 97"/>
                <a:gd name="T16" fmla="*/ 158 w 182"/>
                <a:gd name="T17" fmla="*/ 0 h 97"/>
                <a:gd name="T18" fmla="*/ 181 w 182"/>
                <a:gd name="T19" fmla="*/ 96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97"/>
                <a:gd name="T32" fmla="*/ 182 w 182"/>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97">
                  <a:moveTo>
                    <a:pt x="0" y="96"/>
                  </a:moveTo>
                  <a:lnTo>
                    <a:pt x="23" y="0"/>
                  </a:lnTo>
                  <a:lnTo>
                    <a:pt x="45" y="48"/>
                  </a:lnTo>
                  <a:lnTo>
                    <a:pt x="47" y="49"/>
                  </a:lnTo>
                  <a:lnTo>
                    <a:pt x="68" y="0"/>
                  </a:lnTo>
                  <a:lnTo>
                    <a:pt x="91" y="48"/>
                  </a:lnTo>
                  <a:lnTo>
                    <a:pt x="113" y="0"/>
                  </a:lnTo>
                  <a:lnTo>
                    <a:pt x="136" y="48"/>
                  </a:lnTo>
                  <a:lnTo>
                    <a:pt x="158" y="0"/>
                  </a:lnTo>
                  <a:lnTo>
                    <a:pt x="181" y="96"/>
                  </a:lnTo>
                </a:path>
              </a:pathLst>
            </a:custGeom>
            <a:solidFill>
              <a:schemeClr val="folHlink"/>
            </a:solidFill>
            <a:ln w="12700" cap="rnd">
              <a:solidFill>
                <a:schemeClr val="tx1"/>
              </a:solidFill>
              <a:round/>
              <a:headEnd/>
              <a:tailEnd/>
            </a:ln>
          </p:spPr>
          <p:txBody>
            <a:bodyPr/>
            <a:lstStyle/>
            <a:p>
              <a:endParaRPr lang="en-US"/>
            </a:p>
          </p:txBody>
        </p:sp>
        <p:sp>
          <p:nvSpPr>
            <p:cNvPr id="183381" name="Rectangle 89"/>
            <p:cNvSpPr>
              <a:spLocks noChangeArrowheads="1"/>
            </p:cNvSpPr>
            <p:nvPr/>
          </p:nvSpPr>
          <p:spPr bwMode="auto">
            <a:xfrm>
              <a:off x="1452" y="2196"/>
              <a:ext cx="181" cy="24"/>
            </a:xfrm>
            <a:prstGeom prst="rect">
              <a:avLst/>
            </a:prstGeom>
            <a:solidFill>
              <a:schemeClr val="folHlink"/>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1" hangingPunct="1"/>
              <a:endParaRPr lang="en-US">
                <a:solidFill>
                  <a:srgbClr val="FFFFFF"/>
                </a:solidFill>
                <a:latin typeface="Times New Roman" charset="0"/>
              </a:endParaRPr>
            </a:p>
          </p:txBody>
        </p:sp>
        <p:sp>
          <p:nvSpPr>
            <p:cNvPr id="183382" name="Oval 90"/>
            <p:cNvSpPr>
              <a:spLocks noChangeArrowheads="1"/>
            </p:cNvSpPr>
            <p:nvPr/>
          </p:nvSpPr>
          <p:spPr bwMode="auto">
            <a:xfrm>
              <a:off x="1456" y="2200"/>
              <a:ext cx="173" cy="40"/>
            </a:xfrm>
            <a:prstGeom prst="ellipse">
              <a:avLst/>
            </a:prstGeom>
            <a:solidFill>
              <a:schemeClr val="hlink"/>
            </a:solidFill>
            <a:ln w="12700">
              <a:solidFill>
                <a:schemeClr val="tx1"/>
              </a:solidFill>
              <a:round/>
              <a:headEnd/>
              <a:tailEnd/>
            </a:ln>
          </p:spPr>
          <p:txBody>
            <a:bodyPr wrap="none" anchor="ctr"/>
            <a:lstStyle/>
            <a:p>
              <a:pPr eaLnBrk="1" hangingPunct="1"/>
              <a:endParaRPr lang="en-US">
                <a:solidFill>
                  <a:srgbClr val="FFFFFF"/>
                </a:solidFill>
                <a:latin typeface="Times New Roman" charset="0"/>
              </a:endParaRPr>
            </a:p>
          </p:txBody>
        </p:sp>
        <p:sp>
          <p:nvSpPr>
            <p:cNvPr id="183383" name="Line 91"/>
            <p:cNvSpPr>
              <a:spLocks noChangeShapeType="1"/>
            </p:cNvSpPr>
            <p:nvPr/>
          </p:nvSpPr>
          <p:spPr bwMode="auto">
            <a:xfrm>
              <a:off x="1452" y="2196"/>
              <a:ext cx="0" cy="2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3384" name="Line 92"/>
            <p:cNvSpPr>
              <a:spLocks noChangeShapeType="1"/>
            </p:cNvSpPr>
            <p:nvPr/>
          </p:nvSpPr>
          <p:spPr bwMode="auto">
            <a:xfrm>
              <a:off x="1633" y="2196"/>
              <a:ext cx="0" cy="2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83363" name="Group 93"/>
          <p:cNvGrpSpPr>
            <a:grpSpLocks/>
          </p:cNvGrpSpPr>
          <p:nvPr/>
        </p:nvGrpSpPr>
        <p:grpSpPr bwMode="auto">
          <a:xfrm>
            <a:off x="1806575" y="1389063"/>
            <a:ext cx="298450" cy="238125"/>
            <a:chOff x="1118" y="900"/>
            <a:chExt cx="188" cy="150"/>
          </a:xfrm>
        </p:grpSpPr>
        <p:grpSp>
          <p:nvGrpSpPr>
            <p:cNvPr id="183374" name="Group 94"/>
            <p:cNvGrpSpPr>
              <a:grpSpLocks/>
            </p:cNvGrpSpPr>
            <p:nvPr/>
          </p:nvGrpSpPr>
          <p:grpSpPr bwMode="auto">
            <a:xfrm>
              <a:off x="1118" y="900"/>
              <a:ext cx="84" cy="150"/>
              <a:chOff x="1118" y="900"/>
              <a:chExt cx="84" cy="150"/>
            </a:xfrm>
          </p:grpSpPr>
          <p:sp>
            <p:nvSpPr>
              <p:cNvPr id="183378" name="Rectangle 95"/>
              <p:cNvSpPr>
                <a:spLocks noChangeArrowheads="1"/>
              </p:cNvSpPr>
              <p:nvPr/>
            </p:nvSpPr>
            <p:spPr bwMode="auto">
              <a:xfrm>
                <a:off x="1118" y="935"/>
                <a:ext cx="84" cy="115"/>
              </a:xfrm>
              <a:prstGeom prst="rect">
                <a:avLst/>
              </a:prstGeom>
              <a:solidFill>
                <a:schemeClr val="accent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1" hangingPunct="1"/>
                <a:endParaRPr lang="en-US">
                  <a:solidFill>
                    <a:srgbClr val="FFFFFF"/>
                  </a:solidFill>
                  <a:cs typeface="Arial" charset="0"/>
                </a:endParaRPr>
              </a:p>
            </p:txBody>
          </p:sp>
          <p:sp>
            <p:nvSpPr>
              <p:cNvPr id="183379" name="Oval 96"/>
              <p:cNvSpPr>
                <a:spLocks noChangeArrowheads="1"/>
              </p:cNvSpPr>
              <p:nvPr/>
            </p:nvSpPr>
            <p:spPr bwMode="auto">
              <a:xfrm>
                <a:off x="1118" y="900"/>
                <a:ext cx="84" cy="56"/>
              </a:xfrm>
              <a:prstGeom prst="ellipse">
                <a:avLst/>
              </a:prstGeom>
              <a:solidFill>
                <a:schemeClr val="accent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eaLnBrk="1" hangingPunct="1"/>
                <a:endParaRPr lang="en-US">
                  <a:solidFill>
                    <a:srgbClr val="FFFFFF"/>
                  </a:solidFill>
                  <a:cs typeface="Arial" charset="0"/>
                </a:endParaRPr>
              </a:p>
            </p:txBody>
          </p:sp>
        </p:grpSp>
        <p:grpSp>
          <p:nvGrpSpPr>
            <p:cNvPr id="183375" name="Group 97"/>
            <p:cNvGrpSpPr>
              <a:grpSpLocks/>
            </p:cNvGrpSpPr>
            <p:nvPr/>
          </p:nvGrpSpPr>
          <p:grpSpPr bwMode="auto">
            <a:xfrm>
              <a:off x="1222" y="900"/>
              <a:ext cx="84" cy="150"/>
              <a:chOff x="1222" y="900"/>
              <a:chExt cx="84" cy="150"/>
            </a:xfrm>
          </p:grpSpPr>
          <p:sp>
            <p:nvSpPr>
              <p:cNvPr id="183376" name="Rectangle 98"/>
              <p:cNvSpPr>
                <a:spLocks noChangeArrowheads="1"/>
              </p:cNvSpPr>
              <p:nvPr/>
            </p:nvSpPr>
            <p:spPr bwMode="auto">
              <a:xfrm>
                <a:off x="1222" y="935"/>
                <a:ext cx="84" cy="115"/>
              </a:xfrm>
              <a:prstGeom prst="rect">
                <a:avLst/>
              </a:prstGeom>
              <a:solidFill>
                <a:schemeClr val="accent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1" hangingPunct="1"/>
                <a:endParaRPr lang="en-US">
                  <a:solidFill>
                    <a:srgbClr val="FFFFFF"/>
                  </a:solidFill>
                  <a:cs typeface="Arial" charset="0"/>
                </a:endParaRPr>
              </a:p>
            </p:txBody>
          </p:sp>
          <p:sp>
            <p:nvSpPr>
              <p:cNvPr id="183377" name="Oval 99"/>
              <p:cNvSpPr>
                <a:spLocks noChangeArrowheads="1"/>
              </p:cNvSpPr>
              <p:nvPr/>
            </p:nvSpPr>
            <p:spPr bwMode="auto">
              <a:xfrm>
                <a:off x="1222" y="900"/>
                <a:ext cx="84" cy="56"/>
              </a:xfrm>
              <a:prstGeom prst="ellipse">
                <a:avLst/>
              </a:prstGeom>
              <a:solidFill>
                <a:schemeClr val="accent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eaLnBrk="1" hangingPunct="1"/>
                <a:endParaRPr lang="en-US">
                  <a:solidFill>
                    <a:srgbClr val="FFFFFF"/>
                  </a:solidFill>
                  <a:cs typeface="Arial" charset="0"/>
                </a:endParaRPr>
              </a:p>
            </p:txBody>
          </p:sp>
        </p:grpSp>
      </p:grpSp>
      <p:sp>
        <p:nvSpPr>
          <p:cNvPr id="104548" name="Rectangle 100"/>
          <p:cNvSpPr>
            <a:spLocks noChangeArrowheads="1"/>
          </p:cNvSpPr>
          <p:nvPr/>
        </p:nvSpPr>
        <p:spPr bwMode="auto">
          <a:xfrm>
            <a:off x="7761288" y="4587875"/>
            <a:ext cx="771525" cy="822325"/>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algn="ctr">
              <a:defRPr/>
            </a:pPr>
            <a:r>
              <a:rPr lang="en-US" sz="800" b="1">
                <a:solidFill>
                  <a:srgbClr val="000000"/>
                </a:solidFill>
                <a:latin typeface="Arial" pitchFamily="24" charset="0"/>
                <a:ea typeface="ＭＳ Ｐゴシック" charset="-128"/>
                <a:cs typeface="ＭＳ Ｐゴシック" charset="-128"/>
              </a:rPr>
              <a:t>All 5 elements fulfilled in national restoration (Zech. 8)</a:t>
            </a:r>
          </a:p>
        </p:txBody>
      </p:sp>
      <p:sp>
        <p:nvSpPr>
          <p:cNvPr id="104549" name="Rectangle 101"/>
          <p:cNvSpPr>
            <a:spLocks noChangeArrowheads="1"/>
          </p:cNvSpPr>
          <p:nvPr/>
        </p:nvSpPr>
        <p:spPr bwMode="auto">
          <a:xfrm>
            <a:off x="8448675" y="4572000"/>
            <a:ext cx="669925" cy="822325"/>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algn="ctr">
              <a:defRPr/>
            </a:pPr>
            <a:r>
              <a:rPr lang="en-US" sz="800" b="1">
                <a:solidFill>
                  <a:srgbClr val="000000"/>
                </a:solidFill>
                <a:latin typeface="Arial" pitchFamily="24" charset="0"/>
                <a:ea typeface="ＭＳ Ｐゴシック" charset="-128"/>
                <a:cs typeface="ＭＳ Ｐゴシック" charset="-128"/>
              </a:rPr>
              <a:t>All </a:t>
            </a:r>
          </a:p>
          <a:p>
            <a:pPr algn="ctr">
              <a:defRPr/>
            </a:pPr>
            <a:r>
              <a:rPr lang="en-US" sz="800" b="1">
                <a:solidFill>
                  <a:srgbClr val="000000"/>
                </a:solidFill>
                <a:latin typeface="Arial" pitchFamily="24" charset="0"/>
                <a:ea typeface="ＭＳ Ｐゴシック" charset="-128"/>
                <a:cs typeface="ＭＳ Ｐゴシック" charset="-128"/>
              </a:rPr>
              <a:t>things made new! </a:t>
            </a:r>
          </a:p>
          <a:p>
            <a:pPr algn="ctr">
              <a:defRPr/>
            </a:pPr>
            <a:r>
              <a:rPr lang="en-US" sz="800" b="1">
                <a:solidFill>
                  <a:srgbClr val="000000"/>
                </a:solidFill>
                <a:latin typeface="Arial" pitchFamily="24" charset="0"/>
                <a:ea typeface="ＭＳ Ｐゴシック" charset="-128"/>
                <a:cs typeface="ＭＳ Ｐゴシック" charset="-128"/>
              </a:rPr>
              <a:t>(Rev. 21:5)</a:t>
            </a:r>
          </a:p>
        </p:txBody>
      </p:sp>
      <p:sp>
        <p:nvSpPr>
          <p:cNvPr id="104550" name="Rectangle 102"/>
          <p:cNvSpPr>
            <a:spLocks noChangeArrowheads="1"/>
          </p:cNvSpPr>
          <p:nvPr/>
        </p:nvSpPr>
        <p:spPr bwMode="auto">
          <a:xfrm>
            <a:off x="2055813" y="5926138"/>
            <a:ext cx="3738562"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defRPr/>
            </a:pPr>
            <a:r>
              <a:rPr lang="en-US" sz="800" b="1">
                <a:solidFill>
                  <a:srgbClr val="FFFFFF"/>
                </a:solidFill>
                <a:latin typeface="Arial" pitchFamily="24" charset="0"/>
                <a:ea typeface="ＭＳ Ｐゴシック" charset="-128"/>
                <a:cs typeface="ＭＳ Ｐゴシック" charset="-128"/>
              </a:rPr>
              <a:t>Temporary (Gal. 3:19) and conditional (Deut. 28) to reveal sin (Rom. 7:7) and regulate Israel (Gal. 3:23-25)</a:t>
            </a:r>
          </a:p>
        </p:txBody>
      </p:sp>
      <p:sp>
        <p:nvSpPr>
          <p:cNvPr id="104551" name="Rectangle 103"/>
          <p:cNvSpPr>
            <a:spLocks noChangeArrowheads="1"/>
          </p:cNvSpPr>
          <p:nvPr/>
        </p:nvSpPr>
        <p:spPr bwMode="auto">
          <a:xfrm>
            <a:off x="5894388" y="5765800"/>
            <a:ext cx="1820862" cy="458788"/>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dirty="0">
                <a:solidFill>
                  <a:srgbClr val="FFFFFF"/>
                </a:solidFill>
                <a:latin typeface="Arial" pitchFamily="24" charset="0"/>
                <a:ea typeface="ＭＳ Ｐゴシック" charset="-128"/>
                <a:cs typeface="ＭＳ Ｐゴシック" charset="-128"/>
              </a:rPr>
              <a:t>Law abolished, fulfilled, and replaced at the cross (Rom. 7:1-6;1 Cor. 9:19-21; Heb. 8:13)</a:t>
            </a:r>
          </a:p>
        </p:txBody>
      </p:sp>
      <p:sp>
        <p:nvSpPr>
          <p:cNvPr id="104552" name="Rectangle 104"/>
          <p:cNvSpPr>
            <a:spLocks noChangeArrowheads="1"/>
          </p:cNvSpPr>
          <p:nvPr/>
        </p:nvSpPr>
        <p:spPr bwMode="auto">
          <a:xfrm>
            <a:off x="3463925" y="1760538"/>
            <a:ext cx="2417763" cy="228600"/>
          </a:xfrm>
          <a:prstGeom prst="rect">
            <a:avLst/>
          </a:prstGeom>
          <a:noFill/>
          <a:ln w="12700">
            <a:noFill/>
            <a:miter lim="800000"/>
            <a:headEnd/>
            <a:tailEnd/>
          </a:ln>
          <a:effectLst/>
        </p:spPr>
        <p:txBody>
          <a:bodyPr lIns="90488" tIns="44450" rIns="90488" bIns="44450">
            <a:spAutoFit/>
          </a:bodyPr>
          <a:lstStyle/>
          <a:p>
            <a:pPr>
              <a:defRPr/>
            </a:pPr>
            <a:r>
              <a:rPr lang="en-US" sz="900" b="1" dirty="0">
                <a:solidFill>
                  <a:srgbClr val="FFFFFF"/>
                </a:solidFill>
                <a:effectLst>
                  <a:outerShdw blurRad="38100" dist="38100" dir="2700000" algn="tl">
                    <a:srgbClr val="000000"/>
                  </a:outerShdw>
                </a:effectLst>
                <a:cs typeface="Arial" charset="0"/>
              </a:rPr>
              <a:t>Genesis 6:18; 9:8-17</a:t>
            </a:r>
          </a:p>
        </p:txBody>
      </p:sp>
      <p:sp>
        <p:nvSpPr>
          <p:cNvPr id="104553" name="Text Box 105"/>
          <p:cNvSpPr txBox="1">
            <a:spLocks noChangeArrowheads="1"/>
          </p:cNvSpPr>
          <p:nvPr/>
        </p:nvSpPr>
        <p:spPr bwMode="auto">
          <a:xfrm>
            <a:off x="9285288" y="158750"/>
            <a:ext cx="542925" cy="461963"/>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algn="ctr">
              <a:defRPr/>
            </a:pPr>
            <a:r>
              <a:rPr lang="en-US" b="1" dirty="0">
                <a:solidFill>
                  <a:srgbClr val="FFFFFF"/>
                </a:solidFill>
                <a:latin typeface="Arial" pitchFamily="24" charset="0"/>
                <a:ea typeface="ＭＳ Ｐゴシック" charset="-128"/>
                <a:cs typeface="ＭＳ Ｐゴシック" charset="-128"/>
              </a:rPr>
              <a:t>9g</a:t>
            </a:r>
          </a:p>
        </p:txBody>
      </p:sp>
      <p:sp>
        <p:nvSpPr>
          <p:cNvPr id="104554" name="Rectangle 106"/>
          <p:cNvSpPr>
            <a:spLocks noChangeArrowheads="1"/>
          </p:cNvSpPr>
          <p:nvPr/>
        </p:nvSpPr>
        <p:spPr bwMode="auto">
          <a:xfrm>
            <a:off x="-685800" y="3886200"/>
            <a:ext cx="180975" cy="576263"/>
          </a:xfrm>
          <a:prstGeom prst="rect">
            <a:avLst/>
          </a:prstGeom>
          <a:noFill/>
          <a:ln w="12700">
            <a:noFill/>
            <a:miter lim="800000"/>
            <a:headEnd/>
            <a:tailEnd/>
          </a:ln>
          <a:effectLst>
            <a:outerShdw blurRad="63500" dist="38099" dir="2700000" algn="ctr" rotWithShape="0">
              <a:schemeClr val="hlink">
                <a:alpha val="50000"/>
              </a:schemeClr>
            </a:outerShdw>
          </a:effectLst>
        </p:spPr>
        <p:txBody>
          <a:bodyPr wrap="none" lIns="90488" tIns="44450" rIns="90488" bIns="44450">
            <a:spAutoFit/>
          </a:bodyPr>
          <a:lstStyle/>
          <a:p>
            <a:pPr>
              <a:defRPr/>
            </a:pPr>
            <a:endParaRPr lang="en-US" sz="3200" b="1">
              <a:solidFill>
                <a:srgbClr val="FFA040"/>
              </a:solidFill>
              <a:effectLst>
                <a:outerShdw blurRad="38100" dist="38100" dir="2700000" algn="tl">
                  <a:srgbClr val="000000"/>
                </a:outerShdw>
              </a:effectLst>
              <a:latin typeface="Braggadocio" pitchFamily="24" charset="0"/>
              <a:ea typeface="ＭＳ Ｐゴシック" charset="-128"/>
              <a:cs typeface="ＭＳ Ｐゴシック" charset="-128"/>
            </a:endParaRPr>
          </a:p>
        </p:txBody>
      </p:sp>
      <p:sp>
        <p:nvSpPr>
          <p:cNvPr id="104555" name="Rectangle 107"/>
          <p:cNvSpPr>
            <a:spLocks noGrp="1" noChangeArrowheads="1"/>
          </p:cNvSpPr>
          <p:nvPr>
            <p:ph type="ctrTitle"/>
          </p:nvPr>
        </p:nvSpPr>
        <p:spPr>
          <a:xfrm>
            <a:off x="0" y="228600"/>
            <a:ext cx="8001000" cy="533400"/>
          </a:xfrm>
          <a:ln w="12700">
            <a:miter lim="800000"/>
            <a:headEnd/>
            <a:tailEnd/>
          </a:ln>
          <a:effectLst>
            <a:outerShdw blurRad="63500" dist="35921" dir="2700000" algn="ctr" rotWithShape="0">
              <a:srgbClr val="000000">
                <a:alpha val="74998"/>
              </a:srgbClr>
            </a:outerShdw>
          </a:effectLst>
        </p:spPr>
        <p:txBody>
          <a:bodyPr/>
          <a:lstStyle/>
          <a:p>
            <a:pPr>
              <a:defRPr/>
            </a:pPr>
            <a:r>
              <a:rPr lang="en-US" sz="4000" dirty="0">
                <a:effectLst>
                  <a:glow rad="215900">
                    <a:schemeClr val="bg1">
                      <a:lumMod val="50000"/>
                      <a:alpha val="75000"/>
                    </a:schemeClr>
                  </a:glow>
                </a:effectLst>
                <a:latin typeface="Impact"/>
                <a:cs typeface="Impact"/>
              </a:rPr>
              <a:t>Kingdom &amp; Covenants Timeline</a:t>
            </a:r>
            <a:endParaRPr lang="en-US" sz="5400" dirty="0">
              <a:effectLst>
                <a:glow rad="215900">
                  <a:schemeClr val="bg1">
                    <a:lumMod val="50000"/>
                    <a:alpha val="75000"/>
                  </a:schemeClr>
                </a:glow>
              </a:effectLst>
              <a:latin typeface="Impact"/>
              <a:cs typeface="Impact"/>
            </a:endParaRPr>
          </a:p>
        </p:txBody>
      </p:sp>
      <p:sp>
        <p:nvSpPr>
          <p:cNvPr id="107" name="Text Box 105"/>
          <p:cNvSpPr txBox="1">
            <a:spLocks noChangeArrowheads="1"/>
          </p:cNvSpPr>
          <p:nvPr/>
        </p:nvSpPr>
        <p:spPr bwMode="auto">
          <a:xfrm>
            <a:off x="8386763" y="0"/>
            <a:ext cx="714375" cy="461963"/>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algn="ctr">
              <a:defRPr/>
            </a:pPr>
            <a:r>
              <a:rPr lang="en-US" b="1" dirty="0">
                <a:solidFill>
                  <a:srgbClr val="FFFFFF"/>
                </a:solidFill>
                <a:latin typeface="Arial" pitchFamily="-111" charset="0"/>
              </a:rPr>
              <a:t>25d</a:t>
            </a:r>
          </a:p>
        </p:txBody>
      </p:sp>
      <p:sp>
        <p:nvSpPr>
          <p:cNvPr id="108" name="Text Box 105"/>
          <p:cNvSpPr txBox="1">
            <a:spLocks noChangeArrowheads="1"/>
          </p:cNvSpPr>
          <p:nvPr/>
        </p:nvSpPr>
        <p:spPr bwMode="auto">
          <a:xfrm>
            <a:off x="9324975" y="765175"/>
            <a:ext cx="828675" cy="82232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algn="ctr">
              <a:defRPr/>
            </a:pPr>
            <a:r>
              <a:rPr lang="en-US" b="1" dirty="0">
                <a:solidFill>
                  <a:srgbClr val="FFFFFF"/>
                </a:solidFill>
                <a:latin typeface="Arial" pitchFamily="-111" charset="0"/>
              </a:rPr>
              <a:t>22 &amp;</a:t>
            </a:r>
          </a:p>
          <a:p>
            <a:pPr algn="ctr">
              <a:defRPr/>
            </a:pPr>
            <a:r>
              <a:rPr lang="en-US" b="1" dirty="0">
                <a:solidFill>
                  <a:srgbClr val="FFFFFF"/>
                </a:solidFill>
                <a:latin typeface="Arial" pitchFamily="-111" charset="0"/>
              </a:rPr>
              <a:t>337</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5" name="Picture 2" descr="b_bulb_glow"/>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5346" name="Picture 3" descr="international[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43000" y="914400"/>
            <a:ext cx="7239000"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5347" name="Title 5"/>
          <p:cNvSpPr>
            <a:spLocks noGrp="1"/>
          </p:cNvSpPr>
          <p:nvPr>
            <p:ph type="title" idx="4294967295"/>
          </p:nvPr>
        </p:nvSpPr>
        <p:spPr>
          <a:xfrm>
            <a:off x="0" y="0"/>
            <a:ext cx="9144000" cy="914400"/>
          </a:xfrm>
        </p:spPr>
        <p:txBody>
          <a:bodyPr/>
          <a:lstStyle/>
          <a:p>
            <a:pPr eaLnBrk="1" hangingPunct="1"/>
            <a:r>
              <a:rPr lang="en-US" sz="3200" i="1">
                <a:solidFill>
                  <a:srgbClr val="FFFFFF"/>
                </a:solidFill>
                <a:latin typeface="Arial" charset="0"/>
                <a:ea typeface="ＭＳ Ｐゴシック" charset="0"/>
                <a:cs typeface="ＭＳ Ｐゴシック" charset="0"/>
              </a:rPr>
              <a:t>Contrasting Two Key Covenants</a:t>
            </a:r>
          </a:p>
        </p:txBody>
      </p:sp>
      <p:sp>
        <p:nvSpPr>
          <p:cNvPr id="7" name="Text Box 5"/>
          <p:cNvSpPr txBox="1">
            <a:spLocks noChangeArrowheads="1"/>
          </p:cNvSpPr>
          <p:nvPr/>
        </p:nvSpPr>
        <p:spPr bwMode="auto">
          <a:xfrm>
            <a:off x="8451850" y="0"/>
            <a:ext cx="69215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b="1">
                <a:solidFill>
                  <a:srgbClr val="FFFFFF"/>
                </a:solidFill>
                <a:latin typeface="Arial" pitchFamily="-108" charset="0"/>
                <a:ea typeface="ＭＳ Ｐゴシック" pitchFamily="-108" charset="-128"/>
                <a:cs typeface="ＭＳ Ｐゴシック" pitchFamily="-108" charset="-128"/>
              </a:rPr>
              <a:t>25a</a:t>
            </a:r>
          </a:p>
        </p:txBody>
      </p:sp>
      <p:graphicFrame>
        <p:nvGraphicFramePr>
          <p:cNvPr id="313350" name="Group 6"/>
          <p:cNvGraphicFramePr>
            <a:graphicFrameLocks noGrp="1"/>
          </p:cNvGraphicFramePr>
          <p:nvPr/>
        </p:nvGraphicFramePr>
        <p:xfrm>
          <a:off x="76200" y="990600"/>
          <a:ext cx="8991600" cy="5715156"/>
        </p:xfrm>
        <a:graphic>
          <a:graphicData uri="http://schemas.openxmlformats.org/drawingml/2006/table">
            <a:tbl>
              <a:tblPr/>
              <a:tblGrid>
                <a:gridCol w="17526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609427">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rgbClr val="FFFFFF"/>
                        </a:solidFill>
                        <a:effectLst/>
                        <a:latin typeface="Arial" charset="0"/>
                        <a:ea typeface="ＭＳ Ｐゴシック" charset="0"/>
                        <a:cs typeface="ＭＳ Ｐゴシック" charset="0"/>
                      </a:endParaRPr>
                    </a:p>
                  </a:txBody>
                  <a:tcPr marT="45706" marB="45706" horzOverflow="overflow">
                    <a:lnL>
                      <a:noFill/>
                    </a:lnL>
                    <a:lnR>
                      <a:noFill/>
                    </a:lnR>
                    <a:lnT>
                      <a:noFill/>
                    </a:lnT>
                    <a:lnB>
                      <a:noFill/>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a:ln>
                            <a:noFill/>
                          </a:ln>
                          <a:solidFill>
                            <a:srgbClr val="FFFFFF"/>
                          </a:solidFill>
                          <a:effectLst/>
                          <a:latin typeface="Arial" charset="0"/>
                          <a:ea typeface="ＭＳ Ｐゴシック" charset="0"/>
                          <a:cs typeface="Times New Roman" charset="0"/>
                        </a:rPr>
                        <a:t>Abrahamic</a:t>
                      </a:r>
                    </a:p>
                  </a:txBody>
                  <a:tcPr marL="50800" marR="50800" marT="0" marB="0" horzOverflow="overflow">
                    <a:lnL>
                      <a:noFill/>
                    </a:lnL>
                    <a:lnR>
                      <a:noFill/>
                    </a:lnR>
                    <a:lnT>
                      <a:noFill/>
                    </a:lnT>
                    <a:lnB>
                      <a:noFill/>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a:ln>
                            <a:noFill/>
                          </a:ln>
                          <a:solidFill>
                            <a:srgbClr val="FFFFFF"/>
                          </a:solidFill>
                          <a:effectLst/>
                          <a:latin typeface="Arial" charset="0"/>
                          <a:ea typeface="ＭＳ Ｐゴシック" charset="0"/>
                          <a:cs typeface="Times New Roman" charset="0"/>
                        </a:rPr>
                        <a:t>Mosaic</a:t>
                      </a:r>
                    </a:p>
                  </a:txBody>
                  <a:tcPr marL="50800" marR="50800" marT="0" marB="0" horzOverflow="overflow">
                    <a:lnL>
                      <a:noFill/>
                    </a:lnL>
                    <a:lnR>
                      <a:noFill/>
                    </a:lnR>
                    <a:lnT>
                      <a:noFill/>
                    </a:lnT>
                    <a:lnB>
                      <a:noFill/>
                    </a:lnB>
                    <a:lnTlToBr>
                      <a:noFill/>
                    </a:lnTlToBr>
                    <a:lnBlToTr>
                      <a:noFill/>
                    </a:lnBlToTr>
                    <a:solidFill>
                      <a:srgbClr val="000000"/>
                    </a:solidFill>
                  </a:tcPr>
                </a:tc>
                <a:extLst>
                  <a:ext uri="{0D108BD9-81ED-4DB2-BD59-A6C34878D82A}">
                    <a16:rowId xmlns:a16="http://schemas.microsoft.com/office/drawing/2014/main" val="10000"/>
                  </a:ext>
                </a:extLst>
              </a:tr>
              <a:tr h="146298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a:ln>
                            <a:noFill/>
                          </a:ln>
                          <a:solidFill>
                            <a:srgbClr val="FFFFFF"/>
                          </a:solidFill>
                          <a:effectLst/>
                          <a:latin typeface="Arial" charset="0"/>
                          <a:ea typeface="ＭＳ Ｐゴシック" charset="0"/>
                          <a:cs typeface="Times New Roman" charset="0"/>
                        </a:rPr>
                        <a:t>Recipient </a:t>
                      </a:r>
                      <a:endParaRPr kumimoji="0" lang="en-US" sz="2400" b="1" i="0" u="none" strike="noStrike" cap="none" normalizeH="0" baseline="0">
                        <a:ln>
                          <a:noFill/>
                        </a:ln>
                        <a:solidFill>
                          <a:srgbClr val="FFFFFF"/>
                        </a:solidFill>
                        <a:effectLst/>
                        <a:latin typeface="Arial"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a:ln>
                            <a:noFill/>
                          </a:ln>
                          <a:solidFill>
                            <a:srgbClr val="FFFFFF"/>
                          </a:solidFill>
                          <a:effectLst/>
                          <a:latin typeface="Arial" charset="0"/>
                          <a:ea typeface="ＭＳ Ｐゴシック" charset="0"/>
                          <a:cs typeface="Times New Roman" charset="0"/>
                        </a:rPr>
                        <a:t>(Date &amp; Place)</a:t>
                      </a:r>
                      <a:endParaRPr kumimoji="0" lang="en-US" sz="2400" b="1" i="0" u="none" strike="noStrike" cap="none" normalizeH="0" baseline="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FF"/>
                          </a:solidFill>
                          <a:effectLst/>
                          <a:latin typeface="Arial" charset="0"/>
                          <a:ea typeface="ＭＳ Ｐゴシック" charset="0"/>
                          <a:cs typeface="Times New Roman" charset="0"/>
                        </a:rPr>
                        <a:t>Abraham as mediator for all nations in 2060 BC at Ur of the Chaldees</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FF"/>
                          </a:solidFill>
                          <a:effectLst/>
                          <a:latin typeface="Arial" charset="0"/>
                          <a:ea typeface="ＭＳ Ｐゴシック" charset="0"/>
                          <a:cs typeface="Times New Roman" charset="0"/>
                        </a:rPr>
                        <a:t>Moses as mediator for Israel in 1445 BC at Mount Sinai</a:t>
                      </a: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146298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a:ln>
                            <a:noFill/>
                          </a:ln>
                          <a:solidFill>
                            <a:srgbClr val="FFFFFF"/>
                          </a:solidFill>
                          <a:effectLst/>
                          <a:latin typeface="Arial" charset="0"/>
                          <a:ea typeface="ＭＳ Ｐゴシック" charset="0"/>
                          <a:cs typeface="Times New Roman" charset="0"/>
                        </a:rPr>
                        <a:t>Scripture</a:t>
                      </a:r>
                      <a:endParaRPr kumimoji="0" lang="en-US" sz="2400" b="1" i="0" u="none" strike="noStrike" cap="none" normalizeH="0" baseline="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FF"/>
                          </a:solidFill>
                          <a:effectLst/>
                          <a:latin typeface="Arial" charset="0"/>
                          <a:ea typeface="ＭＳ Ｐゴシック" charset="0"/>
                          <a:cs typeface="Times New Roman" charset="0"/>
                        </a:rPr>
                        <a:t>Genesis 12:1-3 (but formalized into a covenant in Genesis 15)</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FF"/>
                          </a:solidFill>
                          <a:effectLst/>
                          <a:latin typeface="Arial" charset="0"/>
                          <a:ea typeface="ＭＳ Ｐゴシック" charset="0"/>
                          <a:cs typeface="Times New Roman" charset="0"/>
                        </a:rPr>
                        <a:t>Exodus 20–31 is the heart of the covenant</a:t>
                      </a: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108236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a:ln>
                            <a:noFill/>
                          </a:ln>
                          <a:solidFill>
                            <a:srgbClr val="FFFFFF"/>
                          </a:solidFill>
                          <a:effectLst/>
                          <a:latin typeface="Arial" charset="0"/>
                          <a:ea typeface="ＭＳ Ｐゴシック" charset="0"/>
                          <a:cs typeface="Times New Roman" charset="0"/>
                        </a:rPr>
                        <a:t>Between God &amp;</a:t>
                      </a:r>
                      <a:endParaRPr kumimoji="0" lang="en-US" sz="2400" b="1" i="0" u="none" strike="noStrike" cap="none" normalizeH="0" baseline="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FF"/>
                          </a:solidFill>
                          <a:effectLst/>
                          <a:latin typeface="Arial" charset="0"/>
                          <a:ea typeface="ＭＳ Ｐゴシック" charset="0"/>
                          <a:cs typeface="Times New Roman" charset="0"/>
                        </a:rPr>
                        <a:t>A person (for a future nation)</a:t>
                      </a: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FF"/>
                          </a:solidFill>
                          <a:effectLst/>
                          <a:latin typeface="Arial" charset="0"/>
                          <a:ea typeface="ＭＳ Ｐゴシック" charset="0"/>
                          <a:cs typeface="Times New Roman" charset="0"/>
                        </a:rPr>
                        <a:t>A nation </a:t>
                      </a: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109723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a:ln>
                            <a:noFill/>
                          </a:ln>
                          <a:solidFill>
                            <a:srgbClr val="FFFFFF"/>
                          </a:solidFill>
                          <a:effectLst/>
                          <a:latin typeface="Arial" charset="0"/>
                          <a:ea typeface="ＭＳ Ｐゴシック" charset="0"/>
                          <a:cs typeface="Times New Roman" charset="0"/>
                        </a:rPr>
                        <a:t>Scope</a:t>
                      </a:r>
                      <a:endParaRPr kumimoji="0" lang="en-US" sz="2400" b="1" i="0" u="none" strike="noStrike" cap="none" normalizeH="0" baseline="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FFFF"/>
                          </a:solidFill>
                          <a:effectLst/>
                          <a:latin typeface="Arial" charset="0"/>
                          <a:ea typeface="ＭＳ Ｐゴシック" charset="0"/>
                          <a:cs typeface="Times New Roman" charset="0"/>
                        </a:rPr>
                        <a:t>Universal (</a:t>
                      </a:r>
                      <a:r>
                        <a:rPr kumimoji="0" lang="en-US" altLang="ja-JP" sz="2400" b="1" i="0" u="none" strike="noStrike" cap="none" normalizeH="0" baseline="0" dirty="0">
                          <a:ln>
                            <a:noFill/>
                          </a:ln>
                          <a:solidFill>
                            <a:srgbClr val="FFFFFF"/>
                          </a:solidFill>
                          <a:effectLst/>
                          <a:latin typeface="Arial" charset="0"/>
                          <a:ea typeface="ＭＳ Ｐゴシック" charset="0"/>
                          <a:cs typeface="Times New Roman" charset="0"/>
                        </a:rPr>
                        <a:t>"all peoples will be blessed through you")</a:t>
                      </a:r>
                      <a:endParaRPr kumimoji="0" lang="en-US" sz="2400" b="1" i="0" u="none" strike="noStrike" cap="none" normalizeH="0" baseline="0" dirty="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FF"/>
                          </a:solidFill>
                          <a:effectLst/>
                          <a:latin typeface="Arial" charset="0"/>
                          <a:ea typeface="ＭＳ Ｐゴシック" charset="0"/>
                          <a:cs typeface="Times New Roman" charset="0"/>
                        </a:rPr>
                        <a:t>Only Israel received the Law (Deut. 4:8; Ps. 147:20)</a:t>
                      </a: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ransition spd="slow">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3" name="Picture 2" descr="b_bulb_glow"/>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7394" name="Picture 3" descr="international[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43000" y="914400"/>
            <a:ext cx="7239000"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7395" name="Title 5"/>
          <p:cNvSpPr>
            <a:spLocks noGrp="1"/>
          </p:cNvSpPr>
          <p:nvPr>
            <p:ph type="title" idx="4294967295"/>
          </p:nvPr>
        </p:nvSpPr>
        <p:spPr>
          <a:xfrm>
            <a:off x="0" y="0"/>
            <a:ext cx="9144000" cy="914400"/>
          </a:xfrm>
        </p:spPr>
        <p:txBody>
          <a:bodyPr/>
          <a:lstStyle/>
          <a:p>
            <a:pPr eaLnBrk="1" hangingPunct="1"/>
            <a:r>
              <a:rPr lang="en-US" sz="3200" i="1">
                <a:solidFill>
                  <a:srgbClr val="FFFFFF"/>
                </a:solidFill>
                <a:latin typeface="Arial" charset="0"/>
                <a:ea typeface="ＭＳ Ｐゴシック" charset="0"/>
                <a:cs typeface="ＭＳ Ｐゴシック" charset="0"/>
              </a:rPr>
              <a:t>Contrasting Two Key Covenants</a:t>
            </a:r>
          </a:p>
        </p:txBody>
      </p:sp>
      <p:sp>
        <p:nvSpPr>
          <p:cNvPr id="7" name="Text Box 5"/>
          <p:cNvSpPr txBox="1">
            <a:spLocks noChangeArrowheads="1"/>
          </p:cNvSpPr>
          <p:nvPr/>
        </p:nvSpPr>
        <p:spPr bwMode="auto">
          <a:xfrm>
            <a:off x="8451850" y="0"/>
            <a:ext cx="69215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b="1">
                <a:solidFill>
                  <a:srgbClr val="FFFFFF"/>
                </a:solidFill>
                <a:latin typeface="Arial" pitchFamily="-108" charset="0"/>
                <a:ea typeface="ＭＳ Ｐゴシック" pitchFamily="-108" charset="-128"/>
                <a:cs typeface="ＭＳ Ｐゴシック" pitchFamily="-108" charset="-128"/>
              </a:rPr>
              <a:t>25a</a:t>
            </a:r>
          </a:p>
        </p:txBody>
      </p:sp>
      <p:graphicFrame>
        <p:nvGraphicFramePr>
          <p:cNvPr id="315398" name="Group 1030"/>
          <p:cNvGraphicFramePr>
            <a:graphicFrameLocks noGrp="1"/>
          </p:cNvGraphicFramePr>
          <p:nvPr/>
        </p:nvGraphicFramePr>
        <p:xfrm>
          <a:off x="76200" y="990600"/>
          <a:ext cx="8991600" cy="5700735"/>
        </p:xfrm>
        <a:graphic>
          <a:graphicData uri="http://schemas.openxmlformats.org/drawingml/2006/table">
            <a:tbl>
              <a:tblPr/>
              <a:tblGrid>
                <a:gridCol w="17526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60953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rgbClr val="FFFFFF"/>
                        </a:solidFill>
                        <a:effectLst/>
                        <a:latin typeface="Arial" charset="0"/>
                        <a:ea typeface="ＭＳ Ｐゴシック" charset="0"/>
                        <a:cs typeface="ＭＳ Ｐゴシック" charset="0"/>
                      </a:endParaRPr>
                    </a:p>
                  </a:txBody>
                  <a:tcPr marT="45715" marB="45715" horzOverflow="overflow">
                    <a:lnL>
                      <a:noFill/>
                    </a:lnL>
                    <a:lnR>
                      <a:noFill/>
                    </a:lnR>
                    <a:lnT>
                      <a:noFill/>
                    </a:lnT>
                    <a:lnB>
                      <a:noFill/>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a:ln>
                            <a:noFill/>
                          </a:ln>
                          <a:solidFill>
                            <a:srgbClr val="FFFFFF"/>
                          </a:solidFill>
                          <a:effectLst/>
                          <a:latin typeface="Arial" charset="0"/>
                          <a:ea typeface="ＭＳ Ｐゴシック" charset="0"/>
                          <a:cs typeface="Times New Roman" charset="0"/>
                        </a:rPr>
                        <a:t>Abrahamic</a:t>
                      </a:r>
                    </a:p>
                  </a:txBody>
                  <a:tcPr marL="50800" marR="50800" marT="0" marB="0" horzOverflow="overflow">
                    <a:lnL>
                      <a:noFill/>
                    </a:lnL>
                    <a:lnR>
                      <a:noFill/>
                    </a:lnR>
                    <a:lnT>
                      <a:noFill/>
                    </a:lnT>
                    <a:lnB>
                      <a:noFill/>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a:ln>
                            <a:noFill/>
                          </a:ln>
                          <a:solidFill>
                            <a:srgbClr val="FFFFFF"/>
                          </a:solidFill>
                          <a:effectLst/>
                          <a:latin typeface="Arial" charset="0"/>
                          <a:ea typeface="ＭＳ Ｐゴシック" charset="0"/>
                          <a:cs typeface="Times New Roman" charset="0"/>
                        </a:rPr>
                        <a:t>Mosaic</a:t>
                      </a:r>
                    </a:p>
                  </a:txBody>
                  <a:tcPr marL="50800" marR="50800" marT="0" marB="0" horzOverflow="overflow">
                    <a:lnL>
                      <a:noFill/>
                    </a:lnL>
                    <a:lnR>
                      <a:noFill/>
                    </a:lnR>
                    <a:lnT>
                      <a:noFill/>
                    </a:lnT>
                    <a:lnB>
                      <a:noFill/>
                    </a:lnB>
                    <a:lnTlToBr>
                      <a:noFill/>
                    </a:lnTlToBr>
                    <a:lnBlToTr>
                      <a:noFill/>
                    </a:lnBlToTr>
                    <a:solidFill>
                      <a:srgbClr val="000000"/>
                    </a:solidFill>
                  </a:tcPr>
                </a:tc>
                <a:extLst>
                  <a:ext uri="{0D108BD9-81ED-4DB2-BD59-A6C34878D82A}">
                    <a16:rowId xmlns:a16="http://schemas.microsoft.com/office/drawing/2014/main" val="10000"/>
                  </a:ext>
                </a:extLst>
              </a:tr>
              <a:tr h="182878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a:ln>
                            <a:noFill/>
                          </a:ln>
                          <a:solidFill>
                            <a:schemeClr val="tx2"/>
                          </a:solidFill>
                          <a:effectLst/>
                          <a:latin typeface="Arial" charset="0"/>
                          <a:ea typeface="ＭＳ Ｐゴシック" charset="0"/>
                          <a:cs typeface="Times New Roman" charset="0"/>
                        </a:rPr>
                        <a:t>Promises</a:t>
                      </a:r>
                      <a:endParaRPr kumimoji="0" lang="en-US" sz="2400" b="1" i="0" u="none" strike="noStrike" cap="none" normalizeH="0" baseline="0">
                        <a:ln>
                          <a:noFill/>
                        </a:ln>
                        <a:solidFill>
                          <a:schemeClr val="tx2"/>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2"/>
                          </a:solidFill>
                          <a:effectLst/>
                          <a:latin typeface="Arial" charset="0"/>
                          <a:ea typeface="ＭＳ Ｐゴシック" charset="0"/>
                          <a:cs typeface="Times New Roman" charset="0"/>
                        </a:rPr>
                        <a:t>Land, seed, and blessing (without indication of time of fulfillment)</a:t>
                      </a: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2"/>
                          </a:solidFill>
                          <a:effectLst/>
                          <a:latin typeface="Arial" charset="0"/>
                          <a:ea typeface="ＭＳ Ｐゴシック" charset="0"/>
                          <a:cs typeface="Times New Roman" charset="0"/>
                        </a:rPr>
                        <a:t>Blessing for obedience and cursing for disobedience </a:t>
                      </a:r>
                      <a:br>
                        <a:rPr kumimoji="0" lang="en-US" sz="2400" b="1" i="0" u="none" strike="noStrike" cap="none" normalizeH="0" baseline="0">
                          <a:ln>
                            <a:noFill/>
                          </a:ln>
                          <a:solidFill>
                            <a:schemeClr val="tx2"/>
                          </a:solidFill>
                          <a:effectLst/>
                          <a:latin typeface="Arial" charset="0"/>
                          <a:ea typeface="ＭＳ Ｐゴシック" charset="0"/>
                          <a:cs typeface="Times New Roman" charset="0"/>
                        </a:rPr>
                      </a:br>
                      <a:r>
                        <a:rPr kumimoji="0" lang="en-US" sz="2400" b="1" i="0" u="none" strike="noStrike" cap="none" normalizeH="0" baseline="0">
                          <a:ln>
                            <a:noFill/>
                          </a:ln>
                          <a:solidFill>
                            <a:schemeClr val="tx2"/>
                          </a:solidFill>
                          <a:effectLst/>
                          <a:latin typeface="Arial" charset="0"/>
                          <a:ea typeface="ＭＳ Ｐゴシック" charset="0"/>
                          <a:cs typeface="Times New Roman" charset="0"/>
                        </a:rPr>
                        <a:t>(Lev. 26; Deut. 28)</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2"/>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108256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a:ln>
                            <a:noFill/>
                          </a:ln>
                          <a:solidFill>
                            <a:schemeClr val="tx2"/>
                          </a:solidFill>
                          <a:effectLst/>
                          <a:latin typeface="Arial" charset="0"/>
                          <a:ea typeface="ＭＳ Ｐゴシック" charset="0"/>
                          <a:cs typeface="Times New Roman" charset="0"/>
                        </a:rPr>
                        <a:t>Conditions</a:t>
                      </a:r>
                      <a:endParaRPr kumimoji="0" lang="en-US" sz="2400" b="1" i="0" u="none" strike="noStrike" cap="none" normalizeH="0" baseline="0">
                        <a:ln>
                          <a:noFill/>
                        </a:ln>
                        <a:solidFill>
                          <a:schemeClr val="tx2"/>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2"/>
                          </a:solidFill>
                          <a:effectLst/>
                          <a:latin typeface="Arial" charset="0"/>
                          <a:ea typeface="ＭＳ Ｐゴシック" charset="0"/>
                          <a:cs typeface="Times New Roman" charset="0"/>
                        </a:rPr>
                        <a:t>Unconditional: </a:t>
                      </a:r>
                      <a:r>
                        <a:rPr kumimoji="0" lang="en-US" altLang="ja-JP" sz="2400" b="1" i="0" u="none" strike="noStrike" cap="none" normalizeH="0" baseline="0" dirty="0">
                          <a:ln>
                            <a:noFill/>
                          </a:ln>
                          <a:solidFill>
                            <a:schemeClr val="tx2"/>
                          </a:solidFill>
                          <a:effectLst/>
                          <a:latin typeface="Arial" charset="0"/>
                          <a:ea typeface="ＭＳ Ｐゴシック" charset="0"/>
                          <a:cs typeface="Times New Roman" charset="0"/>
                        </a:rPr>
                        <a:t>"I will…" </a:t>
                      </a:r>
                      <a:br>
                        <a:rPr kumimoji="0" lang="en-US" altLang="ja-JP" sz="2400" b="1" i="0" u="none" strike="noStrike" cap="none" normalizeH="0" baseline="0" dirty="0">
                          <a:ln>
                            <a:noFill/>
                          </a:ln>
                          <a:solidFill>
                            <a:schemeClr val="tx2"/>
                          </a:solidFill>
                          <a:effectLst/>
                          <a:latin typeface="Arial" charset="0"/>
                          <a:ea typeface="ＭＳ Ｐゴシック" charset="0"/>
                          <a:cs typeface="Times New Roman" charset="0"/>
                        </a:rPr>
                      </a:br>
                      <a:r>
                        <a:rPr kumimoji="0" lang="en-US" altLang="ja-JP" sz="2400" b="1" i="0" u="none" strike="noStrike" cap="none" normalizeH="0" baseline="0" dirty="0">
                          <a:ln>
                            <a:noFill/>
                          </a:ln>
                          <a:solidFill>
                            <a:schemeClr val="tx2"/>
                          </a:solidFill>
                          <a:effectLst/>
                          <a:latin typeface="Arial" charset="0"/>
                          <a:ea typeface="ＭＳ Ｐゴシック" charset="0"/>
                          <a:cs typeface="Times New Roman" charset="0"/>
                        </a:rPr>
                        <a:t>(Gen. 12:1-3)</a:t>
                      </a:r>
                      <a:endParaRPr kumimoji="0" lang="en-US" sz="2400" b="1" i="0" u="none" strike="noStrike" cap="none" normalizeH="0" baseline="0" dirty="0">
                        <a:ln>
                          <a:noFill/>
                        </a:ln>
                        <a:solidFill>
                          <a:schemeClr val="tx2"/>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2"/>
                          </a:solidFill>
                          <a:effectLst/>
                          <a:latin typeface="Arial" charset="0"/>
                          <a:ea typeface="ＭＳ Ｐゴシック" charset="0"/>
                          <a:cs typeface="Times New Roman" charset="0"/>
                        </a:rPr>
                        <a:t>Conditional: </a:t>
                      </a:r>
                      <a:r>
                        <a:rPr kumimoji="0" lang="en-US" altLang="ja-JP" sz="2400" b="1" i="0" u="none" strike="noStrike" cap="none" normalizeH="0" baseline="0" dirty="0">
                          <a:ln>
                            <a:noFill/>
                          </a:ln>
                          <a:solidFill>
                            <a:schemeClr val="tx2"/>
                          </a:solidFill>
                          <a:effectLst/>
                          <a:latin typeface="Arial" charset="0"/>
                          <a:ea typeface="ＭＳ Ｐゴシック" charset="0"/>
                          <a:cs typeface="Times New Roman" charset="0"/>
                        </a:rPr>
                        <a:t>"If you will…then I will…"</a:t>
                      </a:r>
                      <a:endParaRPr kumimoji="0" lang="en-US" sz="2400" b="1" i="0" u="none" strike="noStrike" cap="none" normalizeH="0" baseline="0" dirty="0">
                        <a:ln>
                          <a:noFill/>
                        </a:ln>
                        <a:solidFill>
                          <a:schemeClr val="tx2"/>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108256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a:ln>
                            <a:noFill/>
                          </a:ln>
                          <a:solidFill>
                            <a:schemeClr val="tx2"/>
                          </a:solidFill>
                          <a:effectLst/>
                          <a:latin typeface="Arial" charset="0"/>
                          <a:ea typeface="ＭＳ Ｐゴシック" charset="0"/>
                          <a:cs typeface="Times New Roman" charset="0"/>
                        </a:rPr>
                        <a:t>Partici-pation</a:t>
                      </a:r>
                      <a:endParaRPr kumimoji="0" lang="en-US" sz="2400" b="1" i="0" u="none" strike="noStrike" cap="none" normalizeH="0" baseline="0">
                        <a:ln>
                          <a:noFill/>
                        </a:ln>
                        <a:solidFill>
                          <a:schemeClr val="tx2"/>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2"/>
                          </a:solidFill>
                          <a:effectLst/>
                          <a:latin typeface="Arial" charset="0"/>
                          <a:ea typeface="ＭＳ Ｐゴシック" charset="0"/>
                          <a:cs typeface="Times New Roman" charset="0"/>
                        </a:rPr>
                        <a:t>Abraham asleep </a:t>
                      </a:r>
                      <a:br>
                        <a:rPr kumimoji="0" lang="en-US" sz="2400" b="1" i="0" u="none" strike="noStrike" cap="none" normalizeH="0" baseline="0">
                          <a:ln>
                            <a:noFill/>
                          </a:ln>
                          <a:solidFill>
                            <a:schemeClr val="tx2"/>
                          </a:solidFill>
                          <a:effectLst/>
                          <a:latin typeface="Arial" charset="0"/>
                          <a:ea typeface="ＭＳ Ｐゴシック" charset="0"/>
                          <a:cs typeface="Times New Roman" charset="0"/>
                        </a:rPr>
                      </a:br>
                      <a:r>
                        <a:rPr kumimoji="0" lang="en-US" sz="2400" b="1" i="0" u="none" strike="noStrike" cap="none" normalizeH="0" baseline="0">
                          <a:ln>
                            <a:noFill/>
                          </a:ln>
                          <a:solidFill>
                            <a:schemeClr val="tx2"/>
                          </a:solidFill>
                          <a:effectLst/>
                          <a:latin typeface="Arial" charset="0"/>
                          <a:ea typeface="ＭＳ Ｐゴシック" charset="0"/>
                          <a:cs typeface="Times New Roman" charset="0"/>
                        </a:rPr>
                        <a:t>(Gen. 15:17)</a:t>
                      </a: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2"/>
                          </a:solidFill>
                          <a:effectLst/>
                          <a:latin typeface="Arial" charset="0"/>
                          <a:ea typeface="ＭＳ Ｐゴシック" charset="0"/>
                          <a:cs typeface="Times New Roman" charset="0"/>
                        </a:rPr>
                        <a:t>Israel agreed to obey (Exod. 19:8)</a:t>
                      </a: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109727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a:ln>
                            <a:noFill/>
                          </a:ln>
                          <a:solidFill>
                            <a:schemeClr val="tx2"/>
                          </a:solidFill>
                          <a:effectLst/>
                          <a:latin typeface="Arial" charset="0"/>
                          <a:ea typeface="ＭＳ Ｐゴシック" charset="0"/>
                          <a:cs typeface="Times New Roman" charset="0"/>
                        </a:rPr>
                        <a:t>Analogy</a:t>
                      </a:r>
                      <a:endParaRPr kumimoji="0" lang="en-US" sz="2400" b="1" i="0" u="none" strike="noStrike" cap="none" normalizeH="0" baseline="0">
                        <a:ln>
                          <a:noFill/>
                        </a:ln>
                        <a:solidFill>
                          <a:schemeClr val="tx2"/>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2"/>
                          </a:solidFill>
                          <a:effectLst/>
                          <a:latin typeface="Arial" charset="0"/>
                          <a:ea typeface="ＭＳ Ｐゴシック" charset="0"/>
                          <a:cs typeface="Times New Roman" charset="0"/>
                        </a:rPr>
                        <a:t>Father to son </a:t>
                      </a:r>
                      <a:br>
                        <a:rPr kumimoji="0" lang="en-US" sz="2400" b="1" i="0" u="none" strike="noStrike" cap="none" normalizeH="0" baseline="0">
                          <a:ln>
                            <a:noFill/>
                          </a:ln>
                          <a:solidFill>
                            <a:schemeClr val="tx2"/>
                          </a:solidFill>
                          <a:effectLst/>
                          <a:latin typeface="Arial" charset="0"/>
                          <a:ea typeface="ＭＳ Ｐゴシック" charset="0"/>
                          <a:cs typeface="Times New Roman" charset="0"/>
                        </a:rPr>
                      </a:br>
                      <a:r>
                        <a:rPr kumimoji="0" lang="en-US" sz="2400" b="1" i="0" u="none" strike="noStrike" cap="none" normalizeH="0" baseline="0">
                          <a:ln>
                            <a:noFill/>
                          </a:ln>
                          <a:solidFill>
                            <a:schemeClr val="tx2"/>
                          </a:solidFill>
                          <a:effectLst/>
                          <a:latin typeface="Arial" charset="0"/>
                          <a:ea typeface="ＭＳ Ｐゴシック" charset="0"/>
                          <a:cs typeface="Times New Roman" charset="0"/>
                        </a:rPr>
                        <a:t>(royal land grant)</a:t>
                      </a: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2"/>
                          </a:solidFill>
                          <a:effectLst/>
                          <a:latin typeface="Arial" charset="0"/>
                          <a:ea typeface="ＭＳ Ｐゴシック" charset="0"/>
                          <a:cs typeface="Times New Roman" charset="0"/>
                        </a:rPr>
                        <a:t>Suzerain (superior king) to vassal (servant nation)</a:t>
                      </a: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ransition spd="slow">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1" name="Picture 2" descr="b_bulb_glow"/>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9442" name="Picture 3" descr="international[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43000" y="914400"/>
            <a:ext cx="7239000"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9443" name="Title 5"/>
          <p:cNvSpPr>
            <a:spLocks noGrp="1"/>
          </p:cNvSpPr>
          <p:nvPr>
            <p:ph type="title" idx="4294967295"/>
          </p:nvPr>
        </p:nvSpPr>
        <p:spPr>
          <a:xfrm>
            <a:off x="0" y="0"/>
            <a:ext cx="9144000" cy="914400"/>
          </a:xfrm>
        </p:spPr>
        <p:txBody>
          <a:bodyPr/>
          <a:lstStyle/>
          <a:p>
            <a:pPr eaLnBrk="1" hangingPunct="1"/>
            <a:r>
              <a:rPr lang="en-US" sz="3200" i="1">
                <a:solidFill>
                  <a:srgbClr val="FFFFFF"/>
                </a:solidFill>
                <a:latin typeface="Arial" charset="0"/>
                <a:ea typeface="ＭＳ Ｐゴシック" charset="0"/>
                <a:cs typeface="ＭＳ Ｐゴシック" charset="0"/>
              </a:rPr>
              <a:t>Contrasting Two Key Covenants</a:t>
            </a:r>
          </a:p>
        </p:txBody>
      </p:sp>
      <p:sp>
        <p:nvSpPr>
          <p:cNvPr id="7" name="Text Box 5"/>
          <p:cNvSpPr txBox="1">
            <a:spLocks noChangeArrowheads="1"/>
          </p:cNvSpPr>
          <p:nvPr/>
        </p:nvSpPr>
        <p:spPr bwMode="auto">
          <a:xfrm>
            <a:off x="8451850" y="0"/>
            <a:ext cx="69215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b="1">
                <a:solidFill>
                  <a:srgbClr val="FFFFFF"/>
                </a:solidFill>
                <a:latin typeface="Arial" pitchFamily="-108" charset="0"/>
                <a:ea typeface="ＭＳ Ｐゴシック" pitchFamily="-108" charset="-128"/>
                <a:cs typeface="ＭＳ Ｐゴシック" pitchFamily="-108" charset="-128"/>
              </a:rPr>
              <a:t>25a</a:t>
            </a:r>
          </a:p>
        </p:txBody>
      </p:sp>
      <p:graphicFrame>
        <p:nvGraphicFramePr>
          <p:cNvPr id="317446" name="Group 6"/>
          <p:cNvGraphicFramePr>
            <a:graphicFrameLocks noGrp="1"/>
          </p:cNvGraphicFramePr>
          <p:nvPr/>
        </p:nvGraphicFramePr>
        <p:xfrm>
          <a:off x="76200" y="990600"/>
          <a:ext cx="8991600" cy="6081714"/>
        </p:xfrm>
        <a:graphic>
          <a:graphicData uri="http://schemas.openxmlformats.org/drawingml/2006/table">
            <a:tbl>
              <a:tblPr/>
              <a:tblGrid>
                <a:gridCol w="19050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609632">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rgbClr val="FFFFFF"/>
                        </a:solidFill>
                        <a:effectLst/>
                        <a:latin typeface="Arial" charset="0"/>
                        <a:ea typeface="ＭＳ Ｐゴシック" charset="0"/>
                        <a:cs typeface="ＭＳ Ｐゴシック" charset="0"/>
                      </a:endParaRPr>
                    </a:p>
                  </a:txBody>
                  <a:tcPr marT="45722" marB="45722" horzOverflow="overflow">
                    <a:lnL>
                      <a:noFill/>
                    </a:lnL>
                    <a:lnR>
                      <a:noFill/>
                    </a:lnR>
                    <a:lnT>
                      <a:noFill/>
                    </a:lnT>
                    <a:lnB>
                      <a:noFill/>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a:ln>
                            <a:noFill/>
                          </a:ln>
                          <a:solidFill>
                            <a:srgbClr val="FFFFFF"/>
                          </a:solidFill>
                          <a:effectLst/>
                          <a:latin typeface="Arial" charset="0"/>
                          <a:ea typeface="ＭＳ Ｐゴシック" charset="0"/>
                          <a:cs typeface="Times New Roman" charset="0"/>
                        </a:rPr>
                        <a:t>Abrahamic</a:t>
                      </a:r>
                    </a:p>
                  </a:txBody>
                  <a:tcPr marL="50800" marR="50800" marT="0" marB="0" horzOverflow="overflow">
                    <a:lnL>
                      <a:noFill/>
                    </a:lnL>
                    <a:lnR>
                      <a:noFill/>
                    </a:lnR>
                    <a:lnT>
                      <a:noFill/>
                    </a:lnT>
                    <a:lnB>
                      <a:noFill/>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a:ln>
                            <a:noFill/>
                          </a:ln>
                          <a:solidFill>
                            <a:srgbClr val="FFFFFF"/>
                          </a:solidFill>
                          <a:effectLst/>
                          <a:latin typeface="Arial" charset="0"/>
                          <a:ea typeface="ＭＳ Ｐゴシック" charset="0"/>
                          <a:cs typeface="Times New Roman" charset="0"/>
                        </a:rPr>
                        <a:t>Mosaic</a:t>
                      </a:r>
                    </a:p>
                  </a:txBody>
                  <a:tcPr marL="50800" marR="50800" marT="0" marB="0" horzOverflow="overflow">
                    <a:lnL>
                      <a:noFill/>
                    </a:lnL>
                    <a:lnR>
                      <a:noFill/>
                    </a:lnR>
                    <a:lnT>
                      <a:noFill/>
                    </a:lnT>
                    <a:lnB>
                      <a:noFill/>
                    </a:lnB>
                    <a:lnTlToBr>
                      <a:noFill/>
                    </a:lnTlToBr>
                    <a:lnBlToTr>
                      <a:noFill/>
                    </a:lnBlToTr>
                    <a:solidFill>
                      <a:srgbClr val="000000"/>
                    </a:solidFill>
                  </a:tcPr>
                </a:tc>
                <a:extLst>
                  <a:ext uri="{0D108BD9-81ED-4DB2-BD59-A6C34878D82A}">
                    <a16:rowId xmlns:a16="http://schemas.microsoft.com/office/drawing/2014/main" val="10000"/>
                  </a:ext>
                </a:extLst>
              </a:tr>
              <a:tr h="91444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a:ln>
                            <a:noFill/>
                          </a:ln>
                          <a:solidFill>
                            <a:srgbClr val="FFFFFF"/>
                          </a:solidFill>
                          <a:effectLst/>
                          <a:latin typeface="Arial" charset="0"/>
                          <a:ea typeface="ＭＳ Ｐゴシック" charset="0"/>
                          <a:cs typeface="Times New Roman" charset="0"/>
                        </a:rPr>
                        <a:t>Form</a:t>
                      </a:r>
                      <a:endParaRPr kumimoji="0" lang="en-US" sz="2400" b="1" i="0" u="none" strike="noStrike" cap="none" normalizeH="0" baseline="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FF"/>
                          </a:solidFill>
                          <a:effectLst/>
                          <a:latin typeface="Arial" charset="0"/>
                          <a:ea typeface="ＭＳ Ｐゴシック" charset="0"/>
                          <a:cs typeface="Times New Roman" charset="0"/>
                        </a:rPr>
                        <a:t>Oral (no written stipulations)</a:t>
                      </a: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FF"/>
                          </a:solidFill>
                          <a:effectLst/>
                          <a:latin typeface="Arial" charset="0"/>
                          <a:ea typeface="ＭＳ Ｐゴシック" charset="0"/>
                          <a:cs typeface="Times New Roman" charset="0"/>
                        </a:rPr>
                        <a:t>Written on tablets of stone &amp; Pentateuch</a:t>
                      </a: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182889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a:ln>
                            <a:noFill/>
                          </a:ln>
                          <a:solidFill>
                            <a:srgbClr val="FFFFFF"/>
                          </a:solidFill>
                          <a:effectLst/>
                          <a:latin typeface="Arial" charset="0"/>
                          <a:ea typeface="ＭＳ Ｐゴシック" charset="0"/>
                          <a:cs typeface="Times New Roman" charset="0"/>
                        </a:rPr>
                        <a:t>Emphasis</a:t>
                      </a:r>
                      <a:endParaRPr kumimoji="0" lang="en-US" sz="2400" b="1" i="0" u="none" strike="noStrike" cap="none" normalizeH="0" baseline="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FFFF"/>
                          </a:solidFill>
                          <a:effectLst/>
                          <a:latin typeface="Arial" charset="0"/>
                          <a:ea typeface="ＭＳ Ｐゴシック" charset="0"/>
                          <a:cs typeface="Times New Roman" charset="0"/>
                        </a:rPr>
                        <a:t>Blessing over discipline/judgment</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FFFF"/>
                          </a:solidFill>
                          <a:effectLst/>
                          <a:latin typeface="Arial" charset="0"/>
                          <a:ea typeface="ＭＳ Ｐゴシック" charset="0"/>
                          <a:cs typeface="Times New Roman" charset="0"/>
                        </a:rPr>
                        <a:t>(five </a:t>
                      </a:r>
                      <a:r>
                        <a:rPr kumimoji="0" lang="en-US" altLang="ja-JP" sz="2400" b="1" i="0" u="none" strike="noStrike" cap="none" normalizeH="0" baseline="0" dirty="0">
                          <a:ln>
                            <a:noFill/>
                          </a:ln>
                          <a:solidFill>
                            <a:srgbClr val="FFFFFF"/>
                          </a:solidFill>
                          <a:effectLst/>
                          <a:latin typeface="Arial" charset="0"/>
                          <a:ea typeface="ＭＳ Ｐゴシック" charset="0"/>
                          <a:cs typeface="Times New Roman" charset="0"/>
                        </a:rPr>
                        <a:t>"blessings" in Gen. 12:1-3)</a:t>
                      </a:r>
                      <a:endParaRPr kumimoji="0" lang="en-US" sz="2400" b="1" i="0" u="none" strike="noStrike" cap="none" normalizeH="0" baseline="0" dirty="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FF"/>
                          </a:solidFill>
                          <a:effectLst/>
                          <a:latin typeface="Arial" charset="0"/>
                          <a:ea typeface="ＭＳ Ｐゴシック" charset="0"/>
                          <a:cs typeface="Times New Roman" charset="0"/>
                        </a:rPr>
                        <a:t>Judgment/discipline over blessing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FF"/>
                          </a:solidFill>
                          <a:effectLst/>
                          <a:latin typeface="Arial" charset="0"/>
                          <a:ea typeface="ＭＳ Ｐゴシック" charset="0"/>
                          <a:cs typeface="Times New Roman" charset="0"/>
                        </a:rPr>
                        <a:t>(contrast Deut. 28:1-14 &amp; 28:15-68)</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91444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a:ln>
                            <a:noFill/>
                          </a:ln>
                          <a:solidFill>
                            <a:srgbClr val="FFFFFF"/>
                          </a:solidFill>
                          <a:effectLst/>
                          <a:latin typeface="Arial" charset="0"/>
                          <a:ea typeface="ＭＳ Ｐゴシック" charset="0"/>
                          <a:cs typeface="Times New Roman" charset="0"/>
                        </a:rPr>
                        <a:t>Christology</a:t>
                      </a:r>
                      <a:endParaRPr kumimoji="0" lang="en-US" sz="2400" b="1" i="0" u="none" strike="noStrike" cap="none" normalizeH="0" baseline="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FF"/>
                          </a:solidFill>
                          <a:effectLst/>
                          <a:latin typeface="Arial" charset="0"/>
                          <a:ea typeface="ＭＳ Ｐゴシック" charset="0"/>
                          <a:cs typeface="Times New Roman" charset="0"/>
                        </a:rPr>
                        <a:t>Ultimate seed </a:t>
                      </a:r>
                      <a:br>
                        <a:rPr kumimoji="0" lang="en-US" sz="2400" b="1" i="0" u="none" strike="noStrike" cap="none" normalizeH="0" baseline="0">
                          <a:ln>
                            <a:noFill/>
                          </a:ln>
                          <a:solidFill>
                            <a:srgbClr val="FFFFFF"/>
                          </a:solidFill>
                          <a:effectLst/>
                          <a:latin typeface="Arial" charset="0"/>
                          <a:ea typeface="ＭＳ Ｐゴシック" charset="0"/>
                          <a:cs typeface="Times New Roman" charset="0"/>
                        </a:rPr>
                      </a:br>
                      <a:r>
                        <a:rPr kumimoji="0" lang="en-US" sz="2400" b="1" i="0" u="none" strike="noStrike" cap="none" normalizeH="0" baseline="0">
                          <a:ln>
                            <a:noFill/>
                          </a:ln>
                          <a:solidFill>
                            <a:srgbClr val="FFFFFF"/>
                          </a:solidFill>
                          <a:effectLst/>
                          <a:latin typeface="Arial" charset="0"/>
                          <a:ea typeface="ＭＳ Ｐゴシック" charset="0"/>
                          <a:cs typeface="Times New Roman" charset="0"/>
                        </a:rPr>
                        <a:t>(Gen. 12:3; Gal. 3:16)</a:t>
                      </a: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FF"/>
                          </a:solidFill>
                          <a:effectLst/>
                          <a:latin typeface="Arial" charset="0"/>
                          <a:ea typeface="ＭＳ Ｐゴシック" charset="0"/>
                          <a:cs typeface="Times New Roman" charset="0"/>
                        </a:rPr>
                        <a:t>Typified in tabernacle (Heb. 8–10)</a:t>
                      </a: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73155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a:ln>
                            <a:noFill/>
                          </a:ln>
                          <a:solidFill>
                            <a:srgbClr val="FFFFFF"/>
                          </a:solidFill>
                          <a:effectLst/>
                          <a:latin typeface="Arial" charset="0"/>
                          <a:ea typeface="ＭＳ Ｐゴシック" charset="0"/>
                          <a:cs typeface="Times New Roman" charset="0"/>
                        </a:rPr>
                        <a:t>Sign</a:t>
                      </a:r>
                      <a:endParaRPr kumimoji="0" lang="en-US" sz="2400" b="1" i="0" u="none" strike="noStrike" cap="none" normalizeH="0" baseline="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FF"/>
                          </a:solidFill>
                          <a:effectLst/>
                          <a:latin typeface="Arial" charset="0"/>
                          <a:ea typeface="ＭＳ Ｐゴシック" charset="0"/>
                          <a:cs typeface="Times New Roman" charset="0"/>
                        </a:rPr>
                        <a:t>Circumcision (Gen. 17:11)</a:t>
                      </a: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FF"/>
                          </a:solidFill>
                          <a:effectLst/>
                          <a:latin typeface="Arial" charset="0"/>
                          <a:ea typeface="ＭＳ Ｐゴシック" charset="0"/>
                          <a:cs typeface="Times New Roman" charset="0"/>
                        </a:rPr>
                        <a:t>Sabbath (Exod. 31:13, 17)</a:t>
                      </a: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108273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a:ln>
                            <a:noFill/>
                          </a:ln>
                          <a:solidFill>
                            <a:srgbClr val="FFFFFF"/>
                          </a:solidFill>
                          <a:effectLst/>
                          <a:latin typeface="Arial" charset="0"/>
                          <a:ea typeface="ＭＳ Ｐゴシック" charset="0"/>
                          <a:cs typeface="Times New Roman" charset="0"/>
                        </a:rPr>
                        <a:t>End</a:t>
                      </a: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FFFF"/>
                          </a:solidFill>
                          <a:effectLst/>
                          <a:latin typeface="Arial" charset="0"/>
                          <a:ea typeface="ＭＳ Ｐゴシック" charset="0"/>
                          <a:cs typeface="Times New Roman" charset="0"/>
                        </a:rPr>
                        <a:t>Never ending (</a:t>
                      </a:r>
                      <a:r>
                        <a:rPr kumimoji="0" lang="en-US" altLang="ja-JP" sz="2400" b="1" i="0" u="none" strike="noStrike" cap="none" normalizeH="0" baseline="0" dirty="0">
                          <a:ln>
                            <a:noFill/>
                          </a:ln>
                          <a:solidFill>
                            <a:srgbClr val="FFFFFF"/>
                          </a:solidFill>
                          <a:effectLst/>
                          <a:latin typeface="Arial" charset="0"/>
                          <a:ea typeface="ＭＳ Ｐゴシック" charset="0"/>
                          <a:cs typeface="Times New Roman" charset="0"/>
                        </a:rPr>
                        <a:t>"eternal" in Gen. 17:8)</a:t>
                      </a:r>
                      <a:endParaRPr kumimoji="0" lang="en-US" sz="2400" b="1" i="0" u="none" strike="noStrike" cap="none" normalizeH="0" baseline="0" dirty="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FFFF"/>
                          </a:solidFill>
                          <a:effectLst/>
                          <a:latin typeface="Arial" charset="0"/>
                          <a:ea typeface="ＭＳ Ｐゴシック" charset="0"/>
                          <a:cs typeface="Times New Roman" charset="0"/>
                        </a:rPr>
                        <a:t>Ended at Christ</a:t>
                      </a:r>
                      <a:r>
                        <a:rPr kumimoji="0" lang="fr-FR" altLang="ja-JP" sz="2400" b="1" i="0" u="none" strike="noStrike" cap="none" normalizeH="0" baseline="0" dirty="0">
                          <a:ln>
                            <a:noFill/>
                          </a:ln>
                          <a:solidFill>
                            <a:srgbClr val="FFFFFF"/>
                          </a:solidFill>
                          <a:effectLst/>
                          <a:latin typeface="Arial" charset="0"/>
                          <a:ea typeface="ＭＳ Ｐゴシック" charset="0"/>
                          <a:cs typeface="Times New Roman" charset="0"/>
                        </a:rPr>
                        <a:t>'</a:t>
                      </a:r>
                      <a:r>
                        <a:rPr kumimoji="0" lang="en-US" altLang="ja-JP" sz="2400" b="1" i="0" u="none" strike="noStrike" cap="none" normalizeH="0" baseline="0" dirty="0">
                          <a:ln>
                            <a:noFill/>
                          </a:ln>
                          <a:solidFill>
                            <a:srgbClr val="FFFFFF"/>
                          </a:solidFill>
                          <a:effectLst/>
                          <a:latin typeface="Arial" charset="0"/>
                          <a:ea typeface="ＭＳ Ｐゴシック" charset="0"/>
                          <a:cs typeface="Times New Roman" charset="0"/>
                        </a:rPr>
                        <a:t>s death (Rom. 7:6; 10:4)</a:t>
                      </a:r>
                      <a:endParaRPr kumimoji="0" lang="en-US" sz="2400" b="1" i="0" u="none" strike="noStrike" cap="none" normalizeH="0" baseline="0" dirty="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transition spd="slow">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defRPr/>
            </a:pPr>
            <a:r>
              <a:rPr lang="en-US"/>
              <a:t>Covenant Implications</a:t>
            </a:r>
          </a:p>
        </p:txBody>
      </p:sp>
      <p:sp>
        <p:nvSpPr>
          <p:cNvPr id="134148" name="Text Box 4"/>
          <p:cNvSpPr txBox="1">
            <a:spLocks noChangeArrowheads="1"/>
          </p:cNvSpPr>
          <p:nvPr/>
        </p:nvSpPr>
        <p:spPr bwMode="auto">
          <a:xfrm>
            <a:off x="8382000" y="0"/>
            <a:ext cx="573088"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b="1">
                <a:solidFill>
                  <a:schemeClr val="bg1"/>
                </a:solidFill>
                <a:latin typeface="Tahoma" pitchFamily="-108" charset="-52"/>
                <a:ea typeface="ＭＳ Ｐゴシック" pitchFamily="-108" charset="-128"/>
                <a:cs typeface="ＭＳ Ｐゴシック" pitchFamily="-108" charset="-128"/>
              </a:rPr>
              <a:t>24</a:t>
            </a:r>
          </a:p>
        </p:txBody>
      </p:sp>
      <p:sp>
        <p:nvSpPr>
          <p:cNvPr id="134149" name="Rectangle 5"/>
          <p:cNvSpPr>
            <a:spLocks noChangeArrowheads="1"/>
          </p:cNvSpPr>
          <p:nvPr/>
        </p:nvSpPr>
        <p:spPr bwMode="auto">
          <a:xfrm>
            <a:off x="1447800" y="2514600"/>
            <a:ext cx="7162800" cy="3429000"/>
          </a:xfrm>
          <a:prstGeom prst="rect">
            <a:avLst/>
          </a:prstGeom>
          <a:noFill/>
          <a:ln w="9525">
            <a:noFill/>
            <a:miter lim="800000"/>
            <a:headEnd/>
            <a:tailEnd/>
          </a:ln>
          <a:effectLst>
            <a:outerShdw blurRad="50800" dist="12699" dir="5100221" algn="ctr" rotWithShape="0">
              <a:srgbClr val="FFFFFF">
                <a:alpha val="75000"/>
              </a:srgbClr>
            </a:outerShdw>
          </a:effectLst>
        </p:spPr>
        <p:txBody>
          <a:bodyPr/>
          <a:lstStyle/>
          <a:p>
            <a:pPr marL="342900" indent="-342900" eaLnBrk="1" hangingPunct="1">
              <a:spcBef>
                <a:spcPct val="20000"/>
              </a:spcBef>
              <a:buFont typeface="Times" pitchFamily="-108" charset="0"/>
              <a:buChar char="•"/>
              <a:defRPr/>
            </a:pPr>
            <a:r>
              <a:rPr lang="en-US" sz="3200" b="1" dirty="0">
                <a:latin typeface="Trebuchet MS" pitchFamily="-108" charset="0"/>
                <a:ea typeface="Osaka" pitchFamily="-108" charset="-128"/>
                <a:cs typeface="Osaka" pitchFamily="-108" charset="-128"/>
              </a:rPr>
              <a:t>We</a:t>
            </a:r>
            <a:r>
              <a:rPr lang="fr-FR" sz="3200" b="1" dirty="0">
                <a:latin typeface="Trebuchet MS" pitchFamily="-108" charset="0"/>
                <a:ea typeface="Osaka" pitchFamily="-108" charset="-128"/>
                <a:cs typeface="Osaka" pitchFamily="-108" charset="-128"/>
              </a:rPr>
              <a:t>'</a:t>
            </a:r>
            <a:r>
              <a:rPr lang="en-US" sz="3200" b="1" dirty="0">
                <a:latin typeface="Trebuchet MS" pitchFamily="-108" charset="0"/>
                <a:ea typeface="Osaka" pitchFamily="-108" charset="-128"/>
                <a:cs typeface="Osaka" pitchFamily="-108" charset="-128"/>
              </a:rPr>
              <a:t>re not under the Mosaic Law</a:t>
            </a:r>
          </a:p>
          <a:p>
            <a:pPr marL="342900" indent="-342900" eaLnBrk="1" hangingPunct="1">
              <a:spcBef>
                <a:spcPct val="20000"/>
              </a:spcBef>
              <a:buFont typeface="Times" pitchFamily="-108" charset="0"/>
              <a:buChar char="•"/>
              <a:defRPr/>
            </a:pPr>
            <a:r>
              <a:rPr lang="en-US" sz="3200" b="1" dirty="0">
                <a:latin typeface="Trebuchet MS" pitchFamily="-108" charset="0"/>
                <a:ea typeface="Osaka" pitchFamily="-108" charset="-128"/>
                <a:cs typeface="Osaka" pitchFamily="-108" charset="-128"/>
              </a:rPr>
              <a:t>We never have to sin</a:t>
            </a:r>
          </a:p>
          <a:p>
            <a:pPr marL="342900" indent="-342900" eaLnBrk="1" hangingPunct="1">
              <a:spcBef>
                <a:spcPct val="20000"/>
              </a:spcBef>
              <a:buFont typeface="Times" pitchFamily="-108" charset="0"/>
              <a:buChar char="•"/>
              <a:defRPr/>
            </a:pPr>
            <a:r>
              <a:rPr lang="en-US" sz="3200" b="1" dirty="0">
                <a:latin typeface="Trebuchet MS" pitchFamily="-108" charset="0"/>
                <a:ea typeface="Osaka" pitchFamily="-108" charset="-128"/>
                <a:cs typeface="Osaka" pitchFamily="-108" charset="-128"/>
              </a:rPr>
              <a:t>We need not live in fear</a:t>
            </a:r>
          </a:p>
          <a:p>
            <a:pPr marL="342900" indent="-342900" eaLnBrk="1" hangingPunct="1">
              <a:spcBef>
                <a:spcPct val="20000"/>
              </a:spcBef>
              <a:buFont typeface="Times" pitchFamily="-108" charset="0"/>
              <a:buChar char="•"/>
              <a:defRPr/>
            </a:pPr>
            <a:r>
              <a:rPr lang="en-US" sz="3200" b="1" dirty="0">
                <a:latin typeface="Trebuchet MS" pitchFamily="-108" charset="0"/>
                <a:ea typeface="Osaka" pitchFamily="-108" charset="-128"/>
                <a:cs typeface="Osaka" pitchFamily="-108" charset="-128"/>
              </a:rPr>
              <a:t>We should support Israel</a:t>
            </a:r>
            <a:r>
              <a:rPr lang="fr-FR" sz="3200" b="1" dirty="0">
                <a:latin typeface="Trebuchet MS" pitchFamily="-108" charset="0"/>
                <a:ea typeface="Osaka" pitchFamily="-108" charset="-128"/>
                <a:cs typeface="Osaka" pitchFamily="-108" charset="-128"/>
              </a:rPr>
              <a:t>'</a:t>
            </a:r>
            <a:r>
              <a:rPr lang="en-US" sz="3200" b="1" dirty="0">
                <a:latin typeface="Trebuchet MS" pitchFamily="-108" charset="0"/>
                <a:ea typeface="Osaka" pitchFamily="-108" charset="-128"/>
                <a:cs typeface="Osaka" pitchFamily="-108" charset="-128"/>
              </a:rPr>
              <a:t>s right to exist as a nation</a:t>
            </a:r>
          </a:p>
          <a:p>
            <a:pPr marL="342900" indent="-342900" eaLnBrk="1" hangingPunct="1">
              <a:spcBef>
                <a:spcPct val="20000"/>
              </a:spcBef>
              <a:buFont typeface="Times" pitchFamily="-108" charset="0"/>
              <a:buChar char="•"/>
              <a:defRPr/>
            </a:pPr>
            <a:r>
              <a:rPr lang="en-US" sz="3200" b="1" dirty="0">
                <a:latin typeface="Trebuchet MS" pitchFamily="-108" charset="0"/>
                <a:ea typeface="Osaka" pitchFamily="-108" charset="-128"/>
                <a:cs typeface="Osaka" pitchFamily="-108" charset="-128"/>
              </a:rPr>
              <a:t>We must reach the nations with the gospel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1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414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414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414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414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88" name="Rectangle 8"/>
          <p:cNvSpPr>
            <a:spLocks noGrp="1" noRot="1" noChangeArrowheads="1"/>
          </p:cNvSpPr>
          <p:nvPr>
            <p:ph type="title" idx="4294967295"/>
          </p:nvPr>
        </p:nvSpPr>
        <p:spPr>
          <a:xfrm>
            <a:off x="5791200" y="152400"/>
            <a:ext cx="3200400" cy="533400"/>
          </a:xfrm>
        </p:spPr>
        <p:txBody>
          <a:bodyPr/>
          <a:lstStyle/>
          <a:p>
            <a:pPr algn="r" eaLnBrk="1" hangingPunct="1">
              <a:defRPr/>
            </a:pPr>
            <a:r>
              <a:rPr lang="en-US" sz="3600" b="1">
                <a:latin typeface="Arial" charset="0"/>
                <a:ea typeface="ＭＳ Ｐゴシック" charset="0"/>
                <a:cs typeface="Arial" charset="0"/>
              </a:rPr>
              <a:t>Animals</a:t>
            </a:r>
          </a:p>
        </p:txBody>
      </p:sp>
      <p:pic>
        <p:nvPicPr>
          <p:cNvPr id="323586" name="Picture 6" descr="npo0000f6"/>
          <p:cNvPicPr>
            <a:picLocks noChangeAspect="1" noChangeArrowheads="1"/>
          </p:cNvPicPr>
          <p:nvPr/>
        </p:nvPicPr>
        <p:blipFill>
          <a:blip r:embed="rId3" cstate="screen">
            <a:lum bright="-10000"/>
            <a:extLst>
              <a:ext uri="{28A0092B-C50C-407E-A947-70E740481C1C}">
                <a14:useLocalDpi xmlns:a14="http://schemas.microsoft.com/office/drawing/2010/main"/>
              </a:ext>
            </a:extLst>
          </a:blip>
          <a:srcRect/>
          <a:stretch>
            <a:fillRect/>
          </a:stretch>
        </p:blipFill>
        <p:spPr bwMode="auto">
          <a:xfrm>
            <a:off x="-76200" y="0"/>
            <a:ext cx="92202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75683" name="Text Box 3"/>
          <p:cNvSpPr txBox="1">
            <a:spLocks noChangeArrowheads="1"/>
          </p:cNvSpPr>
          <p:nvPr/>
        </p:nvSpPr>
        <p:spPr bwMode="auto">
          <a:xfrm>
            <a:off x="0" y="0"/>
            <a:ext cx="9144000" cy="646113"/>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en-US" sz="3600" b="1" dirty="0">
                <a:solidFill>
                  <a:srgbClr val="FFFFFF"/>
                </a:solidFill>
                <a:effectLst>
                  <a:outerShdw blurRad="38100" dist="38100" dir="2700000" algn="tl">
                    <a:srgbClr val="000000"/>
                  </a:outerShdw>
                </a:effectLst>
                <a:cs typeface="Arial" charset="0"/>
              </a:rPr>
              <a:t>God</a:t>
            </a:r>
            <a:r>
              <a:rPr lang="fr-FR" altLang="ja-JP" sz="3600" b="1" dirty="0">
                <a:solidFill>
                  <a:srgbClr val="FFFFFF"/>
                </a:solidFill>
                <a:effectLst>
                  <a:outerShdw blurRad="38100" dist="38100" dir="2700000" algn="tl">
                    <a:srgbClr val="000000"/>
                  </a:outerShdw>
                </a:effectLst>
                <a:cs typeface="Arial" charset="0"/>
              </a:rPr>
              <a:t>'</a:t>
            </a:r>
            <a:r>
              <a:rPr lang="en-US" altLang="ja-JP" sz="3600" b="1" dirty="0">
                <a:solidFill>
                  <a:srgbClr val="FFFFFF"/>
                </a:solidFill>
                <a:effectLst>
                  <a:outerShdw blurRad="38100" dist="38100" dir="2700000" algn="tl">
                    <a:srgbClr val="000000"/>
                  </a:outerShdw>
                </a:effectLst>
                <a:cs typeface="Arial" charset="0"/>
              </a:rPr>
              <a:t>s Creation…Day 6</a:t>
            </a:r>
            <a:endParaRPr lang="en-US" sz="3600" b="1" dirty="0">
              <a:solidFill>
                <a:srgbClr val="FFFFFF"/>
              </a:solidFill>
              <a:effectLst>
                <a:outerShdw blurRad="38100" dist="38100" dir="2700000" algn="tl">
                  <a:srgbClr val="000000"/>
                </a:outerShdw>
              </a:effectLst>
              <a:cs typeface="Arial" charset="0"/>
            </a:endParaRPr>
          </a:p>
        </p:txBody>
      </p:sp>
      <p:sp>
        <p:nvSpPr>
          <p:cNvPr id="2375684" name="Text Box 4"/>
          <p:cNvSpPr txBox="1">
            <a:spLocks noChangeArrowheads="1"/>
          </p:cNvSpPr>
          <p:nvPr/>
        </p:nvSpPr>
        <p:spPr bwMode="auto">
          <a:xfrm>
            <a:off x="152400" y="1600200"/>
            <a:ext cx="8763000" cy="50784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3600" b="1" dirty="0">
                <a:solidFill>
                  <a:srgbClr val="FFFFFF"/>
                </a:solidFill>
                <a:effectLst>
                  <a:outerShdw blurRad="38100" dist="38100" dir="2700000" algn="tl">
                    <a:srgbClr val="000000"/>
                  </a:outerShdw>
                </a:effectLst>
                <a:cs typeface="Arial" charset="0"/>
              </a:rPr>
              <a:t>"Then God said, </a:t>
            </a:r>
            <a:r>
              <a:rPr lang="fr-FR" sz="3600" b="1" dirty="0">
                <a:solidFill>
                  <a:srgbClr val="FFFFFF"/>
                </a:solidFill>
                <a:effectLst>
                  <a:outerShdw blurRad="38100" dist="38100" dir="2700000" algn="tl">
                    <a:srgbClr val="000000"/>
                  </a:outerShdw>
                </a:effectLst>
                <a:cs typeface="Arial" charset="0"/>
              </a:rPr>
              <a:t>'</a:t>
            </a:r>
            <a:r>
              <a:rPr lang="en-US" altLang="ja-JP" sz="3600" b="1" dirty="0">
                <a:solidFill>
                  <a:srgbClr val="FFFFFF"/>
                </a:solidFill>
                <a:effectLst>
                  <a:outerShdw blurRad="38100" dist="38100" dir="2700000" algn="tl">
                    <a:srgbClr val="000000"/>
                  </a:outerShdw>
                </a:effectLst>
                <a:cs typeface="Arial" charset="0"/>
              </a:rPr>
              <a:t>Let the earth bring forth living creatures after their kind: cattle and creeping things and beasts of the earth after their kind"; and it was so.  God made the beasts of the earth after their kind, and the cattle after their kind, and everything that creeps on the ground after its kind; and God saw that it was good</a:t>
            </a:r>
            <a:r>
              <a:rPr lang="fr-FR" altLang="ja-JP" sz="3600" b="1" dirty="0">
                <a:solidFill>
                  <a:srgbClr val="FFFFFF"/>
                </a:solidFill>
                <a:effectLst>
                  <a:outerShdw blurRad="38100" dist="38100" dir="2700000" algn="tl">
                    <a:srgbClr val="000000"/>
                  </a:outerShdw>
                </a:effectLst>
                <a:cs typeface="Arial" charset="0"/>
              </a:rPr>
              <a:t>'"</a:t>
            </a:r>
            <a:r>
              <a:rPr lang="en-US" altLang="ja-JP" sz="3600" b="1" dirty="0">
                <a:solidFill>
                  <a:srgbClr val="FFFFFF"/>
                </a:solidFill>
                <a:effectLst>
                  <a:outerShdw blurRad="38100" dist="38100" dir="2700000" algn="tl">
                    <a:srgbClr val="000000"/>
                  </a:outerShdw>
                </a:effectLst>
                <a:cs typeface="Arial" charset="0"/>
              </a:rPr>
              <a:t> (Gen. 1:24-25).</a:t>
            </a:r>
            <a:endParaRPr lang="en-US" sz="3600" b="1" dirty="0">
              <a:solidFill>
                <a:srgbClr val="FFFFFF"/>
              </a:solidFill>
              <a:effectLst>
                <a:outerShdw blurRad="38100" dist="38100" dir="2700000" algn="tl">
                  <a:srgbClr val="000000"/>
                </a:outerShdw>
              </a:effectLst>
              <a:cs typeface="Arial" charset="0"/>
            </a:endParaRPr>
          </a:p>
        </p:txBody>
      </p:sp>
    </p:spTree>
    <p:extLst>
      <p:ext uri="{BB962C8B-B14F-4D97-AF65-F5344CB8AC3E}">
        <p14:creationId xmlns:p14="http://schemas.microsoft.com/office/powerpoint/2010/main" val="3618955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ChangeArrowheads="1"/>
          </p:cNvSpPr>
          <p:nvPr/>
        </p:nvSpPr>
        <p:spPr bwMode="auto">
          <a:xfrm>
            <a:off x="0" y="0"/>
            <a:ext cx="9144000" cy="6858000"/>
          </a:xfrm>
          <a:prstGeom prst="rect">
            <a:avLst/>
          </a:prstGeom>
          <a:gradFill rotWithShape="0">
            <a:gsLst>
              <a:gs pos="0">
                <a:srgbClr val="FF3300"/>
              </a:gs>
              <a:gs pos="100000">
                <a:schemeClr val="accent2"/>
              </a:gs>
            </a:gsLst>
            <a:path path="shape">
              <a:fillToRect l="50000" t="50000" r="50000" b="50000"/>
            </a:path>
          </a:gradFill>
          <a:ln w="9525">
            <a:solidFill>
              <a:schemeClr val="tx1"/>
            </a:solidFill>
            <a:miter lim="800000"/>
            <a:headEnd/>
            <a:tailEnd/>
          </a:ln>
        </p:spPr>
        <p:txBody>
          <a:bodyPr wrap="none" anchor="ctr"/>
          <a:lstStyle/>
          <a:p>
            <a:endParaRPr lang="en-US"/>
          </a:p>
        </p:txBody>
      </p:sp>
      <p:sp>
        <p:nvSpPr>
          <p:cNvPr id="87043" name="AutoShape 3"/>
          <p:cNvSpPr>
            <a:spLocks noChangeArrowheads="1"/>
          </p:cNvSpPr>
          <p:nvPr/>
        </p:nvSpPr>
        <p:spPr bwMode="auto">
          <a:xfrm>
            <a:off x="523875" y="1498600"/>
            <a:ext cx="7993063" cy="3463925"/>
          </a:xfrm>
          <a:prstGeom prst="parallelogram">
            <a:avLst>
              <a:gd name="adj" fmla="val 57688"/>
            </a:avLst>
          </a:prstGeom>
          <a:noFill/>
          <a:ln w="57150">
            <a:solidFill>
              <a:schemeClr val="bg1"/>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latin typeface="Arial" pitchFamily="-108" charset="0"/>
              <a:ea typeface="ＭＳ Ｐゴシック" pitchFamily="-108" charset="-128"/>
              <a:cs typeface="ＭＳ Ｐゴシック" pitchFamily="-108" charset="-128"/>
            </a:endParaRPr>
          </a:p>
        </p:txBody>
      </p:sp>
      <p:sp>
        <p:nvSpPr>
          <p:cNvPr id="87044" name="Text Box 4"/>
          <p:cNvSpPr txBox="1">
            <a:spLocks noChangeArrowheads="1"/>
          </p:cNvSpPr>
          <p:nvPr/>
        </p:nvSpPr>
        <p:spPr bwMode="auto">
          <a:xfrm>
            <a:off x="533400" y="5029200"/>
            <a:ext cx="2667000"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en-US" sz="3200" b="1">
                <a:solidFill>
                  <a:schemeClr val="bg1"/>
                </a:solidFill>
                <a:latin typeface="Times New Roman" pitchFamily="-108" charset="0"/>
                <a:ea typeface="ＭＳ Ｐゴシック" pitchFamily="-108" charset="-128"/>
                <a:cs typeface="ＭＳ Ｐゴシック" pitchFamily="-108" charset="-128"/>
              </a:rPr>
              <a:t>EVENTS 1-11</a:t>
            </a:r>
          </a:p>
        </p:txBody>
      </p:sp>
      <p:sp>
        <p:nvSpPr>
          <p:cNvPr id="87045" name="Text Box 5"/>
          <p:cNvSpPr txBox="1">
            <a:spLocks noChangeArrowheads="1"/>
          </p:cNvSpPr>
          <p:nvPr/>
        </p:nvSpPr>
        <p:spPr bwMode="auto">
          <a:xfrm>
            <a:off x="3200400" y="5029200"/>
            <a:ext cx="3352800"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en-US" sz="3200" b="1">
                <a:solidFill>
                  <a:schemeClr val="bg1"/>
                </a:solidFill>
                <a:latin typeface="Times New Roman" pitchFamily="-108" charset="0"/>
                <a:ea typeface="ＭＳ Ｐゴシック" pitchFamily="-108" charset="-128"/>
                <a:cs typeface="ＭＳ Ｐゴシック" pitchFamily="-108" charset="-128"/>
              </a:rPr>
              <a:t>PEOPLE 12-50</a:t>
            </a:r>
          </a:p>
        </p:txBody>
      </p:sp>
      <p:sp>
        <p:nvSpPr>
          <p:cNvPr id="87046" name="Text Box 6"/>
          <p:cNvSpPr txBox="1">
            <a:spLocks noChangeArrowheads="1"/>
          </p:cNvSpPr>
          <p:nvPr/>
        </p:nvSpPr>
        <p:spPr bwMode="auto">
          <a:xfrm rot="-3589555">
            <a:off x="-75405" y="3107531"/>
            <a:ext cx="3567112"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sz="4000" b="1">
                <a:solidFill>
                  <a:schemeClr val="bg1"/>
                </a:solidFill>
                <a:latin typeface="Times New Roman" pitchFamily="-108" charset="0"/>
                <a:ea typeface="ＭＳ Ｐゴシック" pitchFamily="-108" charset="-128"/>
                <a:cs typeface="ＭＳ Ｐゴシック" pitchFamily="-108" charset="-128"/>
              </a:rPr>
              <a:t> Creation  </a:t>
            </a:r>
            <a:r>
              <a:rPr lang="en-US" sz="3200" b="1">
                <a:solidFill>
                  <a:schemeClr val="bg1"/>
                </a:solidFill>
                <a:latin typeface="Times New Roman" pitchFamily="-108" charset="0"/>
                <a:ea typeface="ＭＳ Ｐゴシック" pitchFamily="-108" charset="-128"/>
                <a:cs typeface="ＭＳ Ｐゴシック" pitchFamily="-108" charset="-128"/>
              </a:rPr>
              <a:t>1-2</a:t>
            </a:r>
          </a:p>
        </p:txBody>
      </p:sp>
      <p:sp>
        <p:nvSpPr>
          <p:cNvPr id="87047" name="Text Box 7"/>
          <p:cNvSpPr txBox="1">
            <a:spLocks noChangeArrowheads="1"/>
          </p:cNvSpPr>
          <p:nvPr/>
        </p:nvSpPr>
        <p:spPr bwMode="auto">
          <a:xfrm rot="-3639023">
            <a:off x="1066007" y="3733006"/>
            <a:ext cx="1890712"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sz="4000" b="1">
                <a:solidFill>
                  <a:schemeClr val="bg1"/>
                </a:solidFill>
                <a:latin typeface="Times New Roman" pitchFamily="-108" charset="0"/>
                <a:ea typeface="ＭＳ Ｐゴシック" pitchFamily="-108" charset="-128"/>
                <a:cs typeface="ＭＳ Ｐゴシック" pitchFamily="-108" charset="-128"/>
              </a:rPr>
              <a:t>Fall </a:t>
            </a:r>
            <a:r>
              <a:rPr lang="en-US" sz="3200" b="1">
                <a:solidFill>
                  <a:schemeClr val="bg1"/>
                </a:solidFill>
                <a:latin typeface="Times New Roman" pitchFamily="-108" charset="0"/>
                <a:ea typeface="ＭＳ Ｐゴシック" pitchFamily="-108" charset="-128"/>
                <a:cs typeface="ＭＳ Ｐゴシック" pitchFamily="-108" charset="-128"/>
              </a:rPr>
              <a:t>3-5</a:t>
            </a:r>
          </a:p>
        </p:txBody>
      </p:sp>
      <p:sp>
        <p:nvSpPr>
          <p:cNvPr id="87048" name="Text Box 8"/>
          <p:cNvSpPr txBox="1">
            <a:spLocks noChangeArrowheads="1"/>
          </p:cNvSpPr>
          <p:nvPr/>
        </p:nvSpPr>
        <p:spPr bwMode="auto">
          <a:xfrm rot="-3594488">
            <a:off x="1483519" y="3377406"/>
            <a:ext cx="2732088"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sz="4000" b="1">
                <a:solidFill>
                  <a:schemeClr val="bg1"/>
                </a:solidFill>
                <a:latin typeface="Times New Roman" pitchFamily="-108" charset="0"/>
                <a:ea typeface="ＭＳ Ｐゴシック" pitchFamily="-108" charset="-128"/>
                <a:cs typeface="ＭＳ Ｐゴシック" pitchFamily="-108" charset="-128"/>
              </a:rPr>
              <a:t>Flood </a:t>
            </a:r>
            <a:r>
              <a:rPr lang="en-US" sz="3200" b="1">
                <a:solidFill>
                  <a:schemeClr val="bg1"/>
                </a:solidFill>
                <a:latin typeface="Times New Roman" pitchFamily="-108" charset="0"/>
                <a:ea typeface="ＭＳ Ｐゴシック" pitchFamily="-108" charset="-128"/>
                <a:cs typeface="ＭＳ Ｐゴシック" pitchFamily="-108" charset="-128"/>
              </a:rPr>
              <a:t>6-9</a:t>
            </a:r>
          </a:p>
        </p:txBody>
      </p:sp>
      <p:sp>
        <p:nvSpPr>
          <p:cNvPr id="87049" name="Text Box 9"/>
          <p:cNvSpPr txBox="1">
            <a:spLocks noChangeArrowheads="1"/>
          </p:cNvSpPr>
          <p:nvPr/>
        </p:nvSpPr>
        <p:spPr bwMode="auto">
          <a:xfrm rot="-3665365">
            <a:off x="1962944" y="2974181"/>
            <a:ext cx="3602038"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sz="4000" b="1">
                <a:solidFill>
                  <a:schemeClr val="bg1"/>
                </a:solidFill>
                <a:latin typeface="Times New Roman" pitchFamily="-108" charset="0"/>
                <a:ea typeface="ＭＳ Ｐゴシック" pitchFamily="-108" charset="-128"/>
                <a:cs typeface="ＭＳ Ｐゴシック" pitchFamily="-108" charset="-128"/>
              </a:rPr>
              <a:t>Nations </a:t>
            </a:r>
            <a:r>
              <a:rPr lang="en-US" sz="3200" b="1">
                <a:solidFill>
                  <a:schemeClr val="bg1"/>
                </a:solidFill>
                <a:latin typeface="Times New Roman" pitchFamily="-108" charset="0"/>
                <a:ea typeface="ＭＳ Ｐゴシック" pitchFamily="-108" charset="-128"/>
                <a:cs typeface="ＭＳ Ｐゴシック" pitchFamily="-108" charset="-128"/>
              </a:rPr>
              <a:t>10-11</a:t>
            </a:r>
          </a:p>
        </p:txBody>
      </p:sp>
      <p:sp>
        <p:nvSpPr>
          <p:cNvPr id="87050" name="Text Box 10"/>
          <p:cNvSpPr txBox="1">
            <a:spLocks noChangeArrowheads="1"/>
          </p:cNvSpPr>
          <p:nvPr/>
        </p:nvSpPr>
        <p:spPr bwMode="auto">
          <a:xfrm rot="-3578126">
            <a:off x="2073275" y="1844675"/>
            <a:ext cx="6276975"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4000" b="1">
                <a:solidFill>
                  <a:schemeClr val="bg1"/>
                </a:solidFill>
                <a:latin typeface="Times New Roman" charset="0"/>
              </a:rPr>
              <a:t> Abraham </a:t>
            </a:r>
            <a:r>
              <a:rPr lang="en-US" sz="3200" b="1">
                <a:solidFill>
                  <a:schemeClr val="bg1"/>
                </a:solidFill>
                <a:latin typeface="Times New Roman" charset="0"/>
              </a:rPr>
              <a:t>12-25:18</a:t>
            </a:r>
            <a:endParaRPr lang="en-US" b="1">
              <a:solidFill>
                <a:schemeClr val="bg1"/>
              </a:solidFill>
              <a:latin typeface="Times New Roman" charset="0"/>
            </a:endParaRPr>
          </a:p>
        </p:txBody>
      </p:sp>
      <p:sp>
        <p:nvSpPr>
          <p:cNvPr id="87051" name="Line 11"/>
          <p:cNvSpPr>
            <a:spLocks noChangeShapeType="1"/>
          </p:cNvSpPr>
          <p:nvPr/>
        </p:nvSpPr>
        <p:spPr bwMode="auto">
          <a:xfrm flipH="1">
            <a:off x="1219200" y="1504950"/>
            <a:ext cx="2038350" cy="3444875"/>
          </a:xfrm>
          <a:prstGeom prst="line">
            <a:avLst/>
          </a:prstGeom>
          <a:noFill/>
          <a:ln w="57150">
            <a:solidFill>
              <a:schemeClr val="bg1"/>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pitchFamily="-111" charset="0"/>
              <a:ea typeface="ＭＳ Ｐゴシック" pitchFamily="-111" charset="-128"/>
              <a:cs typeface="ＭＳ Ｐゴシック" pitchFamily="-111" charset="-128"/>
            </a:endParaRPr>
          </a:p>
        </p:txBody>
      </p:sp>
      <p:sp>
        <p:nvSpPr>
          <p:cNvPr id="87052" name="Line 12"/>
          <p:cNvSpPr>
            <a:spLocks noChangeShapeType="1"/>
          </p:cNvSpPr>
          <p:nvPr/>
        </p:nvSpPr>
        <p:spPr bwMode="auto">
          <a:xfrm flipH="1">
            <a:off x="1828800" y="1504950"/>
            <a:ext cx="2057400" cy="3444875"/>
          </a:xfrm>
          <a:prstGeom prst="line">
            <a:avLst/>
          </a:prstGeom>
          <a:noFill/>
          <a:ln w="57150">
            <a:solidFill>
              <a:schemeClr val="bg1"/>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pitchFamily="-111" charset="0"/>
              <a:ea typeface="ＭＳ Ｐゴシック" pitchFamily="-111" charset="-128"/>
              <a:cs typeface="ＭＳ Ｐゴシック" pitchFamily="-111" charset="-128"/>
            </a:endParaRPr>
          </a:p>
        </p:txBody>
      </p:sp>
      <p:sp>
        <p:nvSpPr>
          <p:cNvPr id="87053" name="Line 13"/>
          <p:cNvSpPr>
            <a:spLocks noChangeShapeType="1"/>
          </p:cNvSpPr>
          <p:nvPr/>
        </p:nvSpPr>
        <p:spPr bwMode="auto">
          <a:xfrm flipH="1">
            <a:off x="2514600" y="1495425"/>
            <a:ext cx="2057400" cy="3454400"/>
          </a:xfrm>
          <a:prstGeom prst="line">
            <a:avLst/>
          </a:prstGeom>
          <a:noFill/>
          <a:ln w="57150">
            <a:solidFill>
              <a:schemeClr val="bg1"/>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pitchFamily="-111" charset="0"/>
              <a:ea typeface="ＭＳ Ｐゴシック" pitchFamily="-111" charset="-128"/>
              <a:cs typeface="ＭＳ Ｐゴシック" pitchFamily="-111" charset="-128"/>
            </a:endParaRPr>
          </a:p>
        </p:txBody>
      </p:sp>
      <p:sp>
        <p:nvSpPr>
          <p:cNvPr id="87054" name="Line 14"/>
          <p:cNvSpPr>
            <a:spLocks noChangeShapeType="1"/>
          </p:cNvSpPr>
          <p:nvPr/>
        </p:nvSpPr>
        <p:spPr bwMode="auto">
          <a:xfrm flipH="1">
            <a:off x="3200400" y="1504950"/>
            <a:ext cx="2028825" cy="3444875"/>
          </a:xfrm>
          <a:prstGeom prst="line">
            <a:avLst/>
          </a:prstGeom>
          <a:noFill/>
          <a:ln w="57150">
            <a:solidFill>
              <a:schemeClr val="bg1"/>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pitchFamily="-111" charset="0"/>
              <a:ea typeface="ＭＳ Ｐゴシック" pitchFamily="-111" charset="-128"/>
              <a:cs typeface="ＭＳ Ｐゴシック" pitchFamily="-111" charset="-128"/>
            </a:endParaRPr>
          </a:p>
        </p:txBody>
      </p:sp>
      <p:sp>
        <p:nvSpPr>
          <p:cNvPr id="87055" name="Line 15"/>
          <p:cNvSpPr>
            <a:spLocks noChangeShapeType="1"/>
          </p:cNvSpPr>
          <p:nvPr/>
        </p:nvSpPr>
        <p:spPr bwMode="auto">
          <a:xfrm flipH="1">
            <a:off x="4114800" y="1485900"/>
            <a:ext cx="2057400" cy="3463925"/>
          </a:xfrm>
          <a:prstGeom prst="line">
            <a:avLst/>
          </a:prstGeom>
          <a:noFill/>
          <a:ln w="57150">
            <a:solidFill>
              <a:schemeClr val="bg1"/>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pitchFamily="-111" charset="0"/>
              <a:ea typeface="ＭＳ Ｐゴシック" pitchFamily="-111" charset="-128"/>
              <a:cs typeface="ＭＳ Ｐゴシック" pitchFamily="-111" charset="-128"/>
            </a:endParaRPr>
          </a:p>
        </p:txBody>
      </p:sp>
      <p:sp>
        <p:nvSpPr>
          <p:cNvPr id="87056" name="Line 16"/>
          <p:cNvSpPr>
            <a:spLocks noChangeShapeType="1"/>
          </p:cNvSpPr>
          <p:nvPr/>
        </p:nvSpPr>
        <p:spPr bwMode="auto">
          <a:xfrm flipH="1">
            <a:off x="4657725" y="1493838"/>
            <a:ext cx="2058988" cy="3455987"/>
          </a:xfrm>
          <a:prstGeom prst="line">
            <a:avLst/>
          </a:prstGeom>
          <a:noFill/>
          <a:ln w="57150">
            <a:solidFill>
              <a:schemeClr val="bg1"/>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pitchFamily="-111" charset="0"/>
              <a:ea typeface="ＭＳ Ｐゴシック" pitchFamily="-111" charset="-128"/>
              <a:cs typeface="ＭＳ Ｐゴシック" pitchFamily="-111" charset="-128"/>
            </a:endParaRPr>
          </a:p>
        </p:txBody>
      </p:sp>
      <p:sp>
        <p:nvSpPr>
          <p:cNvPr id="87057" name="Line 17"/>
          <p:cNvSpPr>
            <a:spLocks noChangeShapeType="1"/>
          </p:cNvSpPr>
          <p:nvPr/>
        </p:nvSpPr>
        <p:spPr bwMode="auto">
          <a:xfrm flipH="1">
            <a:off x="5591175" y="1476375"/>
            <a:ext cx="2028825" cy="3473450"/>
          </a:xfrm>
          <a:prstGeom prst="line">
            <a:avLst/>
          </a:prstGeom>
          <a:noFill/>
          <a:ln w="57150">
            <a:solidFill>
              <a:schemeClr val="bg1"/>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pitchFamily="-111" charset="0"/>
              <a:ea typeface="ＭＳ Ｐゴシック" pitchFamily="-111" charset="-128"/>
              <a:cs typeface="ＭＳ Ｐゴシック" pitchFamily="-111" charset="-128"/>
            </a:endParaRPr>
          </a:p>
        </p:txBody>
      </p:sp>
      <p:sp>
        <p:nvSpPr>
          <p:cNvPr id="87058" name="Text Box 18"/>
          <p:cNvSpPr txBox="1">
            <a:spLocks noChangeArrowheads="1"/>
          </p:cNvSpPr>
          <p:nvPr/>
        </p:nvSpPr>
        <p:spPr bwMode="auto">
          <a:xfrm>
            <a:off x="5572125" y="438150"/>
            <a:ext cx="2895600" cy="106680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en-US" sz="3200" b="1">
                <a:solidFill>
                  <a:schemeClr val="bg1"/>
                </a:solidFill>
                <a:latin typeface="Times New Roman" pitchFamily="-108" charset="0"/>
                <a:ea typeface="ＭＳ Ｐゴシック" pitchFamily="-108" charset="-128"/>
                <a:cs typeface="ＭＳ Ｐゴシック" pitchFamily="-108" charset="-128"/>
              </a:rPr>
              <a:t>Patriarchal History</a:t>
            </a:r>
          </a:p>
        </p:txBody>
      </p:sp>
      <p:grpSp>
        <p:nvGrpSpPr>
          <p:cNvPr id="113682" name="Group 19"/>
          <p:cNvGrpSpPr>
            <a:grpSpLocks/>
          </p:cNvGrpSpPr>
          <p:nvPr/>
        </p:nvGrpSpPr>
        <p:grpSpPr bwMode="auto">
          <a:xfrm>
            <a:off x="2514600" y="533400"/>
            <a:ext cx="6019800" cy="938213"/>
            <a:chOff x="1584" y="336"/>
            <a:chExt cx="3792" cy="591"/>
          </a:xfrm>
        </p:grpSpPr>
        <p:sp>
          <p:nvSpPr>
            <p:cNvPr id="87060" name="Rectangle 20"/>
            <p:cNvSpPr>
              <a:spLocks noChangeArrowheads="1"/>
            </p:cNvSpPr>
            <p:nvPr/>
          </p:nvSpPr>
          <p:spPr bwMode="auto">
            <a:xfrm>
              <a:off x="1584" y="336"/>
              <a:ext cx="3792" cy="591"/>
            </a:xfrm>
            <a:prstGeom prst="rect">
              <a:avLst/>
            </a:prstGeom>
            <a:noFill/>
            <a:ln w="57150">
              <a:solidFill>
                <a:schemeClr val="bg1"/>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latin typeface="Arial" pitchFamily="-108" charset="0"/>
                <a:ea typeface="ＭＳ Ｐゴシック" pitchFamily="-108" charset="-128"/>
                <a:cs typeface="ＭＳ Ｐゴシック" pitchFamily="-108" charset="-128"/>
              </a:endParaRPr>
            </a:p>
          </p:txBody>
        </p:sp>
        <p:sp>
          <p:nvSpPr>
            <p:cNvPr id="87061" name="Line 21"/>
            <p:cNvSpPr>
              <a:spLocks noChangeShapeType="1"/>
            </p:cNvSpPr>
            <p:nvPr/>
          </p:nvSpPr>
          <p:spPr bwMode="auto">
            <a:xfrm flipV="1">
              <a:off x="3300" y="345"/>
              <a:ext cx="0" cy="576"/>
            </a:xfrm>
            <a:prstGeom prst="line">
              <a:avLst/>
            </a:prstGeom>
            <a:noFill/>
            <a:ln w="57150">
              <a:solidFill>
                <a:schemeClr val="bg1"/>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pitchFamily="-111" charset="0"/>
                <a:ea typeface="ＭＳ Ｐゴシック" pitchFamily="-111" charset="-128"/>
                <a:cs typeface="ＭＳ Ｐゴシック" pitchFamily="-111" charset="-128"/>
              </a:endParaRPr>
            </a:p>
          </p:txBody>
        </p:sp>
      </p:grpSp>
      <p:grpSp>
        <p:nvGrpSpPr>
          <p:cNvPr id="113683" name="Group 22"/>
          <p:cNvGrpSpPr>
            <a:grpSpLocks/>
          </p:cNvGrpSpPr>
          <p:nvPr/>
        </p:nvGrpSpPr>
        <p:grpSpPr bwMode="auto">
          <a:xfrm>
            <a:off x="533400" y="4953000"/>
            <a:ext cx="6019800" cy="685800"/>
            <a:chOff x="336" y="3120"/>
            <a:chExt cx="3792" cy="432"/>
          </a:xfrm>
        </p:grpSpPr>
        <p:sp>
          <p:nvSpPr>
            <p:cNvPr id="87063" name="Rectangle 23"/>
            <p:cNvSpPr>
              <a:spLocks noChangeArrowheads="1"/>
            </p:cNvSpPr>
            <p:nvPr/>
          </p:nvSpPr>
          <p:spPr bwMode="auto">
            <a:xfrm>
              <a:off x="336" y="3120"/>
              <a:ext cx="3792" cy="432"/>
            </a:xfrm>
            <a:prstGeom prst="rect">
              <a:avLst/>
            </a:prstGeom>
            <a:noFill/>
            <a:ln w="57150">
              <a:solidFill>
                <a:schemeClr val="bg1"/>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latin typeface="Arial" pitchFamily="-108" charset="0"/>
                <a:ea typeface="ＭＳ Ｐゴシック" pitchFamily="-108" charset="-128"/>
                <a:cs typeface="ＭＳ Ｐゴシック" pitchFamily="-108" charset="-128"/>
              </a:endParaRPr>
            </a:p>
          </p:txBody>
        </p:sp>
        <p:sp>
          <p:nvSpPr>
            <p:cNvPr id="87064" name="Line 24"/>
            <p:cNvSpPr>
              <a:spLocks noChangeShapeType="1"/>
            </p:cNvSpPr>
            <p:nvPr/>
          </p:nvSpPr>
          <p:spPr bwMode="auto">
            <a:xfrm>
              <a:off x="2016" y="3120"/>
              <a:ext cx="0" cy="432"/>
            </a:xfrm>
            <a:prstGeom prst="line">
              <a:avLst/>
            </a:prstGeom>
            <a:noFill/>
            <a:ln w="57150">
              <a:solidFill>
                <a:schemeClr val="bg1"/>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pitchFamily="-111" charset="0"/>
                <a:ea typeface="ＭＳ Ｐゴシック" pitchFamily="-111" charset="-128"/>
                <a:cs typeface="ＭＳ Ｐゴシック" pitchFamily="-111" charset="-128"/>
              </a:endParaRPr>
            </a:p>
          </p:txBody>
        </p:sp>
      </p:grpSp>
      <p:grpSp>
        <p:nvGrpSpPr>
          <p:cNvPr id="113684" name="Group 25"/>
          <p:cNvGrpSpPr>
            <a:grpSpLocks/>
          </p:cNvGrpSpPr>
          <p:nvPr/>
        </p:nvGrpSpPr>
        <p:grpSpPr bwMode="auto">
          <a:xfrm>
            <a:off x="533400" y="5638800"/>
            <a:ext cx="6019800" cy="685800"/>
            <a:chOff x="336" y="3120"/>
            <a:chExt cx="3792" cy="432"/>
          </a:xfrm>
        </p:grpSpPr>
        <p:sp>
          <p:nvSpPr>
            <p:cNvPr id="87066" name="Rectangle 26"/>
            <p:cNvSpPr>
              <a:spLocks noChangeArrowheads="1"/>
            </p:cNvSpPr>
            <p:nvPr/>
          </p:nvSpPr>
          <p:spPr bwMode="auto">
            <a:xfrm>
              <a:off x="336" y="3120"/>
              <a:ext cx="3792" cy="432"/>
            </a:xfrm>
            <a:prstGeom prst="rect">
              <a:avLst/>
            </a:prstGeom>
            <a:noFill/>
            <a:ln w="57150">
              <a:solidFill>
                <a:schemeClr val="bg1"/>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latin typeface="Arial" pitchFamily="-108" charset="0"/>
                <a:ea typeface="ＭＳ Ｐゴシック" pitchFamily="-108" charset="-128"/>
                <a:cs typeface="ＭＳ Ｐゴシック" pitchFamily="-108" charset="-128"/>
              </a:endParaRPr>
            </a:p>
          </p:txBody>
        </p:sp>
        <p:sp>
          <p:nvSpPr>
            <p:cNvPr id="87067" name="Line 27"/>
            <p:cNvSpPr>
              <a:spLocks noChangeShapeType="1"/>
            </p:cNvSpPr>
            <p:nvPr/>
          </p:nvSpPr>
          <p:spPr bwMode="auto">
            <a:xfrm>
              <a:off x="2016" y="3120"/>
              <a:ext cx="0" cy="432"/>
            </a:xfrm>
            <a:prstGeom prst="line">
              <a:avLst/>
            </a:prstGeom>
            <a:noFill/>
            <a:ln w="57150">
              <a:solidFill>
                <a:schemeClr val="bg1"/>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pitchFamily="-111" charset="0"/>
                <a:ea typeface="ＭＳ Ｐゴシック" pitchFamily="-111" charset="-128"/>
                <a:cs typeface="ＭＳ Ｐゴシック" pitchFamily="-111" charset="-128"/>
              </a:endParaRPr>
            </a:p>
          </p:txBody>
        </p:sp>
      </p:grpSp>
      <p:sp>
        <p:nvSpPr>
          <p:cNvPr id="87068" name="Text Box 28"/>
          <p:cNvSpPr txBox="1">
            <a:spLocks noChangeArrowheads="1"/>
          </p:cNvSpPr>
          <p:nvPr/>
        </p:nvSpPr>
        <p:spPr bwMode="auto">
          <a:xfrm>
            <a:off x="457200" y="5668963"/>
            <a:ext cx="2819400" cy="579437"/>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en-US" sz="3200" b="1">
                <a:solidFill>
                  <a:schemeClr val="bg1"/>
                </a:solidFill>
                <a:latin typeface="Times New Roman" pitchFamily="-108" charset="0"/>
                <a:ea typeface="ＭＳ Ｐゴシック" pitchFamily="-108" charset="-128"/>
                <a:cs typeface="ＭＳ Ｐゴシック" pitchFamily="-108" charset="-128"/>
              </a:rPr>
              <a:t>Human Race</a:t>
            </a:r>
          </a:p>
        </p:txBody>
      </p:sp>
      <p:sp>
        <p:nvSpPr>
          <p:cNvPr id="87069" name="Text Box 29"/>
          <p:cNvSpPr txBox="1">
            <a:spLocks noChangeArrowheads="1"/>
          </p:cNvSpPr>
          <p:nvPr/>
        </p:nvSpPr>
        <p:spPr bwMode="auto">
          <a:xfrm>
            <a:off x="3505200" y="5668963"/>
            <a:ext cx="2819400" cy="579437"/>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en-US" sz="3200" b="1">
                <a:solidFill>
                  <a:schemeClr val="bg1"/>
                </a:solidFill>
                <a:latin typeface="Times New Roman" pitchFamily="-108" charset="0"/>
                <a:ea typeface="ＭＳ Ｐゴシック" pitchFamily="-108" charset="-128"/>
                <a:cs typeface="ＭＳ Ｐゴシック" pitchFamily="-108" charset="-128"/>
              </a:rPr>
              <a:t>Hebrew Race</a:t>
            </a:r>
          </a:p>
        </p:txBody>
      </p:sp>
      <p:sp>
        <p:nvSpPr>
          <p:cNvPr id="87070" name="Line 30"/>
          <p:cNvSpPr>
            <a:spLocks noChangeShapeType="1"/>
          </p:cNvSpPr>
          <p:nvPr/>
        </p:nvSpPr>
        <p:spPr bwMode="auto">
          <a:xfrm flipH="1">
            <a:off x="3200400" y="1504950"/>
            <a:ext cx="2028825" cy="3444875"/>
          </a:xfrm>
          <a:prstGeom prst="line">
            <a:avLst/>
          </a:prstGeom>
          <a:noFill/>
          <a:ln w="57150">
            <a:solidFill>
              <a:srgbClr val="FFFF00"/>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pitchFamily="-111" charset="0"/>
              <a:ea typeface="ＭＳ Ｐゴシック" pitchFamily="-111" charset="-128"/>
              <a:cs typeface="ＭＳ Ｐゴシック" pitchFamily="-111" charset="-128"/>
            </a:endParaRPr>
          </a:p>
        </p:txBody>
      </p:sp>
      <p:sp>
        <p:nvSpPr>
          <p:cNvPr id="87071" name="Line 31"/>
          <p:cNvSpPr>
            <a:spLocks noChangeShapeType="1"/>
          </p:cNvSpPr>
          <p:nvPr/>
        </p:nvSpPr>
        <p:spPr bwMode="auto">
          <a:xfrm flipV="1">
            <a:off x="5238750" y="547688"/>
            <a:ext cx="0" cy="914400"/>
          </a:xfrm>
          <a:prstGeom prst="line">
            <a:avLst/>
          </a:prstGeom>
          <a:noFill/>
          <a:ln w="57150">
            <a:solidFill>
              <a:srgbClr val="FFFF00"/>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pitchFamily="-111" charset="0"/>
              <a:ea typeface="ＭＳ Ｐゴシック" pitchFamily="-111" charset="-128"/>
              <a:cs typeface="ＭＳ Ｐゴシック" pitchFamily="-111" charset="-128"/>
            </a:endParaRPr>
          </a:p>
        </p:txBody>
      </p:sp>
      <p:sp>
        <p:nvSpPr>
          <p:cNvPr id="87072" name="Line 32"/>
          <p:cNvSpPr>
            <a:spLocks noChangeShapeType="1"/>
          </p:cNvSpPr>
          <p:nvPr/>
        </p:nvSpPr>
        <p:spPr bwMode="auto">
          <a:xfrm>
            <a:off x="3200400" y="4953000"/>
            <a:ext cx="0" cy="685800"/>
          </a:xfrm>
          <a:prstGeom prst="line">
            <a:avLst/>
          </a:prstGeom>
          <a:noFill/>
          <a:ln w="57150">
            <a:solidFill>
              <a:srgbClr val="FFFF00"/>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pitchFamily="-111" charset="0"/>
              <a:ea typeface="ＭＳ Ｐゴシック" pitchFamily="-111" charset="-128"/>
              <a:cs typeface="ＭＳ Ｐゴシック" pitchFamily="-111" charset="-128"/>
            </a:endParaRPr>
          </a:p>
        </p:txBody>
      </p:sp>
      <p:sp>
        <p:nvSpPr>
          <p:cNvPr id="87073" name="Line 33"/>
          <p:cNvSpPr>
            <a:spLocks noChangeShapeType="1"/>
          </p:cNvSpPr>
          <p:nvPr/>
        </p:nvSpPr>
        <p:spPr bwMode="auto">
          <a:xfrm>
            <a:off x="3200400" y="5638800"/>
            <a:ext cx="0" cy="685800"/>
          </a:xfrm>
          <a:prstGeom prst="line">
            <a:avLst/>
          </a:prstGeom>
          <a:noFill/>
          <a:ln w="57150">
            <a:solidFill>
              <a:srgbClr val="FFFF00"/>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pitchFamily="-111" charset="0"/>
              <a:ea typeface="ＭＳ Ｐゴシック" pitchFamily="-111" charset="-128"/>
              <a:cs typeface="ＭＳ Ｐゴシック" pitchFamily="-111" charset="-128"/>
            </a:endParaRPr>
          </a:p>
        </p:txBody>
      </p:sp>
      <p:sp>
        <p:nvSpPr>
          <p:cNvPr id="87074" name="Text Box 34"/>
          <p:cNvSpPr txBox="1">
            <a:spLocks noChangeArrowheads="1"/>
          </p:cNvSpPr>
          <p:nvPr/>
        </p:nvSpPr>
        <p:spPr bwMode="auto">
          <a:xfrm>
            <a:off x="2676525" y="438150"/>
            <a:ext cx="2505075" cy="106680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en-US" sz="3200" b="1">
                <a:solidFill>
                  <a:schemeClr val="bg1"/>
                </a:solidFill>
                <a:latin typeface="Times New Roman" pitchFamily="-108" charset="0"/>
                <a:ea typeface="ＭＳ Ｐゴシック" pitchFamily="-108" charset="-128"/>
                <a:cs typeface="ＭＳ Ｐゴシック" pitchFamily="-108" charset="-128"/>
              </a:rPr>
              <a:t>Primeval History</a:t>
            </a:r>
          </a:p>
        </p:txBody>
      </p:sp>
      <p:sp>
        <p:nvSpPr>
          <p:cNvPr id="87076" name="Rectangle 36"/>
          <p:cNvSpPr>
            <a:spLocks noGrp="1" noChangeArrowheads="1"/>
          </p:cNvSpPr>
          <p:nvPr>
            <p:ph type="title" idx="4294967295"/>
          </p:nvPr>
        </p:nvSpPr>
        <p:spPr>
          <a:xfrm>
            <a:off x="0" y="0"/>
            <a:ext cx="2209800" cy="2286000"/>
          </a:xfrm>
          <a:effectLst>
            <a:outerShdw blurRad="63500" dist="35921" dir="2700000" algn="ctr" rotWithShape="0">
              <a:schemeClr val="tx2">
                <a:alpha val="74998"/>
              </a:schemeClr>
            </a:outerShdw>
          </a:effectLst>
        </p:spPr>
        <p:txBody>
          <a:bodyPr/>
          <a:lstStyle/>
          <a:p>
            <a:pPr eaLnBrk="1" hangingPunct="1">
              <a:defRPr/>
            </a:pPr>
            <a:r>
              <a:rPr lang="en-US">
                <a:solidFill>
                  <a:schemeClr val="bg1"/>
                </a:solidFill>
                <a:latin typeface="Times New Roman" charset="0"/>
                <a:ea typeface="ＭＳ Ｐゴシック" charset="0"/>
                <a:cs typeface="ＭＳ Ｐゴシック" charset="0"/>
              </a:rPr>
              <a:t>Genesis Chart</a:t>
            </a:r>
            <a:endParaRPr lang="en-US">
              <a:latin typeface="Times New Roman" charset="0"/>
              <a:ea typeface="ＭＳ Ｐゴシック" charset="0"/>
              <a:cs typeface="ＭＳ Ｐゴシック"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3000"/>
                                  </p:stCondLst>
                                  <p:childTnLst>
                                    <p:set>
                                      <p:cBhvr>
                                        <p:cTn id="6" dur="1" fill="hold">
                                          <p:stCondLst>
                                            <p:cond delay="0"/>
                                          </p:stCondLst>
                                        </p:cTn>
                                        <p:tgtEl>
                                          <p:spTgt spid="87050"/>
                                        </p:tgtEl>
                                        <p:attrNameLst>
                                          <p:attrName>style.visibility</p:attrName>
                                        </p:attrNameLst>
                                      </p:cBhvr>
                                      <p:to>
                                        <p:strVal val="visible"/>
                                      </p:to>
                                    </p:set>
                                    <p:animEffect transition="in" filter="dissolve">
                                      <p:cBhvr>
                                        <p:cTn id="7" dur="500"/>
                                        <p:tgtEl>
                                          <p:spTgt spid="87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50"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Rectangle 8"/>
          <p:cNvSpPr>
            <a:spLocks noGrp="1" noRot="1" noChangeArrowheads="1"/>
          </p:cNvSpPr>
          <p:nvPr>
            <p:ph type="title" idx="4294967295"/>
          </p:nvPr>
        </p:nvSpPr>
        <p:spPr>
          <a:xfrm>
            <a:off x="6629400" y="76200"/>
            <a:ext cx="23622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1" hangingPunct="1"/>
            <a:r>
              <a:rPr lang="en-US" sz="3600" b="1">
                <a:effectLst/>
                <a:latin typeface="Arial" charset="0"/>
                <a:ea typeface="ＭＳ Ｐゴシック" charset="0"/>
                <a:cs typeface="Arial" charset="0"/>
              </a:rPr>
              <a:t>Man</a:t>
            </a:r>
          </a:p>
        </p:txBody>
      </p:sp>
      <p:pic>
        <p:nvPicPr>
          <p:cNvPr id="325634" name="Picture 7" descr="npo0000f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49283" name="Text Box 3"/>
          <p:cNvSpPr txBox="1">
            <a:spLocks noChangeArrowheads="1"/>
          </p:cNvSpPr>
          <p:nvPr/>
        </p:nvSpPr>
        <p:spPr bwMode="auto">
          <a:xfrm>
            <a:off x="0" y="0"/>
            <a:ext cx="91440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spcBef>
                <a:spcPct val="50000"/>
              </a:spcBef>
              <a:defRPr/>
            </a:pPr>
            <a:r>
              <a:rPr lang="en-US" sz="3600" b="1" dirty="0">
                <a:solidFill>
                  <a:srgbClr val="FFFFFF"/>
                </a:solidFill>
                <a:effectLst>
                  <a:glow rad="215900">
                    <a:srgbClr val="000000"/>
                  </a:glow>
                </a:effectLst>
                <a:latin typeface="Arial" charset="0"/>
                <a:cs typeface="Arial" charset="0"/>
              </a:rPr>
              <a:t>God</a:t>
            </a:r>
            <a:r>
              <a:rPr lang="fr-FR" altLang="ja-JP" sz="3600" b="1" dirty="0">
                <a:solidFill>
                  <a:srgbClr val="FFFFFF"/>
                </a:solidFill>
                <a:effectLst>
                  <a:glow rad="215900">
                    <a:srgbClr val="000000"/>
                  </a:glow>
                </a:effectLst>
                <a:latin typeface="Arial" charset="0"/>
                <a:cs typeface="Arial" charset="0"/>
              </a:rPr>
              <a:t>'</a:t>
            </a:r>
            <a:r>
              <a:rPr lang="en-US" altLang="ja-JP" sz="3600" b="1" dirty="0">
                <a:solidFill>
                  <a:srgbClr val="FFFFFF"/>
                </a:solidFill>
                <a:effectLst>
                  <a:glow rad="215900">
                    <a:srgbClr val="000000"/>
                  </a:glow>
                </a:effectLst>
                <a:latin typeface="Arial" charset="0"/>
                <a:cs typeface="Arial" charset="0"/>
              </a:rPr>
              <a:t>s Creation…Day 6</a:t>
            </a:r>
            <a:endParaRPr lang="en-US" sz="3600" b="1" dirty="0">
              <a:solidFill>
                <a:srgbClr val="FFFFFF"/>
              </a:solidFill>
              <a:effectLst>
                <a:glow rad="215900">
                  <a:srgbClr val="000000"/>
                </a:glow>
              </a:effectLst>
              <a:latin typeface="Arial" charset="0"/>
              <a:cs typeface="Arial" charset="0"/>
            </a:endParaRPr>
          </a:p>
        </p:txBody>
      </p:sp>
      <p:sp>
        <p:nvSpPr>
          <p:cNvPr id="1249284" name="Text Box 4"/>
          <p:cNvSpPr txBox="1">
            <a:spLocks noChangeArrowheads="1"/>
          </p:cNvSpPr>
          <p:nvPr/>
        </p:nvSpPr>
        <p:spPr bwMode="auto">
          <a:xfrm>
            <a:off x="1981200" y="914400"/>
            <a:ext cx="6019800" cy="563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spcBef>
                <a:spcPct val="50000"/>
              </a:spcBef>
              <a:defRPr/>
            </a:pPr>
            <a:r>
              <a:rPr lang="en-US" sz="3600" b="1" dirty="0">
                <a:solidFill>
                  <a:srgbClr val="FFFFFF"/>
                </a:solidFill>
                <a:effectLst>
                  <a:glow rad="215900">
                    <a:srgbClr val="000000"/>
                  </a:glow>
                </a:effectLst>
                <a:latin typeface="Arial" charset="0"/>
                <a:cs typeface="Arial" charset="0"/>
              </a:rPr>
              <a:t>"Then God said, </a:t>
            </a:r>
            <a:r>
              <a:rPr lang="fr-FR" sz="3600" b="1" dirty="0">
                <a:solidFill>
                  <a:srgbClr val="FFFFFF"/>
                </a:solidFill>
                <a:effectLst>
                  <a:glow rad="215900">
                    <a:srgbClr val="000000"/>
                  </a:glow>
                </a:effectLst>
                <a:latin typeface="Arial" charset="0"/>
                <a:cs typeface="Arial" charset="0"/>
              </a:rPr>
              <a:t>'</a:t>
            </a:r>
            <a:r>
              <a:rPr lang="en-US" altLang="ja-JP" sz="3600" b="1" dirty="0">
                <a:solidFill>
                  <a:srgbClr val="FFFFFF"/>
                </a:solidFill>
                <a:effectLst>
                  <a:glow rad="215900">
                    <a:srgbClr val="000000"/>
                  </a:glow>
                </a:effectLst>
                <a:latin typeface="Arial" charset="0"/>
                <a:cs typeface="Arial" charset="0"/>
              </a:rPr>
              <a:t>Let Us make man </a:t>
            </a:r>
            <a:r>
              <a:rPr lang="en-US" altLang="ja-JP" sz="3600" b="1" dirty="0">
                <a:solidFill>
                  <a:srgbClr val="FFFF00"/>
                </a:solidFill>
                <a:effectLst>
                  <a:glow rad="215900">
                    <a:srgbClr val="000000"/>
                  </a:glow>
                </a:effectLst>
                <a:latin typeface="Arial" charset="0"/>
                <a:cs typeface="Arial" charset="0"/>
              </a:rPr>
              <a:t>in Our image</a:t>
            </a:r>
            <a:r>
              <a:rPr lang="en-US" altLang="ja-JP" sz="3600" b="1" dirty="0">
                <a:solidFill>
                  <a:srgbClr val="FFFFFF"/>
                </a:solidFill>
                <a:effectLst>
                  <a:glow rad="215900">
                    <a:srgbClr val="000000"/>
                  </a:glow>
                </a:effectLst>
                <a:latin typeface="Arial" charset="0"/>
                <a:cs typeface="Arial" charset="0"/>
              </a:rPr>
              <a:t>, according to Our likeness; and </a:t>
            </a:r>
            <a:r>
              <a:rPr lang="en-US" altLang="ja-JP" sz="3600" b="1" dirty="0">
                <a:solidFill>
                  <a:srgbClr val="FFFF00"/>
                </a:solidFill>
                <a:effectLst>
                  <a:glow rad="215900">
                    <a:srgbClr val="000000"/>
                  </a:glow>
                </a:effectLst>
                <a:latin typeface="Arial" charset="0"/>
                <a:cs typeface="Arial" charset="0"/>
              </a:rPr>
              <a:t>let them rule</a:t>
            </a:r>
            <a:r>
              <a:rPr lang="en-US" altLang="ja-JP" sz="3600" b="1" dirty="0">
                <a:solidFill>
                  <a:srgbClr val="FFFFFF"/>
                </a:solidFill>
                <a:effectLst>
                  <a:glow rad="215900">
                    <a:srgbClr val="000000"/>
                  </a:glow>
                </a:effectLst>
                <a:latin typeface="Arial" charset="0"/>
                <a:cs typeface="Arial" charset="0"/>
              </a:rPr>
              <a:t> over the fish of the sea and over the birds of the sky and over the cattle and over all the earth, and over every creeping thing that creeps on the earth</a:t>
            </a:r>
            <a:r>
              <a:rPr lang="fr-FR" altLang="ja-JP" sz="3600" b="1" dirty="0">
                <a:solidFill>
                  <a:srgbClr val="FFFFFF"/>
                </a:solidFill>
                <a:effectLst>
                  <a:glow rad="215900">
                    <a:srgbClr val="000000"/>
                  </a:glow>
                </a:effectLst>
                <a:latin typeface="Arial" charset="0"/>
                <a:cs typeface="Arial" charset="0"/>
              </a:rPr>
              <a:t>'"</a:t>
            </a:r>
            <a:r>
              <a:rPr lang="en-US" altLang="ja-JP" sz="3600" b="1" dirty="0">
                <a:solidFill>
                  <a:srgbClr val="FFFFFF"/>
                </a:solidFill>
                <a:effectLst>
                  <a:glow rad="215900">
                    <a:srgbClr val="000000"/>
                  </a:glow>
                </a:effectLst>
                <a:latin typeface="Arial" charset="0"/>
                <a:cs typeface="Arial" charset="0"/>
              </a:rPr>
              <a:t> (Gen. 1:26).</a:t>
            </a:r>
            <a:endParaRPr lang="en-US" sz="3600" b="1" dirty="0">
              <a:solidFill>
                <a:srgbClr val="FFFFFF"/>
              </a:solidFill>
              <a:effectLst>
                <a:glow rad="215900">
                  <a:srgbClr val="000000"/>
                </a:glow>
              </a:effectLst>
              <a:latin typeface="Arial" charset="0"/>
              <a:cs typeface="Arial" charset="0"/>
            </a:endParaRPr>
          </a:p>
        </p:txBody>
      </p:sp>
    </p:spTree>
    <p:extLst>
      <p:ext uri="{BB962C8B-B14F-4D97-AF65-F5344CB8AC3E}">
        <p14:creationId xmlns:p14="http://schemas.microsoft.com/office/powerpoint/2010/main" val="35618243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81"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17463"/>
            <a:ext cx="9144000" cy="6875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79779" name="Text Box 3"/>
          <p:cNvSpPr txBox="1">
            <a:spLocks noChangeArrowheads="1"/>
          </p:cNvSpPr>
          <p:nvPr/>
        </p:nvSpPr>
        <p:spPr bwMode="auto">
          <a:xfrm>
            <a:off x="0" y="0"/>
            <a:ext cx="9144000" cy="646113"/>
          </a:xfrm>
          <a:prstGeom prst="rect">
            <a:avLst/>
          </a:prstGeom>
          <a:noFill/>
          <a:ln w="9525">
            <a:noFill/>
            <a:miter lim="800000"/>
            <a:headEnd/>
            <a:tailEnd/>
          </a:ln>
          <a:effec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spcBef>
                <a:spcPct val="50000"/>
              </a:spcBef>
              <a:defRPr/>
            </a:pPr>
            <a:r>
              <a:rPr lang="en-US" sz="3600" b="1" dirty="0">
                <a:solidFill>
                  <a:srgbClr val="FFFFFF"/>
                </a:solidFill>
                <a:effectLst>
                  <a:glow rad="152400">
                    <a:srgbClr val="000000"/>
                  </a:glow>
                </a:effectLst>
                <a:latin typeface="Arial" charset="0"/>
                <a:cs typeface="Arial" charset="0"/>
              </a:rPr>
              <a:t>God</a:t>
            </a:r>
            <a:r>
              <a:rPr lang="fr-FR" altLang="ja-JP" sz="3600" b="1" dirty="0">
                <a:solidFill>
                  <a:srgbClr val="FFFFFF"/>
                </a:solidFill>
                <a:effectLst>
                  <a:glow rad="152400">
                    <a:srgbClr val="000000"/>
                  </a:glow>
                </a:effectLst>
                <a:latin typeface="Arial" charset="0"/>
                <a:cs typeface="Arial" charset="0"/>
              </a:rPr>
              <a:t>'</a:t>
            </a:r>
            <a:r>
              <a:rPr lang="en-US" altLang="ja-JP" sz="3600" b="1" dirty="0">
                <a:solidFill>
                  <a:srgbClr val="FFFFFF"/>
                </a:solidFill>
                <a:effectLst>
                  <a:glow rad="152400">
                    <a:srgbClr val="000000"/>
                  </a:glow>
                </a:effectLst>
                <a:latin typeface="Arial" charset="0"/>
                <a:cs typeface="Arial" charset="0"/>
              </a:rPr>
              <a:t>s Creation…Day 6</a:t>
            </a:r>
            <a:endParaRPr lang="en-US" sz="3600" b="1" dirty="0">
              <a:solidFill>
                <a:srgbClr val="FFFFFF"/>
              </a:solidFill>
              <a:effectLst>
                <a:glow rad="152400">
                  <a:srgbClr val="000000"/>
                </a:glow>
              </a:effectLst>
              <a:latin typeface="Arial" charset="0"/>
              <a:cs typeface="Arial" charset="0"/>
            </a:endParaRPr>
          </a:p>
        </p:txBody>
      </p:sp>
      <p:sp>
        <p:nvSpPr>
          <p:cNvPr id="2379783" name="Rectangle 7"/>
          <p:cNvSpPr>
            <a:spLocks noGrp="1" noRot="1" noChangeArrowheads="1"/>
          </p:cNvSpPr>
          <p:nvPr>
            <p:ph type="title" idx="4294967295"/>
          </p:nvPr>
        </p:nvSpPr>
        <p:spPr>
          <a:xfrm>
            <a:off x="8082808" y="9128"/>
            <a:ext cx="2895600" cy="609600"/>
          </a:xfrm>
        </p:spPr>
        <p:txBody>
          <a:bodyPr/>
          <a:lstStyle/>
          <a:p>
            <a:pPr algn="r" eaLnBrk="1" hangingPunct="1">
              <a:defRPr/>
            </a:pPr>
            <a:r>
              <a:rPr lang="en-US" sz="3600" dirty="0">
                <a:effectLst>
                  <a:glow rad="152400">
                    <a:srgbClr val="000000"/>
                  </a:glow>
                </a:effectLst>
                <a:latin typeface="Arial" charset="0"/>
                <a:ea typeface="ＭＳ Ｐゴシック" charset="0"/>
                <a:cs typeface="Arial" charset="0"/>
              </a:rPr>
              <a:t>Woman</a:t>
            </a:r>
          </a:p>
        </p:txBody>
      </p:sp>
      <p:sp>
        <p:nvSpPr>
          <p:cNvPr id="2379785" name="Text Box 9"/>
          <p:cNvSpPr txBox="1">
            <a:spLocks noChangeArrowheads="1"/>
          </p:cNvSpPr>
          <p:nvPr/>
        </p:nvSpPr>
        <p:spPr bwMode="auto">
          <a:xfrm>
            <a:off x="1160720" y="3028054"/>
            <a:ext cx="5410200" cy="120015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spcBef>
                <a:spcPct val="50000"/>
              </a:spcBef>
              <a:defRPr/>
            </a:pPr>
            <a:r>
              <a:rPr lang="en-US" sz="3600" b="1">
                <a:solidFill>
                  <a:srgbClr val="FFFFFF"/>
                </a:solidFill>
                <a:effectLst>
                  <a:glow rad="152400">
                    <a:srgbClr val="000000"/>
                  </a:glow>
                </a:effectLst>
                <a:latin typeface="Arial" charset="0"/>
                <a:cs typeface="Arial" charset="0"/>
              </a:rPr>
              <a:t>in the image of God he created him</a:t>
            </a:r>
          </a:p>
        </p:txBody>
      </p:sp>
      <p:sp>
        <p:nvSpPr>
          <p:cNvPr id="2379786" name="Text Box 10"/>
          <p:cNvSpPr txBox="1">
            <a:spLocks noChangeArrowheads="1"/>
          </p:cNvSpPr>
          <p:nvPr/>
        </p:nvSpPr>
        <p:spPr bwMode="auto">
          <a:xfrm>
            <a:off x="170120" y="719900"/>
            <a:ext cx="5410200" cy="120015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spcBef>
                <a:spcPct val="50000"/>
              </a:spcBef>
              <a:defRPr/>
            </a:pPr>
            <a:r>
              <a:rPr lang="en-US" sz="3600" b="1" dirty="0">
                <a:solidFill>
                  <a:srgbClr val="FFFFFF"/>
                </a:solidFill>
                <a:effectLst>
                  <a:glow rad="152400">
                    <a:srgbClr val="000000"/>
                  </a:glow>
                </a:effectLst>
                <a:latin typeface="Arial" charset="0"/>
                <a:cs typeface="Arial" charset="0"/>
              </a:rPr>
              <a:t>"So God created man in his own image</a:t>
            </a:r>
          </a:p>
        </p:txBody>
      </p:sp>
      <p:sp>
        <p:nvSpPr>
          <p:cNvPr id="2379787" name="Text Box 11"/>
          <p:cNvSpPr txBox="1">
            <a:spLocks noChangeArrowheads="1"/>
          </p:cNvSpPr>
          <p:nvPr/>
        </p:nvSpPr>
        <p:spPr bwMode="auto">
          <a:xfrm>
            <a:off x="2789858" y="5105400"/>
            <a:ext cx="6354142" cy="120015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spcBef>
                <a:spcPct val="50000"/>
              </a:spcBef>
              <a:defRPr/>
            </a:pPr>
            <a:r>
              <a:rPr lang="en-US" sz="3600" b="1" dirty="0">
                <a:solidFill>
                  <a:srgbClr val="FFFFFF"/>
                </a:solidFill>
                <a:effectLst>
                  <a:glow rad="152400">
                    <a:srgbClr val="000000"/>
                  </a:glow>
                </a:effectLst>
                <a:latin typeface="Arial" charset="0"/>
                <a:cs typeface="Arial" charset="0"/>
              </a:rPr>
              <a:t>male and female he created them" (Gen. 1:27).</a:t>
            </a:r>
          </a:p>
        </p:txBody>
      </p:sp>
    </p:spTree>
    <p:extLst>
      <p:ext uri="{BB962C8B-B14F-4D97-AF65-F5344CB8AC3E}">
        <p14:creationId xmlns:p14="http://schemas.microsoft.com/office/powerpoint/2010/main" val="8535669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379786"/>
                                        </p:tgtEl>
                                        <p:attrNameLst>
                                          <p:attrName>style.visibility</p:attrName>
                                        </p:attrNameLst>
                                      </p:cBhvr>
                                      <p:to>
                                        <p:strVal val="visible"/>
                                      </p:to>
                                    </p:set>
                                    <p:animEffect transition="in" filter="dissolve">
                                      <p:cBhvr>
                                        <p:cTn id="7" dur="1000"/>
                                        <p:tgtEl>
                                          <p:spTgt spid="2379786"/>
                                        </p:tgtEl>
                                      </p:cBhvr>
                                    </p:animEffect>
                                  </p:childTnLst>
                                </p:cTn>
                              </p:par>
                            </p:childTnLst>
                          </p:cTn>
                        </p:par>
                        <p:par>
                          <p:cTn id="8" fill="hold" nodeType="afterGroup">
                            <p:stCondLst>
                              <p:cond delay="1000"/>
                            </p:stCondLst>
                            <p:childTnLst>
                              <p:par>
                                <p:cTn id="9" presetID="9" presetClass="entr" presetSubtype="0" fill="hold" nodeType="afterEffect">
                                  <p:stCondLst>
                                    <p:cond delay="0"/>
                                  </p:stCondLst>
                                  <p:childTnLst>
                                    <p:set>
                                      <p:cBhvr>
                                        <p:cTn id="10" dur="1" fill="hold">
                                          <p:stCondLst>
                                            <p:cond delay="0"/>
                                          </p:stCondLst>
                                        </p:cTn>
                                        <p:tgtEl>
                                          <p:spTgt spid="2379785"/>
                                        </p:tgtEl>
                                        <p:attrNameLst>
                                          <p:attrName>style.visibility</p:attrName>
                                        </p:attrNameLst>
                                      </p:cBhvr>
                                      <p:to>
                                        <p:strVal val="visible"/>
                                      </p:to>
                                    </p:set>
                                    <p:animEffect transition="in" filter="dissolve">
                                      <p:cBhvr>
                                        <p:cTn id="11" dur="2000"/>
                                        <p:tgtEl>
                                          <p:spTgt spid="2379785"/>
                                        </p:tgtEl>
                                      </p:cBhvr>
                                    </p:animEffect>
                                  </p:childTnLst>
                                </p:cTn>
                              </p:par>
                            </p:childTnLst>
                          </p:cTn>
                        </p:par>
                        <p:par>
                          <p:cTn id="12" fill="hold" nodeType="afterGroup">
                            <p:stCondLst>
                              <p:cond delay="3000"/>
                            </p:stCondLst>
                            <p:childTnLst>
                              <p:par>
                                <p:cTn id="13" presetID="9" presetClass="entr" presetSubtype="0" fill="hold" nodeType="afterEffect">
                                  <p:stCondLst>
                                    <p:cond delay="0"/>
                                  </p:stCondLst>
                                  <p:childTnLst>
                                    <p:set>
                                      <p:cBhvr>
                                        <p:cTn id="14" dur="1" fill="hold">
                                          <p:stCondLst>
                                            <p:cond delay="0"/>
                                          </p:stCondLst>
                                        </p:cTn>
                                        <p:tgtEl>
                                          <p:spTgt spid="2379787"/>
                                        </p:tgtEl>
                                        <p:attrNameLst>
                                          <p:attrName>style.visibility</p:attrName>
                                        </p:attrNameLst>
                                      </p:cBhvr>
                                      <p:to>
                                        <p:strVal val="visible"/>
                                      </p:to>
                                    </p:set>
                                    <p:animEffect transition="in" filter="dissolve">
                                      <p:cBhvr>
                                        <p:cTn id="15" dur="2000"/>
                                        <p:tgtEl>
                                          <p:spTgt spid="2379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7302" name="Rectangle 6"/>
          <p:cNvSpPr>
            <a:spLocks noGrp="1" noRot="1" noChangeArrowheads="1"/>
          </p:cNvSpPr>
          <p:nvPr>
            <p:ph type="title" idx="4294967295"/>
          </p:nvPr>
        </p:nvSpPr>
        <p:spPr>
          <a:xfrm>
            <a:off x="6172200" y="0"/>
            <a:ext cx="2895600" cy="609600"/>
          </a:xfrm>
        </p:spPr>
        <p:txBody>
          <a:bodyPr/>
          <a:lstStyle/>
          <a:p>
            <a:pPr algn="r" eaLnBrk="1" hangingPunct="1">
              <a:defRPr/>
            </a:pPr>
            <a:r>
              <a:rPr lang="en-US" sz="3600">
                <a:effectLst>
                  <a:glow rad="165100">
                    <a:srgbClr val="000000"/>
                  </a:glow>
                  <a:outerShdw blurRad="38100" dist="38100" dir="2700000" algn="tl">
                    <a:srgbClr val="000000"/>
                  </a:outerShdw>
                </a:effectLst>
                <a:latin typeface="Arial" charset="0"/>
                <a:ea typeface="ＭＳ Ｐゴシック" charset="0"/>
                <a:cs typeface="Arial" charset="0"/>
              </a:rPr>
              <a:t>Mandate</a:t>
            </a:r>
          </a:p>
        </p:txBody>
      </p:sp>
      <p:sp>
        <p:nvSpPr>
          <p:cNvPr id="8" name="Text Box 1041"/>
          <p:cNvSpPr txBox="1">
            <a:spLocks noChangeArrowheads="1"/>
          </p:cNvSpPr>
          <p:nvPr/>
        </p:nvSpPr>
        <p:spPr bwMode="auto">
          <a:xfrm>
            <a:off x="8431844" y="48907"/>
            <a:ext cx="698178" cy="4616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b="1" dirty="0">
                <a:solidFill>
                  <a:srgbClr val="FFFFFF"/>
                </a:solidFill>
                <a:effectLst>
                  <a:glow rad="165100">
                    <a:srgbClr val="000000"/>
                  </a:glow>
                </a:effectLst>
                <a:latin typeface="Arial"/>
                <a:cs typeface="Arial"/>
              </a:rPr>
              <a:t>448</a:t>
            </a:r>
            <a:endParaRPr lang="en-US" b="1" dirty="0">
              <a:solidFill>
                <a:srgbClr val="000000"/>
              </a:solidFill>
              <a:effectLst>
                <a:glow rad="165100">
                  <a:srgbClr val="000000"/>
                </a:glow>
              </a:effectLst>
              <a:latin typeface="Arial"/>
              <a:cs typeface="Arial"/>
            </a:endParaRPr>
          </a:p>
        </p:txBody>
      </p:sp>
      <p:sp>
        <p:nvSpPr>
          <p:cNvPr id="11" name="Rectangle 3"/>
          <p:cNvSpPr>
            <a:spLocks noChangeArrowheads="1"/>
          </p:cNvSpPr>
          <p:nvPr/>
        </p:nvSpPr>
        <p:spPr bwMode="auto">
          <a:xfrm>
            <a:off x="0" y="0"/>
            <a:ext cx="9144000" cy="6858000"/>
          </a:xfrm>
          <a:prstGeom prst="rect">
            <a:avLst/>
          </a:prstGeom>
          <a:solidFill>
            <a:srgbClr val="000000"/>
          </a:solidFill>
          <a:ln w="9525">
            <a:solidFill>
              <a:srgbClr val="000000"/>
            </a:solidFill>
            <a:round/>
            <a:headEnd/>
            <a:tailEnd type="stealth" w="lg" len="lg"/>
          </a:ln>
          <a:effectLst/>
        </p:spPr>
        <p:txBody>
          <a:bodyPr lIns="90000" tIns="46800" rIns="90000" bIns="46800">
            <a:spAutoFit/>
          </a:bodyPr>
          <a:lstStyle/>
          <a:p>
            <a:pPr>
              <a:defRPr/>
            </a:pPr>
            <a:endParaRPr lang="en-US" kern="0">
              <a:solidFill>
                <a:srgbClr val="000000"/>
              </a:solidFill>
              <a:latin typeface="Comic Sans MS" charset="0"/>
            </a:endParaRPr>
          </a:p>
        </p:txBody>
      </p:sp>
      <p:pic>
        <p:nvPicPr>
          <p:cNvPr id="329732"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143000" y="0"/>
            <a:ext cx="6858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87303" name="Text Box 7"/>
          <p:cNvSpPr txBox="1">
            <a:spLocks noChangeArrowheads="1"/>
          </p:cNvSpPr>
          <p:nvPr/>
        </p:nvSpPr>
        <p:spPr bwMode="auto">
          <a:xfrm>
            <a:off x="228600" y="5591175"/>
            <a:ext cx="8915400" cy="1200150"/>
          </a:xfrm>
          <a:prstGeom prst="rect">
            <a:avLst/>
          </a:prstGeom>
          <a:noFill/>
          <a:ln w="9525">
            <a:noFill/>
            <a:miter lim="800000"/>
            <a:headEnd/>
            <a:tailEnd/>
          </a:ln>
          <a:effec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spcBef>
                <a:spcPct val="50000"/>
              </a:spcBef>
              <a:defRPr/>
            </a:pPr>
            <a:r>
              <a:rPr lang="en-US" sz="3600" b="1" dirty="0">
                <a:solidFill>
                  <a:srgbClr val="FFFFFF"/>
                </a:solidFill>
                <a:effectLst>
                  <a:glow rad="165100">
                    <a:srgbClr val="000000"/>
                  </a:glow>
                  <a:outerShdw blurRad="38100" dist="38100" dir="2700000" algn="tl">
                    <a:srgbClr val="000000"/>
                  </a:outerShdw>
                </a:effectLst>
                <a:latin typeface="Arial" charset="0"/>
                <a:cs typeface="Arial" charset="0"/>
              </a:rPr>
              <a:t>and over every living thing that</a:t>
            </a:r>
            <a:r>
              <a:rPr lang="en-US" sz="3600" b="1" dirty="0">
                <a:solidFill>
                  <a:srgbClr val="FFFF00"/>
                </a:solidFill>
                <a:effectLst>
                  <a:glow rad="165100">
                    <a:srgbClr val="000000"/>
                  </a:glow>
                  <a:outerShdw blurRad="38100" dist="38100" dir="2700000" algn="tl">
                    <a:srgbClr val="000000"/>
                  </a:outerShdw>
                </a:effectLst>
                <a:latin typeface="Arial" charset="0"/>
                <a:cs typeface="Arial" charset="0"/>
              </a:rPr>
              <a:t> </a:t>
            </a:r>
            <a:br>
              <a:rPr lang="en-US" sz="3600" b="1" dirty="0">
                <a:solidFill>
                  <a:srgbClr val="FFFF00"/>
                </a:solidFill>
                <a:effectLst>
                  <a:glow rad="165100">
                    <a:srgbClr val="000000"/>
                  </a:glow>
                  <a:outerShdw blurRad="38100" dist="38100" dir="2700000" algn="tl">
                    <a:srgbClr val="000000"/>
                  </a:outerShdw>
                </a:effectLst>
                <a:latin typeface="Arial" charset="0"/>
                <a:cs typeface="Arial" charset="0"/>
              </a:rPr>
            </a:br>
            <a:r>
              <a:rPr lang="en-US" sz="3600" b="1" dirty="0">
                <a:solidFill>
                  <a:srgbClr val="FFFF00"/>
                </a:solidFill>
                <a:effectLst>
                  <a:glow rad="165100">
                    <a:srgbClr val="000000"/>
                  </a:glow>
                  <a:outerShdw blurRad="38100" dist="38100" dir="2700000" algn="tl">
                    <a:srgbClr val="000000"/>
                  </a:outerShdw>
                </a:effectLst>
                <a:latin typeface="Arial" charset="0"/>
                <a:cs typeface="Arial" charset="0"/>
              </a:rPr>
              <a:t>moves upon the earth</a:t>
            </a:r>
            <a:r>
              <a:rPr lang="fr-FR" sz="3600" b="1" dirty="0">
                <a:solidFill>
                  <a:srgbClr val="FFFF00"/>
                </a:solidFill>
                <a:effectLst>
                  <a:glow rad="165100">
                    <a:srgbClr val="000000"/>
                  </a:glow>
                  <a:outerShdw blurRad="38100" dist="38100" dir="2700000" algn="tl">
                    <a:srgbClr val="000000"/>
                  </a:outerShdw>
                </a:effectLst>
                <a:latin typeface="Arial" charset="0"/>
                <a:cs typeface="Arial" charset="0"/>
              </a:rPr>
              <a:t>'</a:t>
            </a:r>
            <a:r>
              <a:rPr lang="fr-FR" altLang="ja-JP" sz="3600" b="1" dirty="0">
                <a:solidFill>
                  <a:srgbClr val="FFFFFF"/>
                </a:solidFill>
                <a:effectLst>
                  <a:glow rad="165100">
                    <a:srgbClr val="000000"/>
                  </a:glow>
                  <a:outerShdw blurRad="38100" dist="38100" dir="2700000" algn="tl">
                    <a:srgbClr val="000000"/>
                  </a:outerShdw>
                </a:effectLst>
                <a:latin typeface="Arial" charset="0"/>
                <a:cs typeface="Arial" charset="0"/>
              </a:rPr>
              <a:t>"</a:t>
            </a:r>
            <a:r>
              <a:rPr lang="en-US" altLang="ja-JP" sz="3600" b="1" dirty="0">
                <a:solidFill>
                  <a:srgbClr val="FFFFFF"/>
                </a:solidFill>
                <a:effectLst>
                  <a:glow rad="165100">
                    <a:srgbClr val="000000"/>
                  </a:glow>
                  <a:outerShdw blurRad="38100" dist="38100" dir="2700000" algn="tl">
                    <a:srgbClr val="000000"/>
                  </a:outerShdw>
                </a:effectLst>
                <a:latin typeface="Arial" charset="0"/>
                <a:cs typeface="Arial" charset="0"/>
              </a:rPr>
              <a:t> (Gen. 1:28 NLT).</a:t>
            </a:r>
            <a:endParaRPr lang="en-US" sz="3600" b="1" dirty="0">
              <a:solidFill>
                <a:srgbClr val="FFFFFF"/>
              </a:solidFill>
              <a:effectLst>
                <a:glow rad="165100">
                  <a:srgbClr val="000000"/>
                </a:glow>
                <a:outerShdw blurRad="38100" dist="38100" dir="2700000" algn="tl">
                  <a:srgbClr val="000000"/>
                </a:outerShdw>
              </a:effectLst>
              <a:latin typeface="Arial" charset="0"/>
              <a:cs typeface="Arial" charset="0"/>
            </a:endParaRPr>
          </a:p>
        </p:txBody>
      </p:sp>
      <p:sp>
        <p:nvSpPr>
          <p:cNvPr id="2487304" name="Text Box 8"/>
          <p:cNvSpPr txBox="1">
            <a:spLocks noChangeArrowheads="1"/>
          </p:cNvSpPr>
          <p:nvPr/>
        </p:nvSpPr>
        <p:spPr bwMode="auto">
          <a:xfrm>
            <a:off x="228600" y="381000"/>
            <a:ext cx="4191000" cy="1200150"/>
          </a:xfrm>
          <a:prstGeom prst="rect">
            <a:avLst/>
          </a:prstGeom>
          <a:noFill/>
          <a:ln w="9525">
            <a:noFill/>
            <a:miter lim="800000"/>
            <a:headEnd/>
            <a:tailEnd/>
          </a:ln>
          <a:effec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spcBef>
                <a:spcPct val="50000"/>
              </a:spcBef>
              <a:defRPr/>
            </a:pPr>
            <a:r>
              <a:rPr lang="en-US" sz="3600" b="1" dirty="0">
                <a:solidFill>
                  <a:srgbClr val="FFFFFF"/>
                </a:solidFill>
                <a:effectLst>
                  <a:glow rad="165100">
                    <a:srgbClr val="000000"/>
                  </a:glow>
                  <a:outerShdw blurRad="38100" dist="38100" dir="2700000" algn="tl">
                    <a:srgbClr val="000000"/>
                  </a:outerShdw>
                </a:effectLst>
                <a:latin typeface="Arial" charset="0"/>
                <a:cs typeface="Arial" charset="0"/>
              </a:rPr>
              <a:t>and over the </a:t>
            </a:r>
            <a:r>
              <a:rPr lang="en-US" sz="3600" b="1" dirty="0">
                <a:solidFill>
                  <a:srgbClr val="FFFF00"/>
                </a:solidFill>
                <a:effectLst>
                  <a:glow rad="165100">
                    <a:srgbClr val="000000"/>
                  </a:glow>
                  <a:outerShdw blurRad="38100" dist="38100" dir="2700000" algn="tl">
                    <a:srgbClr val="000000"/>
                  </a:outerShdw>
                </a:effectLst>
                <a:latin typeface="Arial" charset="0"/>
                <a:cs typeface="Arial" charset="0"/>
              </a:rPr>
              <a:t>birds</a:t>
            </a:r>
            <a:r>
              <a:rPr lang="en-US" sz="3600" b="1" dirty="0">
                <a:solidFill>
                  <a:srgbClr val="FFFFFF"/>
                </a:solidFill>
                <a:effectLst>
                  <a:glow rad="165100">
                    <a:srgbClr val="000000"/>
                  </a:glow>
                  <a:outerShdw blurRad="38100" dist="38100" dir="2700000" algn="tl">
                    <a:srgbClr val="000000"/>
                  </a:outerShdw>
                </a:effectLst>
                <a:latin typeface="Arial" charset="0"/>
                <a:cs typeface="Arial" charset="0"/>
              </a:rPr>
              <a:t> of the air</a:t>
            </a:r>
          </a:p>
        </p:txBody>
      </p:sp>
      <p:sp>
        <p:nvSpPr>
          <p:cNvPr id="2487305" name="Text Box 9"/>
          <p:cNvSpPr txBox="1">
            <a:spLocks noChangeArrowheads="1"/>
          </p:cNvSpPr>
          <p:nvPr/>
        </p:nvSpPr>
        <p:spPr bwMode="auto">
          <a:xfrm>
            <a:off x="228600" y="3124200"/>
            <a:ext cx="6096000" cy="1200150"/>
          </a:xfrm>
          <a:prstGeom prst="rect">
            <a:avLst/>
          </a:prstGeom>
          <a:noFill/>
          <a:ln w="9525">
            <a:noFill/>
            <a:miter lim="800000"/>
            <a:headEnd/>
            <a:tailEnd/>
          </a:ln>
          <a:effec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spcBef>
                <a:spcPct val="50000"/>
              </a:spcBef>
              <a:defRPr/>
            </a:pPr>
            <a:r>
              <a:rPr lang="en-US" sz="3600" b="1" dirty="0">
                <a:solidFill>
                  <a:srgbClr val="FFFFFF"/>
                </a:solidFill>
                <a:effectLst>
                  <a:glow rad="165100">
                    <a:srgbClr val="000000"/>
                  </a:glow>
                  <a:outerShdw blurRad="38100" dist="38100" dir="2700000" algn="tl">
                    <a:srgbClr val="000000"/>
                  </a:outerShdw>
                </a:effectLst>
                <a:latin typeface="Arial" charset="0"/>
                <a:cs typeface="Arial" charset="0"/>
              </a:rPr>
              <a:t>and have dominion over the </a:t>
            </a:r>
            <a:r>
              <a:rPr lang="en-US" sz="3600" b="1" dirty="0">
                <a:solidFill>
                  <a:srgbClr val="FFFF00"/>
                </a:solidFill>
                <a:effectLst>
                  <a:glow rad="165100">
                    <a:srgbClr val="000000"/>
                  </a:glow>
                  <a:outerShdw blurRad="38100" dist="38100" dir="2700000" algn="tl">
                    <a:srgbClr val="000000"/>
                  </a:outerShdw>
                </a:effectLst>
                <a:latin typeface="Arial" charset="0"/>
                <a:cs typeface="Arial" charset="0"/>
              </a:rPr>
              <a:t>fish</a:t>
            </a:r>
            <a:r>
              <a:rPr lang="en-US" sz="3600" b="1" dirty="0">
                <a:solidFill>
                  <a:srgbClr val="FFFFFF"/>
                </a:solidFill>
                <a:effectLst>
                  <a:glow rad="165100">
                    <a:srgbClr val="000000"/>
                  </a:glow>
                  <a:outerShdw blurRad="38100" dist="38100" dir="2700000" algn="tl">
                    <a:srgbClr val="000000"/>
                  </a:outerShdw>
                </a:effectLst>
                <a:latin typeface="Arial" charset="0"/>
                <a:cs typeface="Arial" charset="0"/>
              </a:rPr>
              <a:t> of the sea</a:t>
            </a:r>
          </a:p>
        </p:txBody>
      </p:sp>
      <p:sp>
        <p:nvSpPr>
          <p:cNvPr id="2487306" name="Text Box 10"/>
          <p:cNvSpPr txBox="1">
            <a:spLocks noChangeArrowheads="1"/>
          </p:cNvSpPr>
          <p:nvPr/>
        </p:nvSpPr>
        <p:spPr bwMode="auto">
          <a:xfrm>
            <a:off x="5715000" y="381000"/>
            <a:ext cx="3352800" cy="4524375"/>
          </a:xfrm>
          <a:prstGeom prst="rect">
            <a:avLst/>
          </a:prstGeom>
          <a:noFill/>
          <a:ln w="9525">
            <a:noFill/>
            <a:miter lim="800000"/>
            <a:headEnd/>
            <a:tailEnd/>
          </a:ln>
          <a:effec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r" eaLnBrk="1" hangingPunct="1">
              <a:spcBef>
                <a:spcPct val="50000"/>
              </a:spcBef>
              <a:defRPr/>
            </a:pPr>
            <a:r>
              <a:rPr lang="en-US" sz="3600" b="1" dirty="0">
                <a:solidFill>
                  <a:srgbClr val="FFFFFF"/>
                </a:solidFill>
                <a:effectLst>
                  <a:glow rad="165100">
                    <a:srgbClr val="000000"/>
                  </a:glow>
                  <a:outerShdw blurRad="38100" dist="38100" dir="2700000" algn="tl">
                    <a:srgbClr val="000000"/>
                  </a:outerShdw>
                </a:effectLst>
                <a:latin typeface="Arial" charset="0"/>
                <a:cs typeface="Arial" charset="0"/>
              </a:rPr>
              <a:t>"And God blessed them, and God said to them, </a:t>
            </a:r>
            <a:r>
              <a:rPr lang="fr-FR" sz="3600" b="1" dirty="0">
                <a:solidFill>
                  <a:srgbClr val="FFFFFF"/>
                </a:solidFill>
                <a:effectLst>
                  <a:glow rad="165100">
                    <a:srgbClr val="000000"/>
                  </a:glow>
                  <a:outerShdw blurRad="38100" dist="38100" dir="2700000" algn="tl">
                    <a:srgbClr val="000000"/>
                  </a:outerShdw>
                </a:effectLst>
                <a:latin typeface="Arial" charset="0"/>
                <a:cs typeface="Arial" charset="0"/>
              </a:rPr>
              <a:t>'</a:t>
            </a:r>
            <a:r>
              <a:rPr lang="en-US" altLang="ja-JP" sz="3600" b="1" dirty="0">
                <a:solidFill>
                  <a:srgbClr val="FFFFFF"/>
                </a:solidFill>
                <a:effectLst>
                  <a:glow rad="165100">
                    <a:srgbClr val="000000"/>
                  </a:glow>
                  <a:outerShdw blurRad="38100" dist="38100" dir="2700000" algn="tl">
                    <a:srgbClr val="000000"/>
                  </a:outerShdw>
                </a:effectLst>
                <a:latin typeface="Arial" charset="0"/>
                <a:cs typeface="Arial" charset="0"/>
              </a:rPr>
              <a:t>Be fruitful and multiply, and fill the  earth and subdue it; </a:t>
            </a:r>
            <a:endParaRPr lang="en-US" sz="3600" b="1" dirty="0">
              <a:solidFill>
                <a:srgbClr val="FFFFFF"/>
              </a:solidFill>
              <a:effectLst>
                <a:glow rad="165100">
                  <a:srgbClr val="000000"/>
                </a:glow>
                <a:outerShdw blurRad="38100" dist="38100" dir="2700000" algn="tl">
                  <a:srgbClr val="000000"/>
                </a:outerShdw>
              </a:effectLst>
              <a:latin typeface="Arial" charset="0"/>
              <a:cs typeface="Arial" charset="0"/>
            </a:endParaRPr>
          </a:p>
        </p:txBody>
      </p:sp>
    </p:spTree>
    <p:extLst>
      <p:ext uri="{BB962C8B-B14F-4D97-AF65-F5344CB8AC3E}">
        <p14:creationId xmlns:p14="http://schemas.microsoft.com/office/powerpoint/2010/main" val="42774478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87305"/>
                                        </p:tgtEl>
                                        <p:attrNameLst>
                                          <p:attrName>style.visibility</p:attrName>
                                        </p:attrNameLst>
                                      </p:cBhvr>
                                      <p:to>
                                        <p:strVal val="visible"/>
                                      </p:to>
                                    </p:set>
                                    <p:animEffect transition="in" filter="dissolve">
                                      <p:cBhvr>
                                        <p:cTn id="7" dur="500"/>
                                        <p:tgtEl>
                                          <p:spTgt spid="24873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87304"/>
                                        </p:tgtEl>
                                        <p:attrNameLst>
                                          <p:attrName>style.visibility</p:attrName>
                                        </p:attrNameLst>
                                      </p:cBhvr>
                                      <p:to>
                                        <p:strVal val="visible"/>
                                      </p:to>
                                    </p:set>
                                    <p:animEffect transition="in" filter="dissolve">
                                      <p:cBhvr>
                                        <p:cTn id="12" dur="500"/>
                                        <p:tgtEl>
                                          <p:spTgt spid="24873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87303"/>
                                        </p:tgtEl>
                                        <p:attrNameLst>
                                          <p:attrName>style.visibility</p:attrName>
                                        </p:attrNameLst>
                                      </p:cBhvr>
                                      <p:to>
                                        <p:strVal val="visible"/>
                                      </p:to>
                                    </p:set>
                                    <p:animEffect transition="in" filter="dissolve">
                                      <p:cBhvr>
                                        <p:cTn id="17" dur="500"/>
                                        <p:tgtEl>
                                          <p:spTgt spid="2487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7303" grpId="0"/>
      <p:bldP spid="2487304" grpId="0"/>
      <p:bldP spid="248730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1777" name="Picture 5" descr="j030090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2438400" cy="141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1778" name="Rectangle 2"/>
          <p:cNvSpPr>
            <a:spLocks noGrp="1" noChangeArrowheads="1"/>
          </p:cNvSpPr>
          <p:nvPr>
            <p:ph type="title"/>
          </p:nvPr>
        </p:nvSpPr>
        <p:spPr>
          <a:xfrm>
            <a:off x="1752600" y="533400"/>
            <a:ext cx="7620000" cy="1143000"/>
          </a:xfrm>
        </p:spPr>
        <p:txBody>
          <a:bodyPr/>
          <a:lstStyle/>
          <a:p>
            <a:r>
              <a:rPr lang="en-US" sz="4000">
                <a:latin typeface="Arial" charset="0"/>
                <a:ea typeface="ＭＳ Ｐゴシック" charset="0"/>
                <a:cs typeface="ＭＳ Ｐゴシック" charset="0"/>
              </a:rPr>
              <a:t>An All-Encompassing Theme</a:t>
            </a:r>
          </a:p>
        </p:txBody>
      </p:sp>
      <p:sp>
        <p:nvSpPr>
          <p:cNvPr id="21507" name="Rectangle 3"/>
          <p:cNvSpPr>
            <a:spLocks noGrp="1" noChangeArrowheads="1"/>
          </p:cNvSpPr>
          <p:nvPr>
            <p:ph type="body" sz="half" idx="1"/>
          </p:nvPr>
        </p:nvSpPr>
        <p:spPr>
          <a:xfrm>
            <a:off x="0" y="1600200"/>
            <a:ext cx="4495800" cy="3886200"/>
          </a:xfrm>
        </p:spPr>
        <p:txBody>
          <a:bodyPr/>
          <a:lstStyle/>
          <a:p>
            <a:pPr marL="66675" indent="-66675">
              <a:lnSpc>
                <a:spcPct val="80000"/>
              </a:lnSpc>
              <a:buFont typeface="Monotype Sorts" charset="0"/>
              <a:buNone/>
            </a:pPr>
            <a:r>
              <a:rPr lang="en-US" altLang="zh-CN" sz="2000" b="1" dirty="0">
                <a:latin typeface="Arial" charset="0"/>
                <a:ea typeface="SimSun" charset="0"/>
                <a:cs typeface="SimSun" charset="0"/>
              </a:rPr>
              <a:t>Genesis 1:26-28</a:t>
            </a:r>
          </a:p>
          <a:p>
            <a:pPr marL="66675" indent="-66675">
              <a:lnSpc>
                <a:spcPct val="80000"/>
              </a:lnSpc>
              <a:buFont typeface="Monotype Sorts" charset="0"/>
              <a:buNone/>
            </a:pPr>
            <a:endParaRPr lang="en-US" altLang="zh-CN" sz="2000" b="1" dirty="0">
              <a:latin typeface="Arial" charset="0"/>
              <a:ea typeface="SimSun" charset="0"/>
              <a:cs typeface="SimSun" charset="0"/>
            </a:endParaRPr>
          </a:p>
          <a:p>
            <a:pPr marL="66675" indent="-66675">
              <a:lnSpc>
                <a:spcPct val="80000"/>
              </a:lnSpc>
              <a:buFont typeface="Monotype Sorts" charset="0"/>
              <a:buNone/>
            </a:pPr>
            <a:r>
              <a:rPr lang="en-US" altLang="zh-CN" sz="2000" b="1" dirty="0">
                <a:latin typeface="Arial" charset="0"/>
                <a:ea typeface="SimSun" charset="0"/>
                <a:cs typeface="SimSun" charset="0"/>
              </a:rPr>
              <a:t>"Then God said, </a:t>
            </a:r>
            <a:r>
              <a:rPr lang="fr-FR" altLang="zh-CN" sz="2000" b="1" dirty="0">
                <a:latin typeface="Arial" charset="0"/>
                <a:ea typeface="SimSun" charset="0"/>
                <a:cs typeface="SimSun" charset="0"/>
              </a:rPr>
              <a:t>'</a:t>
            </a:r>
            <a:r>
              <a:rPr lang="en-US" altLang="zh-CN" sz="2000" b="1" dirty="0">
                <a:latin typeface="Arial" charset="0"/>
                <a:ea typeface="SimSun" charset="0"/>
                <a:cs typeface="SimSun" charset="0"/>
              </a:rPr>
              <a:t>Let us make man in our image, in our likeness, and let them </a:t>
            </a:r>
            <a:r>
              <a:rPr lang="en-US" altLang="zh-CN" sz="2000" b="1" u="sng" dirty="0">
                <a:solidFill>
                  <a:schemeClr val="tx2"/>
                </a:solidFill>
                <a:latin typeface="Arial" charset="0"/>
                <a:ea typeface="SimSun" charset="0"/>
                <a:cs typeface="SimSun" charset="0"/>
              </a:rPr>
              <a:t>rule</a:t>
            </a:r>
            <a:r>
              <a:rPr lang="en-US" altLang="zh-CN" sz="2000" b="1" dirty="0">
                <a:latin typeface="Arial" charset="0"/>
                <a:ea typeface="SimSun" charset="0"/>
                <a:cs typeface="SimSun" charset="0"/>
              </a:rPr>
              <a:t> over the fish … birds … livestock … all the earth, and over all the creatures that move along the ground…</a:t>
            </a:r>
            <a:r>
              <a:rPr lang="fr-FR" altLang="zh-CN" sz="2000" b="1" dirty="0">
                <a:latin typeface="Arial" charset="0"/>
                <a:ea typeface="SimSun" charset="0"/>
                <a:cs typeface="SimSun" charset="0"/>
              </a:rPr>
              <a:t>'</a:t>
            </a:r>
            <a:r>
              <a:rPr lang="en-US" altLang="zh-CN" sz="2000" b="1" dirty="0">
                <a:latin typeface="Arial" charset="0"/>
                <a:ea typeface="SimSun" charset="0"/>
                <a:cs typeface="SimSun" charset="0"/>
              </a:rPr>
              <a:t>  God blessed them and said to them, </a:t>
            </a:r>
            <a:r>
              <a:rPr lang="fr-FR" altLang="zh-CN" sz="2000" b="1" dirty="0">
                <a:latin typeface="Arial" charset="0"/>
                <a:ea typeface="SimSun" charset="0"/>
                <a:cs typeface="SimSun" charset="0"/>
              </a:rPr>
              <a:t>'</a:t>
            </a:r>
            <a:r>
              <a:rPr lang="en-US" altLang="zh-CN" sz="2000" b="1" dirty="0">
                <a:latin typeface="Arial" charset="0"/>
                <a:ea typeface="SimSun" charset="0"/>
                <a:cs typeface="SimSun" charset="0"/>
              </a:rPr>
              <a:t>Be fruitful and increase in number; fill the earth and </a:t>
            </a:r>
            <a:r>
              <a:rPr lang="en-US" altLang="zh-CN" sz="2000" b="1" u="sng" dirty="0">
                <a:solidFill>
                  <a:schemeClr val="tx2"/>
                </a:solidFill>
                <a:latin typeface="Arial" charset="0"/>
                <a:ea typeface="SimSun" charset="0"/>
                <a:cs typeface="SimSun" charset="0"/>
              </a:rPr>
              <a:t>subdue</a:t>
            </a:r>
            <a:r>
              <a:rPr lang="en-US" altLang="zh-CN" sz="2000" b="1" dirty="0">
                <a:latin typeface="Arial" charset="0"/>
                <a:ea typeface="SimSun" charset="0"/>
                <a:cs typeface="SimSun" charset="0"/>
              </a:rPr>
              <a:t> it.  </a:t>
            </a:r>
            <a:r>
              <a:rPr lang="en-US" altLang="zh-CN" sz="2000" b="1" u="sng" dirty="0">
                <a:solidFill>
                  <a:schemeClr val="tx2"/>
                </a:solidFill>
                <a:latin typeface="Arial" charset="0"/>
                <a:ea typeface="SimSun" charset="0"/>
                <a:cs typeface="SimSun" charset="0"/>
              </a:rPr>
              <a:t>Rule</a:t>
            </a:r>
            <a:r>
              <a:rPr lang="en-US" altLang="zh-CN" sz="2000" b="1" dirty="0">
                <a:latin typeface="Arial" charset="0"/>
                <a:ea typeface="SimSun" charset="0"/>
                <a:cs typeface="SimSun" charset="0"/>
              </a:rPr>
              <a:t> over the fish of the sea and the birds of the air and over every living creature that moves on the ground.</a:t>
            </a:r>
            <a:r>
              <a:rPr lang="fr-FR" altLang="zh-CN" sz="2000" b="1" dirty="0">
                <a:latin typeface="Arial" charset="0"/>
                <a:ea typeface="SimSun" charset="0"/>
                <a:cs typeface="SimSun" charset="0"/>
              </a:rPr>
              <a:t>'"</a:t>
            </a:r>
            <a:r>
              <a:rPr lang="en-US" altLang="zh-CN" sz="2000" b="1" dirty="0">
                <a:latin typeface="Arial" charset="0"/>
                <a:ea typeface="SimSun" charset="0"/>
                <a:cs typeface="SimSun" charset="0"/>
              </a:rPr>
              <a:t> </a:t>
            </a:r>
            <a:endParaRPr lang="en-US" sz="2000" b="1" dirty="0">
              <a:latin typeface="Arial" charset="0"/>
              <a:ea typeface="ＭＳ Ｐゴシック" charset="0"/>
              <a:cs typeface="ＭＳ Ｐゴシック" charset="0"/>
            </a:endParaRPr>
          </a:p>
        </p:txBody>
      </p:sp>
      <p:sp>
        <p:nvSpPr>
          <p:cNvPr id="21508" name="Rectangle 4"/>
          <p:cNvSpPr>
            <a:spLocks noGrp="1" noChangeArrowheads="1"/>
          </p:cNvSpPr>
          <p:nvPr>
            <p:ph type="body" sz="half" idx="2"/>
          </p:nvPr>
        </p:nvSpPr>
        <p:spPr>
          <a:xfrm>
            <a:off x="5105400" y="1600200"/>
            <a:ext cx="3810000" cy="2667000"/>
          </a:xfrm>
        </p:spPr>
        <p:txBody>
          <a:bodyPr/>
          <a:lstStyle/>
          <a:p>
            <a:pPr marL="0" indent="0">
              <a:lnSpc>
                <a:spcPct val="80000"/>
              </a:lnSpc>
              <a:buFont typeface="Monotype Sorts" charset="0"/>
              <a:buNone/>
            </a:pPr>
            <a:r>
              <a:rPr lang="en-US" sz="2000" b="1" dirty="0">
                <a:latin typeface="Arial" charset="0"/>
                <a:ea typeface="ＭＳ Ｐゴシック" charset="0"/>
                <a:cs typeface="ＭＳ Ｐゴシック" charset="0"/>
              </a:rPr>
              <a:t>Revelation 22:5</a:t>
            </a:r>
          </a:p>
          <a:p>
            <a:pPr marL="0" indent="0">
              <a:lnSpc>
                <a:spcPct val="80000"/>
              </a:lnSpc>
              <a:buFont typeface="Monotype Sorts" charset="0"/>
              <a:buNone/>
            </a:pPr>
            <a:endParaRPr lang="en-US" sz="2000" b="1" dirty="0">
              <a:latin typeface="Arial" charset="0"/>
              <a:ea typeface="ＭＳ Ｐゴシック" charset="0"/>
              <a:cs typeface="ＭＳ Ｐゴシック" charset="0"/>
            </a:endParaRPr>
          </a:p>
          <a:p>
            <a:pPr marL="0" indent="0">
              <a:lnSpc>
                <a:spcPct val="80000"/>
              </a:lnSpc>
              <a:buFont typeface="Monotype Sorts" charset="0"/>
              <a:buNone/>
            </a:pPr>
            <a:r>
              <a:rPr lang="en-US" altLang="ja-JP" sz="2000" b="1" dirty="0">
                <a:latin typeface="Arial" charset="0"/>
                <a:ea typeface="ＭＳ Ｐゴシック" charset="0"/>
                <a:cs typeface="ＭＳ Ｐゴシック" charset="0"/>
              </a:rPr>
              <a:t>"There will be no more night. They will not need the light of a lamp or the light of the sun, for the Lord God will give them light. And they will </a:t>
            </a:r>
            <a:r>
              <a:rPr lang="en-US" altLang="ja-JP" sz="2000" b="1" u="sng" dirty="0">
                <a:solidFill>
                  <a:schemeClr val="tx2"/>
                </a:solidFill>
                <a:latin typeface="Arial" charset="0"/>
                <a:ea typeface="ＭＳ Ｐゴシック" charset="0"/>
                <a:cs typeface="ＭＳ Ｐゴシック" charset="0"/>
              </a:rPr>
              <a:t>reign</a:t>
            </a:r>
            <a:r>
              <a:rPr lang="en-US" altLang="ja-JP" sz="2000" b="1" dirty="0">
                <a:latin typeface="Arial" charset="0"/>
                <a:ea typeface="ＭＳ Ｐゴシック" charset="0"/>
                <a:cs typeface="ＭＳ Ｐゴシック" charset="0"/>
              </a:rPr>
              <a:t> for ever and ever."</a:t>
            </a:r>
            <a:endParaRPr lang="en-US" sz="2000" b="1" dirty="0">
              <a:latin typeface="Arial" charset="0"/>
              <a:ea typeface="ＭＳ Ｐゴシック" charset="0"/>
              <a:cs typeface="ＭＳ Ｐゴシック" charset="0"/>
            </a:endParaRPr>
          </a:p>
        </p:txBody>
      </p:sp>
      <p:sp>
        <p:nvSpPr>
          <p:cNvPr id="21510" name="Text Box 6"/>
          <p:cNvSpPr txBox="1">
            <a:spLocks noChangeArrowheads="1"/>
          </p:cNvSpPr>
          <p:nvPr/>
        </p:nvSpPr>
        <p:spPr bwMode="auto">
          <a:xfrm>
            <a:off x="228600" y="6096000"/>
            <a:ext cx="22098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spcBef>
                <a:spcPct val="50000"/>
              </a:spcBef>
            </a:pPr>
            <a:r>
              <a:rPr lang="en-US" sz="3200">
                <a:solidFill>
                  <a:srgbClr val="FFFFFF"/>
                </a:solidFill>
              </a:rPr>
              <a:t>Command</a:t>
            </a:r>
          </a:p>
        </p:txBody>
      </p:sp>
      <p:sp>
        <p:nvSpPr>
          <p:cNvPr id="21511" name="Text Box 7"/>
          <p:cNvSpPr txBox="1">
            <a:spLocks noChangeArrowheads="1"/>
          </p:cNvSpPr>
          <p:nvPr/>
        </p:nvSpPr>
        <p:spPr bwMode="auto">
          <a:xfrm>
            <a:off x="6248400" y="6096000"/>
            <a:ext cx="22098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spcBef>
                <a:spcPct val="50000"/>
              </a:spcBef>
            </a:pPr>
            <a:r>
              <a:rPr lang="en-US" sz="3200">
                <a:solidFill>
                  <a:srgbClr val="FFFFFF"/>
                </a:solidFill>
              </a:rPr>
              <a:t>Fulfillment</a:t>
            </a:r>
          </a:p>
        </p:txBody>
      </p:sp>
      <p:sp>
        <p:nvSpPr>
          <p:cNvPr id="21512" name="AutoShape 8"/>
          <p:cNvSpPr>
            <a:spLocks noChangeArrowheads="1"/>
          </p:cNvSpPr>
          <p:nvPr/>
        </p:nvSpPr>
        <p:spPr bwMode="auto">
          <a:xfrm>
            <a:off x="2514600" y="5867400"/>
            <a:ext cx="3657600" cy="990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2">
              <a:lumMod val="20000"/>
              <a:lumOff val="80000"/>
            </a:schemeClr>
          </a:solidFill>
          <a:ln w="12700">
            <a:solidFill>
              <a:schemeClr val="tx1"/>
            </a:solidFill>
            <a:miter lim="800000"/>
            <a:headEnd/>
            <a:tailEnd/>
          </a:ln>
        </p:spPr>
        <p:txBody>
          <a:bodyPr wrap="none" anchor="ctr"/>
          <a:lstStyle/>
          <a:p>
            <a:pPr>
              <a:defRPr/>
            </a:pPr>
            <a:endParaRPr lang="en-US" sz="1000">
              <a:solidFill>
                <a:srgbClr val="FFFFFF"/>
              </a:solidFill>
            </a:endParaRPr>
          </a:p>
        </p:txBody>
      </p:sp>
      <p:sp>
        <p:nvSpPr>
          <p:cNvPr id="21513" name="Text Box 9"/>
          <p:cNvSpPr txBox="1">
            <a:spLocks noChangeArrowheads="1"/>
          </p:cNvSpPr>
          <p:nvPr/>
        </p:nvSpPr>
        <p:spPr bwMode="auto">
          <a:xfrm>
            <a:off x="152400" y="5486400"/>
            <a:ext cx="8839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spcBef>
                <a:spcPct val="50000"/>
              </a:spcBef>
            </a:pPr>
            <a:r>
              <a:rPr lang="en-US" sz="2800" dirty="0">
                <a:solidFill>
                  <a:srgbClr val="FFFF00"/>
                </a:solidFill>
              </a:rPr>
              <a:t>The Bible</a:t>
            </a:r>
            <a:r>
              <a:rPr lang="fr-FR" altLang="ja-JP" sz="2800" dirty="0">
                <a:solidFill>
                  <a:srgbClr val="FFFF00"/>
                </a:solidFill>
              </a:rPr>
              <a:t>'</a:t>
            </a:r>
            <a:r>
              <a:rPr lang="en-US" sz="2800" dirty="0">
                <a:solidFill>
                  <a:srgbClr val="FFFF00"/>
                </a:solidFill>
              </a:rPr>
              <a:t>s Theme: God extends His rule to man</a:t>
            </a:r>
          </a:p>
        </p:txBody>
      </p:sp>
      <p:sp>
        <p:nvSpPr>
          <p:cNvPr id="21514" name="Text Box 10"/>
          <p:cNvSpPr txBox="1">
            <a:spLocks noChangeArrowheads="1"/>
          </p:cNvSpPr>
          <p:nvPr/>
        </p:nvSpPr>
        <p:spPr bwMode="auto">
          <a:xfrm>
            <a:off x="3048000" y="6021388"/>
            <a:ext cx="27479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spcBef>
                <a:spcPct val="50000"/>
              </a:spcBef>
            </a:pPr>
            <a:r>
              <a:rPr lang="en-US" sz="3200" b="1">
                <a:solidFill>
                  <a:srgbClr val="000000"/>
                </a:solidFill>
              </a:rPr>
              <a:t>Covenants</a:t>
            </a:r>
          </a:p>
        </p:txBody>
      </p:sp>
      <p:sp>
        <p:nvSpPr>
          <p:cNvPr id="331786" name="Text Box 11"/>
          <p:cNvSpPr txBox="1">
            <a:spLocks noChangeArrowheads="1"/>
          </p:cNvSpPr>
          <p:nvPr/>
        </p:nvSpPr>
        <p:spPr bwMode="auto">
          <a:xfrm>
            <a:off x="7956376" y="152400"/>
            <a:ext cx="103522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spcBef>
                <a:spcPct val="50000"/>
              </a:spcBef>
            </a:pPr>
            <a:r>
              <a:rPr lang="en-US" sz="2400" b="1" dirty="0">
                <a:solidFill>
                  <a:srgbClr val="FFFFFF"/>
                </a:solidFill>
              </a:rPr>
              <a:t>25d</a:t>
            </a:r>
          </a:p>
        </p:txBody>
      </p:sp>
    </p:spTree>
    <p:extLst>
      <p:ext uri="{BB962C8B-B14F-4D97-AF65-F5344CB8AC3E}">
        <p14:creationId xmlns:p14="http://schemas.microsoft.com/office/powerpoint/2010/main" val="13702923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dissolve">
                                      <p:cBhvr>
                                        <p:cTn id="7" dur="500"/>
                                        <p:tgtEl>
                                          <p:spTgt spid="2150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1507">
                                            <p:txEl>
                                              <p:pRg st="2" end="2"/>
                                            </p:txEl>
                                          </p:spTgt>
                                        </p:tgtEl>
                                        <p:attrNameLst>
                                          <p:attrName>style.visibility</p:attrName>
                                        </p:attrNameLst>
                                      </p:cBhvr>
                                      <p:to>
                                        <p:strVal val="visible"/>
                                      </p:to>
                                    </p:set>
                                    <p:animEffect transition="in" filter="dissolve">
                                      <p:cBhvr>
                                        <p:cTn id="10" dur="500"/>
                                        <p:tgtEl>
                                          <p:spTgt spid="21507">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6" fill="hold" grpId="0" nodeType="clickEffect">
                                  <p:stCondLst>
                                    <p:cond delay="0"/>
                                  </p:stCondLst>
                                  <p:childTnLst>
                                    <p:set>
                                      <p:cBhvr>
                                        <p:cTn id="14" dur="1" fill="hold">
                                          <p:stCondLst>
                                            <p:cond delay="0"/>
                                          </p:stCondLst>
                                        </p:cTn>
                                        <p:tgtEl>
                                          <p:spTgt spid="21508">
                                            <p:txEl>
                                              <p:pRg st="0" end="0"/>
                                            </p:txEl>
                                          </p:spTgt>
                                        </p:tgtEl>
                                        <p:attrNameLst>
                                          <p:attrName>style.visibility</p:attrName>
                                        </p:attrNameLst>
                                      </p:cBhvr>
                                      <p:to>
                                        <p:strVal val="visible"/>
                                      </p:to>
                                    </p:set>
                                    <p:animEffect transition="in" filter="barn(inHorizontal)">
                                      <p:cBhvr>
                                        <p:cTn id="15" dur="500"/>
                                        <p:tgtEl>
                                          <p:spTgt spid="21508">
                                            <p:txEl>
                                              <p:pRg st="0" end="0"/>
                                            </p:txEl>
                                          </p:spTgt>
                                        </p:tgtEl>
                                      </p:cBhvr>
                                    </p:animEffect>
                                  </p:childTnLst>
                                </p:cTn>
                              </p:par>
                              <p:par>
                                <p:cTn id="16" presetID="16" presetClass="entr" presetSubtype="26" fill="hold" grpId="0" nodeType="withEffect">
                                  <p:stCondLst>
                                    <p:cond delay="0"/>
                                  </p:stCondLst>
                                  <p:childTnLst>
                                    <p:set>
                                      <p:cBhvr>
                                        <p:cTn id="17" dur="1" fill="hold">
                                          <p:stCondLst>
                                            <p:cond delay="0"/>
                                          </p:stCondLst>
                                        </p:cTn>
                                        <p:tgtEl>
                                          <p:spTgt spid="21508">
                                            <p:txEl>
                                              <p:pRg st="2" end="2"/>
                                            </p:txEl>
                                          </p:spTgt>
                                        </p:tgtEl>
                                        <p:attrNameLst>
                                          <p:attrName>style.visibility</p:attrName>
                                        </p:attrNameLst>
                                      </p:cBhvr>
                                      <p:to>
                                        <p:strVal val="visible"/>
                                      </p:to>
                                    </p:set>
                                    <p:animEffect transition="in" filter="barn(inHorizontal)">
                                      <p:cBhvr>
                                        <p:cTn id="18" dur="500"/>
                                        <p:tgtEl>
                                          <p:spTgt spid="21508">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21513"/>
                                        </p:tgtEl>
                                        <p:attrNameLst>
                                          <p:attrName>style.visibility</p:attrName>
                                        </p:attrNameLst>
                                      </p:cBhvr>
                                      <p:to>
                                        <p:strVal val="visible"/>
                                      </p:to>
                                    </p:set>
                                    <p:animEffect transition="in" filter="fade">
                                      <p:cBhvr>
                                        <p:cTn id="23" dur="100"/>
                                        <p:tgtEl>
                                          <p:spTgt spid="21513"/>
                                        </p:tgtEl>
                                      </p:cBhvr>
                                    </p:animEffect>
                                    <p:anim calcmode="lin" valueType="num">
                                      <p:cBhvr>
                                        <p:cTn id="24" dur="400" fill="hold"/>
                                        <p:tgtEl>
                                          <p:spTgt spid="21513"/>
                                        </p:tgtEl>
                                        <p:attrNameLst>
                                          <p:attrName>ppt_x</p:attrName>
                                        </p:attrNameLst>
                                      </p:cBhvr>
                                      <p:tavLst>
                                        <p:tav tm="0">
                                          <p:val>
                                            <p:strVal val="#ppt_x"/>
                                          </p:val>
                                        </p:tav>
                                        <p:tav tm="100000">
                                          <p:val>
                                            <p:strVal val="#ppt_x"/>
                                          </p:val>
                                        </p:tav>
                                      </p:tavLst>
                                    </p:anim>
                                    <p:anim calcmode="lin" valueType="num">
                                      <p:cBhvr>
                                        <p:cTn id="25" dur="400" fill="hold"/>
                                        <p:tgtEl>
                                          <p:spTgt spid="21513"/>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2151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2151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3" presetClass="entr" presetSubtype="0" fill="hold" grpId="0" nodeType="clickEffect">
                                  <p:stCondLst>
                                    <p:cond delay="0"/>
                                  </p:stCondLst>
                                  <p:childTnLst>
                                    <p:set>
                                      <p:cBhvr>
                                        <p:cTn id="31" dur="1" fill="hold">
                                          <p:stCondLst>
                                            <p:cond delay="0"/>
                                          </p:stCondLst>
                                        </p:cTn>
                                        <p:tgtEl>
                                          <p:spTgt spid="21510"/>
                                        </p:tgtEl>
                                        <p:attrNameLst>
                                          <p:attrName>style.visibility</p:attrName>
                                        </p:attrNameLst>
                                      </p:cBhvr>
                                      <p:to>
                                        <p:strVal val="visible"/>
                                      </p:to>
                                    </p:set>
                                    <p:animEffect transition="in" filter="fade">
                                      <p:cBhvr>
                                        <p:cTn id="32" dur="100"/>
                                        <p:tgtEl>
                                          <p:spTgt spid="21510"/>
                                        </p:tgtEl>
                                      </p:cBhvr>
                                    </p:animEffect>
                                    <p:anim calcmode="lin" valueType="num">
                                      <p:cBhvr>
                                        <p:cTn id="33" dur="400" fill="hold"/>
                                        <p:tgtEl>
                                          <p:spTgt spid="21510"/>
                                        </p:tgtEl>
                                        <p:attrNameLst>
                                          <p:attrName>ppt_x</p:attrName>
                                        </p:attrNameLst>
                                      </p:cBhvr>
                                      <p:tavLst>
                                        <p:tav tm="0">
                                          <p:val>
                                            <p:strVal val="#ppt_x"/>
                                          </p:val>
                                        </p:tav>
                                        <p:tav tm="100000">
                                          <p:val>
                                            <p:strVal val="#ppt_x"/>
                                          </p:val>
                                        </p:tav>
                                      </p:tavLst>
                                    </p:anim>
                                    <p:anim calcmode="lin" valueType="num">
                                      <p:cBhvr>
                                        <p:cTn id="34" dur="400" fill="hold"/>
                                        <p:tgtEl>
                                          <p:spTgt spid="21510"/>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215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215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3" presetClass="entr" presetSubtype="0" fill="hold" grpId="0" nodeType="clickEffect">
                                  <p:stCondLst>
                                    <p:cond delay="0"/>
                                  </p:stCondLst>
                                  <p:childTnLst>
                                    <p:set>
                                      <p:cBhvr>
                                        <p:cTn id="40" dur="1" fill="hold">
                                          <p:stCondLst>
                                            <p:cond delay="0"/>
                                          </p:stCondLst>
                                        </p:cTn>
                                        <p:tgtEl>
                                          <p:spTgt spid="21511"/>
                                        </p:tgtEl>
                                        <p:attrNameLst>
                                          <p:attrName>style.visibility</p:attrName>
                                        </p:attrNameLst>
                                      </p:cBhvr>
                                      <p:to>
                                        <p:strVal val="visible"/>
                                      </p:to>
                                    </p:set>
                                    <p:animEffect transition="in" filter="fade">
                                      <p:cBhvr>
                                        <p:cTn id="41" dur="100"/>
                                        <p:tgtEl>
                                          <p:spTgt spid="21511"/>
                                        </p:tgtEl>
                                      </p:cBhvr>
                                    </p:animEffect>
                                    <p:anim calcmode="lin" valueType="num">
                                      <p:cBhvr>
                                        <p:cTn id="42" dur="400" fill="hold"/>
                                        <p:tgtEl>
                                          <p:spTgt spid="21511"/>
                                        </p:tgtEl>
                                        <p:attrNameLst>
                                          <p:attrName>ppt_x</p:attrName>
                                        </p:attrNameLst>
                                      </p:cBhvr>
                                      <p:tavLst>
                                        <p:tav tm="0">
                                          <p:val>
                                            <p:strVal val="#ppt_x"/>
                                          </p:val>
                                        </p:tav>
                                        <p:tav tm="100000">
                                          <p:val>
                                            <p:strVal val="#ppt_x"/>
                                          </p:val>
                                        </p:tav>
                                      </p:tavLst>
                                    </p:anim>
                                    <p:anim calcmode="lin" valueType="num">
                                      <p:cBhvr>
                                        <p:cTn id="43" dur="400" fill="hold"/>
                                        <p:tgtEl>
                                          <p:spTgt spid="21511"/>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2151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2151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nodeType="clickEffect">
                                  <p:stCondLst>
                                    <p:cond delay="0"/>
                                  </p:stCondLst>
                                  <p:childTnLst>
                                    <p:set>
                                      <p:cBhvr>
                                        <p:cTn id="49" dur="1" fill="hold">
                                          <p:stCondLst>
                                            <p:cond delay="0"/>
                                          </p:stCondLst>
                                        </p:cTn>
                                        <p:tgtEl>
                                          <p:spTgt spid="21512"/>
                                        </p:tgtEl>
                                        <p:attrNameLst>
                                          <p:attrName>style.visibility</p:attrName>
                                        </p:attrNameLst>
                                      </p:cBhvr>
                                      <p:to>
                                        <p:strVal val="visible"/>
                                      </p:to>
                                    </p:set>
                                    <p:animEffect transition="in" filter="wipe(left)">
                                      <p:cBhvr>
                                        <p:cTn id="50" dur="3000"/>
                                        <p:tgtEl>
                                          <p:spTgt spid="21512"/>
                                        </p:tgtEl>
                                      </p:cBhvr>
                                    </p:animEffect>
                                  </p:childTnLst>
                                </p:cTn>
                              </p:par>
                              <p:par>
                                <p:cTn id="51" presetID="43" presetClass="entr" presetSubtype="0" fill="hold" grpId="0" nodeType="withEffect">
                                  <p:stCondLst>
                                    <p:cond delay="0"/>
                                  </p:stCondLst>
                                  <p:childTnLst>
                                    <p:set>
                                      <p:cBhvr>
                                        <p:cTn id="52" dur="1" fill="hold">
                                          <p:stCondLst>
                                            <p:cond delay="0"/>
                                          </p:stCondLst>
                                        </p:cTn>
                                        <p:tgtEl>
                                          <p:spTgt spid="21514"/>
                                        </p:tgtEl>
                                        <p:attrNameLst>
                                          <p:attrName>style.visibility</p:attrName>
                                        </p:attrNameLst>
                                      </p:cBhvr>
                                      <p:to>
                                        <p:strVal val="visible"/>
                                      </p:to>
                                    </p:set>
                                    <p:animEffect transition="in" filter="fade">
                                      <p:cBhvr>
                                        <p:cTn id="53" dur="100"/>
                                        <p:tgtEl>
                                          <p:spTgt spid="21514"/>
                                        </p:tgtEl>
                                      </p:cBhvr>
                                    </p:animEffect>
                                    <p:anim calcmode="lin" valueType="num">
                                      <p:cBhvr>
                                        <p:cTn id="54" dur="400" fill="hold"/>
                                        <p:tgtEl>
                                          <p:spTgt spid="21514"/>
                                        </p:tgtEl>
                                        <p:attrNameLst>
                                          <p:attrName>ppt_x</p:attrName>
                                        </p:attrNameLst>
                                      </p:cBhvr>
                                      <p:tavLst>
                                        <p:tav tm="0">
                                          <p:val>
                                            <p:strVal val="#ppt_x"/>
                                          </p:val>
                                        </p:tav>
                                        <p:tav tm="100000">
                                          <p:val>
                                            <p:strVal val="#ppt_x"/>
                                          </p:val>
                                        </p:tav>
                                      </p:tavLst>
                                    </p:anim>
                                    <p:anim calcmode="lin" valueType="num">
                                      <p:cBhvr>
                                        <p:cTn id="55" dur="400" fill="hold"/>
                                        <p:tgtEl>
                                          <p:spTgt spid="21514"/>
                                        </p:tgtEl>
                                        <p:attrNameLst>
                                          <p:attrName>ppt_y</p:attrName>
                                        </p:attrNameLst>
                                      </p:cBhvr>
                                      <p:tavLst>
                                        <p:tav tm="0">
                                          <p:val>
                                            <p:strVal val="#ppt_y+0.31"/>
                                          </p:val>
                                        </p:tav>
                                        <p:tav tm="100000">
                                          <p:val>
                                            <p:strVal val="#ppt_y+0.31"/>
                                          </p:val>
                                        </p:tav>
                                      </p:tavLst>
                                    </p:anim>
                                    <p:anim calcmode="lin" valueType="num">
                                      <p:cBhvr>
                                        <p:cTn id="56" dur="600" decel="50000" fill="hold">
                                          <p:stCondLst>
                                            <p:cond delay="400"/>
                                          </p:stCondLst>
                                        </p:cTn>
                                        <p:tgtEl>
                                          <p:spTgt spid="2151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7" dur="600" decel="50000" fill="hold">
                                          <p:stCondLst>
                                            <p:cond delay="400"/>
                                          </p:stCondLst>
                                        </p:cTn>
                                        <p:tgtEl>
                                          <p:spTgt spid="2151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P spid="21508" grpId="0" build="p"/>
      <p:bldP spid="21510" grpId="0"/>
      <p:bldP spid="21511" grpId="0"/>
      <p:bldP spid="21513" grpId="0"/>
      <p:bldP spid="2151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Line 2"/>
          <p:cNvSpPr>
            <a:spLocks noChangeShapeType="1"/>
          </p:cNvSpPr>
          <p:nvPr/>
        </p:nvSpPr>
        <p:spPr bwMode="auto">
          <a:xfrm flipH="1" flipV="1">
            <a:off x="-1797050" y="125413"/>
            <a:ext cx="25400" cy="25400"/>
          </a:xfrm>
          <a:prstGeom prst="line">
            <a:avLst/>
          </a:prstGeom>
          <a:noFill/>
          <a:ln w="12700">
            <a:pattFill prst="pct50">
              <a:fgClr>
                <a:srgbClr val="000000"/>
              </a:fgClr>
              <a:bgClr>
                <a:srgbClr val="FFFFFF"/>
              </a:bgClr>
            </a:pattFill>
            <a:round/>
            <a:headEnd/>
            <a:tailEnd/>
          </a:ln>
          <a:extLst>
            <a:ext uri="{909E8E84-426E-40dd-AFC4-6F175D3DCCD1}">
              <a14:hiddenFill xmlns:a14="http://schemas.microsoft.com/office/drawing/2010/main" xmlns="">
                <a:noFill/>
              </a14:hiddenFill>
            </a:ext>
          </a:extLst>
        </p:spPr>
        <p:txBody>
          <a:bodyPr/>
          <a:lstStyle/>
          <a:p>
            <a:endParaRPr lang="en-US" sz="1000">
              <a:solidFill>
                <a:srgbClr val="FFFFFF"/>
              </a:solidFill>
            </a:endParaRPr>
          </a:p>
        </p:txBody>
      </p:sp>
      <p:sp>
        <p:nvSpPr>
          <p:cNvPr id="333826" name="Line 3"/>
          <p:cNvSpPr>
            <a:spLocks noChangeShapeType="1"/>
          </p:cNvSpPr>
          <p:nvPr/>
        </p:nvSpPr>
        <p:spPr bwMode="auto">
          <a:xfrm flipH="1" flipV="1">
            <a:off x="-1797050" y="125413"/>
            <a:ext cx="25400" cy="25400"/>
          </a:xfrm>
          <a:prstGeom prst="line">
            <a:avLst/>
          </a:prstGeom>
          <a:noFill/>
          <a:ln w="12700">
            <a:pattFill prst="pct50">
              <a:fgClr>
                <a:srgbClr val="000000"/>
              </a:fgClr>
              <a:bgClr>
                <a:srgbClr val="FFFFFF"/>
              </a:bgClr>
            </a:pattFill>
            <a:round/>
            <a:headEnd/>
            <a:tailEnd/>
          </a:ln>
          <a:extLst>
            <a:ext uri="{909E8E84-426E-40dd-AFC4-6F175D3DCCD1}">
              <a14:hiddenFill xmlns:a14="http://schemas.microsoft.com/office/drawing/2010/main" xmlns="">
                <a:noFill/>
              </a14:hiddenFill>
            </a:ext>
          </a:extLst>
        </p:spPr>
        <p:txBody>
          <a:bodyPr/>
          <a:lstStyle/>
          <a:p>
            <a:endParaRPr lang="en-US" sz="1000">
              <a:solidFill>
                <a:srgbClr val="FFFFFF"/>
              </a:solidFill>
            </a:endParaRPr>
          </a:p>
        </p:txBody>
      </p:sp>
      <p:sp>
        <p:nvSpPr>
          <p:cNvPr id="333827" name="Rectangle 4"/>
          <p:cNvSpPr>
            <a:spLocks noChangeArrowheads="1"/>
          </p:cNvSpPr>
          <p:nvPr/>
        </p:nvSpPr>
        <p:spPr bwMode="auto">
          <a:xfrm>
            <a:off x="1492250" y="2068513"/>
            <a:ext cx="1574800" cy="3568700"/>
          </a:xfrm>
          <a:prstGeom prst="rect">
            <a:avLst/>
          </a:prstGeom>
          <a:gradFill rotWithShape="0">
            <a:gsLst>
              <a:gs pos="0">
                <a:srgbClr val="4C3013"/>
              </a:gs>
              <a:gs pos="100000">
                <a:srgbClr val="FFA040"/>
              </a:gs>
            </a:gsLst>
            <a:lin ang="0" scaled="1"/>
          </a:gradFill>
          <a:ln w="25400">
            <a:solidFill>
              <a:srgbClr val="000000"/>
            </a:solidFill>
            <a:miter lim="800000"/>
            <a:headEnd/>
            <a:tailEnd/>
          </a:ln>
        </p:spPr>
        <p:txBody>
          <a:bodyPr wrap="none" anchor="ctr"/>
          <a:lstStyle/>
          <a:p>
            <a:pPr eaLnBrk="1" hangingPunct="1"/>
            <a:endParaRPr lang="en-US">
              <a:solidFill>
                <a:srgbClr val="FFFFFF"/>
              </a:solidFill>
              <a:latin typeface="Times New Roman" charset="0"/>
            </a:endParaRPr>
          </a:p>
        </p:txBody>
      </p:sp>
      <p:sp>
        <p:nvSpPr>
          <p:cNvPr id="1123332" name="Rectangle 5"/>
          <p:cNvSpPr>
            <a:spLocks noChangeArrowheads="1"/>
          </p:cNvSpPr>
          <p:nvPr/>
        </p:nvSpPr>
        <p:spPr bwMode="auto">
          <a:xfrm>
            <a:off x="1104900" y="1643063"/>
            <a:ext cx="7988300" cy="406400"/>
          </a:xfrm>
          <a:prstGeom prst="rect">
            <a:avLst/>
          </a:prstGeom>
          <a:gradFill rotWithShape="0">
            <a:gsLst>
              <a:gs pos="22000">
                <a:schemeClr val="bg1">
                  <a:lumMod val="75000"/>
                </a:schemeClr>
              </a:gs>
              <a:gs pos="50000">
                <a:srgbClr val="010201"/>
              </a:gs>
              <a:gs pos="100000">
                <a:schemeClr val="bg1">
                  <a:lumMod val="75000"/>
                </a:schemeClr>
              </a:gs>
            </a:gsLst>
            <a:lin ang="5400000" scaled="1"/>
          </a:gradFill>
          <a:ln w="12700">
            <a:solidFill>
              <a:schemeClr val="bg2"/>
            </a:solidFill>
            <a:miter lim="800000"/>
            <a:headEnd/>
            <a:tailEnd/>
          </a:ln>
        </p:spPr>
        <p:txBody>
          <a:bodyPr wrap="none" anchor="ctr"/>
          <a:lstStyle/>
          <a:p>
            <a:pPr eaLnBrk="1" hangingPunct="1">
              <a:defRPr/>
            </a:pPr>
            <a:endParaRPr lang="en-US">
              <a:solidFill>
                <a:srgbClr val="FFFFFF"/>
              </a:solidFill>
              <a:latin typeface="Times New Roman" charset="0"/>
            </a:endParaRPr>
          </a:p>
        </p:txBody>
      </p:sp>
      <p:sp>
        <p:nvSpPr>
          <p:cNvPr id="104454" name="Rectangle 6"/>
          <p:cNvSpPr>
            <a:spLocks noChangeArrowheads="1"/>
          </p:cNvSpPr>
          <p:nvPr/>
        </p:nvSpPr>
        <p:spPr bwMode="auto">
          <a:xfrm>
            <a:off x="1158875" y="1690688"/>
            <a:ext cx="2338388" cy="366712"/>
          </a:xfrm>
          <a:prstGeom prst="rect">
            <a:avLst/>
          </a:prstGeom>
          <a:noFill/>
          <a:ln w="12700">
            <a:noFill/>
            <a:miter lim="800000"/>
            <a:headEnd/>
            <a:tailEnd/>
          </a:ln>
          <a:effectLst/>
        </p:spPr>
        <p:txBody>
          <a:bodyPr lIns="90488" tIns="44450" rIns="90488" bIns="44450">
            <a:spAutoFit/>
          </a:bodyPr>
          <a:lstStyle/>
          <a:p>
            <a:pPr>
              <a:defRPr/>
            </a:pPr>
            <a:r>
              <a:rPr lang="en-US" sz="1800" dirty="0" err="1">
                <a:solidFill>
                  <a:srgbClr val="FFFFFF"/>
                </a:solidFill>
                <a:effectLst>
                  <a:outerShdw blurRad="38100" dist="38100" dir="2700000" algn="tl">
                    <a:srgbClr val="000000"/>
                  </a:outerShdw>
                </a:effectLst>
                <a:latin typeface="Kosher-Normal" charset="0"/>
                <a:cs typeface="Kosher-Normal" charset="0"/>
              </a:rPr>
              <a:t>Noahic</a:t>
            </a:r>
            <a:r>
              <a:rPr lang="en-US" sz="1800" dirty="0">
                <a:solidFill>
                  <a:srgbClr val="FFFFFF"/>
                </a:solidFill>
                <a:effectLst>
                  <a:outerShdw blurRad="38100" dist="38100" dir="2700000" algn="tl">
                    <a:srgbClr val="000000"/>
                  </a:outerShdw>
                </a:effectLst>
                <a:latin typeface="Kosher-Normal" charset="0"/>
                <a:cs typeface="Kosher-Normal" charset="0"/>
              </a:rPr>
              <a:t> Covenant</a:t>
            </a:r>
          </a:p>
        </p:txBody>
      </p:sp>
      <p:sp>
        <p:nvSpPr>
          <p:cNvPr id="104455" name="Rectangle 7"/>
          <p:cNvSpPr>
            <a:spLocks noChangeArrowheads="1"/>
          </p:cNvSpPr>
          <p:nvPr/>
        </p:nvSpPr>
        <p:spPr bwMode="auto">
          <a:xfrm>
            <a:off x="0" y="947738"/>
            <a:ext cx="762000" cy="5969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a:solidFill>
                  <a:srgbClr val="FFFFFF"/>
                </a:solidFill>
                <a:effectLst>
                  <a:outerShdw blurRad="38100" dist="38100" dir="2700000" algn="tl">
                    <a:srgbClr val="000000"/>
                  </a:outerShdw>
                </a:effectLst>
                <a:cs typeface="Arial" charset="0"/>
              </a:rPr>
              <a:t>Adam rules with God (Gen. 1:26, 28; 2:19)</a:t>
            </a:r>
            <a:r>
              <a:rPr lang="en-US" sz="900" b="1">
                <a:solidFill>
                  <a:srgbClr val="FFFFFF"/>
                </a:solidFill>
                <a:effectLst>
                  <a:outerShdw blurRad="38100" dist="38100" dir="2700000" algn="tl">
                    <a:srgbClr val="000000"/>
                  </a:outerShdw>
                </a:effectLst>
                <a:cs typeface="Arial" charset="0"/>
              </a:rPr>
              <a:t> </a:t>
            </a:r>
          </a:p>
        </p:txBody>
      </p:sp>
      <p:sp>
        <p:nvSpPr>
          <p:cNvPr id="104456" name="Rectangle 8"/>
          <p:cNvSpPr>
            <a:spLocks noChangeArrowheads="1"/>
          </p:cNvSpPr>
          <p:nvPr/>
        </p:nvSpPr>
        <p:spPr bwMode="auto">
          <a:xfrm>
            <a:off x="685800" y="947738"/>
            <a:ext cx="876300"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a:solidFill>
                  <a:srgbClr val="FFFFFF"/>
                </a:solidFill>
                <a:effectLst>
                  <a:outerShdw blurRad="38100" dist="38100" dir="2700000" algn="tl">
                    <a:srgbClr val="000000"/>
                  </a:outerShdw>
                </a:effectLst>
                <a:cs typeface="Arial" charset="0"/>
              </a:rPr>
              <a:t>Satan rules as god of this world (Gen. 3:15; </a:t>
            </a:r>
          </a:p>
          <a:p>
            <a:pPr algn="ctr">
              <a:defRPr/>
            </a:pPr>
            <a:r>
              <a:rPr lang="en-US" sz="800" b="1">
                <a:solidFill>
                  <a:srgbClr val="FFFFFF"/>
                </a:solidFill>
                <a:effectLst>
                  <a:outerShdw blurRad="38100" dist="38100" dir="2700000" algn="tl">
                    <a:srgbClr val="000000"/>
                  </a:outerShdw>
                </a:effectLst>
                <a:cs typeface="Arial" charset="0"/>
              </a:rPr>
              <a:t>2 Cor. 4:4)</a:t>
            </a:r>
          </a:p>
        </p:txBody>
      </p:sp>
      <p:sp>
        <p:nvSpPr>
          <p:cNvPr id="104457" name="Rectangle 9"/>
          <p:cNvSpPr>
            <a:spLocks noChangeArrowheads="1"/>
          </p:cNvSpPr>
          <p:nvPr/>
        </p:nvSpPr>
        <p:spPr bwMode="auto">
          <a:xfrm rot="16200000" flipH="1">
            <a:off x="-845344" y="3431382"/>
            <a:ext cx="3700463" cy="9525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2800" b="1" dirty="0" err="1">
                <a:solidFill>
                  <a:srgbClr val="FFFFFF"/>
                </a:solidFill>
                <a:latin typeface="Kosher-Normal" pitchFamily="24" charset="0"/>
                <a:ea typeface="ＭＳ Ｐゴシック" charset="-128"/>
                <a:cs typeface="ＭＳ Ｐゴシック" charset="-128"/>
              </a:rPr>
              <a:t>Abrahamic</a:t>
            </a:r>
            <a:r>
              <a:rPr lang="en-US" sz="2800" b="1" dirty="0">
                <a:solidFill>
                  <a:srgbClr val="FFFFFF"/>
                </a:solidFill>
                <a:latin typeface="Kosher-Normal" pitchFamily="24" charset="0"/>
                <a:ea typeface="ＭＳ Ｐゴシック" charset="-128"/>
                <a:cs typeface="ＭＳ Ｐゴシック" charset="-128"/>
              </a:rPr>
              <a:t> Covenant</a:t>
            </a:r>
          </a:p>
        </p:txBody>
      </p:sp>
      <p:sp>
        <p:nvSpPr>
          <p:cNvPr id="333833" name="Rectangle 10"/>
          <p:cNvSpPr>
            <a:spLocks noChangeArrowheads="1"/>
          </p:cNvSpPr>
          <p:nvPr/>
        </p:nvSpPr>
        <p:spPr bwMode="auto">
          <a:xfrm>
            <a:off x="2019300" y="2062163"/>
            <a:ext cx="3886200" cy="1244600"/>
          </a:xfrm>
          <a:prstGeom prst="rect">
            <a:avLst/>
          </a:prstGeom>
          <a:gradFill rotWithShape="0">
            <a:gsLst>
              <a:gs pos="0">
                <a:srgbClr val="CF0E30"/>
              </a:gs>
              <a:gs pos="100000">
                <a:srgbClr val="3E040E"/>
              </a:gs>
            </a:gsLst>
            <a:lin ang="0" scaled="1"/>
          </a:gradFill>
          <a:ln w="12700">
            <a:solidFill>
              <a:srgbClr val="372000"/>
            </a:solidFill>
            <a:miter lim="800000"/>
            <a:headEnd/>
            <a:tailEnd/>
          </a:ln>
        </p:spPr>
        <p:txBody>
          <a:bodyPr wrap="none" anchor="ctr"/>
          <a:lstStyle/>
          <a:p>
            <a:pPr eaLnBrk="1" hangingPunct="1"/>
            <a:endParaRPr lang="en-US">
              <a:solidFill>
                <a:srgbClr val="FFFFFF"/>
              </a:solidFill>
              <a:latin typeface="Times New Roman" charset="0"/>
            </a:endParaRPr>
          </a:p>
        </p:txBody>
      </p:sp>
      <p:sp>
        <p:nvSpPr>
          <p:cNvPr id="333834" name="Rectangle 11"/>
          <p:cNvSpPr>
            <a:spLocks noChangeArrowheads="1"/>
          </p:cNvSpPr>
          <p:nvPr/>
        </p:nvSpPr>
        <p:spPr bwMode="auto">
          <a:xfrm>
            <a:off x="3048000" y="4462463"/>
            <a:ext cx="2857500" cy="1181100"/>
          </a:xfrm>
          <a:prstGeom prst="rect">
            <a:avLst/>
          </a:prstGeom>
          <a:gradFill rotWithShape="0">
            <a:gsLst>
              <a:gs pos="0">
                <a:srgbClr val="1B3900"/>
              </a:gs>
              <a:gs pos="100000">
                <a:srgbClr val="438E00"/>
              </a:gs>
            </a:gsLst>
            <a:lin ang="21180000"/>
          </a:gradFill>
          <a:ln w="12700">
            <a:solidFill>
              <a:srgbClr val="000000"/>
            </a:solidFill>
            <a:miter lim="800000"/>
            <a:headEnd/>
            <a:tailEnd/>
          </a:ln>
        </p:spPr>
        <p:txBody>
          <a:bodyPr wrap="none" anchor="ctr"/>
          <a:lstStyle/>
          <a:p>
            <a:pPr eaLnBrk="1" hangingPunct="1"/>
            <a:endParaRPr lang="en-US">
              <a:solidFill>
                <a:srgbClr val="FFFFFF"/>
              </a:solidFill>
              <a:latin typeface="Times New Roman" charset="0"/>
            </a:endParaRPr>
          </a:p>
        </p:txBody>
      </p:sp>
      <p:sp>
        <p:nvSpPr>
          <p:cNvPr id="333835" name="Rectangle 12"/>
          <p:cNvSpPr>
            <a:spLocks noChangeArrowheads="1"/>
          </p:cNvSpPr>
          <p:nvPr/>
        </p:nvSpPr>
        <p:spPr bwMode="auto">
          <a:xfrm>
            <a:off x="1879600" y="5656263"/>
            <a:ext cx="3949700" cy="609600"/>
          </a:xfrm>
          <a:prstGeom prst="rect">
            <a:avLst/>
          </a:prstGeom>
          <a:gradFill rotWithShape="0">
            <a:gsLst>
              <a:gs pos="0">
                <a:srgbClr val="474747"/>
              </a:gs>
              <a:gs pos="100000">
                <a:srgbClr val="000000"/>
              </a:gs>
            </a:gsLst>
            <a:lin ang="0" scaled="1"/>
          </a:gradFill>
          <a:ln w="12700">
            <a:solidFill>
              <a:srgbClr val="000000"/>
            </a:solidFill>
            <a:miter lim="800000"/>
            <a:headEnd/>
            <a:tailEnd/>
          </a:ln>
        </p:spPr>
        <p:txBody>
          <a:bodyPr wrap="none" anchor="ctr"/>
          <a:lstStyle/>
          <a:p>
            <a:pPr eaLnBrk="1" hangingPunct="1"/>
            <a:endParaRPr lang="en-US">
              <a:solidFill>
                <a:srgbClr val="FFFFFF"/>
              </a:solidFill>
              <a:latin typeface="Times New Roman" charset="0"/>
            </a:endParaRPr>
          </a:p>
        </p:txBody>
      </p:sp>
      <p:sp>
        <p:nvSpPr>
          <p:cNvPr id="104461" name="Rectangle 13"/>
          <p:cNvSpPr>
            <a:spLocks noChangeArrowheads="1"/>
          </p:cNvSpPr>
          <p:nvPr/>
        </p:nvSpPr>
        <p:spPr bwMode="auto">
          <a:xfrm>
            <a:off x="2035175" y="2166938"/>
            <a:ext cx="2663825" cy="366712"/>
          </a:xfrm>
          <a:prstGeom prst="rect">
            <a:avLst/>
          </a:prstGeom>
          <a:noFill/>
          <a:ln w="12700">
            <a:noFill/>
            <a:miter lim="800000"/>
            <a:headEnd/>
            <a:tailEnd/>
          </a:ln>
          <a:effectLst/>
        </p:spPr>
        <p:txBody>
          <a:bodyPr lIns="90488" tIns="44450" rIns="90488" bIns="44450">
            <a:spAutoFit/>
          </a:bodyPr>
          <a:lstStyle/>
          <a:p>
            <a:pPr>
              <a:defRPr/>
            </a:pPr>
            <a:r>
              <a:rPr lang="en-US" sz="1800" b="1" dirty="0">
                <a:solidFill>
                  <a:srgbClr val="FFFFFF"/>
                </a:solidFill>
                <a:effectLst>
                  <a:outerShdw blurRad="38100" dist="38100" dir="2700000" algn="tl">
                    <a:srgbClr val="000000"/>
                  </a:outerShdw>
                </a:effectLst>
                <a:latin typeface="Kosher-Normal" charset="0"/>
                <a:cs typeface="Kosher-Normal" charset="0"/>
              </a:rPr>
              <a:t>Land Covenant</a:t>
            </a:r>
          </a:p>
        </p:txBody>
      </p:sp>
      <p:sp>
        <p:nvSpPr>
          <p:cNvPr id="1123341" name="Rectangle 14"/>
          <p:cNvSpPr>
            <a:spLocks noChangeArrowheads="1"/>
          </p:cNvSpPr>
          <p:nvPr/>
        </p:nvSpPr>
        <p:spPr bwMode="auto">
          <a:xfrm>
            <a:off x="2400300" y="3268663"/>
            <a:ext cx="3505200" cy="1181100"/>
          </a:xfrm>
          <a:prstGeom prst="rect">
            <a:avLst/>
          </a:prstGeom>
          <a:solidFill>
            <a:schemeClr val="accent5">
              <a:lumMod val="25000"/>
            </a:schemeClr>
          </a:solidFill>
          <a:ln w="12700">
            <a:solidFill>
              <a:srgbClr val="000000"/>
            </a:solidFill>
            <a:miter lim="800000"/>
            <a:headEnd/>
            <a:tailEnd/>
          </a:ln>
        </p:spPr>
        <p:txBody>
          <a:bodyPr wrap="none" anchor="ctr"/>
          <a:lstStyle/>
          <a:p>
            <a:pPr eaLnBrk="1" hangingPunct="1">
              <a:defRPr/>
            </a:pPr>
            <a:endParaRPr lang="en-US">
              <a:solidFill>
                <a:srgbClr val="FFFFFF"/>
              </a:solidFill>
              <a:latin typeface="Times New Roman" charset="0"/>
            </a:endParaRPr>
          </a:p>
        </p:txBody>
      </p:sp>
      <p:sp>
        <p:nvSpPr>
          <p:cNvPr id="104463" name="Rectangle 15"/>
          <p:cNvSpPr>
            <a:spLocks noChangeArrowheads="1"/>
          </p:cNvSpPr>
          <p:nvPr/>
        </p:nvSpPr>
        <p:spPr bwMode="auto">
          <a:xfrm>
            <a:off x="2581275" y="3335338"/>
            <a:ext cx="3065463" cy="366712"/>
          </a:xfrm>
          <a:prstGeom prst="rect">
            <a:avLst/>
          </a:prstGeom>
          <a:noFill/>
          <a:ln w="12700">
            <a:noFill/>
            <a:miter lim="800000"/>
            <a:headEnd/>
            <a:tailEnd/>
          </a:ln>
          <a:effectLst/>
        </p:spPr>
        <p:txBody>
          <a:bodyPr lIns="90488" tIns="44450" rIns="90488" bIns="44450">
            <a:spAutoFit/>
          </a:bodyPr>
          <a:lstStyle/>
          <a:p>
            <a:pPr>
              <a:defRPr/>
            </a:pPr>
            <a:r>
              <a:rPr lang="en-US" sz="1800" b="1">
                <a:solidFill>
                  <a:srgbClr val="FFFFFF"/>
                </a:solidFill>
                <a:effectLst>
                  <a:outerShdw blurRad="38100" dist="38100" dir="2700000" algn="tl">
                    <a:srgbClr val="000000"/>
                  </a:outerShdw>
                </a:effectLst>
                <a:latin typeface="Kosher-Normal" charset="0"/>
                <a:cs typeface="Kosher-Normal" charset="0"/>
              </a:rPr>
              <a:t>Davidic Covenant</a:t>
            </a:r>
          </a:p>
        </p:txBody>
      </p:sp>
      <p:sp>
        <p:nvSpPr>
          <p:cNvPr id="104464" name="Rectangle 16"/>
          <p:cNvSpPr>
            <a:spLocks noChangeArrowheads="1"/>
          </p:cNvSpPr>
          <p:nvPr/>
        </p:nvSpPr>
        <p:spPr bwMode="auto">
          <a:xfrm>
            <a:off x="3140075" y="4443413"/>
            <a:ext cx="2513013" cy="366712"/>
          </a:xfrm>
          <a:prstGeom prst="rect">
            <a:avLst/>
          </a:prstGeom>
          <a:noFill/>
          <a:ln w="12700">
            <a:noFill/>
            <a:miter lim="800000"/>
            <a:headEnd/>
            <a:tailEnd/>
          </a:ln>
          <a:effectLst/>
        </p:spPr>
        <p:txBody>
          <a:bodyPr lIns="90488" tIns="44450" rIns="90488" bIns="44450">
            <a:spAutoFit/>
          </a:bodyPr>
          <a:lstStyle/>
          <a:p>
            <a:pPr>
              <a:defRPr/>
            </a:pPr>
            <a:r>
              <a:rPr lang="en-US" sz="1800" b="1">
                <a:solidFill>
                  <a:srgbClr val="FFFFFF"/>
                </a:solidFill>
                <a:effectLst>
                  <a:outerShdw blurRad="38100" dist="38100" dir="2700000" algn="tl">
                    <a:srgbClr val="000000"/>
                  </a:outerShdw>
                </a:effectLst>
                <a:latin typeface="Kosher-Normal" charset="0"/>
                <a:cs typeface="Kosher-Normal" charset="0"/>
              </a:rPr>
              <a:t>New Covenant</a:t>
            </a:r>
          </a:p>
        </p:txBody>
      </p:sp>
      <p:sp>
        <p:nvSpPr>
          <p:cNvPr id="104465" name="Rectangle 17"/>
          <p:cNvSpPr>
            <a:spLocks noChangeArrowheads="1"/>
          </p:cNvSpPr>
          <p:nvPr/>
        </p:nvSpPr>
        <p:spPr bwMode="auto">
          <a:xfrm>
            <a:off x="1958975" y="5662613"/>
            <a:ext cx="3503613" cy="366712"/>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defRPr/>
            </a:pPr>
            <a:r>
              <a:rPr lang="en-US" sz="1800" dirty="0">
                <a:solidFill>
                  <a:srgbClr val="FFFFFF"/>
                </a:solidFill>
                <a:latin typeface="Kosher-Normal"/>
                <a:ea typeface="ＭＳ Ｐゴシック" charset="-128"/>
                <a:cs typeface="Kosher-Normal"/>
              </a:rPr>
              <a:t>Mosaic Covenant</a:t>
            </a:r>
          </a:p>
        </p:txBody>
      </p:sp>
      <p:grpSp>
        <p:nvGrpSpPr>
          <p:cNvPr id="333841" name="Group 18"/>
          <p:cNvGrpSpPr>
            <a:grpSpLocks/>
          </p:cNvGrpSpPr>
          <p:nvPr/>
        </p:nvGrpSpPr>
        <p:grpSpPr bwMode="auto">
          <a:xfrm>
            <a:off x="5721350" y="1336675"/>
            <a:ext cx="165100" cy="279400"/>
            <a:chOff x="3584" y="867"/>
            <a:chExt cx="104" cy="176"/>
          </a:xfrm>
        </p:grpSpPr>
        <p:sp>
          <p:nvSpPr>
            <p:cNvPr id="333929" name="Line 19"/>
            <p:cNvSpPr>
              <a:spLocks noChangeShapeType="1"/>
            </p:cNvSpPr>
            <p:nvPr/>
          </p:nvSpPr>
          <p:spPr bwMode="auto">
            <a:xfrm>
              <a:off x="3640" y="867"/>
              <a:ext cx="0" cy="176"/>
            </a:xfrm>
            <a:prstGeom prst="line">
              <a:avLst/>
            </a:prstGeom>
            <a:noFill/>
            <a:ln w="50800">
              <a:solidFill>
                <a:srgbClr val="CF0E30"/>
              </a:solidFill>
              <a:round/>
              <a:headEnd/>
              <a:tailEnd/>
            </a:ln>
            <a:extLst>
              <a:ext uri="{909E8E84-426E-40dd-AFC4-6F175D3DCCD1}">
                <a14:hiddenFill xmlns:a14="http://schemas.microsoft.com/office/drawing/2010/main" xmlns="">
                  <a:noFill/>
                </a14:hiddenFill>
              </a:ext>
            </a:extLst>
          </p:spPr>
          <p:txBody>
            <a:bodyPr/>
            <a:lstStyle/>
            <a:p>
              <a:endParaRPr lang="en-US" sz="1000">
                <a:solidFill>
                  <a:srgbClr val="FFFFFF"/>
                </a:solidFill>
              </a:endParaRPr>
            </a:p>
          </p:txBody>
        </p:sp>
        <p:sp>
          <p:nvSpPr>
            <p:cNvPr id="333930" name="Line 20"/>
            <p:cNvSpPr>
              <a:spLocks noChangeShapeType="1"/>
            </p:cNvSpPr>
            <p:nvPr/>
          </p:nvSpPr>
          <p:spPr bwMode="auto">
            <a:xfrm>
              <a:off x="3584" y="923"/>
              <a:ext cx="104" cy="0"/>
            </a:xfrm>
            <a:prstGeom prst="line">
              <a:avLst/>
            </a:prstGeom>
            <a:noFill/>
            <a:ln w="50800">
              <a:solidFill>
                <a:srgbClr val="CF0E30"/>
              </a:solidFill>
              <a:round/>
              <a:headEnd/>
              <a:tailEnd/>
            </a:ln>
            <a:extLst>
              <a:ext uri="{909E8E84-426E-40dd-AFC4-6F175D3DCCD1}">
                <a14:hiddenFill xmlns:a14="http://schemas.microsoft.com/office/drawing/2010/main" xmlns="">
                  <a:noFill/>
                </a14:hiddenFill>
              </a:ext>
            </a:extLst>
          </p:spPr>
          <p:txBody>
            <a:bodyPr/>
            <a:lstStyle/>
            <a:p>
              <a:endParaRPr lang="en-US" sz="1000">
                <a:solidFill>
                  <a:srgbClr val="FFFFFF"/>
                </a:solidFill>
              </a:endParaRPr>
            </a:p>
          </p:txBody>
        </p:sp>
      </p:grpSp>
      <p:sp>
        <p:nvSpPr>
          <p:cNvPr id="104469" name="Rectangle 21"/>
          <p:cNvSpPr>
            <a:spLocks noChangeArrowheads="1"/>
          </p:cNvSpPr>
          <p:nvPr/>
        </p:nvSpPr>
        <p:spPr bwMode="auto">
          <a:xfrm>
            <a:off x="1752600" y="947738"/>
            <a:ext cx="1806575" cy="577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dirty="0">
                <a:solidFill>
                  <a:srgbClr val="FFFFFF"/>
                </a:solidFill>
                <a:effectLst>
                  <a:outerShdw blurRad="38100" dist="38100" dir="2700000" algn="tl">
                    <a:srgbClr val="000000"/>
                  </a:outerShdw>
                </a:effectLst>
                <a:cs typeface="Arial" charset="0"/>
              </a:rPr>
              <a:t>God covenants with Abraham to reestablish man</a:t>
            </a:r>
            <a:r>
              <a:rPr lang="fr-FR" sz="800" b="1" dirty="0">
                <a:solidFill>
                  <a:srgbClr val="FFFFFF"/>
                </a:solidFill>
                <a:effectLst>
                  <a:outerShdw blurRad="38100" dist="38100" dir="2700000" algn="tl">
                    <a:srgbClr val="000000"/>
                  </a:outerShdw>
                </a:effectLst>
                <a:cs typeface="Arial" charset="0"/>
              </a:rPr>
              <a:t>'</a:t>
            </a:r>
            <a:r>
              <a:rPr lang="en-US" sz="800" b="1" dirty="0">
                <a:solidFill>
                  <a:srgbClr val="FFFFFF"/>
                </a:solidFill>
                <a:effectLst>
                  <a:outerShdw blurRad="38100" dist="38100" dir="2700000" algn="tl">
                    <a:srgbClr val="000000"/>
                  </a:outerShdw>
                </a:effectLst>
                <a:cs typeface="Arial" charset="0"/>
              </a:rPr>
              <a:t>s rule via Israel as a "kingdom of priests" (Gen. 12:1-3; Exod. 19:6)</a:t>
            </a:r>
          </a:p>
        </p:txBody>
      </p:sp>
      <p:sp>
        <p:nvSpPr>
          <p:cNvPr id="104470" name="Rectangle 22"/>
          <p:cNvSpPr>
            <a:spLocks noChangeArrowheads="1"/>
          </p:cNvSpPr>
          <p:nvPr/>
        </p:nvSpPr>
        <p:spPr bwMode="auto">
          <a:xfrm>
            <a:off x="79375" y="730250"/>
            <a:ext cx="1684338" cy="274638"/>
          </a:xfrm>
          <a:prstGeom prst="rect">
            <a:avLst/>
          </a:prstGeom>
          <a:noFill/>
          <a:ln w="12700">
            <a:noFill/>
            <a:miter lim="800000"/>
            <a:headEnd/>
            <a:tailEnd/>
          </a:ln>
          <a:effectLst/>
        </p:spPr>
        <p:txBody>
          <a:bodyPr wrap="none" lIns="90488" tIns="44450" rIns="90488" bIns="44450">
            <a:spAutoFit/>
          </a:bodyPr>
          <a:lstStyle/>
          <a:p>
            <a:pPr>
              <a:defRPr/>
            </a:pPr>
            <a:r>
              <a:rPr lang="en-US" sz="1200" b="1">
                <a:solidFill>
                  <a:srgbClr val="FFA040"/>
                </a:solidFill>
                <a:effectLst>
                  <a:outerShdw blurRad="38100" dist="38100" dir="2700000" algn="tl">
                    <a:srgbClr val="000000"/>
                  </a:outerShdw>
                </a:effectLst>
                <a:cs typeface="Arial" charset="0"/>
              </a:rPr>
              <a:t>Kingdom Teaching...</a:t>
            </a:r>
          </a:p>
        </p:txBody>
      </p:sp>
      <p:sp>
        <p:nvSpPr>
          <p:cNvPr id="333844" name="Line 23"/>
          <p:cNvSpPr>
            <a:spLocks noChangeShapeType="1"/>
          </p:cNvSpPr>
          <p:nvPr/>
        </p:nvSpPr>
        <p:spPr bwMode="auto">
          <a:xfrm>
            <a:off x="695325" y="1109663"/>
            <a:ext cx="0" cy="406400"/>
          </a:xfrm>
          <a:prstGeom prst="line">
            <a:avLst/>
          </a:prstGeom>
          <a:noFill/>
          <a:ln w="1270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sz="1000">
              <a:solidFill>
                <a:srgbClr val="FFFFFF"/>
              </a:solidFill>
            </a:endParaRPr>
          </a:p>
        </p:txBody>
      </p:sp>
      <p:sp>
        <p:nvSpPr>
          <p:cNvPr id="333845" name="Freeform 24"/>
          <p:cNvSpPr>
            <a:spLocks/>
          </p:cNvSpPr>
          <p:nvPr/>
        </p:nvSpPr>
        <p:spPr bwMode="auto">
          <a:xfrm>
            <a:off x="635000" y="1449388"/>
            <a:ext cx="122238" cy="179387"/>
          </a:xfrm>
          <a:custGeom>
            <a:avLst/>
            <a:gdLst>
              <a:gd name="T0" fmla="*/ 2147483647 w 77"/>
              <a:gd name="T1" fmla="*/ 2147483647 h 113"/>
              <a:gd name="T2" fmla="*/ 0 w 77"/>
              <a:gd name="T3" fmla="*/ 0 h 113"/>
              <a:gd name="T4" fmla="*/ 2147483647 w 77"/>
              <a:gd name="T5" fmla="*/ 2147483647 h 113"/>
              <a:gd name="T6" fmla="*/ 2147483647 w 77"/>
              <a:gd name="T7" fmla="*/ 0 h 113"/>
              <a:gd name="T8" fmla="*/ 2147483647 w 77"/>
              <a:gd name="T9" fmla="*/ 2147483647 h 113"/>
              <a:gd name="T10" fmla="*/ 0 60000 65536"/>
              <a:gd name="T11" fmla="*/ 0 60000 65536"/>
              <a:gd name="T12" fmla="*/ 0 60000 65536"/>
              <a:gd name="T13" fmla="*/ 0 60000 65536"/>
              <a:gd name="T14" fmla="*/ 0 60000 65536"/>
              <a:gd name="T15" fmla="*/ 0 w 77"/>
              <a:gd name="T16" fmla="*/ 0 h 113"/>
              <a:gd name="T17" fmla="*/ 77 w 77"/>
              <a:gd name="T18" fmla="*/ 113 h 113"/>
            </a:gdLst>
            <a:ahLst/>
            <a:cxnLst>
              <a:cxn ang="T10">
                <a:pos x="T0" y="T1"/>
              </a:cxn>
              <a:cxn ang="T11">
                <a:pos x="T2" y="T3"/>
              </a:cxn>
              <a:cxn ang="T12">
                <a:pos x="T4" y="T5"/>
              </a:cxn>
              <a:cxn ang="T13">
                <a:pos x="T6" y="T7"/>
              </a:cxn>
              <a:cxn ang="T14">
                <a:pos x="T8" y="T9"/>
              </a:cxn>
            </a:cxnLst>
            <a:rect l="T15" t="T16" r="T17" b="T18"/>
            <a:pathLst>
              <a:path w="77" h="113">
                <a:moveTo>
                  <a:pt x="38" y="37"/>
                </a:moveTo>
                <a:lnTo>
                  <a:pt x="0" y="0"/>
                </a:lnTo>
                <a:lnTo>
                  <a:pt x="38" y="112"/>
                </a:lnTo>
                <a:lnTo>
                  <a:pt x="76" y="0"/>
                </a:lnTo>
                <a:lnTo>
                  <a:pt x="38" y="37"/>
                </a:lnTo>
              </a:path>
            </a:pathLst>
          </a:custGeom>
          <a:solidFill>
            <a:schemeClr val="accent1"/>
          </a:solidFill>
          <a:ln w="12700" cap="rnd">
            <a:solidFill>
              <a:schemeClr val="accent1"/>
            </a:solidFill>
            <a:round/>
            <a:headEnd/>
            <a:tailEnd/>
          </a:ln>
        </p:spPr>
        <p:txBody>
          <a:bodyPr/>
          <a:lstStyle/>
          <a:p>
            <a:endParaRPr lang="en-US" sz="1000">
              <a:solidFill>
                <a:srgbClr val="FFFFFF"/>
              </a:solidFill>
            </a:endParaRPr>
          </a:p>
        </p:txBody>
      </p:sp>
      <p:sp>
        <p:nvSpPr>
          <p:cNvPr id="104473" name="Rectangle 25"/>
          <p:cNvSpPr>
            <a:spLocks noChangeArrowheads="1"/>
          </p:cNvSpPr>
          <p:nvPr/>
        </p:nvSpPr>
        <p:spPr bwMode="auto">
          <a:xfrm>
            <a:off x="222250" y="1614488"/>
            <a:ext cx="881063"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a:solidFill>
                  <a:srgbClr val="FFFFFF"/>
                </a:solidFill>
                <a:effectLst>
                  <a:outerShdw blurRad="38100" dist="38100" dir="2700000" algn="tl">
                    <a:srgbClr val="000000"/>
                  </a:outerShdw>
                </a:effectLst>
                <a:cs typeface="Arial" charset="0"/>
              </a:rPr>
              <a:t>Fall of Man (Gen. 3)</a:t>
            </a:r>
          </a:p>
        </p:txBody>
      </p:sp>
      <p:sp>
        <p:nvSpPr>
          <p:cNvPr id="104474" name="Rectangle 26"/>
          <p:cNvSpPr>
            <a:spLocks noChangeArrowheads="1"/>
          </p:cNvSpPr>
          <p:nvPr/>
        </p:nvSpPr>
        <p:spPr bwMode="auto">
          <a:xfrm>
            <a:off x="3379788" y="947738"/>
            <a:ext cx="13049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dirty="0">
                <a:solidFill>
                  <a:srgbClr val="FFFFFF"/>
                </a:solidFill>
                <a:effectLst>
                  <a:outerShdw blurRad="38100" dist="38100" dir="2700000" algn="tl">
                    <a:srgbClr val="000000"/>
                  </a:outerShdw>
                </a:effectLst>
                <a:cs typeface="Arial" charset="0"/>
              </a:rPr>
              <a:t>Israel</a:t>
            </a:r>
            <a:r>
              <a:rPr lang="fr-FR" altLang="ja-JP" sz="800" b="1" dirty="0">
                <a:solidFill>
                  <a:srgbClr val="FFFFFF"/>
                </a:solidFill>
                <a:effectLst>
                  <a:outerShdw blurRad="38100" dist="38100" dir="2700000" algn="tl">
                    <a:srgbClr val="000000"/>
                  </a:outerShdw>
                </a:effectLst>
                <a:cs typeface="Arial" charset="0"/>
              </a:rPr>
              <a:t>'</a:t>
            </a:r>
            <a:r>
              <a:rPr lang="en-US" sz="800" b="1" dirty="0">
                <a:solidFill>
                  <a:srgbClr val="FFFFFF"/>
                </a:solidFill>
                <a:effectLst>
                  <a:outerShdw blurRad="38100" dist="38100" dir="2700000" algn="tl">
                    <a:srgbClr val="000000"/>
                  </a:outerShdw>
                </a:effectLst>
                <a:cs typeface="Arial" charset="0"/>
              </a:rPr>
              <a:t>s failure to witness to nations as a kingdom of priests is judged via exile under foreign rule</a:t>
            </a:r>
          </a:p>
        </p:txBody>
      </p:sp>
      <p:sp>
        <p:nvSpPr>
          <p:cNvPr id="104475" name="Rectangle 27"/>
          <p:cNvSpPr>
            <a:spLocks noChangeArrowheads="1"/>
          </p:cNvSpPr>
          <p:nvPr/>
        </p:nvSpPr>
        <p:spPr bwMode="auto">
          <a:xfrm>
            <a:off x="3216275" y="4740275"/>
            <a:ext cx="1812925" cy="82232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en-US" sz="800" b="1">
                <a:solidFill>
                  <a:srgbClr val="FFFFFF"/>
                </a:solidFill>
                <a:latin typeface="Arial" pitchFamily="24" charset="0"/>
                <a:ea typeface="ＭＳ Ｐゴシック" charset="-128"/>
                <a:cs typeface="ＭＳ Ｐゴシック" charset="-128"/>
              </a:rPr>
              <a:t>Jeremiah 31:31-34 promises:</a:t>
            </a:r>
          </a:p>
          <a:p>
            <a:pPr>
              <a:buSzPct val="100000"/>
              <a:buFontTx/>
              <a:buChar char="•"/>
              <a:defRPr/>
            </a:pPr>
            <a:r>
              <a:rPr lang="en-US" sz="800" b="1">
                <a:solidFill>
                  <a:srgbClr val="FFFFFF"/>
                </a:solidFill>
                <a:latin typeface="Arial" pitchFamily="24" charset="0"/>
                <a:ea typeface="ＭＳ Ｐゴシック" charset="-128"/>
                <a:cs typeface="ＭＳ Ｐゴシック" charset="-128"/>
              </a:rPr>
              <a:t>Forgiveness</a:t>
            </a:r>
          </a:p>
          <a:p>
            <a:pPr>
              <a:buSzPct val="100000"/>
              <a:buFontTx/>
              <a:buChar char="•"/>
              <a:defRPr/>
            </a:pPr>
            <a:r>
              <a:rPr lang="en-US" sz="800" b="1">
                <a:solidFill>
                  <a:srgbClr val="FFFFFF"/>
                </a:solidFill>
                <a:latin typeface="Arial" pitchFamily="24" charset="0"/>
                <a:ea typeface="ＭＳ Ｐゴシック" charset="-128"/>
                <a:cs typeface="ＭＳ Ｐゴシック" charset="-128"/>
              </a:rPr>
              <a:t>Indwelling Spirit</a:t>
            </a:r>
          </a:p>
          <a:p>
            <a:pPr>
              <a:buSzPct val="100000"/>
              <a:buFontTx/>
              <a:buChar char="•"/>
              <a:defRPr/>
            </a:pPr>
            <a:r>
              <a:rPr lang="en-US" sz="800" b="1">
                <a:solidFill>
                  <a:srgbClr val="FFFFFF"/>
                </a:solidFill>
                <a:latin typeface="Arial" pitchFamily="24" charset="0"/>
                <a:ea typeface="ＭＳ Ｐゴシック" charset="-128"/>
                <a:cs typeface="ＭＳ Ｐゴシック" charset="-128"/>
              </a:rPr>
              <a:t>New heart, nature, mind</a:t>
            </a:r>
          </a:p>
          <a:p>
            <a:pPr>
              <a:buSzPct val="100000"/>
              <a:buFontTx/>
              <a:buChar char="•"/>
              <a:defRPr/>
            </a:pPr>
            <a:r>
              <a:rPr lang="en-US" sz="800" b="1">
                <a:solidFill>
                  <a:srgbClr val="FFFFFF"/>
                </a:solidFill>
                <a:latin typeface="Arial" pitchFamily="24" charset="0"/>
                <a:ea typeface="ＭＳ Ｐゴシック" charset="-128"/>
                <a:cs typeface="ＭＳ Ｐゴシック" charset="-128"/>
              </a:rPr>
              <a:t>Reunification of Israel and Judah</a:t>
            </a:r>
          </a:p>
          <a:p>
            <a:pPr>
              <a:buSzPct val="100000"/>
              <a:buFontTx/>
              <a:buChar char="•"/>
              <a:defRPr/>
            </a:pPr>
            <a:r>
              <a:rPr lang="en-US" sz="800" b="1">
                <a:solidFill>
                  <a:srgbClr val="FFFFFF"/>
                </a:solidFill>
                <a:latin typeface="Arial" pitchFamily="24" charset="0"/>
                <a:ea typeface="ＭＳ Ｐゴシック" charset="-128"/>
                <a:cs typeface="ＭＳ Ｐゴシック" charset="-128"/>
              </a:rPr>
              <a:t>No need for evangelism</a:t>
            </a:r>
          </a:p>
        </p:txBody>
      </p:sp>
      <p:sp>
        <p:nvSpPr>
          <p:cNvPr id="104476" name="Rectangle 28"/>
          <p:cNvSpPr>
            <a:spLocks noChangeArrowheads="1"/>
          </p:cNvSpPr>
          <p:nvPr/>
        </p:nvSpPr>
        <p:spPr bwMode="auto">
          <a:xfrm>
            <a:off x="2682875" y="3632200"/>
            <a:ext cx="20415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en-US" sz="800" b="1" dirty="0">
                <a:solidFill>
                  <a:srgbClr val="FFFFFF"/>
                </a:solidFill>
                <a:latin typeface="Arial" pitchFamily="24" charset="0"/>
                <a:ea typeface="ＭＳ Ｐゴシック" charset="-128"/>
                <a:cs typeface="ＭＳ Ｐゴシック" charset="-128"/>
              </a:rPr>
              <a:t>2 Samuel 7:12-16 promises perpetual:</a:t>
            </a:r>
          </a:p>
          <a:p>
            <a:pPr>
              <a:buSzPct val="100000"/>
              <a:buFontTx/>
              <a:buChar char="•"/>
              <a:defRPr/>
            </a:pPr>
            <a:r>
              <a:rPr lang="en-US" sz="800" b="1" dirty="0">
                <a:solidFill>
                  <a:srgbClr val="FFFFFF"/>
                </a:solidFill>
                <a:latin typeface="Arial" pitchFamily="24" charset="0"/>
                <a:ea typeface="ＭＳ Ｐゴシック" charset="-128"/>
                <a:cs typeface="ＭＳ Ｐゴシック" charset="-128"/>
              </a:rPr>
              <a:t>Sons ("house" never wiped out)</a:t>
            </a:r>
          </a:p>
          <a:p>
            <a:pPr>
              <a:buSzPct val="100000"/>
              <a:buFontTx/>
              <a:buChar char="•"/>
              <a:defRPr/>
            </a:pPr>
            <a:r>
              <a:rPr lang="en-US" sz="800" b="1" dirty="0">
                <a:solidFill>
                  <a:srgbClr val="FFFFFF"/>
                </a:solidFill>
                <a:latin typeface="Arial" pitchFamily="24" charset="0"/>
                <a:ea typeface="ＭＳ Ｐゴシック" charset="-128"/>
                <a:cs typeface="ＭＳ Ｐゴシック" charset="-128"/>
              </a:rPr>
              <a:t>Kingdom (political dynasty)</a:t>
            </a:r>
          </a:p>
          <a:p>
            <a:pPr>
              <a:buSzPct val="100000"/>
              <a:buFontTx/>
              <a:buChar char="•"/>
              <a:defRPr/>
            </a:pPr>
            <a:r>
              <a:rPr lang="en-US" sz="800" b="1" dirty="0">
                <a:solidFill>
                  <a:srgbClr val="FFFFFF"/>
                </a:solidFill>
                <a:latin typeface="Arial" pitchFamily="24" charset="0"/>
                <a:ea typeface="ＭＳ Ｐゴシック" charset="-128"/>
                <a:cs typeface="ＭＳ Ｐゴシック" charset="-128"/>
              </a:rPr>
              <a:t>Throne (right to rule by descendants)</a:t>
            </a:r>
          </a:p>
          <a:p>
            <a:pPr>
              <a:buSzPct val="100000"/>
              <a:buFontTx/>
              <a:buChar char="•"/>
              <a:defRPr/>
            </a:pPr>
            <a:r>
              <a:rPr lang="en-US" sz="800" b="1" dirty="0">
                <a:solidFill>
                  <a:srgbClr val="FFFFFF"/>
                </a:solidFill>
                <a:latin typeface="Arial" pitchFamily="24" charset="0"/>
                <a:ea typeface="ＭＳ Ｐゴシック" charset="-128"/>
                <a:cs typeface="ＭＳ Ｐゴシック" charset="-128"/>
              </a:rPr>
              <a:t>Temple (son to build it)</a:t>
            </a:r>
          </a:p>
        </p:txBody>
      </p:sp>
      <p:sp>
        <p:nvSpPr>
          <p:cNvPr id="104477" name="Rectangle 29"/>
          <p:cNvSpPr>
            <a:spLocks noChangeArrowheads="1"/>
          </p:cNvSpPr>
          <p:nvPr/>
        </p:nvSpPr>
        <p:spPr bwMode="auto">
          <a:xfrm>
            <a:off x="2301875" y="2479675"/>
            <a:ext cx="3200400" cy="577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defRPr/>
            </a:pPr>
            <a:r>
              <a:rPr lang="en-US" sz="800" b="1">
                <a:solidFill>
                  <a:srgbClr val="FFFFFF"/>
                </a:solidFill>
                <a:latin typeface="Arial" pitchFamily="24" charset="0"/>
                <a:ea typeface="ＭＳ Ｐゴシック" charset="-128"/>
                <a:cs typeface="ＭＳ Ｐゴシック" charset="-128"/>
              </a:rPr>
              <a:t>Genesis 15:18 (cf. Deut. 30:1-10) promises:</a:t>
            </a:r>
          </a:p>
          <a:p>
            <a:pPr>
              <a:buSzPct val="100000"/>
              <a:buFontTx/>
              <a:buChar char="•"/>
              <a:defRPr/>
            </a:pPr>
            <a:r>
              <a:rPr lang="en-US" sz="800" b="1">
                <a:solidFill>
                  <a:srgbClr val="FFFFFF"/>
                </a:solidFill>
                <a:latin typeface="Arial" pitchFamily="24" charset="0"/>
                <a:ea typeface="ＭＳ Ｐゴシック" charset="-128"/>
                <a:cs typeface="ＭＳ Ｐゴシック" charset="-128"/>
              </a:rPr>
              <a:t>Land from Wadi of Egypt to Euphrates River (Isa. 27:12)</a:t>
            </a:r>
          </a:p>
          <a:p>
            <a:pPr>
              <a:buSzPct val="100000"/>
              <a:buFontTx/>
              <a:buChar char="•"/>
              <a:defRPr/>
            </a:pPr>
            <a:r>
              <a:rPr lang="en-US" sz="800" b="1">
                <a:solidFill>
                  <a:srgbClr val="FFFFFF"/>
                </a:solidFill>
                <a:latin typeface="Arial" pitchFamily="24" charset="0"/>
                <a:ea typeface="ＭＳ Ｐゴシック" charset="-128"/>
                <a:cs typeface="ＭＳ Ｐゴシック" charset="-128"/>
              </a:rPr>
              <a:t>Eternal possession of land (Gen. 17:8) after exile/restoration</a:t>
            </a:r>
          </a:p>
          <a:p>
            <a:pPr>
              <a:buSzPct val="100000"/>
              <a:buFontTx/>
              <a:buChar char="•"/>
              <a:defRPr/>
            </a:pPr>
            <a:r>
              <a:rPr lang="en-US" sz="800" b="1">
                <a:solidFill>
                  <a:srgbClr val="FFFFFF"/>
                </a:solidFill>
                <a:latin typeface="Arial" pitchFamily="24" charset="0"/>
                <a:ea typeface="ＭＳ Ｐゴシック" charset="-128"/>
                <a:cs typeface="ＭＳ Ｐゴシック" charset="-128"/>
              </a:rPr>
              <a:t>Whole world blessed via the land (Isa. 14:1-2)</a:t>
            </a:r>
          </a:p>
        </p:txBody>
      </p:sp>
      <p:sp>
        <p:nvSpPr>
          <p:cNvPr id="104478" name="Rectangle 30"/>
          <p:cNvSpPr>
            <a:spLocks noChangeArrowheads="1"/>
          </p:cNvSpPr>
          <p:nvPr/>
        </p:nvSpPr>
        <p:spPr bwMode="auto">
          <a:xfrm>
            <a:off x="5867400" y="955675"/>
            <a:ext cx="1011238"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a:solidFill>
                  <a:srgbClr val="FFFFFF"/>
                </a:solidFill>
                <a:effectLst>
                  <a:outerShdw blurRad="38100" dist="38100" dir="2700000" algn="tl">
                    <a:srgbClr val="000000"/>
                  </a:outerShdw>
                </a:effectLst>
                <a:cs typeface="Arial" charset="0"/>
              </a:rPr>
              <a:t>Jesus extends His kingdom in mystery form to the Church (Matt. 13)</a:t>
            </a:r>
          </a:p>
        </p:txBody>
      </p:sp>
      <p:sp>
        <p:nvSpPr>
          <p:cNvPr id="104479" name="Rectangle 31"/>
          <p:cNvSpPr>
            <a:spLocks noChangeArrowheads="1"/>
          </p:cNvSpPr>
          <p:nvPr/>
        </p:nvSpPr>
        <p:spPr bwMode="auto">
          <a:xfrm>
            <a:off x="4675188" y="947738"/>
            <a:ext cx="10763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dirty="0">
                <a:solidFill>
                  <a:srgbClr val="FFFFFF"/>
                </a:solidFill>
                <a:effectLst>
                  <a:outerShdw blurRad="38100" dist="38100" dir="2700000" algn="tl">
                    <a:srgbClr val="000000"/>
                  </a:outerShdw>
                </a:effectLst>
                <a:cs typeface="Arial" charset="0"/>
              </a:rPr>
              <a:t>Israel rejects Messiah</a:t>
            </a:r>
            <a:r>
              <a:rPr lang="fr-FR" altLang="ja-JP" sz="800" b="1" dirty="0">
                <a:solidFill>
                  <a:srgbClr val="FFFFFF"/>
                </a:solidFill>
                <a:effectLst>
                  <a:outerShdw blurRad="38100" dist="38100" dir="2700000" algn="tl">
                    <a:srgbClr val="000000"/>
                  </a:outerShdw>
                </a:effectLst>
                <a:cs typeface="Arial" charset="0"/>
              </a:rPr>
              <a:t>'</a:t>
            </a:r>
            <a:r>
              <a:rPr lang="en-US" sz="800" b="1" dirty="0">
                <a:solidFill>
                  <a:srgbClr val="FFFFFF"/>
                </a:solidFill>
                <a:effectLst>
                  <a:outerShdw blurRad="38100" dist="38100" dir="2700000" algn="tl">
                    <a:srgbClr val="000000"/>
                  </a:outerShdw>
                </a:effectLst>
                <a:cs typeface="Arial" charset="0"/>
              </a:rPr>
              <a:t>s offer of kingdom (Matt. 12:41-42; 23:37-39)</a:t>
            </a:r>
          </a:p>
        </p:txBody>
      </p:sp>
      <p:sp>
        <p:nvSpPr>
          <p:cNvPr id="104480" name="Rectangle 32"/>
          <p:cNvSpPr>
            <a:spLocks noChangeArrowheads="1"/>
          </p:cNvSpPr>
          <p:nvPr/>
        </p:nvSpPr>
        <p:spPr bwMode="auto">
          <a:xfrm>
            <a:off x="6732588" y="949325"/>
            <a:ext cx="10763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dirty="0">
                <a:solidFill>
                  <a:srgbClr val="FFFFFF"/>
                </a:solidFill>
                <a:effectLst>
                  <a:outerShdw blurRad="38100" dist="38100" dir="2700000" algn="tl">
                    <a:srgbClr val="000000"/>
                  </a:outerShdw>
                </a:effectLst>
                <a:cs typeface="Arial" charset="0"/>
              </a:rPr>
              <a:t>Christ subdues Israel</a:t>
            </a:r>
            <a:r>
              <a:rPr lang="fr-FR" altLang="ja-JP" sz="800" b="1" dirty="0">
                <a:solidFill>
                  <a:srgbClr val="FFFFFF"/>
                </a:solidFill>
                <a:effectLst>
                  <a:outerShdw blurRad="38100" dist="38100" dir="2700000" algn="tl">
                    <a:srgbClr val="000000"/>
                  </a:outerShdw>
                </a:effectLst>
                <a:cs typeface="Arial" charset="0"/>
              </a:rPr>
              <a:t>'</a:t>
            </a:r>
            <a:r>
              <a:rPr lang="en-US" sz="800" b="1" dirty="0">
                <a:solidFill>
                  <a:srgbClr val="FFFFFF"/>
                </a:solidFill>
                <a:effectLst>
                  <a:outerShdw blurRad="38100" dist="38100" dir="2700000" algn="tl">
                    <a:srgbClr val="000000"/>
                  </a:outerShdw>
                </a:effectLst>
                <a:cs typeface="Arial" charset="0"/>
              </a:rPr>
              <a:t>s enemies and nation believes (Rom. 11:26-27)</a:t>
            </a:r>
          </a:p>
        </p:txBody>
      </p:sp>
      <p:sp>
        <p:nvSpPr>
          <p:cNvPr id="333854" name="AutoShape 33"/>
          <p:cNvSpPr>
            <a:spLocks noChangeArrowheads="1"/>
          </p:cNvSpPr>
          <p:nvPr/>
        </p:nvSpPr>
        <p:spPr bwMode="auto">
          <a:xfrm rot="-5400000">
            <a:off x="5881688" y="1463675"/>
            <a:ext cx="228600" cy="76200"/>
          </a:xfrm>
          <a:prstGeom prst="rightArrow">
            <a:avLst>
              <a:gd name="adj1" fmla="val 50000"/>
              <a:gd name="adj2" fmla="val 150014"/>
            </a:avLst>
          </a:prstGeom>
          <a:solidFill>
            <a:schemeClr val="accent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1" hangingPunct="1"/>
            <a:endParaRPr lang="en-US">
              <a:solidFill>
                <a:srgbClr val="FFFFFF"/>
              </a:solidFill>
              <a:cs typeface="Arial" charset="0"/>
            </a:endParaRPr>
          </a:p>
        </p:txBody>
      </p:sp>
      <p:sp>
        <p:nvSpPr>
          <p:cNvPr id="333855" name="Rectangle 34"/>
          <p:cNvSpPr>
            <a:spLocks noChangeArrowheads="1"/>
          </p:cNvSpPr>
          <p:nvPr/>
        </p:nvSpPr>
        <p:spPr bwMode="auto">
          <a:xfrm>
            <a:off x="5810250" y="4456113"/>
            <a:ext cx="3297238" cy="1193800"/>
          </a:xfrm>
          <a:prstGeom prst="rect">
            <a:avLst/>
          </a:prstGeom>
          <a:gradFill rotWithShape="0">
            <a:gsLst>
              <a:gs pos="0">
                <a:srgbClr val="438E00"/>
              </a:gs>
              <a:gs pos="100000">
                <a:srgbClr val="D9E8CC"/>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1" hangingPunct="1"/>
            <a:endParaRPr lang="en-US">
              <a:solidFill>
                <a:srgbClr val="FFFFFF"/>
              </a:solidFill>
              <a:latin typeface="Times New Roman" charset="0"/>
            </a:endParaRPr>
          </a:p>
        </p:txBody>
      </p:sp>
      <p:sp>
        <p:nvSpPr>
          <p:cNvPr id="333856" name="Rectangle 35"/>
          <p:cNvSpPr>
            <a:spLocks noChangeArrowheads="1"/>
          </p:cNvSpPr>
          <p:nvPr/>
        </p:nvSpPr>
        <p:spPr bwMode="auto">
          <a:xfrm>
            <a:off x="5816600" y="2062163"/>
            <a:ext cx="1981200" cy="1244600"/>
          </a:xfrm>
          <a:prstGeom prst="rect">
            <a:avLst/>
          </a:prstGeom>
          <a:gradFill rotWithShape="0">
            <a:gsLst>
              <a:gs pos="0">
                <a:srgbClr val="3E040E"/>
              </a:gs>
              <a:gs pos="100000">
                <a:srgbClr val="CF0E30"/>
              </a:gs>
            </a:gsLst>
            <a:lin ang="0" scaled="1"/>
          </a:gradFill>
          <a:ln w="12700">
            <a:solidFill>
              <a:srgbClr val="372000"/>
            </a:solidFill>
            <a:miter lim="800000"/>
            <a:headEnd/>
            <a:tailEnd/>
          </a:ln>
        </p:spPr>
        <p:txBody>
          <a:bodyPr wrap="none" anchor="ctr"/>
          <a:lstStyle/>
          <a:p>
            <a:pPr eaLnBrk="1" hangingPunct="1"/>
            <a:endParaRPr lang="en-US">
              <a:solidFill>
                <a:srgbClr val="FFFFFF"/>
              </a:solidFill>
              <a:latin typeface="Times New Roman" charset="0"/>
            </a:endParaRPr>
          </a:p>
        </p:txBody>
      </p:sp>
      <p:sp>
        <p:nvSpPr>
          <p:cNvPr id="333857" name="Rectangle 36"/>
          <p:cNvSpPr>
            <a:spLocks noChangeArrowheads="1"/>
          </p:cNvSpPr>
          <p:nvPr/>
        </p:nvSpPr>
        <p:spPr bwMode="auto">
          <a:xfrm>
            <a:off x="7720013" y="2063750"/>
            <a:ext cx="1384300" cy="1211263"/>
          </a:xfrm>
          <a:prstGeom prst="rect">
            <a:avLst/>
          </a:prstGeom>
          <a:solidFill>
            <a:srgbClr val="CF0E3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1" hangingPunct="1"/>
            <a:endParaRPr lang="en-US">
              <a:solidFill>
                <a:srgbClr val="FFFFFF"/>
              </a:solidFill>
              <a:latin typeface="Times New Roman" charset="0"/>
            </a:endParaRPr>
          </a:p>
        </p:txBody>
      </p:sp>
      <p:sp>
        <p:nvSpPr>
          <p:cNvPr id="333858" name="Rectangle 37"/>
          <p:cNvSpPr>
            <a:spLocks noChangeArrowheads="1"/>
          </p:cNvSpPr>
          <p:nvPr/>
        </p:nvSpPr>
        <p:spPr bwMode="auto">
          <a:xfrm>
            <a:off x="5810250" y="3271838"/>
            <a:ext cx="3289300" cy="1312862"/>
          </a:xfrm>
          <a:prstGeom prst="rect">
            <a:avLst/>
          </a:prstGeom>
          <a:gradFill rotWithShape="0">
            <a:gsLst>
              <a:gs pos="0">
                <a:srgbClr val="CFC630"/>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1" hangingPunct="1"/>
            <a:endParaRPr lang="en-US">
              <a:solidFill>
                <a:srgbClr val="FFFFFF"/>
              </a:solidFill>
              <a:latin typeface="Times New Roman" charset="0"/>
            </a:endParaRPr>
          </a:p>
        </p:txBody>
      </p:sp>
      <p:sp>
        <p:nvSpPr>
          <p:cNvPr id="104486" name="Rectangle 38"/>
          <p:cNvSpPr>
            <a:spLocks noChangeArrowheads="1"/>
          </p:cNvSpPr>
          <p:nvPr/>
        </p:nvSpPr>
        <p:spPr bwMode="auto">
          <a:xfrm>
            <a:off x="5818188" y="2479675"/>
            <a:ext cx="1719262" cy="700088"/>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dirty="0">
                <a:solidFill>
                  <a:srgbClr val="FFFFFF"/>
                </a:solidFill>
                <a:latin typeface="Arial" pitchFamily="24" charset="0"/>
                <a:ea typeface="ＭＳ Ｐゴシック" charset="-128"/>
                <a:cs typeface="ＭＳ Ｐゴシック" charset="-128"/>
              </a:rPr>
              <a:t>Israel judged for rejecting Messiah by dispersion away from land for 19 centuries </a:t>
            </a:r>
          </a:p>
          <a:p>
            <a:pPr algn="ctr">
              <a:defRPr/>
            </a:pPr>
            <a:r>
              <a:rPr lang="en-US" sz="800" b="1" dirty="0">
                <a:solidFill>
                  <a:srgbClr val="FFFFFF"/>
                </a:solidFill>
                <a:latin typeface="Arial" pitchFamily="24" charset="0"/>
                <a:ea typeface="ＭＳ Ｐゴシック" charset="-128"/>
                <a:cs typeface="ＭＳ Ｐゴシック" charset="-128"/>
              </a:rPr>
              <a:t>(</a:t>
            </a:r>
            <a:r>
              <a:rPr lang="en-US" sz="600" b="1" dirty="0">
                <a:solidFill>
                  <a:srgbClr val="FFFFFF"/>
                </a:solidFill>
                <a:latin typeface="Arial" pitchFamily="24" charset="0"/>
                <a:ea typeface="ＭＳ Ｐゴシック" charset="-128"/>
                <a:cs typeface="ＭＳ Ｐゴシック" charset="-128"/>
              </a:rPr>
              <a:t>AD</a:t>
            </a:r>
            <a:r>
              <a:rPr lang="en-US" sz="800" b="1" dirty="0">
                <a:solidFill>
                  <a:srgbClr val="FFFFFF"/>
                </a:solidFill>
                <a:latin typeface="Arial" pitchFamily="24" charset="0"/>
                <a:ea typeface="ＭＳ Ｐゴシック" charset="-128"/>
                <a:cs typeface="ＭＳ Ｐゴシック" charset="-128"/>
              </a:rPr>
              <a:t> 70–</a:t>
            </a:r>
            <a:r>
              <a:rPr lang="en-US" sz="600" b="1" dirty="0">
                <a:solidFill>
                  <a:srgbClr val="FFFFFF"/>
                </a:solidFill>
                <a:latin typeface="Arial" pitchFamily="24" charset="0"/>
                <a:ea typeface="ＭＳ Ｐゴシック" charset="-128"/>
                <a:cs typeface="ＭＳ Ｐゴシック" charset="-128"/>
              </a:rPr>
              <a:t>AD</a:t>
            </a:r>
            <a:r>
              <a:rPr lang="en-US" sz="800" b="1" dirty="0">
                <a:solidFill>
                  <a:srgbClr val="FFFFFF"/>
                </a:solidFill>
                <a:latin typeface="Arial" pitchFamily="24" charset="0"/>
                <a:ea typeface="ＭＳ Ｐゴシック" charset="-128"/>
                <a:cs typeface="ＭＳ Ｐゴシック" charset="-128"/>
              </a:rPr>
              <a:t> 1948) but now partially restored (Ezek. 37:1-7)</a:t>
            </a:r>
          </a:p>
        </p:txBody>
      </p:sp>
      <p:sp>
        <p:nvSpPr>
          <p:cNvPr id="104487" name="Rectangle 39"/>
          <p:cNvSpPr>
            <a:spLocks noChangeArrowheads="1"/>
          </p:cNvSpPr>
          <p:nvPr/>
        </p:nvSpPr>
        <p:spPr bwMode="auto">
          <a:xfrm>
            <a:off x="6054725" y="3389313"/>
            <a:ext cx="1336675" cy="57785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algn="ctr">
              <a:defRPr/>
            </a:pPr>
            <a:r>
              <a:rPr lang="en-US" sz="800" b="1">
                <a:solidFill>
                  <a:srgbClr val="000000"/>
                </a:solidFill>
                <a:latin typeface="Arial" pitchFamily="24" charset="0"/>
                <a:ea typeface="ＭＳ Ｐゴシック" charset="-128"/>
                <a:cs typeface="ＭＳ Ｐゴシック" charset="-128"/>
              </a:rPr>
              <a:t>Christ is Head over His Church, which is a spiritual temple (Eph. 2:19-22; 2 Cor. 6:16)</a:t>
            </a:r>
          </a:p>
        </p:txBody>
      </p:sp>
      <p:sp>
        <p:nvSpPr>
          <p:cNvPr id="104488" name="Rectangle 40"/>
          <p:cNvSpPr>
            <a:spLocks noChangeArrowheads="1"/>
          </p:cNvSpPr>
          <p:nvPr/>
        </p:nvSpPr>
        <p:spPr bwMode="auto">
          <a:xfrm>
            <a:off x="5935663" y="4740275"/>
            <a:ext cx="1397000" cy="57785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algn="ctr">
              <a:defRPr/>
            </a:pPr>
            <a:r>
              <a:rPr lang="en-US" sz="800" b="1">
                <a:solidFill>
                  <a:srgbClr val="000000"/>
                </a:solidFill>
                <a:latin typeface="Arial" pitchFamily="24" charset="0"/>
                <a:ea typeface="ＭＳ Ｐゴシック" charset="-128"/>
                <a:cs typeface="ＭＳ Ｐゴシック" charset="-128"/>
              </a:rPr>
              <a:t>Mosaic Law replaced with first three elements of the New Covenant (Luke 22:20; 2 Cor. 3:6)</a:t>
            </a:r>
          </a:p>
        </p:txBody>
      </p:sp>
      <p:sp>
        <p:nvSpPr>
          <p:cNvPr id="333862" name="AutoShape 41"/>
          <p:cNvSpPr>
            <a:spLocks noChangeArrowheads="1"/>
          </p:cNvSpPr>
          <p:nvPr/>
        </p:nvSpPr>
        <p:spPr bwMode="auto">
          <a:xfrm rot="16200000" flipH="1">
            <a:off x="7583488" y="1476375"/>
            <a:ext cx="228600" cy="76200"/>
          </a:xfrm>
          <a:prstGeom prst="rightArrow">
            <a:avLst>
              <a:gd name="adj1" fmla="val 50000"/>
              <a:gd name="adj2" fmla="val 150014"/>
            </a:avLst>
          </a:prstGeom>
          <a:solidFill>
            <a:schemeClr val="accent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1" hangingPunct="1"/>
            <a:endParaRPr lang="en-US">
              <a:solidFill>
                <a:srgbClr val="FFFFFF"/>
              </a:solidFill>
              <a:cs typeface="Arial" charset="0"/>
            </a:endParaRPr>
          </a:p>
        </p:txBody>
      </p:sp>
      <p:sp>
        <p:nvSpPr>
          <p:cNvPr id="333863" name="Line 42"/>
          <p:cNvSpPr>
            <a:spLocks noChangeShapeType="1"/>
          </p:cNvSpPr>
          <p:nvPr/>
        </p:nvSpPr>
        <p:spPr bwMode="auto">
          <a:xfrm>
            <a:off x="7707313" y="1649413"/>
            <a:ext cx="0" cy="403860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sz="1000">
              <a:solidFill>
                <a:srgbClr val="FFFFFF"/>
              </a:solidFill>
            </a:endParaRPr>
          </a:p>
        </p:txBody>
      </p:sp>
      <p:sp>
        <p:nvSpPr>
          <p:cNvPr id="104491" name="Rectangle 43"/>
          <p:cNvSpPr>
            <a:spLocks noChangeArrowheads="1"/>
          </p:cNvSpPr>
          <p:nvPr/>
        </p:nvSpPr>
        <p:spPr bwMode="auto">
          <a:xfrm>
            <a:off x="7620000" y="2057400"/>
            <a:ext cx="1546225" cy="2286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900" b="1" dirty="0">
                <a:solidFill>
                  <a:srgbClr val="FFFFFF"/>
                </a:solidFill>
                <a:latin typeface="Arial" pitchFamily="24" charset="0"/>
                <a:ea typeface="ＭＳ Ｐゴシック" charset="-128"/>
                <a:cs typeface="ＭＳ Ｐゴシック" charset="-128"/>
              </a:rPr>
              <a:t>MESSIANIC     KINGDOM</a:t>
            </a:r>
          </a:p>
        </p:txBody>
      </p:sp>
      <p:sp>
        <p:nvSpPr>
          <p:cNvPr id="333865" name="Line 44"/>
          <p:cNvSpPr>
            <a:spLocks noChangeShapeType="1"/>
          </p:cNvSpPr>
          <p:nvPr/>
        </p:nvSpPr>
        <p:spPr bwMode="auto">
          <a:xfrm>
            <a:off x="8489950" y="2017713"/>
            <a:ext cx="0" cy="3657600"/>
          </a:xfrm>
          <a:prstGeom prst="line">
            <a:avLst/>
          </a:prstGeom>
          <a:noFill/>
          <a:ln w="12700">
            <a:solidFill>
              <a:srgbClr val="6E0043"/>
            </a:solidFill>
            <a:prstDash val="sysDot"/>
            <a:round/>
            <a:headEnd/>
            <a:tailEnd/>
          </a:ln>
          <a:extLst>
            <a:ext uri="{909E8E84-426E-40dd-AFC4-6F175D3DCCD1}">
              <a14:hiddenFill xmlns:a14="http://schemas.microsoft.com/office/drawing/2010/main" xmlns="">
                <a:noFill/>
              </a14:hiddenFill>
            </a:ext>
          </a:extLst>
        </p:spPr>
        <p:txBody>
          <a:bodyPr/>
          <a:lstStyle/>
          <a:p>
            <a:endParaRPr lang="en-US" sz="1000">
              <a:solidFill>
                <a:srgbClr val="FFFFFF"/>
              </a:solidFill>
            </a:endParaRPr>
          </a:p>
        </p:txBody>
      </p:sp>
      <p:sp>
        <p:nvSpPr>
          <p:cNvPr id="104493" name="Rectangle 45"/>
          <p:cNvSpPr>
            <a:spLocks noChangeArrowheads="1"/>
          </p:cNvSpPr>
          <p:nvPr/>
        </p:nvSpPr>
        <p:spPr bwMode="auto">
          <a:xfrm>
            <a:off x="7696200" y="2192338"/>
            <a:ext cx="1414463" cy="2413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defRPr/>
            </a:pPr>
            <a:r>
              <a:rPr lang="en-US" sz="1000" b="1" dirty="0">
                <a:solidFill>
                  <a:srgbClr val="FFFFFF"/>
                </a:solidFill>
                <a:latin typeface="Arial" pitchFamily="24" charset="0"/>
                <a:ea typeface="ＭＳ Ｐゴシック" charset="-128"/>
                <a:cs typeface="ＭＳ Ｐゴシック" charset="-128"/>
              </a:rPr>
              <a:t>Millennial      Eternal</a:t>
            </a:r>
          </a:p>
        </p:txBody>
      </p:sp>
      <p:sp>
        <p:nvSpPr>
          <p:cNvPr id="104494" name="Rectangle 46"/>
          <p:cNvSpPr>
            <a:spLocks noChangeArrowheads="1"/>
          </p:cNvSpPr>
          <p:nvPr/>
        </p:nvSpPr>
        <p:spPr bwMode="auto">
          <a:xfrm>
            <a:off x="7659688" y="2411413"/>
            <a:ext cx="911225" cy="82232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dirty="0">
                <a:solidFill>
                  <a:srgbClr val="FFFFFF"/>
                </a:solidFill>
                <a:latin typeface="Arial" pitchFamily="24" charset="0"/>
                <a:ea typeface="ＭＳ Ｐゴシック" charset="-128"/>
                <a:cs typeface="ＭＳ Ｐゴシック" charset="-128"/>
              </a:rPr>
              <a:t>Full restoration (Ezek. 37:8-28) Jerusalem world capital</a:t>
            </a:r>
          </a:p>
          <a:p>
            <a:pPr algn="ctr">
              <a:defRPr/>
            </a:pPr>
            <a:r>
              <a:rPr lang="en-US" sz="800" b="1" dirty="0">
                <a:solidFill>
                  <a:srgbClr val="FFFFFF"/>
                </a:solidFill>
                <a:latin typeface="Arial" pitchFamily="24" charset="0"/>
                <a:ea typeface="ＭＳ Ｐゴシック" charset="-128"/>
                <a:cs typeface="ＭＳ Ｐゴシック" charset="-128"/>
              </a:rPr>
              <a:t>(Isa. 2:1-5)</a:t>
            </a:r>
          </a:p>
        </p:txBody>
      </p:sp>
      <p:sp>
        <p:nvSpPr>
          <p:cNvPr id="104495" name="Rectangle 47"/>
          <p:cNvSpPr>
            <a:spLocks noChangeArrowheads="1"/>
          </p:cNvSpPr>
          <p:nvPr/>
        </p:nvSpPr>
        <p:spPr bwMode="auto">
          <a:xfrm>
            <a:off x="8412163" y="2411413"/>
            <a:ext cx="730250" cy="582612"/>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dirty="0">
                <a:solidFill>
                  <a:srgbClr val="FFFFFF"/>
                </a:solidFill>
                <a:latin typeface="Arial" pitchFamily="24" charset="0"/>
                <a:ea typeface="ＭＳ Ｐゴシック" charset="-128"/>
                <a:cs typeface="ＭＳ Ｐゴシック" charset="-128"/>
              </a:rPr>
              <a:t>New Jerusalem</a:t>
            </a:r>
          </a:p>
          <a:p>
            <a:pPr algn="ctr">
              <a:defRPr/>
            </a:pPr>
            <a:r>
              <a:rPr lang="en-US" sz="800" b="1" dirty="0">
                <a:solidFill>
                  <a:srgbClr val="FFFFFF"/>
                </a:solidFill>
                <a:latin typeface="Arial" pitchFamily="24" charset="0"/>
                <a:ea typeface="ＭＳ Ｐゴシック" charset="-128"/>
                <a:cs typeface="ＭＳ Ｐゴシック" charset="-128"/>
              </a:rPr>
              <a:t>(Rev. 21–22)</a:t>
            </a:r>
          </a:p>
        </p:txBody>
      </p:sp>
      <p:sp>
        <p:nvSpPr>
          <p:cNvPr id="104496" name="Rectangle 48"/>
          <p:cNvSpPr>
            <a:spLocks noChangeArrowheads="1"/>
          </p:cNvSpPr>
          <p:nvPr/>
        </p:nvSpPr>
        <p:spPr bwMode="auto">
          <a:xfrm>
            <a:off x="7724775" y="3389313"/>
            <a:ext cx="803275" cy="950912"/>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algn="ctr">
              <a:defRPr/>
            </a:pPr>
            <a:r>
              <a:rPr lang="en-US" sz="800" b="1" dirty="0">
                <a:solidFill>
                  <a:srgbClr val="000000"/>
                </a:solidFill>
                <a:latin typeface="Arial" pitchFamily="24" charset="0"/>
                <a:ea typeface="ＭＳ Ｐゴシック" charset="-128"/>
                <a:cs typeface="ＭＳ Ｐゴシック" charset="-128"/>
              </a:rPr>
              <a:t>Christ reigns over the world </a:t>
            </a:r>
          </a:p>
          <a:p>
            <a:pPr algn="ctr">
              <a:defRPr/>
            </a:pPr>
            <a:r>
              <a:rPr lang="en-US" sz="800" b="1" dirty="0">
                <a:solidFill>
                  <a:srgbClr val="000000"/>
                </a:solidFill>
                <a:latin typeface="Arial" pitchFamily="24" charset="0"/>
                <a:ea typeface="ＭＳ Ｐゴシック" charset="-128"/>
                <a:cs typeface="ＭＳ Ｐゴシック" charset="-128"/>
              </a:rPr>
              <a:t>(Isa. 11) </a:t>
            </a:r>
          </a:p>
          <a:p>
            <a:pPr algn="ctr">
              <a:defRPr/>
            </a:pPr>
            <a:r>
              <a:rPr lang="en-US" sz="800" b="1" dirty="0">
                <a:solidFill>
                  <a:srgbClr val="000000"/>
                </a:solidFill>
                <a:latin typeface="Arial" pitchFamily="24" charset="0"/>
                <a:ea typeface="ＭＳ Ｐゴシック" charset="-128"/>
                <a:cs typeface="ＭＳ Ｐゴシック" charset="-128"/>
              </a:rPr>
              <a:t>with saints (Rev. 5:10; 20:4-6)</a:t>
            </a:r>
          </a:p>
        </p:txBody>
      </p:sp>
      <p:sp>
        <p:nvSpPr>
          <p:cNvPr id="104497" name="Rectangle 49"/>
          <p:cNvSpPr>
            <a:spLocks noChangeArrowheads="1"/>
          </p:cNvSpPr>
          <p:nvPr/>
        </p:nvSpPr>
        <p:spPr bwMode="auto">
          <a:xfrm>
            <a:off x="7850188" y="947738"/>
            <a:ext cx="10763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a:solidFill>
                  <a:srgbClr val="FFFFFF"/>
                </a:solidFill>
                <a:effectLst>
                  <a:outerShdw blurRad="38100" dist="38100" dir="2700000" algn="tl">
                    <a:srgbClr val="000000"/>
                  </a:outerShdw>
                </a:effectLst>
                <a:cs typeface="Arial" charset="0"/>
              </a:rPr>
              <a:t>Christ rules over everything with saints (Eph. 1:9-10; Rev. 20:1-6; 22:5b)</a:t>
            </a:r>
          </a:p>
        </p:txBody>
      </p:sp>
      <p:grpSp>
        <p:nvGrpSpPr>
          <p:cNvPr id="333871" name="Group 50"/>
          <p:cNvGrpSpPr>
            <a:grpSpLocks/>
          </p:cNvGrpSpPr>
          <p:nvPr/>
        </p:nvGrpSpPr>
        <p:grpSpPr bwMode="auto">
          <a:xfrm>
            <a:off x="4679950" y="4954588"/>
            <a:ext cx="76200" cy="304800"/>
            <a:chOff x="2928" y="3216"/>
            <a:chExt cx="48" cy="192"/>
          </a:xfrm>
        </p:grpSpPr>
        <p:sp>
          <p:nvSpPr>
            <p:cNvPr id="333926" name="Line 51"/>
            <p:cNvSpPr>
              <a:spLocks noChangeShapeType="1"/>
            </p:cNvSpPr>
            <p:nvPr/>
          </p:nvSpPr>
          <p:spPr bwMode="auto">
            <a:xfrm>
              <a:off x="2928" y="3216"/>
              <a:ext cx="4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000">
                <a:solidFill>
                  <a:srgbClr val="FFFFFF"/>
                </a:solidFill>
              </a:endParaRPr>
            </a:p>
          </p:txBody>
        </p:sp>
        <p:sp>
          <p:nvSpPr>
            <p:cNvPr id="333927" name="Line 52"/>
            <p:cNvSpPr>
              <a:spLocks noChangeShapeType="1"/>
            </p:cNvSpPr>
            <p:nvPr/>
          </p:nvSpPr>
          <p:spPr bwMode="auto">
            <a:xfrm>
              <a:off x="2928" y="3408"/>
              <a:ext cx="4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000">
                <a:solidFill>
                  <a:srgbClr val="FFFFFF"/>
                </a:solidFill>
              </a:endParaRPr>
            </a:p>
          </p:txBody>
        </p:sp>
        <p:sp>
          <p:nvSpPr>
            <p:cNvPr id="333928" name="Line 53"/>
            <p:cNvSpPr>
              <a:spLocks noChangeShapeType="1"/>
            </p:cNvSpPr>
            <p:nvPr/>
          </p:nvSpPr>
          <p:spPr bwMode="auto">
            <a:xfrm>
              <a:off x="2976" y="3216"/>
              <a:ext cx="0" cy="19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000">
                <a:solidFill>
                  <a:srgbClr val="FFFFFF"/>
                </a:solidFill>
              </a:endParaRPr>
            </a:p>
          </p:txBody>
        </p:sp>
      </p:grpSp>
      <p:grpSp>
        <p:nvGrpSpPr>
          <p:cNvPr id="333872" name="Group 54"/>
          <p:cNvGrpSpPr>
            <a:grpSpLocks/>
          </p:cNvGrpSpPr>
          <p:nvPr/>
        </p:nvGrpSpPr>
        <p:grpSpPr bwMode="auto">
          <a:xfrm>
            <a:off x="4946650" y="5311775"/>
            <a:ext cx="76200" cy="212725"/>
            <a:chOff x="3072" y="3418"/>
            <a:chExt cx="48" cy="134"/>
          </a:xfrm>
        </p:grpSpPr>
        <p:sp>
          <p:nvSpPr>
            <p:cNvPr id="333923" name="Line 55"/>
            <p:cNvSpPr>
              <a:spLocks noChangeShapeType="1"/>
            </p:cNvSpPr>
            <p:nvPr/>
          </p:nvSpPr>
          <p:spPr bwMode="auto">
            <a:xfrm>
              <a:off x="3072" y="3418"/>
              <a:ext cx="4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000">
                <a:solidFill>
                  <a:srgbClr val="FFFFFF"/>
                </a:solidFill>
              </a:endParaRPr>
            </a:p>
          </p:txBody>
        </p:sp>
        <p:sp>
          <p:nvSpPr>
            <p:cNvPr id="333924" name="Line 56"/>
            <p:cNvSpPr>
              <a:spLocks noChangeShapeType="1"/>
            </p:cNvSpPr>
            <p:nvPr/>
          </p:nvSpPr>
          <p:spPr bwMode="auto">
            <a:xfrm>
              <a:off x="3072" y="3552"/>
              <a:ext cx="4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000">
                <a:solidFill>
                  <a:srgbClr val="FFFFFF"/>
                </a:solidFill>
              </a:endParaRPr>
            </a:p>
          </p:txBody>
        </p:sp>
        <p:sp>
          <p:nvSpPr>
            <p:cNvPr id="333925" name="Line 57"/>
            <p:cNvSpPr>
              <a:spLocks noChangeShapeType="1"/>
            </p:cNvSpPr>
            <p:nvPr/>
          </p:nvSpPr>
          <p:spPr bwMode="auto">
            <a:xfrm>
              <a:off x="3120" y="3418"/>
              <a:ext cx="0" cy="13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000">
                <a:solidFill>
                  <a:srgbClr val="FFFFFF"/>
                </a:solidFill>
              </a:endParaRPr>
            </a:p>
          </p:txBody>
        </p:sp>
      </p:grpSp>
      <p:sp>
        <p:nvSpPr>
          <p:cNvPr id="104506" name="Rectangle 58"/>
          <p:cNvSpPr>
            <a:spLocks noChangeArrowheads="1"/>
          </p:cNvSpPr>
          <p:nvPr/>
        </p:nvSpPr>
        <p:spPr bwMode="auto">
          <a:xfrm rot="16200000">
            <a:off x="1532732" y="2543969"/>
            <a:ext cx="598487"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en-US" sz="1600" b="1">
                <a:solidFill>
                  <a:srgbClr val="FFFFFF"/>
                </a:solidFill>
                <a:latin typeface="Nadianne" charset="0"/>
                <a:ea typeface="ＭＳ Ｐゴシック" charset="-128"/>
                <a:cs typeface="ＭＳ Ｐゴシック" charset="-128"/>
              </a:rPr>
              <a:t>land</a:t>
            </a:r>
          </a:p>
        </p:txBody>
      </p:sp>
      <p:sp>
        <p:nvSpPr>
          <p:cNvPr id="104507" name="Rectangle 59"/>
          <p:cNvSpPr>
            <a:spLocks noChangeArrowheads="1"/>
          </p:cNvSpPr>
          <p:nvPr/>
        </p:nvSpPr>
        <p:spPr bwMode="auto">
          <a:xfrm rot="16200000">
            <a:off x="1893888" y="3694113"/>
            <a:ext cx="644525"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en-US" sz="1600" b="1">
                <a:solidFill>
                  <a:srgbClr val="FFFFFF"/>
                </a:solidFill>
                <a:latin typeface="Nadianne" charset="0"/>
                <a:ea typeface="ＭＳ Ｐゴシック" charset="-128"/>
                <a:cs typeface="ＭＳ Ｐゴシック" charset="-128"/>
              </a:rPr>
              <a:t>seed</a:t>
            </a:r>
          </a:p>
        </p:txBody>
      </p:sp>
      <p:sp>
        <p:nvSpPr>
          <p:cNvPr id="104508" name="Rectangle 60"/>
          <p:cNvSpPr>
            <a:spLocks noChangeArrowheads="1"/>
          </p:cNvSpPr>
          <p:nvPr/>
        </p:nvSpPr>
        <p:spPr bwMode="auto">
          <a:xfrm rot="16200000">
            <a:off x="2378869" y="4898231"/>
            <a:ext cx="1004888"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en-US" sz="1600" b="1">
                <a:solidFill>
                  <a:srgbClr val="FFFFFF"/>
                </a:solidFill>
                <a:latin typeface="Nadianne" charset="0"/>
                <a:ea typeface="ＭＳ Ｐゴシック" charset="-128"/>
                <a:cs typeface="ＭＳ Ｐゴシック" charset="-128"/>
              </a:rPr>
              <a:t>blessing</a:t>
            </a:r>
          </a:p>
        </p:txBody>
      </p:sp>
      <p:sp>
        <p:nvSpPr>
          <p:cNvPr id="104509" name="Rectangle 61"/>
          <p:cNvSpPr>
            <a:spLocks noChangeArrowheads="1"/>
          </p:cNvSpPr>
          <p:nvPr/>
        </p:nvSpPr>
        <p:spPr bwMode="auto">
          <a:xfrm rot="16200000">
            <a:off x="859631" y="3653632"/>
            <a:ext cx="1449387" cy="30480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en-US" sz="1400" b="1" dirty="0">
                <a:solidFill>
                  <a:srgbClr val="FFFFFF"/>
                </a:solidFill>
                <a:latin typeface="Arial" pitchFamily="24" charset="0"/>
                <a:ea typeface="ＭＳ Ｐゴシック" charset="-128"/>
                <a:cs typeface="ＭＳ Ｐゴシック" charset="-128"/>
              </a:rPr>
              <a:t>Genesis 12:1-3</a:t>
            </a:r>
          </a:p>
        </p:txBody>
      </p:sp>
      <p:sp>
        <p:nvSpPr>
          <p:cNvPr id="104510" name="Rectangle 62"/>
          <p:cNvSpPr>
            <a:spLocks noChangeArrowheads="1"/>
          </p:cNvSpPr>
          <p:nvPr/>
        </p:nvSpPr>
        <p:spPr bwMode="auto">
          <a:xfrm>
            <a:off x="8416925" y="3389313"/>
            <a:ext cx="750888" cy="822325"/>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algn="ctr">
              <a:defRPr/>
            </a:pPr>
            <a:r>
              <a:rPr lang="en-US" sz="800" b="1">
                <a:solidFill>
                  <a:srgbClr val="000000"/>
                </a:solidFill>
                <a:latin typeface="Arial" pitchFamily="24" charset="0"/>
                <a:ea typeface="ＭＳ Ｐゴシック" charset="-128"/>
                <a:cs typeface="ＭＳ Ｐゴシック" charset="-128"/>
              </a:rPr>
              <a:t>Christ hands kingdom over to Father (1  </a:t>
            </a:r>
          </a:p>
          <a:p>
            <a:pPr algn="ctr">
              <a:defRPr/>
            </a:pPr>
            <a:r>
              <a:rPr lang="en-US" sz="800" b="1">
                <a:solidFill>
                  <a:srgbClr val="000000"/>
                </a:solidFill>
                <a:latin typeface="Arial" pitchFamily="24" charset="0"/>
                <a:ea typeface="ＭＳ Ｐゴシック" charset="-128"/>
                <a:cs typeface="ＭＳ Ｐゴシック" charset="-128"/>
              </a:rPr>
              <a:t> Cor. 15:24)</a:t>
            </a:r>
          </a:p>
        </p:txBody>
      </p:sp>
      <p:grpSp>
        <p:nvGrpSpPr>
          <p:cNvPr id="333878" name="Group 63"/>
          <p:cNvGrpSpPr>
            <a:grpSpLocks/>
          </p:cNvGrpSpPr>
          <p:nvPr/>
        </p:nvGrpSpPr>
        <p:grpSpPr bwMode="auto">
          <a:xfrm>
            <a:off x="7854950" y="1636713"/>
            <a:ext cx="611188" cy="450850"/>
            <a:chOff x="4928" y="1056"/>
            <a:chExt cx="385" cy="284"/>
          </a:xfrm>
        </p:grpSpPr>
        <p:sp>
          <p:nvSpPr>
            <p:cNvPr id="104512" name="Freeform 64"/>
            <p:cNvSpPr>
              <a:spLocks/>
            </p:cNvSpPr>
            <p:nvPr/>
          </p:nvSpPr>
          <p:spPr bwMode="auto">
            <a:xfrm>
              <a:off x="4928" y="1056"/>
              <a:ext cx="385" cy="193"/>
            </a:xfrm>
            <a:custGeom>
              <a:avLst/>
              <a:gdLst/>
              <a:ahLst/>
              <a:cxnLst>
                <a:cxn ang="0">
                  <a:pos x="0" y="192"/>
                </a:cxn>
                <a:cxn ang="0">
                  <a:pos x="48" y="0"/>
                </a:cxn>
                <a:cxn ang="0">
                  <a:pos x="96" y="96"/>
                </a:cxn>
                <a:cxn ang="0">
                  <a:pos x="100" y="98"/>
                </a:cxn>
                <a:cxn ang="0">
                  <a:pos x="144" y="0"/>
                </a:cxn>
                <a:cxn ang="0">
                  <a:pos x="192" y="96"/>
                </a:cxn>
                <a:cxn ang="0">
                  <a:pos x="240" y="0"/>
                </a:cxn>
                <a:cxn ang="0">
                  <a:pos x="288" y="96"/>
                </a:cxn>
                <a:cxn ang="0">
                  <a:pos x="336" y="0"/>
                </a:cxn>
                <a:cxn ang="0">
                  <a:pos x="384" y="192"/>
                </a:cxn>
              </a:cxnLst>
              <a:rect l="0" t="0" r="r" b="b"/>
              <a:pathLst>
                <a:path w="385" h="193">
                  <a:moveTo>
                    <a:pt x="0" y="192"/>
                  </a:moveTo>
                  <a:lnTo>
                    <a:pt x="48" y="0"/>
                  </a:lnTo>
                  <a:lnTo>
                    <a:pt x="96" y="96"/>
                  </a:lnTo>
                  <a:lnTo>
                    <a:pt x="100" y="98"/>
                  </a:lnTo>
                  <a:lnTo>
                    <a:pt x="144" y="0"/>
                  </a:lnTo>
                  <a:lnTo>
                    <a:pt x="192" y="96"/>
                  </a:lnTo>
                  <a:lnTo>
                    <a:pt x="240" y="0"/>
                  </a:lnTo>
                  <a:lnTo>
                    <a:pt x="288" y="96"/>
                  </a:lnTo>
                  <a:lnTo>
                    <a:pt x="336" y="0"/>
                  </a:lnTo>
                  <a:lnTo>
                    <a:pt x="384" y="192"/>
                  </a:lnTo>
                </a:path>
              </a:pathLst>
            </a:custGeom>
            <a:solidFill>
              <a:schemeClr val="folHlink"/>
            </a:solidFill>
            <a:ln w="12700" cap="rnd" cmpd="sng">
              <a:solidFill>
                <a:schemeClr val="tx1"/>
              </a:solidFill>
              <a:prstDash val="solid"/>
              <a:round/>
              <a:headEnd type="none" w="med" len="med"/>
              <a:tailEnd type="none" w="med" len="med"/>
            </a:ln>
            <a:effectLst>
              <a:outerShdw blurRad="63500" dist="35921" dir="2700000" algn="ctr" rotWithShape="0">
                <a:srgbClr val="000000">
                  <a:alpha val="74998"/>
                </a:srgbClr>
              </a:outerShdw>
            </a:effectLst>
          </p:spPr>
          <p:txBody>
            <a:bodyPr/>
            <a:lstStyle/>
            <a:p>
              <a:pPr eaLnBrk="1" hangingPunct="1">
                <a:defRPr/>
              </a:pPr>
              <a:endParaRPr lang="en-US">
                <a:solidFill>
                  <a:srgbClr val="FFFFFF"/>
                </a:solidFill>
                <a:latin typeface="Times New Roman" pitchFamily="24" charset="0"/>
                <a:ea typeface="ＭＳ Ｐゴシック" charset="-128"/>
                <a:cs typeface="ＭＳ Ｐゴシック" charset="-128"/>
              </a:endParaRPr>
            </a:p>
          </p:txBody>
        </p:sp>
        <p:sp>
          <p:nvSpPr>
            <p:cNvPr id="104513" name="Rectangle 65"/>
            <p:cNvSpPr>
              <a:spLocks noChangeArrowheads="1"/>
            </p:cNvSpPr>
            <p:nvPr/>
          </p:nvSpPr>
          <p:spPr bwMode="auto">
            <a:xfrm>
              <a:off x="4928" y="1248"/>
              <a:ext cx="384" cy="48"/>
            </a:xfrm>
            <a:prstGeom prst="rect">
              <a:avLst/>
            </a:prstGeom>
            <a:solidFill>
              <a:schemeClr val="folHlink"/>
            </a:solidFill>
            <a:ln w="12700">
              <a:noFill/>
              <a:miter lim="800000"/>
              <a:headEnd/>
              <a:tailEnd/>
            </a:ln>
            <a:effectLst>
              <a:outerShdw blurRad="63500" dist="35921" dir="2700000" algn="ctr" rotWithShape="0">
                <a:srgbClr val="000000">
                  <a:alpha val="74998"/>
                </a:srgbClr>
              </a:outerShdw>
            </a:effectLst>
          </p:spPr>
          <p:txBody>
            <a:bodyPr wrap="none" anchor="ctr"/>
            <a:lstStyle/>
            <a:p>
              <a:pPr eaLnBrk="1" hangingPunct="1">
                <a:defRPr/>
              </a:pPr>
              <a:endParaRPr lang="en-US">
                <a:solidFill>
                  <a:srgbClr val="FFFFFF"/>
                </a:solidFill>
                <a:latin typeface="Times New Roman" pitchFamily="24" charset="0"/>
                <a:ea typeface="ＭＳ Ｐゴシック" charset="-128"/>
                <a:cs typeface="ＭＳ Ｐゴシック" charset="-128"/>
              </a:endParaRPr>
            </a:p>
          </p:txBody>
        </p:sp>
        <p:sp>
          <p:nvSpPr>
            <p:cNvPr id="104514" name="Oval 66"/>
            <p:cNvSpPr>
              <a:spLocks noChangeArrowheads="1"/>
            </p:cNvSpPr>
            <p:nvPr/>
          </p:nvSpPr>
          <p:spPr bwMode="auto">
            <a:xfrm>
              <a:off x="4932" y="1252"/>
              <a:ext cx="376" cy="88"/>
            </a:xfrm>
            <a:prstGeom prst="ellipse">
              <a:avLst/>
            </a:prstGeom>
            <a:solidFill>
              <a:schemeClr val="hlink"/>
            </a:solidFill>
            <a:ln w="12700">
              <a:solidFill>
                <a:schemeClr val="tx1"/>
              </a:solidFill>
              <a:round/>
              <a:headEnd/>
              <a:tailEnd/>
            </a:ln>
            <a:effectLst>
              <a:outerShdw blurRad="63500" dist="35921" dir="2700000" algn="ctr" rotWithShape="0">
                <a:srgbClr val="000000">
                  <a:alpha val="74998"/>
                </a:srgbClr>
              </a:outerShdw>
            </a:effectLst>
          </p:spPr>
          <p:txBody>
            <a:bodyPr wrap="none" anchor="ctr"/>
            <a:lstStyle/>
            <a:p>
              <a:pPr eaLnBrk="1" hangingPunct="1">
                <a:defRPr/>
              </a:pPr>
              <a:endParaRPr lang="en-US">
                <a:solidFill>
                  <a:srgbClr val="FFFFFF"/>
                </a:solidFill>
                <a:latin typeface="Times New Roman" pitchFamily="24" charset="0"/>
                <a:ea typeface="ＭＳ Ｐゴシック" charset="-128"/>
                <a:cs typeface="ＭＳ Ｐゴシック" charset="-128"/>
              </a:endParaRPr>
            </a:p>
          </p:txBody>
        </p:sp>
        <p:sp>
          <p:nvSpPr>
            <p:cNvPr id="104515" name="Line 67"/>
            <p:cNvSpPr>
              <a:spLocks noChangeShapeType="1"/>
            </p:cNvSpPr>
            <p:nvPr/>
          </p:nvSpPr>
          <p:spPr bwMode="auto">
            <a:xfrm>
              <a:off x="4928"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104516" name="Line 68"/>
            <p:cNvSpPr>
              <a:spLocks noChangeShapeType="1"/>
            </p:cNvSpPr>
            <p:nvPr/>
          </p:nvSpPr>
          <p:spPr bwMode="auto">
            <a:xfrm>
              <a:off x="5312"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grpSp>
      <p:grpSp>
        <p:nvGrpSpPr>
          <p:cNvPr id="333879" name="Group 69"/>
          <p:cNvGrpSpPr>
            <a:grpSpLocks/>
          </p:cNvGrpSpPr>
          <p:nvPr/>
        </p:nvGrpSpPr>
        <p:grpSpPr bwMode="auto">
          <a:xfrm>
            <a:off x="4832350" y="5053013"/>
            <a:ext cx="1184275" cy="104775"/>
            <a:chOff x="3024" y="3278"/>
            <a:chExt cx="746" cy="66"/>
          </a:xfrm>
        </p:grpSpPr>
        <p:sp>
          <p:nvSpPr>
            <p:cNvPr id="333916" name="Line 70"/>
            <p:cNvSpPr>
              <a:spLocks noChangeShapeType="1"/>
            </p:cNvSpPr>
            <p:nvPr/>
          </p:nvSpPr>
          <p:spPr bwMode="auto">
            <a:xfrm>
              <a:off x="3024" y="3312"/>
              <a:ext cx="672" cy="0"/>
            </a:xfrm>
            <a:prstGeom prst="line">
              <a:avLst/>
            </a:prstGeom>
            <a:noFill/>
            <a:ln w="12700">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endParaRPr lang="en-US" sz="1000">
                <a:solidFill>
                  <a:srgbClr val="FFFFFF"/>
                </a:solidFill>
              </a:endParaRPr>
            </a:p>
          </p:txBody>
        </p:sp>
        <p:sp>
          <p:nvSpPr>
            <p:cNvPr id="333917" name="AutoShape 71"/>
            <p:cNvSpPr>
              <a:spLocks noChangeArrowheads="1"/>
            </p:cNvSpPr>
            <p:nvPr/>
          </p:nvSpPr>
          <p:spPr bwMode="auto">
            <a:xfrm rot="5400000">
              <a:off x="3717" y="3291"/>
              <a:ext cx="66" cy="40"/>
            </a:xfrm>
            <a:prstGeom prst="triangle">
              <a:avLst>
                <a:gd name="adj" fmla="val 49995"/>
              </a:avLst>
            </a:prstGeom>
            <a:solidFill>
              <a:schemeClr val="tx1"/>
            </a:solidFill>
            <a:ln w="12700">
              <a:solidFill>
                <a:schemeClr val="tx1"/>
              </a:solidFill>
              <a:miter lim="800000"/>
              <a:headEnd/>
              <a:tailEnd/>
            </a:ln>
          </p:spPr>
          <p:txBody>
            <a:bodyPr wrap="none" anchor="ctr"/>
            <a:lstStyle/>
            <a:p>
              <a:pPr eaLnBrk="1" hangingPunct="1"/>
              <a:endParaRPr lang="en-US">
                <a:solidFill>
                  <a:srgbClr val="FFFFFF"/>
                </a:solidFill>
                <a:latin typeface="Times New Roman" charset="0"/>
              </a:endParaRPr>
            </a:p>
          </p:txBody>
        </p:sp>
      </p:grpSp>
      <p:grpSp>
        <p:nvGrpSpPr>
          <p:cNvPr id="333880" name="Group 72"/>
          <p:cNvGrpSpPr>
            <a:grpSpLocks/>
          </p:cNvGrpSpPr>
          <p:nvPr/>
        </p:nvGrpSpPr>
        <p:grpSpPr bwMode="auto">
          <a:xfrm>
            <a:off x="5060950" y="5364163"/>
            <a:ext cx="3001963" cy="104775"/>
            <a:chOff x="3168" y="3458"/>
            <a:chExt cx="1891" cy="66"/>
          </a:xfrm>
        </p:grpSpPr>
        <p:sp>
          <p:nvSpPr>
            <p:cNvPr id="333914" name="Line 73"/>
            <p:cNvSpPr>
              <a:spLocks noChangeShapeType="1"/>
            </p:cNvSpPr>
            <p:nvPr/>
          </p:nvSpPr>
          <p:spPr bwMode="auto">
            <a:xfrm>
              <a:off x="3168" y="3493"/>
              <a:ext cx="1812" cy="6"/>
            </a:xfrm>
            <a:prstGeom prst="line">
              <a:avLst/>
            </a:prstGeom>
            <a:noFill/>
            <a:ln w="12700">
              <a:solidFill>
                <a:srgbClr val="010201"/>
              </a:solidFill>
              <a:prstDash val="sysDot"/>
              <a:round/>
              <a:headEnd/>
              <a:tailEnd/>
            </a:ln>
            <a:extLst>
              <a:ext uri="{909E8E84-426E-40dd-AFC4-6F175D3DCCD1}">
                <a14:hiddenFill xmlns:a14="http://schemas.microsoft.com/office/drawing/2010/main" xmlns="">
                  <a:noFill/>
                </a14:hiddenFill>
              </a:ext>
            </a:extLst>
          </p:spPr>
          <p:txBody>
            <a:bodyPr/>
            <a:lstStyle/>
            <a:p>
              <a:endParaRPr lang="en-US" sz="1000">
                <a:solidFill>
                  <a:srgbClr val="FFFFFF"/>
                </a:solidFill>
              </a:endParaRPr>
            </a:p>
          </p:txBody>
        </p:sp>
        <p:sp>
          <p:nvSpPr>
            <p:cNvPr id="333915" name="AutoShape 74"/>
            <p:cNvSpPr>
              <a:spLocks noChangeArrowheads="1"/>
            </p:cNvSpPr>
            <p:nvPr/>
          </p:nvSpPr>
          <p:spPr bwMode="auto">
            <a:xfrm rot="5400000">
              <a:off x="5006" y="3471"/>
              <a:ext cx="66" cy="40"/>
            </a:xfrm>
            <a:prstGeom prst="triangle">
              <a:avLst>
                <a:gd name="adj" fmla="val 49995"/>
              </a:avLst>
            </a:prstGeom>
            <a:solidFill>
              <a:schemeClr val="tx1"/>
            </a:solidFill>
            <a:ln w="12700">
              <a:solidFill>
                <a:srgbClr val="010201"/>
              </a:solidFill>
              <a:miter lim="800000"/>
              <a:headEnd/>
              <a:tailEnd/>
            </a:ln>
          </p:spPr>
          <p:txBody>
            <a:bodyPr wrap="none" anchor="ctr"/>
            <a:lstStyle/>
            <a:p>
              <a:pPr eaLnBrk="1" hangingPunct="1"/>
              <a:endParaRPr lang="en-US">
                <a:solidFill>
                  <a:srgbClr val="FFFFFF"/>
                </a:solidFill>
                <a:latin typeface="Times New Roman" charset="0"/>
              </a:endParaRPr>
            </a:p>
          </p:txBody>
        </p:sp>
      </p:grpSp>
      <p:sp>
        <p:nvSpPr>
          <p:cNvPr id="104524" name="Rectangle 76"/>
          <p:cNvSpPr>
            <a:spLocks noChangeArrowheads="1"/>
          </p:cNvSpPr>
          <p:nvPr/>
        </p:nvSpPr>
        <p:spPr bwMode="auto">
          <a:xfrm>
            <a:off x="0" y="6424613"/>
            <a:ext cx="9144000" cy="39687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1000" b="1" dirty="0">
                <a:solidFill>
                  <a:srgbClr val="FFFFFF"/>
                </a:solidFill>
                <a:effectLst>
                  <a:outerShdw blurRad="38100" dist="38100" dir="2700000" algn="tl">
                    <a:srgbClr val="000000"/>
                  </a:outerShdw>
                </a:effectLst>
                <a:cs typeface="Arial" charset="0"/>
              </a:rPr>
              <a:t>Scripture has a dual kingdom-covenant emphasis.  Israel</a:t>
            </a:r>
            <a:r>
              <a:rPr lang="fr-FR" sz="1000" b="1" dirty="0">
                <a:solidFill>
                  <a:srgbClr val="FFFFFF"/>
                </a:solidFill>
                <a:effectLst>
                  <a:outerShdw blurRad="38100" dist="38100" dir="2700000" algn="tl">
                    <a:srgbClr val="000000"/>
                  </a:outerShdw>
                </a:effectLst>
                <a:cs typeface="Arial" charset="0"/>
              </a:rPr>
              <a:t>'</a:t>
            </a:r>
            <a:r>
              <a:rPr lang="en-US" sz="1000" b="1" dirty="0">
                <a:solidFill>
                  <a:srgbClr val="FFFFFF"/>
                </a:solidFill>
                <a:effectLst>
                  <a:outerShdw blurRad="38100" dist="38100" dir="2700000" algn="tl">
                    <a:srgbClr val="000000"/>
                  </a:outerShdw>
                </a:effectLst>
                <a:cs typeface="Arial" charset="0"/>
              </a:rPr>
              <a:t>s role from Abraham to Christ expands to include the Church (continuity) yet the Church never replaces the nation as the "new Israel" (discontinuity).  Israel will again enjoy world prominence after trusting in Christ at His second coming.</a:t>
            </a:r>
          </a:p>
        </p:txBody>
      </p:sp>
      <p:sp>
        <p:nvSpPr>
          <p:cNvPr id="104525" name="Rectangle 77"/>
          <p:cNvSpPr>
            <a:spLocks noChangeArrowheads="1"/>
          </p:cNvSpPr>
          <p:nvPr/>
        </p:nvSpPr>
        <p:spPr bwMode="auto">
          <a:xfrm>
            <a:off x="5030788" y="2055813"/>
            <a:ext cx="600075" cy="22542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en-US" sz="900" b="1" dirty="0">
                <a:solidFill>
                  <a:srgbClr val="FFFFFF"/>
                </a:solidFill>
                <a:latin typeface="Arial" pitchFamily="24" charset="0"/>
                <a:ea typeface="ＭＳ Ｐゴシック" charset="-128"/>
                <a:cs typeface="ＭＳ Ｐゴシック" charset="-128"/>
              </a:rPr>
              <a:t>ISRAEL</a:t>
            </a:r>
          </a:p>
        </p:txBody>
      </p:sp>
      <p:sp>
        <p:nvSpPr>
          <p:cNvPr id="104526" name="Rectangle 78"/>
          <p:cNvSpPr>
            <a:spLocks noChangeArrowheads="1"/>
          </p:cNvSpPr>
          <p:nvPr/>
        </p:nvSpPr>
        <p:spPr bwMode="auto">
          <a:xfrm>
            <a:off x="6334125" y="2055813"/>
            <a:ext cx="676275" cy="22542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en-US" sz="900" b="1">
                <a:solidFill>
                  <a:srgbClr val="FFFFFF"/>
                </a:solidFill>
                <a:latin typeface="Arial" pitchFamily="24" charset="0"/>
                <a:ea typeface="ＭＳ Ｐゴシック" charset="-128"/>
                <a:cs typeface="ＭＳ Ｐゴシック" charset="-128"/>
              </a:rPr>
              <a:t>CHURCH</a:t>
            </a:r>
          </a:p>
        </p:txBody>
      </p:sp>
      <p:sp>
        <p:nvSpPr>
          <p:cNvPr id="104527" name="Rectangle 79"/>
          <p:cNvSpPr>
            <a:spLocks noChangeArrowheads="1"/>
          </p:cNvSpPr>
          <p:nvPr/>
        </p:nvSpPr>
        <p:spPr bwMode="auto">
          <a:xfrm>
            <a:off x="4800600" y="2200275"/>
            <a:ext cx="976313" cy="21113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lgn="ctr">
              <a:defRPr/>
            </a:pPr>
            <a:r>
              <a:rPr lang="en-US" sz="800" b="1">
                <a:solidFill>
                  <a:srgbClr val="FFFFFF"/>
                </a:solidFill>
                <a:latin typeface="Arial" pitchFamily="24" charset="0"/>
                <a:ea typeface="ＭＳ Ｐゴシック" charset="-128"/>
                <a:cs typeface="ＭＳ Ｐゴシック" charset="-128"/>
              </a:rPr>
              <a:t>(National Focus)</a:t>
            </a:r>
          </a:p>
        </p:txBody>
      </p:sp>
      <p:graphicFrame>
        <p:nvGraphicFramePr>
          <p:cNvPr id="333885" name="Object 2"/>
          <p:cNvGraphicFramePr>
            <a:graphicFrameLocks/>
          </p:cNvGraphicFramePr>
          <p:nvPr/>
        </p:nvGraphicFramePr>
        <p:xfrm>
          <a:off x="7423150" y="85725"/>
          <a:ext cx="665163" cy="636588"/>
        </p:xfrm>
        <a:graphic>
          <a:graphicData uri="http://schemas.openxmlformats.org/presentationml/2006/ole">
            <mc:AlternateContent xmlns:mc="http://schemas.openxmlformats.org/markup-compatibility/2006">
              <mc:Choice xmlns:v="urn:schemas-microsoft-com:vml" Requires="v">
                <p:oleObj name="Microsoft ClipArt Gallery" r:id="rId3" imgW="2120900" imgH="2108200" progId="">
                  <p:embed/>
                </p:oleObj>
              </mc:Choice>
              <mc:Fallback>
                <p:oleObj name="Microsoft ClipArt Gallery" r:id="rId3" imgW="2120900" imgH="2108200" progId="">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3150" y="85725"/>
                        <a:ext cx="665163" cy="636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04529" name="Rectangle 81"/>
          <p:cNvSpPr>
            <a:spLocks noChangeArrowheads="1"/>
          </p:cNvSpPr>
          <p:nvPr/>
        </p:nvSpPr>
        <p:spPr bwMode="auto">
          <a:xfrm>
            <a:off x="5932488" y="2200275"/>
            <a:ext cx="1479550" cy="21113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lgn="ctr">
              <a:defRPr/>
            </a:pPr>
            <a:r>
              <a:rPr lang="en-US" sz="800" b="1" dirty="0">
                <a:solidFill>
                  <a:srgbClr val="FFFFFF"/>
                </a:solidFill>
                <a:latin typeface="Arial" pitchFamily="24" charset="0"/>
                <a:ea typeface="ＭＳ Ｐゴシック" charset="-128"/>
                <a:cs typeface="ＭＳ Ｐゴシック" charset="-128"/>
              </a:rPr>
              <a:t>The "New Man" (Eph. 2:15)</a:t>
            </a:r>
          </a:p>
        </p:txBody>
      </p:sp>
      <p:sp>
        <p:nvSpPr>
          <p:cNvPr id="333887" name="Line 82"/>
          <p:cNvSpPr>
            <a:spLocks noChangeShapeType="1"/>
          </p:cNvSpPr>
          <p:nvPr/>
        </p:nvSpPr>
        <p:spPr bwMode="auto">
          <a:xfrm>
            <a:off x="5815013" y="2076450"/>
            <a:ext cx="0" cy="118586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000">
              <a:solidFill>
                <a:srgbClr val="FFFFFF"/>
              </a:solidFill>
            </a:endParaRPr>
          </a:p>
        </p:txBody>
      </p:sp>
      <p:sp>
        <p:nvSpPr>
          <p:cNvPr id="104531" name="Rectangle 83"/>
          <p:cNvSpPr>
            <a:spLocks noChangeArrowheads="1"/>
          </p:cNvSpPr>
          <p:nvPr/>
        </p:nvSpPr>
        <p:spPr bwMode="auto">
          <a:xfrm>
            <a:off x="8245475" y="5710238"/>
            <a:ext cx="863600" cy="3048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defRPr/>
            </a:pPr>
            <a:r>
              <a:rPr lang="en-US" sz="700" b="1" i="1" dirty="0">
                <a:solidFill>
                  <a:srgbClr val="FFFFFF"/>
                </a:solidFill>
                <a:latin typeface="Arial" pitchFamily="24" charset="0"/>
                <a:ea typeface="ＭＳ Ｐゴシック" charset="-128"/>
                <a:cs typeface="ＭＳ Ｐゴシック" charset="-128"/>
              </a:rPr>
              <a:t>Sixth Edition</a:t>
            </a:r>
          </a:p>
          <a:p>
            <a:pPr>
              <a:defRPr/>
            </a:pPr>
            <a:r>
              <a:rPr lang="en-US" sz="700" b="1" i="1" dirty="0">
                <a:solidFill>
                  <a:srgbClr val="FFFFFF"/>
                </a:solidFill>
                <a:latin typeface="Arial" pitchFamily="24" charset="0"/>
                <a:ea typeface="ＭＳ Ｐゴシック" charset="-128"/>
                <a:cs typeface="ＭＳ Ｐゴシック" charset="-128"/>
              </a:rPr>
              <a:t>15 June 2012</a:t>
            </a:r>
          </a:p>
        </p:txBody>
      </p:sp>
      <p:grpSp>
        <p:nvGrpSpPr>
          <p:cNvPr id="333889" name="Group 84"/>
          <p:cNvGrpSpPr>
            <a:grpSpLocks/>
          </p:cNvGrpSpPr>
          <p:nvPr/>
        </p:nvGrpSpPr>
        <p:grpSpPr bwMode="auto">
          <a:xfrm>
            <a:off x="1419225" y="2047875"/>
            <a:ext cx="165100" cy="176213"/>
            <a:chOff x="874" y="1315"/>
            <a:chExt cx="104" cy="111"/>
          </a:xfrm>
        </p:grpSpPr>
        <p:sp>
          <p:nvSpPr>
            <p:cNvPr id="333912" name="AutoShape 85"/>
            <p:cNvSpPr>
              <a:spLocks noChangeArrowheads="1"/>
            </p:cNvSpPr>
            <p:nvPr/>
          </p:nvSpPr>
          <p:spPr bwMode="auto">
            <a:xfrm>
              <a:off x="874" y="1315"/>
              <a:ext cx="100" cy="81"/>
            </a:xfrm>
            <a:prstGeom prst="triangle">
              <a:avLst>
                <a:gd name="adj" fmla="val 49995"/>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1" hangingPunct="1"/>
              <a:endParaRPr lang="en-US">
                <a:solidFill>
                  <a:srgbClr val="FFFFFF"/>
                </a:solidFill>
                <a:latin typeface="Times New Roman" charset="0"/>
              </a:endParaRPr>
            </a:p>
          </p:txBody>
        </p:sp>
        <p:sp>
          <p:nvSpPr>
            <p:cNvPr id="333913" name="AutoShape 86"/>
            <p:cNvSpPr>
              <a:spLocks noChangeArrowheads="1"/>
            </p:cNvSpPr>
            <p:nvPr/>
          </p:nvSpPr>
          <p:spPr bwMode="auto">
            <a:xfrm rot="10800000" flipH="1">
              <a:off x="876" y="1340"/>
              <a:ext cx="102" cy="86"/>
            </a:xfrm>
            <a:prstGeom prst="triangle">
              <a:avLst>
                <a:gd name="adj" fmla="val 49995"/>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1" hangingPunct="1"/>
              <a:endParaRPr lang="en-US">
                <a:solidFill>
                  <a:srgbClr val="FFFFFF"/>
                </a:solidFill>
                <a:latin typeface="Times New Roman" charset="0"/>
              </a:endParaRPr>
            </a:p>
          </p:txBody>
        </p:sp>
      </p:grpSp>
      <p:grpSp>
        <p:nvGrpSpPr>
          <p:cNvPr id="333890" name="Group 87"/>
          <p:cNvGrpSpPr>
            <a:grpSpLocks/>
          </p:cNvGrpSpPr>
          <p:nvPr/>
        </p:nvGrpSpPr>
        <p:grpSpPr bwMode="auto">
          <a:xfrm>
            <a:off x="2336800" y="3294063"/>
            <a:ext cx="288925" cy="222250"/>
            <a:chOff x="1452" y="2100"/>
            <a:chExt cx="182" cy="140"/>
          </a:xfrm>
        </p:grpSpPr>
        <p:sp>
          <p:nvSpPr>
            <p:cNvPr id="333907" name="Freeform 88"/>
            <p:cNvSpPr>
              <a:spLocks/>
            </p:cNvSpPr>
            <p:nvPr/>
          </p:nvSpPr>
          <p:spPr bwMode="auto">
            <a:xfrm>
              <a:off x="1452" y="2100"/>
              <a:ext cx="182" cy="97"/>
            </a:xfrm>
            <a:custGeom>
              <a:avLst/>
              <a:gdLst>
                <a:gd name="T0" fmla="*/ 0 w 182"/>
                <a:gd name="T1" fmla="*/ 96 h 97"/>
                <a:gd name="T2" fmla="*/ 23 w 182"/>
                <a:gd name="T3" fmla="*/ 0 h 97"/>
                <a:gd name="T4" fmla="*/ 45 w 182"/>
                <a:gd name="T5" fmla="*/ 48 h 97"/>
                <a:gd name="T6" fmla="*/ 47 w 182"/>
                <a:gd name="T7" fmla="*/ 49 h 97"/>
                <a:gd name="T8" fmla="*/ 68 w 182"/>
                <a:gd name="T9" fmla="*/ 0 h 97"/>
                <a:gd name="T10" fmla="*/ 91 w 182"/>
                <a:gd name="T11" fmla="*/ 48 h 97"/>
                <a:gd name="T12" fmla="*/ 113 w 182"/>
                <a:gd name="T13" fmla="*/ 0 h 97"/>
                <a:gd name="T14" fmla="*/ 136 w 182"/>
                <a:gd name="T15" fmla="*/ 48 h 97"/>
                <a:gd name="T16" fmla="*/ 158 w 182"/>
                <a:gd name="T17" fmla="*/ 0 h 97"/>
                <a:gd name="T18" fmla="*/ 181 w 182"/>
                <a:gd name="T19" fmla="*/ 96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97"/>
                <a:gd name="T32" fmla="*/ 182 w 182"/>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97">
                  <a:moveTo>
                    <a:pt x="0" y="96"/>
                  </a:moveTo>
                  <a:lnTo>
                    <a:pt x="23" y="0"/>
                  </a:lnTo>
                  <a:lnTo>
                    <a:pt x="45" y="48"/>
                  </a:lnTo>
                  <a:lnTo>
                    <a:pt x="47" y="49"/>
                  </a:lnTo>
                  <a:lnTo>
                    <a:pt x="68" y="0"/>
                  </a:lnTo>
                  <a:lnTo>
                    <a:pt x="91" y="48"/>
                  </a:lnTo>
                  <a:lnTo>
                    <a:pt x="113" y="0"/>
                  </a:lnTo>
                  <a:lnTo>
                    <a:pt x="136" y="48"/>
                  </a:lnTo>
                  <a:lnTo>
                    <a:pt x="158" y="0"/>
                  </a:lnTo>
                  <a:lnTo>
                    <a:pt x="181" y="96"/>
                  </a:lnTo>
                </a:path>
              </a:pathLst>
            </a:custGeom>
            <a:solidFill>
              <a:schemeClr val="folHlink"/>
            </a:solidFill>
            <a:ln w="12700" cap="rnd">
              <a:solidFill>
                <a:schemeClr val="tx1"/>
              </a:solidFill>
              <a:round/>
              <a:headEnd/>
              <a:tailEnd/>
            </a:ln>
          </p:spPr>
          <p:txBody>
            <a:bodyPr/>
            <a:lstStyle/>
            <a:p>
              <a:endParaRPr lang="en-US" sz="1000">
                <a:solidFill>
                  <a:srgbClr val="FFFFFF"/>
                </a:solidFill>
              </a:endParaRPr>
            </a:p>
          </p:txBody>
        </p:sp>
        <p:sp>
          <p:nvSpPr>
            <p:cNvPr id="333908" name="Rectangle 89"/>
            <p:cNvSpPr>
              <a:spLocks noChangeArrowheads="1"/>
            </p:cNvSpPr>
            <p:nvPr/>
          </p:nvSpPr>
          <p:spPr bwMode="auto">
            <a:xfrm>
              <a:off x="1452" y="2196"/>
              <a:ext cx="181" cy="24"/>
            </a:xfrm>
            <a:prstGeom prst="rect">
              <a:avLst/>
            </a:prstGeom>
            <a:solidFill>
              <a:schemeClr val="folHlink"/>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1" hangingPunct="1"/>
              <a:endParaRPr lang="en-US">
                <a:solidFill>
                  <a:srgbClr val="FFFFFF"/>
                </a:solidFill>
                <a:latin typeface="Times New Roman" charset="0"/>
              </a:endParaRPr>
            </a:p>
          </p:txBody>
        </p:sp>
        <p:sp>
          <p:nvSpPr>
            <p:cNvPr id="333909" name="Oval 90"/>
            <p:cNvSpPr>
              <a:spLocks noChangeArrowheads="1"/>
            </p:cNvSpPr>
            <p:nvPr/>
          </p:nvSpPr>
          <p:spPr bwMode="auto">
            <a:xfrm>
              <a:off x="1456" y="2200"/>
              <a:ext cx="173" cy="40"/>
            </a:xfrm>
            <a:prstGeom prst="ellipse">
              <a:avLst/>
            </a:prstGeom>
            <a:solidFill>
              <a:schemeClr val="hlink"/>
            </a:solidFill>
            <a:ln w="12700">
              <a:solidFill>
                <a:schemeClr val="tx1"/>
              </a:solidFill>
              <a:round/>
              <a:headEnd/>
              <a:tailEnd/>
            </a:ln>
          </p:spPr>
          <p:txBody>
            <a:bodyPr wrap="none" anchor="ctr"/>
            <a:lstStyle/>
            <a:p>
              <a:pPr eaLnBrk="1" hangingPunct="1"/>
              <a:endParaRPr lang="en-US">
                <a:solidFill>
                  <a:srgbClr val="FFFFFF"/>
                </a:solidFill>
                <a:latin typeface="Times New Roman" charset="0"/>
              </a:endParaRPr>
            </a:p>
          </p:txBody>
        </p:sp>
        <p:sp>
          <p:nvSpPr>
            <p:cNvPr id="333910" name="Line 91"/>
            <p:cNvSpPr>
              <a:spLocks noChangeShapeType="1"/>
            </p:cNvSpPr>
            <p:nvPr/>
          </p:nvSpPr>
          <p:spPr bwMode="auto">
            <a:xfrm>
              <a:off x="1452" y="2196"/>
              <a:ext cx="0" cy="2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000">
                <a:solidFill>
                  <a:srgbClr val="FFFFFF"/>
                </a:solidFill>
              </a:endParaRPr>
            </a:p>
          </p:txBody>
        </p:sp>
        <p:sp>
          <p:nvSpPr>
            <p:cNvPr id="333911" name="Line 92"/>
            <p:cNvSpPr>
              <a:spLocks noChangeShapeType="1"/>
            </p:cNvSpPr>
            <p:nvPr/>
          </p:nvSpPr>
          <p:spPr bwMode="auto">
            <a:xfrm>
              <a:off x="1633" y="2196"/>
              <a:ext cx="0" cy="2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000">
                <a:solidFill>
                  <a:srgbClr val="FFFFFF"/>
                </a:solidFill>
              </a:endParaRPr>
            </a:p>
          </p:txBody>
        </p:sp>
      </p:grpSp>
      <p:grpSp>
        <p:nvGrpSpPr>
          <p:cNvPr id="333891" name="Group 93"/>
          <p:cNvGrpSpPr>
            <a:grpSpLocks/>
          </p:cNvGrpSpPr>
          <p:nvPr/>
        </p:nvGrpSpPr>
        <p:grpSpPr bwMode="auto">
          <a:xfrm>
            <a:off x="1806575" y="1389063"/>
            <a:ext cx="298450" cy="238125"/>
            <a:chOff x="1118" y="900"/>
            <a:chExt cx="188" cy="150"/>
          </a:xfrm>
        </p:grpSpPr>
        <p:grpSp>
          <p:nvGrpSpPr>
            <p:cNvPr id="333901" name="Group 94"/>
            <p:cNvGrpSpPr>
              <a:grpSpLocks/>
            </p:cNvGrpSpPr>
            <p:nvPr/>
          </p:nvGrpSpPr>
          <p:grpSpPr bwMode="auto">
            <a:xfrm>
              <a:off x="1118" y="900"/>
              <a:ext cx="84" cy="150"/>
              <a:chOff x="1118" y="900"/>
              <a:chExt cx="84" cy="150"/>
            </a:xfrm>
          </p:grpSpPr>
          <p:sp>
            <p:nvSpPr>
              <p:cNvPr id="333905" name="Rectangle 95"/>
              <p:cNvSpPr>
                <a:spLocks noChangeArrowheads="1"/>
              </p:cNvSpPr>
              <p:nvPr/>
            </p:nvSpPr>
            <p:spPr bwMode="auto">
              <a:xfrm>
                <a:off x="1118" y="935"/>
                <a:ext cx="84" cy="115"/>
              </a:xfrm>
              <a:prstGeom prst="rect">
                <a:avLst/>
              </a:prstGeom>
              <a:solidFill>
                <a:schemeClr val="accent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1" hangingPunct="1"/>
                <a:endParaRPr lang="en-US">
                  <a:solidFill>
                    <a:srgbClr val="FFFFFF"/>
                  </a:solidFill>
                  <a:cs typeface="Arial" charset="0"/>
                </a:endParaRPr>
              </a:p>
            </p:txBody>
          </p:sp>
          <p:sp>
            <p:nvSpPr>
              <p:cNvPr id="333906" name="Oval 96"/>
              <p:cNvSpPr>
                <a:spLocks noChangeArrowheads="1"/>
              </p:cNvSpPr>
              <p:nvPr/>
            </p:nvSpPr>
            <p:spPr bwMode="auto">
              <a:xfrm>
                <a:off x="1118" y="900"/>
                <a:ext cx="84" cy="56"/>
              </a:xfrm>
              <a:prstGeom prst="ellipse">
                <a:avLst/>
              </a:prstGeom>
              <a:solidFill>
                <a:schemeClr val="accent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eaLnBrk="1" hangingPunct="1"/>
                <a:endParaRPr lang="en-US">
                  <a:solidFill>
                    <a:srgbClr val="FFFFFF"/>
                  </a:solidFill>
                  <a:cs typeface="Arial" charset="0"/>
                </a:endParaRPr>
              </a:p>
            </p:txBody>
          </p:sp>
        </p:grpSp>
        <p:grpSp>
          <p:nvGrpSpPr>
            <p:cNvPr id="333902" name="Group 97"/>
            <p:cNvGrpSpPr>
              <a:grpSpLocks/>
            </p:cNvGrpSpPr>
            <p:nvPr/>
          </p:nvGrpSpPr>
          <p:grpSpPr bwMode="auto">
            <a:xfrm>
              <a:off x="1222" y="900"/>
              <a:ext cx="84" cy="150"/>
              <a:chOff x="1222" y="900"/>
              <a:chExt cx="84" cy="150"/>
            </a:xfrm>
          </p:grpSpPr>
          <p:sp>
            <p:nvSpPr>
              <p:cNvPr id="333903" name="Rectangle 98"/>
              <p:cNvSpPr>
                <a:spLocks noChangeArrowheads="1"/>
              </p:cNvSpPr>
              <p:nvPr/>
            </p:nvSpPr>
            <p:spPr bwMode="auto">
              <a:xfrm>
                <a:off x="1222" y="935"/>
                <a:ext cx="84" cy="115"/>
              </a:xfrm>
              <a:prstGeom prst="rect">
                <a:avLst/>
              </a:prstGeom>
              <a:solidFill>
                <a:schemeClr val="accent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1" hangingPunct="1"/>
                <a:endParaRPr lang="en-US">
                  <a:solidFill>
                    <a:srgbClr val="FFFFFF"/>
                  </a:solidFill>
                  <a:cs typeface="Arial" charset="0"/>
                </a:endParaRPr>
              </a:p>
            </p:txBody>
          </p:sp>
          <p:sp>
            <p:nvSpPr>
              <p:cNvPr id="333904" name="Oval 99"/>
              <p:cNvSpPr>
                <a:spLocks noChangeArrowheads="1"/>
              </p:cNvSpPr>
              <p:nvPr/>
            </p:nvSpPr>
            <p:spPr bwMode="auto">
              <a:xfrm>
                <a:off x="1222" y="900"/>
                <a:ext cx="84" cy="56"/>
              </a:xfrm>
              <a:prstGeom prst="ellipse">
                <a:avLst/>
              </a:prstGeom>
              <a:solidFill>
                <a:schemeClr val="accent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eaLnBrk="1" hangingPunct="1"/>
                <a:endParaRPr lang="en-US">
                  <a:solidFill>
                    <a:srgbClr val="FFFFFF"/>
                  </a:solidFill>
                  <a:cs typeface="Arial" charset="0"/>
                </a:endParaRPr>
              </a:p>
            </p:txBody>
          </p:sp>
        </p:grpSp>
      </p:grpSp>
      <p:sp>
        <p:nvSpPr>
          <p:cNvPr id="104548" name="Rectangle 100"/>
          <p:cNvSpPr>
            <a:spLocks noChangeArrowheads="1"/>
          </p:cNvSpPr>
          <p:nvPr/>
        </p:nvSpPr>
        <p:spPr bwMode="auto">
          <a:xfrm>
            <a:off x="7761288" y="4587875"/>
            <a:ext cx="771525" cy="822325"/>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algn="ctr">
              <a:defRPr/>
            </a:pPr>
            <a:r>
              <a:rPr lang="en-US" sz="800" b="1">
                <a:solidFill>
                  <a:srgbClr val="000000"/>
                </a:solidFill>
                <a:latin typeface="Arial" pitchFamily="24" charset="0"/>
                <a:ea typeface="ＭＳ Ｐゴシック" charset="-128"/>
                <a:cs typeface="ＭＳ Ｐゴシック" charset="-128"/>
              </a:rPr>
              <a:t>All 5 elements fulfilled in national restoration (Zech. 8)</a:t>
            </a:r>
          </a:p>
        </p:txBody>
      </p:sp>
      <p:sp>
        <p:nvSpPr>
          <p:cNvPr id="104549" name="Rectangle 101"/>
          <p:cNvSpPr>
            <a:spLocks noChangeArrowheads="1"/>
          </p:cNvSpPr>
          <p:nvPr/>
        </p:nvSpPr>
        <p:spPr bwMode="auto">
          <a:xfrm>
            <a:off x="8448675" y="4572000"/>
            <a:ext cx="669925" cy="822325"/>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algn="ctr">
              <a:defRPr/>
            </a:pPr>
            <a:r>
              <a:rPr lang="en-US" sz="800" b="1">
                <a:solidFill>
                  <a:srgbClr val="000000"/>
                </a:solidFill>
                <a:latin typeface="Arial" pitchFamily="24" charset="0"/>
                <a:ea typeface="ＭＳ Ｐゴシック" charset="-128"/>
                <a:cs typeface="ＭＳ Ｐゴシック" charset="-128"/>
              </a:rPr>
              <a:t>All </a:t>
            </a:r>
          </a:p>
          <a:p>
            <a:pPr algn="ctr">
              <a:defRPr/>
            </a:pPr>
            <a:r>
              <a:rPr lang="en-US" sz="800" b="1">
                <a:solidFill>
                  <a:srgbClr val="000000"/>
                </a:solidFill>
                <a:latin typeface="Arial" pitchFamily="24" charset="0"/>
                <a:ea typeface="ＭＳ Ｐゴシック" charset="-128"/>
                <a:cs typeface="ＭＳ Ｐゴシック" charset="-128"/>
              </a:rPr>
              <a:t>things made new! </a:t>
            </a:r>
          </a:p>
          <a:p>
            <a:pPr algn="ctr">
              <a:defRPr/>
            </a:pPr>
            <a:r>
              <a:rPr lang="en-US" sz="800" b="1">
                <a:solidFill>
                  <a:srgbClr val="000000"/>
                </a:solidFill>
                <a:latin typeface="Arial" pitchFamily="24" charset="0"/>
                <a:ea typeface="ＭＳ Ｐゴシック" charset="-128"/>
                <a:cs typeface="ＭＳ Ｐゴシック" charset="-128"/>
              </a:rPr>
              <a:t>(Rev. 21:5)</a:t>
            </a:r>
          </a:p>
        </p:txBody>
      </p:sp>
      <p:sp>
        <p:nvSpPr>
          <p:cNvPr id="104550" name="Rectangle 102"/>
          <p:cNvSpPr>
            <a:spLocks noChangeArrowheads="1"/>
          </p:cNvSpPr>
          <p:nvPr/>
        </p:nvSpPr>
        <p:spPr bwMode="auto">
          <a:xfrm>
            <a:off x="2055813" y="5926138"/>
            <a:ext cx="3738562"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defRPr/>
            </a:pPr>
            <a:r>
              <a:rPr lang="en-US" sz="800" b="1">
                <a:solidFill>
                  <a:srgbClr val="FFFFFF"/>
                </a:solidFill>
                <a:latin typeface="Arial" pitchFamily="24" charset="0"/>
                <a:ea typeface="ＭＳ Ｐゴシック" charset="-128"/>
                <a:cs typeface="ＭＳ Ｐゴシック" charset="-128"/>
              </a:rPr>
              <a:t>Temporary (Gal. 3:19) and conditional (Deut. 28) to reveal sin (Rom. 7:7) and regulate Israel (Gal. 3:23-25)</a:t>
            </a:r>
          </a:p>
        </p:txBody>
      </p:sp>
      <p:sp>
        <p:nvSpPr>
          <p:cNvPr id="104551" name="Rectangle 103"/>
          <p:cNvSpPr>
            <a:spLocks noChangeArrowheads="1"/>
          </p:cNvSpPr>
          <p:nvPr/>
        </p:nvSpPr>
        <p:spPr bwMode="auto">
          <a:xfrm>
            <a:off x="5894388" y="5765800"/>
            <a:ext cx="1820862" cy="458788"/>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dirty="0">
                <a:solidFill>
                  <a:srgbClr val="FFFFFF"/>
                </a:solidFill>
                <a:latin typeface="Arial" pitchFamily="24" charset="0"/>
                <a:ea typeface="ＭＳ Ｐゴシック" charset="-128"/>
                <a:cs typeface="ＭＳ Ｐゴシック" charset="-128"/>
              </a:rPr>
              <a:t>Law abolished, fulfilled, and replaced at the cross (Rom. 7:1-6;1 Cor. 9:19-21; Heb. 8:13)</a:t>
            </a:r>
          </a:p>
        </p:txBody>
      </p:sp>
      <p:sp>
        <p:nvSpPr>
          <p:cNvPr id="104552" name="Rectangle 104"/>
          <p:cNvSpPr>
            <a:spLocks noChangeArrowheads="1"/>
          </p:cNvSpPr>
          <p:nvPr/>
        </p:nvSpPr>
        <p:spPr bwMode="auto">
          <a:xfrm>
            <a:off x="3463925" y="1760538"/>
            <a:ext cx="2417763" cy="228600"/>
          </a:xfrm>
          <a:prstGeom prst="rect">
            <a:avLst/>
          </a:prstGeom>
          <a:noFill/>
          <a:ln w="12700">
            <a:noFill/>
            <a:miter lim="800000"/>
            <a:headEnd/>
            <a:tailEnd/>
          </a:ln>
          <a:effectLst/>
        </p:spPr>
        <p:txBody>
          <a:bodyPr lIns="90488" tIns="44450" rIns="90488" bIns="44450">
            <a:spAutoFit/>
          </a:bodyPr>
          <a:lstStyle/>
          <a:p>
            <a:pPr>
              <a:defRPr/>
            </a:pPr>
            <a:r>
              <a:rPr lang="en-US" sz="900" b="1" dirty="0">
                <a:solidFill>
                  <a:srgbClr val="FFFFFF"/>
                </a:solidFill>
                <a:effectLst>
                  <a:outerShdw blurRad="38100" dist="38100" dir="2700000" algn="tl">
                    <a:srgbClr val="000000"/>
                  </a:outerShdw>
                </a:effectLst>
                <a:cs typeface="Arial" charset="0"/>
              </a:rPr>
              <a:t>Genesis 6:18; 9:8-17</a:t>
            </a:r>
          </a:p>
        </p:txBody>
      </p:sp>
      <p:sp>
        <p:nvSpPr>
          <p:cNvPr id="104553" name="Text Box 105"/>
          <p:cNvSpPr txBox="1">
            <a:spLocks noChangeArrowheads="1"/>
          </p:cNvSpPr>
          <p:nvPr/>
        </p:nvSpPr>
        <p:spPr bwMode="auto">
          <a:xfrm>
            <a:off x="9285288" y="158750"/>
            <a:ext cx="542925" cy="461963"/>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algn="ctr">
              <a:defRPr/>
            </a:pPr>
            <a:r>
              <a:rPr lang="en-US" b="1" dirty="0">
                <a:solidFill>
                  <a:srgbClr val="FFFFFF"/>
                </a:solidFill>
                <a:latin typeface="Arial" pitchFamily="24" charset="0"/>
                <a:ea typeface="ＭＳ Ｐゴシック" charset="-128"/>
                <a:cs typeface="ＭＳ Ｐゴシック" charset="-128"/>
              </a:rPr>
              <a:t>9g</a:t>
            </a:r>
          </a:p>
        </p:txBody>
      </p:sp>
      <p:sp>
        <p:nvSpPr>
          <p:cNvPr id="104554" name="Rectangle 106"/>
          <p:cNvSpPr>
            <a:spLocks noChangeArrowheads="1"/>
          </p:cNvSpPr>
          <p:nvPr/>
        </p:nvSpPr>
        <p:spPr bwMode="auto">
          <a:xfrm>
            <a:off x="-685800" y="3886200"/>
            <a:ext cx="180975" cy="576263"/>
          </a:xfrm>
          <a:prstGeom prst="rect">
            <a:avLst/>
          </a:prstGeom>
          <a:noFill/>
          <a:ln w="12700">
            <a:noFill/>
            <a:miter lim="800000"/>
            <a:headEnd/>
            <a:tailEnd/>
          </a:ln>
          <a:effectLst>
            <a:outerShdw blurRad="63500" dist="38099" dir="2700000" algn="ctr" rotWithShape="0">
              <a:schemeClr val="hlink">
                <a:alpha val="50000"/>
              </a:schemeClr>
            </a:outerShdw>
          </a:effectLst>
        </p:spPr>
        <p:txBody>
          <a:bodyPr wrap="none" lIns="90488" tIns="44450" rIns="90488" bIns="44450">
            <a:spAutoFit/>
          </a:bodyPr>
          <a:lstStyle/>
          <a:p>
            <a:pPr>
              <a:defRPr/>
            </a:pPr>
            <a:endParaRPr lang="en-US" sz="3200" b="1">
              <a:solidFill>
                <a:srgbClr val="FFA040"/>
              </a:solidFill>
              <a:effectLst>
                <a:outerShdw blurRad="38100" dist="38100" dir="2700000" algn="tl">
                  <a:srgbClr val="000000"/>
                </a:outerShdw>
              </a:effectLst>
              <a:latin typeface="Braggadocio" pitchFamily="24" charset="0"/>
              <a:ea typeface="ＭＳ Ｐゴシック" charset="-128"/>
              <a:cs typeface="ＭＳ Ｐゴシック" charset="-128"/>
            </a:endParaRPr>
          </a:p>
        </p:txBody>
      </p:sp>
      <p:sp>
        <p:nvSpPr>
          <p:cNvPr id="104555" name="Rectangle 107"/>
          <p:cNvSpPr>
            <a:spLocks noGrp="1" noChangeArrowheads="1"/>
          </p:cNvSpPr>
          <p:nvPr>
            <p:ph type="ctrTitle"/>
          </p:nvPr>
        </p:nvSpPr>
        <p:spPr>
          <a:xfrm>
            <a:off x="0" y="228600"/>
            <a:ext cx="8001000" cy="533400"/>
          </a:xfrm>
          <a:ln w="12700">
            <a:miter lim="800000"/>
            <a:headEnd/>
            <a:tailEnd/>
          </a:ln>
          <a:effectLst>
            <a:outerShdw blurRad="63500" dist="35921" dir="2700000" algn="ctr" rotWithShape="0">
              <a:srgbClr val="000000">
                <a:alpha val="74998"/>
              </a:srgbClr>
            </a:outerShdw>
          </a:effectLst>
        </p:spPr>
        <p:txBody>
          <a:bodyPr/>
          <a:lstStyle/>
          <a:p>
            <a:pPr>
              <a:defRPr/>
            </a:pPr>
            <a:r>
              <a:rPr lang="en-US" sz="4000" dirty="0">
                <a:effectLst>
                  <a:glow rad="215900">
                    <a:schemeClr val="bg1">
                      <a:lumMod val="50000"/>
                      <a:alpha val="75000"/>
                    </a:schemeClr>
                  </a:glow>
                </a:effectLst>
                <a:latin typeface="Impact"/>
                <a:cs typeface="Impact"/>
              </a:rPr>
              <a:t>Kingdom &amp; Covenants Timeline</a:t>
            </a:r>
            <a:endParaRPr lang="en-US" sz="5400" dirty="0">
              <a:effectLst>
                <a:glow rad="215900">
                  <a:schemeClr val="bg1">
                    <a:lumMod val="50000"/>
                    <a:alpha val="75000"/>
                  </a:schemeClr>
                </a:glow>
              </a:effectLst>
              <a:latin typeface="Impact"/>
              <a:cs typeface="Impact"/>
            </a:endParaRPr>
          </a:p>
        </p:txBody>
      </p:sp>
      <p:sp>
        <p:nvSpPr>
          <p:cNvPr id="107" name="Text Box 105"/>
          <p:cNvSpPr txBox="1">
            <a:spLocks noChangeArrowheads="1"/>
          </p:cNvSpPr>
          <p:nvPr/>
        </p:nvSpPr>
        <p:spPr bwMode="auto">
          <a:xfrm>
            <a:off x="9324528" y="908720"/>
            <a:ext cx="828675" cy="82232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algn="ctr">
              <a:defRPr/>
            </a:pPr>
            <a:r>
              <a:rPr lang="en-US" b="1" dirty="0">
                <a:solidFill>
                  <a:srgbClr val="FFFFFF"/>
                </a:solidFill>
                <a:latin typeface="Arial" pitchFamily="-111" charset="0"/>
              </a:rPr>
              <a:t>22 &amp;</a:t>
            </a:r>
          </a:p>
          <a:p>
            <a:pPr algn="ctr">
              <a:defRPr/>
            </a:pPr>
            <a:r>
              <a:rPr lang="en-US" b="1" dirty="0">
                <a:solidFill>
                  <a:srgbClr val="FFFFFF"/>
                </a:solidFill>
                <a:latin typeface="Arial" pitchFamily="-111" charset="0"/>
              </a:rPr>
              <a:t>337</a:t>
            </a:r>
          </a:p>
        </p:txBody>
      </p:sp>
      <p:sp>
        <p:nvSpPr>
          <p:cNvPr id="108" name="Text Box 11"/>
          <p:cNvSpPr txBox="1">
            <a:spLocks noChangeArrowheads="1"/>
          </p:cNvSpPr>
          <p:nvPr/>
        </p:nvSpPr>
        <p:spPr bwMode="auto">
          <a:xfrm>
            <a:off x="7956376" y="152400"/>
            <a:ext cx="103522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spcBef>
                <a:spcPct val="50000"/>
              </a:spcBef>
            </a:pPr>
            <a:r>
              <a:rPr lang="en-US" sz="2400" b="1" dirty="0">
                <a:solidFill>
                  <a:srgbClr val="FFFFFF"/>
                </a:solidFill>
              </a:rPr>
              <a:t>25d</a:t>
            </a:r>
          </a:p>
        </p:txBody>
      </p:sp>
    </p:spTree>
    <p:extLst>
      <p:ext uri="{BB962C8B-B14F-4D97-AF65-F5344CB8AC3E}">
        <p14:creationId xmlns:p14="http://schemas.microsoft.com/office/powerpoint/2010/main" val="1444132003"/>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52400" y="0"/>
            <a:ext cx="7772400" cy="1143000"/>
          </a:xfrm>
          <a:effectLst>
            <a:outerShdw blurRad="63500" dist="107763" dir="18900000" algn="ctr" rotWithShape="0">
              <a:srgbClr val="000000">
                <a:alpha val="74998"/>
              </a:srgbClr>
            </a:outerShdw>
          </a:effectLst>
        </p:spPr>
        <p:txBody>
          <a:bodyPr/>
          <a:lstStyle/>
          <a:p>
            <a:pPr>
              <a:defRPr/>
            </a:pPr>
            <a:r>
              <a:rPr lang="en-US" altLang="zh-CN" dirty="0">
                <a:latin typeface="Arial" charset="0"/>
                <a:ea typeface="SimSun" charset="0"/>
                <a:cs typeface="SimSun" charset="0"/>
              </a:rPr>
              <a:t>My View of the OT</a:t>
            </a:r>
            <a:r>
              <a:rPr lang="fr-FR" altLang="zh-CN" dirty="0">
                <a:latin typeface="Arial" charset="0"/>
                <a:ea typeface="SimSun" charset="0"/>
                <a:cs typeface="SimSun" charset="0"/>
              </a:rPr>
              <a:t>'</a:t>
            </a:r>
            <a:r>
              <a:rPr lang="en-US" altLang="zh-CN" dirty="0">
                <a:latin typeface="Arial" charset="0"/>
                <a:ea typeface="SimSun" charset="0"/>
                <a:cs typeface="SimSun" charset="0"/>
              </a:rPr>
              <a:t>s Theme</a:t>
            </a:r>
            <a:endParaRPr lang="en-US" dirty="0">
              <a:latin typeface="Arial" charset="0"/>
              <a:ea typeface="ＭＳ Ｐゴシック" charset="0"/>
              <a:cs typeface="ＭＳ Ｐゴシック" charset="0"/>
            </a:endParaRPr>
          </a:p>
        </p:txBody>
      </p:sp>
      <p:pic>
        <p:nvPicPr>
          <p:cNvPr id="335874" name="Picture 4" descr="j0309390"/>
          <p:cNvPicPr>
            <a:picLocks noGrp="1" noChangeAspect="1" noChangeArrowheads="1"/>
          </p:cNvPicPr>
          <p:nvPr>
            <p:ph sz="half" idx="2"/>
          </p:nvPr>
        </p:nvPicPr>
        <p:blipFill>
          <a:blip r:embed="rId3">
            <a:lum bright="-54000"/>
            <a:extLst>
              <a:ext uri="{28A0092B-C50C-407E-A947-70E740481C1C}">
                <a14:useLocalDpi xmlns:a14="http://schemas.microsoft.com/office/drawing/2010/main"/>
              </a:ext>
            </a:extLst>
          </a:blip>
          <a:srcRect/>
          <a:stretch>
            <a:fillRect/>
          </a:stretch>
        </p:blipFill>
        <p:spPr>
          <a:xfrm>
            <a:off x="0" y="4468813"/>
            <a:ext cx="3657600" cy="2389187"/>
          </a:xfrm>
          <a:noFill/>
        </p:spPr>
      </p:pic>
      <p:sp>
        <p:nvSpPr>
          <p:cNvPr id="23555" name="Rectangle 3"/>
          <p:cNvSpPr>
            <a:spLocks noGrp="1" noChangeArrowheads="1"/>
          </p:cNvSpPr>
          <p:nvPr>
            <p:ph type="body" sz="half" idx="1"/>
          </p:nvPr>
        </p:nvSpPr>
        <p:spPr>
          <a:xfrm>
            <a:off x="34925" y="1219200"/>
            <a:ext cx="9144000" cy="5181600"/>
          </a:xfrm>
        </p:spPr>
        <p:txBody>
          <a:bodyPr/>
          <a:lstStyle/>
          <a:p>
            <a:pPr>
              <a:buFont typeface="Monotype Sorts" charset="0"/>
              <a:buNone/>
              <a:tabLst>
                <a:tab pos="862013" algn="l"/>
                <a:tab pos="1431925" algn="l"/>
                <a:tab pos="2001838" algn="l"/>
              </a:tabLst>
              <a:defRPr/>
            </a:pPr>
            <a:r>
              <a:rPr lang="en-US" altLang="zh-CN" b="1" dirty="0">
                <a:effectLst>
                  <a:outerShdw blurRad="50800" dist="127000" dir="2700000" algn="tl" rotWithShape="0">
                    <a:srgbClr val="000000"/>
                  </a:outerShdw>
                </a:effectLst>
                <a:latin typeface="Arial" charset="0"/>
                <a:ea typeface="SimSun" charset="0"/>
                <a:cs typeface="SimSun" charset="0"/>
              </a:rPr>
              <a:t>The Old Testament narrates </a:t>
            </a:r>
            <a:endParaRPr lang="en-US" altLang="zh-CN" b="1" i="1" dirty="0">
              <a:effectLst>
                <a:outerShdw blurRad="50800" dist="127000" dir="2700000" algn="tl" rotWithShape="0">
                  <a:srgbClr val="000000"/>
                </a:outerShdw>
              </a:effectLst>
              <a:latin typeface="Arial" charset="0"/>
              <a:ea typeface="SimSun" charset="0"/>
              <a:cs typeface="SimSun" charset="0"/>
            </a:endParaRPr>
          </a:p>
          <a:p>
            <a:pPr>
              <a:buFont typeface="Monotype Sorts" charset="0"/>
              <a:buNone/>
              <a:tabLst>
                <a:tab pos="862013" algn="l"/>
                <a:tab pos="1431925" algn="l"/>
                <a:tab pos="2001838" algn="l"/>
              </a:tabLst>
              <a:defRPr/>
            </a:pPr>
            <a:r>
              <a:rPr lang="en-US" altLang="zh-CN" b="1" i="1" dirty="0">
                <a:effectLst>
                  <a:outerShdw blurRad="50800" dist="127000" dir="2700000" algn="tl" rotWithShape="0">
                    <a:srgbClr val="000000"/>
                  </a:outerShdw>
                </a:effectLst>
                <a:latin typeface="Arial" charset="0"/>
                <a:ea typeface="SimSun" charset="0"/>
                <a:cs typeface="SimSun" charset="0"/>
              </a:rPr>
              <a:t>	</a:t>
            </a:r>
            <a:r>
              <a:rPr lang="en-US" altLang="zh-CN" b="1" i="1" dirty="0">
                <a:solidFill>
                  <a:schemeClr val="tx2"/>
                </a:solidFill>
                <a:effectLst>
                  <a:outerShdw blurRad="50800" dist="127000" dir="2700000" algn="tl" rotWithShape="0">
                    <a:srgbClr val="000000"/>
                  </a:outerShdw>
                </a:effectLst>
                <a:latin typeface="Arial" charset="0"/>
                <a:ea typeface="SimSun" charset="0"/>
                <a:cs typeface="SimSun" charset="0"/>
              </a:rPr>
              <a:t>God</a:t>
            </a:r>
            <a:r>
              <a:rPr lang="fr-FR" altLang="zh-CN" b="1" i="1" dirty="0">
                <a:solidFill>
                  <a:schemeClr val="tx2"/>
                </a:solidFill>
                <a:effectLst>
                  <a:outerShdw blurRad="50800" dist="127000" dir="2700000" algn="tl" rotWithShape="0">
                    <a:srgbClr val="000000"/>
                  </a:outerShdw>
                </a:effectLst>
                <a:latin typeface="Arial" charset="0"/>
                <a:ea typeface="SimSun" charset="0"/>
                <a:cs typeface="SimSun" charset="0"/>
              </a:rPr>
              <a:t>'</a:t>
            </a:r>
            <a:r>
              <a:rPr lang="en-US" altLang="zh-CN" b="1" i="1" dirty="0">
                <a:solidFill>
                  <a:schemeClr val="tx2"/>
                </a:solidFill>
                <a:effectLst>
                  <a:outerShdw blurRad="50800" dist="127000" dir="2700000" algn="tl" rotWithShape="0">
                    <a:srgbClr val="000000"/>
                  </a:outerShdw>
                </a:effectLst>
                <a:latin typeface="Arial" charset="0"/>
                <a:ea typeface="SimSun" charset="0"/>
                <a:cs typeface="SimSun" charset="0"/>
              </a:rPr>
              <a:t>s restoring man to participate in His kingdom rule for His own glory</a:t>
            </a:r>
            <a:endParaRPr lang="en-US" altLang="zh-CN" b="1" dirty="0">
              <a:solidFill>
                <a:schemeClr val="tx2"/>
              </a:solidFill>
              <a:effectLst>
                <a:outerShdw blurRad="50800" dist="127000" dir="2700000" algn="tl" rotWithShape="0">
                  <a:srgbClr val="000000"/>
                </a:outerShdw>
              </a:effectLst>
              <a:latin typeface="Arial" charset="0"/>
              <a:ea typeface="SimSun" charset="0"/>
              <a:cs typeface="SimSun" charset="0"/>
            </a:endParaRPr>
          </a:p>
          <a:p>
            <a:pPr>
              <a:buFont typeface="Monotype Sorts" charset="0"/>
              <a:buNone/>
              <a:tabLst>
                <a:tab pos="862013" algn="l"/>
                <a:tab pos="1431925" algn="l"/>
                <a:tab pos="2001838" algn="l"/>
              </a:tabLst>
              <a:defRPr/>
            </a:pPr>
            <a:r>
              <a:rPr lang="en-US" altLang="zh-CN" b="1" dirty="0">
                <a:effectLst>
                  <a:outerShdw blurRad="50800" dist="127000" dir="2700000" algn="tl" rotWithShape="0">
                    <a:srgbClr val="000000"/>
                  </a:outerShdw>
                </a:effectLst>
                <a:latin typeface="Arial" charset="0"/>
                <a:ea typeface="SimSun" charset="0"/>
                <a:cs typeface="SimSun" charset="0"/>
              </a:rPr>
              <a:t>		mandated in Eden but lost in the Fall </a:t>
            </a:r>
          </a:p>
          <a:p>
            <a:pPr>
              <a:buFont typeface="Monotype Sorts" charset="0"/>
              <a:buNone/>
              <a:tabLst>
                <a:tab pos="862013" algn="l"/>
                <a:tab pos="1431925" algn="l"/>
                <a:tab pos="2001838" algn="l"/>
              </a:tabLst>
              <a:defRPr/>
            </a:pPr>
            <a:r>
              <a:rPr lang="en-US" altLang="zh-CN" b="1" dirty="0">
                <a:effectLst>
                  <a:outerShdw blurRad="50800" dist="127000" dir="2700000" algn="tl" rotWithShape="0">
                    <a:srgbClr val="000000"/>
                  </a:outerShdw>
                </a:effectLst>
                <a:latin typeface="Arial" charset="0"/>
                <a:ea typeface="SimSun" charset="0"/>
                <a:cs typeface="SimSun" charset="0"/>
              </a:rPr>
              <a:t>		and accomplished by redeeming man </a:t>
            </a:r>
          </a:p>
          <a:p>
            <a:pPr>
              <a:buFont typeface="Monotype Sorts" charset="0"/>
              <a:buNone/>
              <a:tabLst>
                <a:tab pos="862013" algn="l"/>
                <a:tab pos="1431925" algn="l"/>
                <a:tab pos="2001838" algn="l"/>
              </a:tabLst>
              <a:defRPr/>
            </a:pPr>
            <a:r>
              <a:rPr lang="en-US" altLang="zh-CN" b="1" dirty="0">
                <a:effectLst>
                  <a:outerShdw blurRad="50800" dist="127000" dir="2700000" algn="tl" rotWithShape="0">
                    <a:srgbClr val="000000"/>
                  </a:outerShdw>
                </a:effectLst>
                <a:latin typeface="Arial" charset="0"/>
                <a:ea typeface="SimSun" charset="0"/>
                <a:cs typeface="SimSun" charset="0"/>
              </a:rPr>
              <a:t>			through Israel as a kingdom of priests </a:t>
            </a:r>
          </a:p>
          <a:p>
            <a:pPr>
              <a:buFont typeface="Monotype Sorts" charset="0"/>
              <a:buNone/>
              <a:tabLst>
                <a:tab pos="862013" algn="l"/>
                <a:tab pos="1431925" algn="l"/>
                <a:tab pos="2001838" algn="l"/>
              </a:tabLst>
              <a:defRPr/>
            </a:pPr>
            <a:r>
              <a:rPr lang="en-US" altLang="zh-CN" b="1" dirty="0">
                <a:effectLst>
                  <a:outerShdw blurRad="50800" dist="127000" dir="2700000" algn="tl" rotWithShape="0">
                    <a:srgbClr val="000000"/>
                  </a:outerShdw>
                </a:effectLst>
                <a:latin typeface="Arial" charset="0"/>
                <a:ea typeface="SimSun" charset="0"/>
                <a:cs typeface="SimSun" charset="0"/>
              </a:rPr>
              <a:t>			and ultimately through the Messiah, </a:t>
            </a:r>
          </a:p>
          <a:p>
            <a:pPr>
              <a:buFont typeface="Monotype Sorts" charset="0"/>
              <a:buNone/>
              <a:tabLst>
                <a:tab pos="862013" algn="l"/>
                <a:tab pos="1431925" algn="l"/>
                <a:tab pos="2001838" algn="l"/>
              </a:tabLst>
              <a:defRPr/>
            </a:pPr>
            <a:r>
              <a:rPr lang="en-US" altLang="zh-CN" b="1" dirty="0">
                <a:effectLst>
                  <a:outerShdw blurRad="50800" dist="127000" dir="2700000" algn="tl" rotWithShape="0">
                    <a:srgbClr val="000000"/>
                  </a:outerShdw>
                </a:effectLst>
                <a:latin typeface="Arial" charset="0"/>
                <a:ea typeface="SimSun" charset="0"/>
                <a:cs typeface="SimSun" charset="0"/>
              </a:rPr>
              <a:t>				who will reign as </a:t>
            </a:r>
            <a:r>
              <a:rPr lang="en-US" altLang="zh-CN" b="1" dirty="0" err="1">
                <a:effectLst>
                  <a:outerShdw blurRad="50800" dist="127000" dir="2700000" algn="tl" rotWithShape="0">
                    <a:srgbClr val="000000"/>
                  </a:outerShdw>
                </a:effectLst>
                <a:latin typeface="Arial" charset="0"/>
                <a:ea typeface="SimSun" charset="0"/>
                <a:cs typeface="SimSun" charset="0"/>
              </a:rPr>
              <a:t>Saviour</a:t>
            </a:r>
            <a:r>
              <a:rPr lang="en-US" altLang="zh-CN" b="1" dirty="0">
                <a:effectLst>
                  <a:outerShdw blurRad="50800" dist="127000" dir="2700000" algn="tl" rotWithShape="0">
                    <a:srgbClr val="000000"/>
                  </a:outerShdw>
                </a:effectLst>
                <a:latin typeface="Arial" charset="0"/>
                <a:ea typeface="SimSun" charset="0"/>
                <a:cs typeface="SimSun" charset="0"/>
              </a:rPr>
              <a:t> and King </a:t>
            </a:r>
          </a:p>
          <a:p>
            <a:pPr>
              <a:buFont typeface="Monotype Sorts" charset="0"/>
              <a:buNone/>
              <a:tabLst>
                <a:tab pos="862013" algn="l"/>
                <a:tab pos="1431925" algn="l"/>
                <a:tab pos="2001838" algn="l"/>
              </a:tabLst>
              <a:defRPr/>
            </a:pPr>
            <a:r>
              <a:rPr lang="en-US" altLang="zh-CN" b="1" dirty="0">
                <a:effectLst>
                  <a:outerShdw blurRad="50800" dist="127000" dir="2700000" algn="tl" rotWithShape="0">
                    <a:srgbClr val="000000"/>
                  </a:outerShdw>
                </a:effectLst>
                <a:latin typeface="Arial" charset="0"/>
                <a:ea typeface="SimSun" charset="0"/>
                <a:cs typeface="SimSun" charset="0"/>
              </a:rPr>
              <a:t>				    to fulfill the Abrahamic Covenant</a:t>
            </a:r>
            <a:endParaRPr lang="en-US" b="1" dirty="0">
              <a:effectLst>
                <a:outerShdw blurRad="50800" dist="127000" dir="2700000" algn="tl" rotWithShape="0">
                  <a:srgbClr val="000000"/>
                </a:outerShd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41649825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100"/>
                                        <p:tgtEl>
                                          <p:spTgt spid="23555">
                                            <p:txEl>
                                              <p:pRg st="0" end="0"/>
                                            </p:txEl>
                                          </p:spTgt>
                                        </p:tgtEl>
                                      </p:cBhvr>
                                    </p:animEffect>
                                    <p:anim calcmode="lin" valueType="num">
                                      <p:cBhvr>
                                        <p:cTn id="8" dur="4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23555">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355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355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23555">
                                            <p:txEl>
                                              <p:pRg st="1" end="1"/>
                                            </p:txEl>
                                          </p:spTgt>
                                        </p:tgtEl>
                                        <p:attrNameLst>
                                          <p:attrName>style.visibility</p:attrName>
                                        </p:attrNameLst>
                                      </p:cBhvr>
                                      <p:to>
                                        <p:strVal val="visible"/>
                                      </p:to>
                                    </p:set>
                                    <p:animEffect transition="in" filter="fade">
                                      <p:cBhvr>
                                        <p:cTn id="16" dur="100"/>
                                        <p:tgtEl>
                                          <p:spTgt spid="23555">
                                            <p:txEl>
                                              <p:pRg st="1" end="1"/>
                                            </p:txEl>
                                          </p:spTgt>
                                        </p:tgtEl>
                                      </p:cBhvr>
                                    </p:animEffect>
                                    <p:anim calcmode="lin" valueType="num">
                                      <p:cBhvr>
                                        <p:cTn id="17" dur="4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23555">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2355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2355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23555">
                                            <p:txEl>
                                              <p:pRg st="2" end="2"/>
                                            </p:txEl>
                                          </p:spTgt>
                                        </p:tgtEl>
                                        <p:attrNameLst>
                                          <p:attrName>style.visibility</p:attrName>
                                        </p:attrNameLst>
                                      </p:cBhvr>
                                      <p:to>
                                        <p:strVal val="visible"/>
                                      </p:to>
                                    </p:set>
                                    <p:animEffect transition="in" filter="fade">
                                      <p:cBhvr>
                                        <p:cTn id="25" dur="100"/>
                                        <p:tgtEl>
                                          <p:spTgt spid="23555">
                                            <p:txEl>
                                              <p:pRg st="2" end="2"/>
                                            </p:txEl>
                                          </p:spTgt>
                                        </p:tgtEl>
                                      </p:cBhvr>
                                    </p:animEffect>
                                    <p:anim calcmode="lin" valueType="num">
                                      <p:cBhvr>
                                        <p:cTn id="26" dur="4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23555">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2355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2355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23555">
                                            <p:txEl>
                                              <p:pRg st="3" end="3"/>
                                            </p:txEl>
                                          </p:spTgt>
                                        </p:tgtEl>
                                        <p:attrNameLst>
                                          <p:attrName>style.visibility</p:attrName>
                                        </p:attrNameLst>
                                      </p:cBhvr>
                                      <p:to>
                                        <p:strVal val="visible"/>
                                      </p:to>
                                    </p:set>
                                    <p:animEffect transition="in" filter="fade">
                                      <p:cBhvr>
                                        <p:cTn id="34" dur="100"/>
                                        <p:tgtEl>
                                          <p:spTgt spid="23555">
                                            <p:txEl>
                                              <p:pRg st="3" end="3"/>
                                            </p:txEl>
                                          </p:spTgt>
                                        </p:tgtEl>
                                      </p:cBhvr>
                                    </p:animEffect>
                                    <p:anim calcmode="lin" valueType="num">
                                      <p:cBhvr>
                                        <p:cTn id="35" dur="4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p:cTn id="36" dur="400" fill="hold"/>
                                        <p:tgtEl>
                                          <p:spTgt spid="23555">
                                            <p:txEl>
                                              <p:pRg st="3" end="3"/>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23555">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23555">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3" presetClass="entr" presetSubtype="0" fill="hold" grpId="0" nodeType="clickEffect">
                                  <p:stCondLst>
                                    <p:cond delay="0"/>
                                  </p:stCondLst>
                                  <p:childTnLst>
                                    <p:set>
                                      <p:cBhvr>
                                        <p:cTn id="42" dur="1" fill="hold">
                                          <p:stCondLst>
                                            <p:cond delay="0"/>
                                          </p:stCondLst>
                                        </p:cTn>
                                        <p:tgtEl>
                                          <p:spTgt spid="23555">
                                            <p:txEl>
                                              <p:pRg st="4" end="4"/>
                                            </p:txEl>
                                          </p:spTgt>
                                        </p:tgtEl>
                                        <p:attrNameLst>
                                          <p:attrName>style.visibility</p:attrName>
                                        </p:attrNameLst>
                                      </p:cBhvr>
                                      <p:to>
                                        <p:strVal val="visible"/>
                                      </p:to>
                                    </p:set>
                                    <p:animEffect transition="in" filter="fade">
                                      <p:cBhvr>
                                        <p:cTn id="43" dur="100"/>
                                        <p:tgtEl>
                                          <p:spTgt spid="23555">
                                            <p:txEl>
                                              <p:pRg st="4" end="4"/>
                                            </p:txEl>
                                          </p:spTgt>
                                        </p:tgtEl>
                                      </p:cBhvr>
                                    </p:animEffect>
                                    <p:anim calcmode="lin" valueType="num">
                                      <p:cBhvr>
                                        <p:cTn id="44" dur="4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p:cTn id="45" dur="400" fill="hold"/>
                                        <p:tgtEl>
                                          <p:spTgt spid="23555">
                                            <p:txEl>
                                              <p:pRg st="4" end="4"/>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23555">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23555">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3" presetClass="entr" presetSubtype="0" fill="hold" grpId="0" nodeType="clickEffect">
                                  <p:stCondLst>
                                    <p:cond delay="0"/>
                                  </p:stCondLst>
                                  <p:childTnLst>
                                    <p:set>
                                      <p:cBhvr>
                                        <p:cTn id="51" dur="1" fill="hold">
                                          <p:stCondLst>
                                            <p:cond delay="0"/>
                                          </p:stCondLst>
                                        </p:cTn>
                                        <p:tgtEl>
                                          <p:spTgt spid="23555">
                                            <p:txEl>
                                              <p:pRg st="5" end="5"/>
                                            </p:txEl>
                                          </p:spTgt>
                                        </p:tgtEl>
                                        <p:attrNameLst>
                                          <p:attrName>style.visibility</p:attrName>
                                        </p:attrNameLst>
                                      </p:cBhvr>
                                      <p:to>
                                        <p:strVal val="visible"/>
                                      </p:to>
                                    </p:set>
                                    <p:animEffect transition="in" filter="fade">
                                      <p:cBhvr>
                                        <p:cTn id="52" dur="100"/>
                                        <p:tgtEl>
                                          <p:spTgt spid="23555">
                                            <p:txEl>
                                              <p:pRg st="5" end="5"/>
                                            </p:txEl>
                                          </p:spTgt>
                                        </p:tgtEl>
                                      </p:cBhvr>
                                    </p:animEffect>
                                    <p:anim calcmode="lin" valueType="num">
                                      <p:cBhvr>
                                        <p:cTn id="53" dur="400" fill="hold"/>
                                        <p:tgtEl>
                                          <p:spTgt spid="23555">
                                            <p:txEl>
                                              <p:pRg st="5" end="5"/>
                                            </p:txEl>
                                          </p:spTgt>
                                        </p:tgtEl>
                                        <p:attrNameLst>
                                          <p:attrName>ppt_x</p:attrName>
                                        </p:attrNameLst>
                                      </p:cBhvr>
                                      <p:tavLst>
                                        <p:tav tm="0">
                                          <p:val>
                                            <p:strVal val="#ppt_x"/>
                                          </p:val>
                                        </p:tav>
                                        <p:tav tm="100000">
                                          <p:val>
                                            <p:strVal val="#ppt_x"/>
                                          </p:val>
                                        </p:tav>
                                      </p:tavLst>
                                    </p:anim>
                                    <p:anim calcmode="lin" valueType="num">
                                      <p:cBhvr>
                                        <p:cTn id="54" dur="400" fill="hold"/>
                                        <p:tgtEl>
                                          <p:spTgt spid="23555">
                                            <p:txEl>
                                              <p:pRg st="5" end="5"/>
                                            </p:txEl>
                                          </p:spTgt>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23555">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23555">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43" presetClass="entr" presetSubtype="0" fill="hold" grpId="0" nodeType="clickEffect">
                                  <p:stCondLst>
                                    <p:cond delay="0"/>
                                  </p:stCondLst>
                                  <p:childTnLst>
                                    <p:set>
                                      <p:cBhvr>
                                        <p:cTn id="60" dur="1" fill="hold">
                                          <p:stCondLst>
                                            <p:cond delay="0"/>
                                          </p:stCondLst>
                                        </p:cTn>
                                        <p:tgtEl>
                                          <p:spTgt spid="23555">
                                            <p:txEl>
                                              <p:pRg st="6" end="6"/>
                                            </p:txEl>
                                          </p:spTgt>
                                        </p:tgtEl>
                                        <p:attrNameLst>
                                          <p:attrName>style.visibility</p:attrName>
                                        </p:attrNameLst>
                                      </p:cBhvr>
                                      <p:to>
                                        <p:strVal val="visible"/>
                                      </p:to>
                                    </p:set>
                                    <p:animEffect transition="in" filter="fade">
                                      <p:cBhvr>
                                        <p:cTn id="61" dur="100"/>
                                        <p:tgtEl>
                                          <p:spTgt spid="23555">
                                            <p:txEl>
                                              <p:pRg st="6" end="6"/>
                                            </p:txEl>
                                          </p:spTgt>
                                        </p:tgtEl>
                                      </p:cBhvr>
                                    </p:animEffect>
                                    <p:anim calcmode="lin" valueType="num">
                                      <p:cBhvr>
                                        <p:cTn id="62" dur="400" fill="hold"/>
                                        <p:tgtEl>
                                          <p:spTgt spid="23555">
                                            <p:txEl>
                                              <p:pRg st="6" end="6"/>
                                            </p:txEl>
                                          </p:spTgt>
                                        </p:tgtEl>
                                        <p:attrNameLst>
                                          <p:attrName>ppt_x</p:attrName>
                                        </p:attrNameLst>
                                      </p:cBhvr>
                                      <p:tavLst>
                                        <p:tav tm="0">
                                          <p:val>
                                            <p:strVal val="#ppt_x"/>
                                          </p:val>
                                        </p:tav>
                                        <p:tav tm="100000">
                                          <p:val>
                                            <p:strVal val="#ppt_x"/>
                                          </p:val>
                                        </p:tav>
                                      </p:tavLst>
                                    </p:anim>
                                    <p:anim calcmode="lin" valueType="num">
                                      <p:cBhvr>
                                        <p:cTn id="63" dur="400" fill="hold"/>
                                        <p:tgtEl>
                                          <p:spTgt spid="23555">
                                            <p:txEl>
                                              <p:pRg st="6" end="6"/>
                                            </p:txEl>
                                          </p:spTgt>
                                        </p:tgtEl>
                                        <p:attrNameLst>
                                          <p:attrName>ppt_y</p:attrName>
                                        </p:attrNameLst>
                                      </p:cBhvr>
                                      <p:tavLst>
                                        <p:tav tm="0">
                                          <p:val>
                                            <p:strVal val="#ppt_y+0.31"/>
                                          </p:val>
                                        </p:tav>
                                        <p:tav tm="100000">
                                          <p:val>
                                            <p:strVal val="#ppt_y+0.31"/>
                                          </p:val>
                                        </p:tav>
                                      </p:tavLst>
                                    </p:anim>
                                    <p:anim calcmode="lin" valueType="num">
                                      <p:cBhvr>
                                        <p:cTn id="64" dur="600" decel="50000" fill="hold">
                                          <p:stCondLst>
                                            <p:cond delay="400"/>
                                          </p:stCondLst>
                                        </p:cTn>
                                        <p:tgtEl>
                                          <p:spTgt spid="23555">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5" dur="600" decel="50000" fill="hold">
                                          <p:stCondLst>
                                            <p:cond delay="400"/>
                                          </p:stCondLst>
                                        </p:cTn>
                                        <p:tgtEl>
                                          <p:spTgt spid="23555">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3" presetClass="entr" presetSubtype="0" fill="hold" grpId="0" nodeType="clickEffect">
                                  <p:stCondLst>
                                    <p:cond delay="0"/>
                                  </p:stCondLst>
                                  <p:childTnLst>
                                    <p:set>
                                      <p:cBhvr>
                                        <p:cTn id="69" dur="1" fill="hold">
                                          <p:stCondLst>
                                            <p:cond delay="0"/>
                                          </p:stCondLst>
                                        </p:cTn>
                                        <p:tgtEl>
                                          <p:spTgt spid="23555">
                                            <p:txEl>
                                              <p:pRg st="7" end="7"/>
                                            </p:txEl>
                                          </p:spTgt>
                                        </p:tgtEl>
                                        <p:attrNameLst>
                                          <p:attrName>style.visibility</p:attrName>
                                        </p:attrNameLst>
                                      </p:cBhvr>
                                      <p:to>
                                        <p:strVal val="visible"/>
                                      </p:to>
                                    </p:set>
                                    <p:animEffect transition="in" filter="fade">
                                      <p:cBhvr>
                                        <p:cTn id="70" dur="100"/>
                                        <p:tgtEl>
                                          <p:spTgt spid="23555">
                                            <p:txEl>
                                              <p:pRg st="7" end="7"/>
                                            </p:txEl>
                                          </p:spTgt>
                                        </p:tgtEl>
                                      </p:cBhvr>
                                    </p:animEffect>
                                    <p:anim calcmode="lin" valueType="num">
                                      <p:cBhvr>
                                        <p:cTn id="71" dur="400" fill="hold"/>
                                        <p:tgtEl>
                                          <p:spTgt spid="23555">
                                            <p:txEl>
                                              <p:pRg st="7" end="7"/>
                                            </p:txEl>
                                          </p:spTgt>
                                        </p:tgtEl>
                                        <p:attrNameLst>
                                          <p:attrName>ppt_x</p:attrName>
                                        </p:attrNameLst>
                                      </p:cBhvr>
                                      <p:tavLst>
                                        <p:tav tm="0">
                                          <p:val>
                                            <p:strVal val="#ppt_x"/>
                                          </p:val>
                                        </p:tav>
                                        <p:tav tm="100000">
                                          <p:val>
                                            <p:strVal val="#ppt_x"/>
                                          </p:val>
                                        </p:tav>
                                      </p:tavLst>
                                    </p:anim>
                                    <p:anim calcmode="lin" valueType="num">
                                      <p:cBhvr>
                                        <p:cTn id="72" dur="400" fill="hold"/>
                                        <p:tgtEl>
                                          <p:spTgt spid="23555">
                                            <p:txEl>
                                              <p:pRg st="7" end="7"/>
                                            </p:txEl>
                                          </p:spTgt>
                                        </p:tgtEl>
                                        <p:attrNameLst>
                                          <p:attrName>ppt_y</p:attrName>
                                        </p:attrNameLst>
                                      </p:cBhvr>
                                      <p:tavLst>
                                        <p:tav tm="0">
                                          <p:val>
                                            <p:strVal val="#ppt_y+0.31"/>
                                          </p:val>
                                        </p:tav>
                                        <p:tav tm="100000">
                                          <p:val>
                                            <p:strVal val="#ppt_y+0.31"/>
                                          </p:val>
                                        </p:tav>
                                      </p:tavLst>
                                    </p:anim>
                                    <p:anim calcmode="lin" valueType="num">
                                      <p:cBhvr>
                                        <p:cTn id="73" dur="600" decel="50000" fill="hold">
                                          <p:stCondLst>
                                            <p:cond delay="400"/>
                                          </p:stCondLst>
                                        </p:cTn>
                                        <p:tgtEl>
                                          <p:spTgt spid="23555">
                                            <p:txEl>
                                              <p:pRg st="7" end="7"/>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4" dur="600" decel="50000" fill="hold">
                                          <p:stCondLst>
                                            <p:cond delay="400"/>
                                          </p:stCondLst>
                                        </p:cTn>
                                        <p:tgtEl>
                                          <p:spTgt spid="23555">
                                            <p:txEl>
                                              <p:pRg st="7" end="7"/>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113" cy="2522537"/>
          </a:xfrm>
        </p:spPr>
        <p:txBody>
          <a:bodyPr/>
          <a:lstStyle/>
          <a:p>
            <a:pPr algn="r">
              <a:defRPr/>
            </a:pPr>
            <a:r>
              <a:rPr lang="en-US" dirty="0"/>
              <a:t>Black</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Future (Eschatology) at </a:t>
            </a:r>
            <a:r>
              <a:rPr lang="en-US" sz="2800" b="1" dirty="0" err="1">
                <a:solidFill>
                  <a:srgbClr val="FFFFFF"/>
                </a:solidFill>
                <a:latin typeface="Arial" charset="0"/>
                <a:ea typeface="ＭＳ Ｐゴシック" charset="0"/>
              </a:rPr>
              <a:t>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5789509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3" name="Picture 2" descr="the ppl of genesi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762000"/>
            <a:ext cx="9144000" cy="5759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5714" name="Rectangle 3"/>
          <p:cNvSpPr>
            <a:spLocks noGrp="1" noChangeArrowheads="1"/>
          </p:cNvSpPr>
          <p:nvPr>
            <p:ph type="title"/>
          </p:nvPr>
        </p:nvSpPr>
        <p:spPr>
          <a:xfrm>
            <a:off x="0" y="0"/>
            <a:ext cx="7772400" cy="762000"/>
          </a:xfrm>
        </p:spPr>
        <p:txBody>
          <a:bodyPr/>
          <a:lstStyle/>
          <a:p>
            <a:pPr algn="l" eaLnBrk="1" hangingPunct="1"/>
            <a:r>
              <a:rPr lang="en-US">
                <a:solidFill>
                  <a:schemeClr val="bg1"/>
                </a:solidFill>
                <a:latin typeface="Times New Roman" charset="0"/>
                <a:ea typeface="ＭＳ Ｐゴシック" charset="0"/>
                <a:cs typeface="ＭＳ Ｐゴシック" charset="0"/>
              </a:rPr>
              <a:t>Patriarchal Family Tree</a:t>
            </a:r>
          </a:p>
        </p:txBody>
      </p:sp>
      <p:sp>
        <p:nvSpPr>
          <p:cNvPr id="9221" name="Oval 5"/>
          <p:cNvSpPr>
            <a:spLocks noChangeArrowheads="1"/>
          </p:cNvSpPr>
          <p:nvPr/>
        </p:nvSpPr>
        <p:spPr bwMode="auto">
          <a:xfrm>
            <a:off x="-381000" y="2057400"/>
            <a:ext cx="2133600" cy="533400"/>
          </a:xfrm>
          <a:prstGeom prst="ellipse">
            <a:avLst/>
          </a:prstGeom>
          <a:noFill/>
          <a:ln w="381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eaLnBrk="1" hangingPunct="1"/>
            <a:endParaRPr lang="en-US">
              <a:solidFill>
                <a:srgbClr val="FF0000"/>
              </a:solidFill>
              <a:latin typeface="Times New Roman" charset="0"/>
            </a:endParaRPr>
          </a:p>
        </p:txBody>
      </p:sp>
      <p:sp>
        <p:nvSpPr>
          <p:cNvPr id="9222" name="Oval 6"/>
          <p:cNvSpPr>
            <a:spLocks noChangeArrowheads="1"/>
          </p:cNvSpPr>
          <p:nvPr/>
        </p:nvSpPr>
        <p:spPr bwMode="auto">
          <a:xfrm>
            <a:off x="1371600" y="2743200"/>
            <a:ext cx="2133600" cy="533400"/>
          </a:xfrm>
          <a:prstGeom prst="ellipse">
            <a:avLst/>
          </a:prstGeom>
          <a:noFill/>
          <a:ln w="381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eaLnBrk="1" hangingPunct="1"/>
            <a:endParaRPr lang="en-US">
              <a:solidFill>
                <a:srgbClr val="FF0000"/>
              </a:solidFill>
              <a:latin typeface="Times New Roman" charset="0"/>
            </a:endParaRPr>
          </a:p>
        </p:txBody>
      </p:sp>
      <p:sp>
        <p:nvSpPr>
          <p:cNvPr id="9223" name="Oval 7"/>
          <p:cNvSpPr>
            <a:spLocks noChangeArrowheads="1"/>
          </p:cNvSpPr>
          <p:nvPr/>
        </p:nvSpPr>
        <p:spPr bwMode="auto">
          <a:xfrm>
            <a:off x="2667000" y="3581400"/>
            <a:ext cx="2133600" cy="533400"/>
          </a:xfrm>
          <a:prstGeom prst="ellipse">
            <a:avLst/>
          </a:prstGeom>
          <a:noFill/>
          <a:ln w="381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eaLnBrk="1" hangingPunct="1"/>
            <a:endParaRPr lang="en-US">
              <a:solidFill>
                <a:srgbClr val="FF0000"/>
              </a:solidFill>
              <a:latin typeface="Times New Roman" charset="0"/>
            </a:endParaRPr>
          </a:p>
        </p:txBody>
      </p:sp>
      <p:sp>
        <p:nvSpPr>
          <p:cNvPr id="9224" name="Oval 8"/>
          <p:cNvSpPr>
            <a:spLocks noChangeArrowheads="1"/>
          </p:cNvSpPr>
          <p:nvPr/>
        </p:nvSpPr>
        <p:spPr bwMode="auto">
          <a:xfrm>
            <a:off x="5410200" y="5257800"/>
            <a:ext cx="2133600" cy="533400"/>
          </a:xfrm>
          <a:prstGeom prst="ellipse">
            <a:avLst/>
          </a:prstGeom>
          <a:noFill/>
          <a:ln w="381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eaLnBrk="1" hangingPunct="1"/>
            <a:endParaRPr lang="en-US">
              <a:solidFill>
                <a:srgbClr val="FF0000"/>
              </a:solidFill>
              <a:latin typeface="Times New Roman"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fade">
                                      <p:cBhvr>
                                        <p:cTn id="7" dur="770" decel="100000"/>
                                        <p:tgtEl>
                                          <p:spTgt spid="9221"/>
                                        </p:tgtEl>
                                      </p:cBhvr>
                                    </p:animEffect>
                                    <p:animScale>
                                      <p:cBhvr>
                                        <p:cTn id="8" dur="770" decel="100000"/>
                                        <p:tgtEl>
                                          <p:spTgt spid="9221"/>
                                        </p:tgtEl>
                                      </p:cBhvr>
                                      <p:from x="10000" y="10000"/>
                                      <p:to x="200000" y="450000"/>
                                    </p:animScale>
                                    <p:animScale>
                                      <p:cBhvr>
                                        <p:cTn id="9" dur="1230" accel="100000" fill="hold">
                                          <p:stCondLst>
                                            <p:cond delay="770"/>
                                          </p:stCondLst>
                                        </p:cTn>
                                        <p:tgtEl>
                                          <p:spTgt spid="9221"/>
                                        </p:tgtEl>
                                      </p:cBhvr>
                                      <p:from x="200000" y="450000"/>
                                      <p:to x="100000" y="100000"/>
                                    </p:animScale>
                                    <p:set>
                                      <p:cBhvr>
                                        <p:cTn id="10" dur="770" fill="hold"/>
                                        <p:tgtEl>
                                          <p:spTgt spid="9221"/>
                                        </p:tgtEl>
                                        <p:attrNameLst>
                                          <p:attrName>ppt_x</p:attrName>
                                        </p:attrNameLst>
                                      </p:cBhvr>
                                      <p:to>
                                        <p:strVal val="(0.5)"/>
                                      </p:to>
                                    </p:set>
                                    <p:anim from="(0.5)" to="(#ppt_x)" calcmode="lin" valueType="num">
                                      <p:cBhvr>
                                        <p:cTn id="11" dur="1230" accel="100000" fill="hold">
                                          <p:stCondLst>
                                            <p:cond delay="770"/>
                                          </p:stCondLst>
                                        </p:cTn>
                                        <p:tgtEl>
                                          <p:spTgt spid="9221"/>
                                        </p:tgtEl>
                                        <p:attrNameLst>
                                          <p:attrName>ppt_x</p:attrName>
                                        </p:attrNameLst>
                                      </p:cBhvr>
                                    </p:anim>
                                    <p:set>
                                      <p:cBhvr>
                                        <p:cTn id="12" dur="770" fill="hold"/>
                                        <p:tgtEl>
                                          <p:spTgt spid="9221"/>
                                        </p:tgtEl>
                                        <p:attrNameLst>
                                          <p:attrName>ppt_y</p:attrName>
                                        </p:attrNameLst>
                                      </p:cBhvr>
                                      <p:to>
                                        <p:strVal val="(#ppt_y+0.4)"/>
                                      </p:to>
                                    </p:set>
                                    <p:anim from="(#ppt_y+0.4)" to="(#ppt_y)" calcmode="lin" valueType="num">
                                      <p:cBhvr>
                                        <p:cTn id="13" dur="1230" accel="100000" fill="hold">
                                          <p:stCondLst>
                                            <p:cond delay="770"/>
                                          </p:stCondLst>
                                        </p:cTn>
                                        <p:tgtEl>
                                          <p:spTgt spid="9221"/>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9222"/>
                                        </p:tgtEl>
                                        <p:attrNameLst>
                                          <p:attrName>style.visibility</p:attrName>
                                        </p:attrNameLst>
                                      </p:cBhvr>
                                      <p:to>
                                        <p:strVal val="visible"/>
                                      </p:to>
                                    </p:set>
                                    <p:animEffect transition="in" filter="fade">
                                      <p:cBhvr>
                                        <p:cTn id="18" dur="770" decel="100000"/>
                                        <p:tgtEl>
                                          <p:spTgt spid="9222"/>
                                        </p:tgtEl>
                                      </p:cBhvr>
                                    </p:animEffect>
                                    <p:animScale>
                                      <p:cBhvr>
                                        <p:cTn id="19" dur="770" decel="100000"/>
                                        <p:tgtEl>
                                          <p:spTgt spid="9222"/>
                                        </p:tgtEl>
                                      </p:cBhvr>
                                      <p:from x="10000" y="10000"/>
                                      <p:to x="200000" y="450000"/>
                                    </p:animScale>
                                    <p:animScale>
                                      <p:cBhvr>
                                        <p:cTn id="20" dur="1230" accel="100000" fill="hold">
                                          <p:stCondLst>
                                            <p:cond delay="770"/>
                                          </p:stCondLst>
                                        </p:cTn>
                                        <p:tgtEl>
                                          <p:spTgt spid="9222"/>
                                        </p:tgtEl>
                                      </p:cBhvr>
                                      <p:from x="200000" y="450000"/>
                                      <p:to x="100000" y="100000"/>
                                    </p:animScale>
                                    <p:set>
                                      <p:cBhvr>
                                        <p:cTn id="21" dur="770" fill="hold"/>
                                        <p:tgtEl>
                                          <p:spTgt spid="9222"/>
                                        </p:tgtEl>
                                        <p:attrNameLst>
                                          <p:attrName>ppt_x</p:attrName>
                                        </p:attrNameLst>
                                      </p:cBhvr>
                                      <p:to>
                                        <p:strVal val="(0.5)"/>
                                      </p:to>
                                    </p:set>
                                    <p:anim from="(0.5)" to="(#ppt_x)" calcmode="lin" valueType="num">
                                      <p:cBhvr>
                                        <p:cTn id="22" dur="1230" accel="100000" fill="hold">
                                          <p:stCondLst>
                                            <p:cond delay="770"/>
                                          </p:stCondLst>
                                        </p:cTn>
                                        <p:tgtEl>
                                          <p:spTgt spid="9222"/>
                                        </p:tgtEl>
                                        <p:attrNameLst>
                                          <p:attrName>ppt_x</p:attrName>
                                        </p:attrNameLst>
                                      </p:cBhvr>
                                    </p:anim>
                                    <p:set>
                                      <p:cBhvr>
                                        <p:cTn id="23" dur="770" fill="hold"/>
                                        <p:tgtEl>
                                          <p:spTgt spid="9222"/>
                                        </p:tgtEl>
                                        <p:attrNameLst>
                                          <p:attrName>ppt_y</p:attrName>
                                        </p:attrNameLst>
                                      </p:cBhvr>
                                      <p:to>
                                        <p:strVal val="(#ppt_y+0.4)"/>
                                      </p:to>
                                    </p:set>
                                    <p:anim from="(#ppt_y+0.4)" to="(#ppt_y)" calcmode="lin" valueType="num">
                                      <p:cBhvr>
                                        <p:cTn id="24" dur="1230" accel="100000" fill="hold">
                                          <p:stCondLst>
                                            <p:cond delay="770"/>
                                          </p:stCondLst>
                                        </p:cTn>
                                        <p:tgtEl>
                                          <p:spTgt spid="9222"/>
                                        </p:tgtEl>
                                        <p:attrNameLst>
                                          <p:attrName>ppt_y</p:attrName>
                                        </p:attrNameLst>
                                      </p:cBhvr>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51" presetClass="entr" presetSubtype="0" fill="hold" grpId="0" nodeType="clickEffect">
                                  <p:stCondLst>
                                    <p:cond delay="0"/>
                                  </p:stCondLst>
                                  <p:childTnLst>
                                    <p:set>
                                      <p:cBhvr>
                                        <p:cTn id="28" dur="1" fill="hold">
                                          <p:stCondLst>
                                            <p:cond delay="0"/>
                                          </p:stCondLst>
                                        </p:cTn>
                                        <p:tgtEl>
                                          <p:spTgt spid="9223"/>
                                        </p:tgtEl>
                                        <p:attrNameLst>
                                          <p:attrName>style.visibility</p:attrName>
                                        </p:attrNameLst>
                                      </p:cBhvr>
                                      <p:to>
                                        <p:strVal val="visible"/>
                                      </p:to>
                                    </p:set>
                                    <p:animEffect transition="in" filter="fade">
                                      <p:cBhvr>
                                        <p:cTn id="29" dur="770" decel="100000"/>
                                        <p:tgtEl>
                                          <p:spTgt spid="9223"/>
                                        </p:tgtEl>
                                      </p:cBhvr>
                                    </p:animEffect>
                                    <p:animScale>
                                      <p:cBhvr>
                                        <p:cTn id="30" dur="770" decel="100000"/>
                                        <p:tgtEl>
                                          <p:spTgt spid="9223"/>
                                        </p:tgtEl>
                                      </p:cBhvr>
                                      <p:from x="10000" y="10000"/>
                                      <p:to x="200000" y="450000"/>
                                    </p:animScale>
                                    <p:animScale>
                                      <p:cBhvr>
                                        <p:cTn id="31" dur="1230" accel="100000" fill="hold">
                                          <p:stCondLst>
                                            <p:cond delay="770"/>
                                          </p:stCondLst>
                                        </p:cTn>
                                        <p:tgtEl>
                                          <p:spTgt spid="9223"/>
                                        </p:tgtEl>
                                      </p:cBhvr>
                                      <p:from x="200000" y="450000"/>
                                      <p:to x="100000" y="100000"/>
                                    </p:animScale>
                                    <p:set>
                                      <p:cBhvr>
                                        <p:cTn id="32" dur="770" fill="hold"/>
                                        <p:tgtEl>
                                          <p:spTgt spid="9223"/>
                                        </p:tgtEl>
                                        <p:attrNameLst>
                                          <p:attrName>ppt_x</p:attrName>
                                        </p:attrNameLst>
                                      </p:cBhvr>
                                      <p:to>
                                        <p:strVal val="(0.5)"/>
                                      </p:to>
                                    </p:set>
                                    <p:anim from="(0.5)" to="(#ppt_x)" calcmode="lin" valueType="num">
                                      <p:cBhvr>
                                        <p:cTn id="33" dur="1230" accel="100000" fill="hold">
                                          <p:stCondLst>
                                            <p:cond delay="770"/>
                                          </p:stCondLst>
                                        </p:cTn>
                                        <p:tgtEl>
                                          <p:spTgt spid="9223"/>
                                        </p:tgtEl>
                                        <p:attrNameLst>
                                          <p:attrName>ppt_x</p:attrName>
                                        </p:attrNameLst>
                                      </p:cBhvr>
                                    </p:anim>
                                    <p:set>
                                      <p:cBhvr>
                                        <p:cTn id="34" dur="770" fill="hold"/>
                                        <p:tgtEl>
                                          <p:spTgt spid="9223"/>
                                        </p:tgtEl>
                                        <p:attrNameLst>
                                          <p:attrName>ppt_y</p:attrName>
                                        </p:attrNameLst>
                                      </p:cBhvr>
                                      <p:to>
                                        <p:strVal val="(#ppt_y+0.4)"/>
                                      </p:to>
                                    </p:set>
                                    <p:anim from="(#ppt_y+0.4)" to="(#ppt_y)" calcmode="lin" valueType="num">
                                      <p:cBhvr>
                                        <p:cTn id="35" dur="1230" accel="100000" fill="hold">
                                          <p:stCondLst>
                                            <p:cond delay="770"/>
                                          </p:stCondLst>
                                        </p:cTn>
                                        <p:tgtEl>
                                          <p:spTgt spid="9223"/>
                                        </p:tgtEl>
                                        <p:attrNameLst>
                                          <p:attrName>ppt_y</p:attrName>
                                        </p:attrNameLst>
                                      </p:cBhvr>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51" presetClass="entr" presetSubtype="0" fill="hold" grpId="0" nodeType="clickEffect">
                                  <p:stCondLst>
                                    <p:cond delay="0"/>
                                  </p:stCondLst>
                                  <p:childTnLst>
                                    <p:set>
                                      <p:cBhvr>
                                        <p:cTn id="39" dur="1" fill="hold">
                                          <p:stCondLst>
                                            <p:cond delay="0"/>
                                          </p:stCondLst>
                                        </p:cTn>
                                        <p:tgtEl>
                                          <p:spTgt spid="9224"/>
                                        </p:tgtEl>
                                        <p:attrNameLst>
                                          <p:attrName>style.visibility</p:attrName>
                                        </p:attrNameLst>
                                      </p:cBhvr>
                                      <p:to>
                                        <p:strVal val="visible"/>
                                      </p:to>
                                    </p:set>
                                    <p:animEffect transition="in" filter="fade">
                                      <p:cBhvr>
                                        <p:cTn id="40" dur="770" decel="100000"/>
                                        <p:tgtEl>
                                          <p:spTgt spid="9224"/>
                                        </p:tgtEl>
                                      </p:cBhvr>
                                    </p:animEffect>
                                    <p:animScale>
                                      <p:cBhvr>
                                        <p:cTn id="41" dur="770" decel="100000"/>
                                        <p:tgtEl>
                                          <p:spTgt spid="9224"/>
                                        </p:tgtEl>
                                      </p:cBhvr>
                                      <p:from x="10000" y="10000"/>
                                      <p:to x="200000" y="450000"/>
                                    </p:animScale>
                                    <p:animScale>
                                      <p:cBhvr>
                                        <p:cTn id="42" dur="1230" accel="100000" fill="hold">
                                          <p:stCondLst>
                                            <p:cond delay="770"/>
                                          </p:stCondLst>
                                        </p:cTn>
                                        <p:tgtEl>
                                          <p:spTgt spid="9224"/>
                                        </p:tgtEl>
                                      </p:cBhvr>
                                      <p:from x="200000" y="450000"/>
                                      <p:to x="100000" y="100000"/>
                                    </p:animScale>
                                    <p:set>
                                      <p:cBhvr>
                                        <p:cTn id="43" dur="770" fill="hold"/>
                                        <p:tgtEl>
                                          <p:spTgt spid="9224"/>
                                        </p:tgtEl>
                                        <p:attrNameLst>
                                          <p:attrName>ppt_x</p:attrName>
                                        </p:attrNameLst>
                                      </p:cBhvr>
                                      <p:to>
                                        <p:strVal val="(0.5)"/>
                                      </p:to>
                                    </p:set>
                                    <p:anim from="(0.5)" to="(#ppt_x)" calcmode="lin" valueType="num">
                                      <p:cBhvr>
                                        <p:cTn id="44" dur="1230" accel="100000" fill="hold">
                                          <p:stCondLst>
                                            <p:cond delay="770"/>
                                          </p:stCondLst>
                                        </p:cTn>
                                        <p:tgtEl>
                                          <p:spTgt spid="9224"/>
                                        </p:tgtEl>
                                        <p:attrNameLst>
                                          <p:attrName>ppt_x</p:attrName>
                                        </p:attrNameLst>
                                      </p:cBhvr>
                                    </p:anim>
                                    <p:set>
                                      <p:cBhvr>
                                        <p:cTn id="45" dur="770" fill="hold"/>
                                        <p:tgtEl>
                                          <p:spTgt spid="9224"/>
                                        </p:tgtEl>
                                        <p:attrNameLst>
                                          <p:attrName>ppt_y</p:attrName>
                                        </p:attrNameLst>
                                      </p:cBhvr>
                                      <p:to>
                                        <p:strVal val="(#ppt_y+0.4)"/>
                                      </p:to>
                                    </p:set>
                                    <p:anim from="(#ppt_y+0.4)" to="(#ppt_y)" calcmode="lin" valueType="num">
                                      <p:cBhvr>
                                        <p:cTn id="46" dur="1230" accel="100000" fill="hold">
                                          <p:stCondLst>
                                            <p:cond delay="770"/>
                                          </p:stCondLst>
                                        </p:cTn>
                                        <p:tgtEl>
                                          <p:spTgt spid="922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animBg="1"/>
      <p:bldP spid="9222" grpId="0" animBg="1"/>
      <p:bldP spid="9223" grpId="0" animBg="1"/>
      <p:bldP spid="92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r>
              <a:rPr lang="en-US" sz="6000" b="1">
                <a:latin typeface="Arial" charset="0"/>
                <a:ea typeface="ＭＳ Ｐゴシック" charset="0"/>
                <a:cs typeface="ＭＳ Ｐゴシック" charset="0"/>
              </a:rPr>
              <a:t>Types of Covenants</a:t>
            </a:r>
          </a:p>
        </p:txBody>
      </p:sp>
      <p:grpSp>
        <p:nvGrpSpPr>
          <p:cNvPr id="117762" name="Group 3"/>
          <p:cNvGrpSpPr>
            <a:grpSpLocks noGrp="1" noChangeAspect="1"/>
          </p:cNvGrpSpPr>
          <p:nvPr/>
        </p:nvGrpSpPr>
        <p:grpSpPr bwMode="auto">
          <a:xfrm>
            <a:off x="381000" y="1066800"/>
            <a:ext cx="8763000" cy="2908300"/>
            <a:chOff x="164" y="1021"/>
            <a:chExt cx="1874" cy="2328"/>
          </a:xfrm>
        </p:grpSpPr>
        <p:sp>
          <p:nvSpPr>
            <p:cNvPr id="117766" name="AutoShape 4"/>
            <p:cNvSpPr>
              <a:spLocks noChangeAspect="1" noChangeArrowheads="1" noTextEdit="1"/>
            </p:cNvSpPr>
            <p:nvPr/>
          </p:nvSpPr>
          <p:spPr bwMode="auto">
            <a:xfrm>
              <a:off x="164" y="1021"/>
              <a:ext cx="1874" cy="2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cxnSp>
          <p:nvCxnSpPr>
            <p:cNvPr id="117767" name="_s15365"/>
            <p:cNvCxnSpPr>
              <a:cxnSpLocks noChangeShapeType="1"/>
              <a:stCxn id="117771" idx="0"/>
              <a:endCxn id="117769" idx="2"/>
            </p:cNvCxnSpPr>
            <p:nvPr/>
          </p:nvCxnSpPr>
          <p:spPr bwMode="auto">
            <a:xfrm rot="5400000" flipH="1">
              <a:off x="1298" y="1786"/>
              <a:ext cx="109" cy="504"/>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117768" name="_s15366"/>
            <p:cNvCxnSpPr>
              <a:cxnSpLocks noChangeShapeType="1"/>
              <a:stCxn id="117770" idx="0"/>
              <a:endCxn id="117769" idx="2"/>
            </p:cNvCxnSpPr>
            <p:nvPr/>
          </p:nvCxnSpPr>
          <p:spPr bwMode="auto">
            <a:xfrm rot="-5400000">
              <a:off x="794" y="1786"/>
              <a:ext cx="109" cy="504"/>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sp>
          <p:nvSpPr>
            <p:cNvPr id="117769" name="_s15367"/>
            <p:cNvSpPr>
              <a:spLocks noChangeArrowheads="1"/>
            </p:cNvSpPr>
            <p:nvPr/>
          </p:nvSpPr>
          <p:spPr bwMode="auto">
            <a:xfrm>
              <a:off x="631" y="1409"/>
              <a:ext cx="940" cy="574"/>
            </a:xfrm>
            <a:prstGeom prst="roundRect">
              <a:avLst>
                <a:gd name="adj" fmla="val 16667"/>
              </a:avLst>
            </a:prstGeom>
            <a:solidFill>
              <a:srgbClr val="003300"/>
            </a:solidFill>
            <a:ln w="9525">
              <a:solidFill>
                <a:srgbClr val="663300"/>
              </a:solidFill>
              <a:round/>
              <a:headEnd/>
              <a:tailEnd/>
            </a:ln>
          </p:spPr>
          <p:txBody>
            <a:bodyPr wrap="none" lIns="31527" tIns="15764" rIns="31527" bIns="15764" anchor="ctr"/>
            <a:lstStyle/>
            <a:p>
              <a:pPr algn="ctr" eaLnBrk="1" hangingPunct="1"/>
              <a:r>
                <a:rPr lang="en-US" sz="4000" b="1"/>
                <a:t>Covenants</a:t>
              </a:r>
            </a:p>
          </p:txBody>
        </p:sp>
        <p:sp>
          <p:nvSpPr>
            <p:cNvPr id="117770" name="_s15368"/>
            <p:cNvSpPr>
              <a:spLocks noChangeArrowheads="1"/>
            </p:cNvSpPr>
            <p:nvPr/>
          </p:nvSpPr>
          <p:spPr bwMode="auto">
            <a:xfrm>
              <a:off x="164" y="2092"/>
              <a:ext cx="865" cy="575"/>
            </a:xfrm>
            <a:prstGeom prst="roundRect">
              <a:avLst>
                <a:gd name="adj" fmla="val 16667"/>
              </a:avLst>
            </a:prstGeom>
            <a:solidFill>
              <a:srgbClr val="FF0000"/>
            </a:solidFill>
            <a:ln w="9525">
              <a:solidFill>
                <a:srgbClr val="663300"/>
              </a:solidFill>
              <a:round/>
              <a:headEnd/>
              <a:tailEnd/>
            </a:ln>
          </p:spPr>
          <p:txBody>
            <a:bodyPr wrap="none" lIns="31527" tIns="15764" rIns="31527" bIns="15764" anchor="ctr"/>
            <a:lstStyle/>
            <a:p>
              <a:pPr algn="ctr" eaLnBrk="1" hangingPunct="1"/>
              <a:r>
                <a:rPr lang="en-US" sz="4000" b="1"/>
                <a:t>Conditional</a:t>
              </a:r>
            </a:p>
          </p:txBody>
        </p:sp>
        <p:sp>
          <p:nvSpPr>
            <p:cNvPr id="117771" name="_s15369"/>
            <p:cNvSpPr>
              <a:spLocks noChangeArrowheads="1"/>
            </p:cNvSpPr>
            <p:nvPr/>
          </p:nvSpPr>
          <p:spPr bwMode="auto">
            <a:xfrm>
              <a:off x="1173" y="2092"/>
              <a:ext cx="865" cy="575"/>
            </a:xfrm>
            <a:prstGeom prst="roundRect">
              <a:avLst>
                <a:gd name="adj" fmla="val 16667"/>
              </a:avLst>
            </a:prstGeom>
            <a:solidFill>
              <a:srgbClr val="0000FF"/>
            </a:solidFill>
            <a:ln w="9525">
              <a:solidFill>
                <a:srgbClr val="663300"/>
              </a:solidFill>
              <a:round/>
              <a:headEnd/>
              <a:tailEnd/>
            </a:ln>
          </p:spPr>
          <p:txBody>
            <a:bodyPr wrap="none" lIns="31527" tIns="15764" rIns="31527" bIns="15764" anchor="ctr"/>
            <a:lstStyle/>
            <a:p>
              <a:pPr algn="ctr" eaLnBrk="1" hangingPunct="1"/>
              <a:r>
                <a:rPr lang="en-US" sz="4000" b="1"/>
                <a:t>Unconditional</a:t>
              </a:r>
            </a:p>
          </p:txBody>
        </p:sp>
      </p:grpSp>
      <p:sp>
        <p:nvSpPr>
          <p:cNvPr id="117763" name="Text Box 10"/>
          <p:cNvSpPr txBox="1">
            <a:spLocks noChangeArrowheads="1"/>
          </p:cNvSpPr>
          <p:nvPr/>
        </p:nvSpPr>
        <p:spPr bwMode="auto">
          <a:xfrm>
            <a:off x="8496300" y="33338"/>
            <a:ext cx="5730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latin typeface="Tahoma" charset="0"/>
              </a:rPr>
              <a:t>20</a:t>
            </a:r>
          </a:p>
        </p:txBody>
      </p:sp>
      <p:pic>
        <p:nvPicPr>
          <p:cNvPr id="41995" name="Picture 11" descr="j019545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81400" y="3165475"/>
            <a:ext cx="2514600" cy="2335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996" name="Text Box 12"/>
          <p:cNvSpPr txBox="1">
            <a:spLocks noChangeArrowheads="1"/>
          </p:cNvSpPr>
          <p:nvPr/>
        </p:nvSpPr>
        <p:spPr bwMode="auto">
          <a:xfrm>
            <a:off x="1371600" y="5327650"/>
            <a:ext cx="7162800" cy="1373188"/>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2800" b="1">
                <a:effectLst>
                  <a:outerShdw blurRad="38100" dist="38100" dir="2700000" algn="tl">
                    <a:srgbClr val="000000"/>
                  </a:outerShdw>
                </a:effectLst>
                <a:latin typeface="Tahoma" charset="0"/>
              </a:rPr>
              <a:t>Thought Question for Small Groups:</a:t>
            </a:r>
          </a:p>
          <a:p>
            <a:pPr algn="ctr">
              <a:defRPr/>
            </a:pPr>
            <a:r>
              <a:rPr lang="en-US" sz="2800" b="1">
                <a:effectLst>
                  <a:outerShdw blurRad="38100" dist="38100" dir="2700000" algn="tl">
                    <a:srgbClr val="000000"/>
                  </a:outerShdw>
                </a:effectLst>
                <a:latin typeface="Tahoma" charset="0"/>
              </a:rPr>
              <a:t>Is marriage a conditional or unconditional covenant?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996"/>
                                        </p:tgtEl>
                                        <p:attrNameLst>
                                          <p:attrName>style.visibility</p:attrName>
                                        </p:attrNameLst>
                                      </p:cBhvr>
                                      <p:to>
                                        <p:strVal val="visible"/>
                                      </p:to>
                                    </p:set>
                                    <p:animEffect transition="in" filter="dissolve">
                                      <p:cBhvr>
                                        <p:cTn id="7" dur="500"/>
                                        <p:tgtEl>
                                          <p:spTgt spid="41996"/>
                                        </p:tgtEl>
                                      </p:cBhvr>
                                    </p:animEffect>
                                  </p:childTnLst>
                                </p:cTn>
                              </p:par>
                              <p:par>
                                <p:cTn id="8" presetID="9" presetClass="entr" presetSubtype="0" fill="hold" nodeType="withEffect">
                                  <p:stCondLst>
                                    <p:cond delay="0"/>
                                  </p:stCondLst>
                                  <p:childTnLst>
                                    <p:set>
                                      <p:cBhvr>
                                        <p:cTn id="9" dur="1" fill="hold">
                                          <p:stCondLst>
                                            <p:cond delay="0"/>
                                          </p:stCondLst>
                                        </p:cTn>
                                        <p:tgtEl>
                                          <p:spTgt spid="41995"/>
                                        </p:tgtEl>
                                        <p:attrNameLst>
                                          <p:attrName>style.visibility</p:attrName>
                                        </p:attrNameLst>
                                      </p:cBhvr>
                                      <p:to>
                                        <p:strVal val="visible"/>
                                      </p:to>
                                    </p:set>
                                    <p:animEffect transition="in" filter="dissolve">
                                      <p:cBhvr>
                                        <p:cTn id="10" dur="500"/>
                                        <p:tgtEl>
                                          <p:spTgt spid="41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r>
              <a:rPr lang="en-US">
                <a:latin typeface="Arial" charset="0"/>
                <a:ea typeface="ＭＳ Ｐゴシック" charset="0"/>
                <a:cs typeface="ＭＳ Ｐゴシック" charset="0"/>
              </a:rPr>
              <a:t>Types of Conditional Covenants</a:t>
            </a:r>
          </a:p>
        </p:txBody>
      </p:sp>
      <p:grpSp>
        <p:nvGrpSpPr>
          <p:cNvPr id="119810" name="Group 3"/>
          <p:cNvGrpSpPr>
            <a:grpSpLocks noGrp="1" noChangeAspect="1"/>
          </p:cNvGrpSpPr>
          <p:nvPr/>
        </p:nvGrpSpPr>
        <p:grpSpPr bwMode="auto">
          <a:xfrm>
            <a:off x="103188" y="1143000"/>
            <a:ext cx="8812212" cy="4492625"/>
            <a:chOff x="-5" y="449"/>
            <a:chExt cx="3027" cy="3275"/>
          </a:xfrm>
        </p:grpSpPr>
        <p:sp>
          <p:nvSpPr>
            <p:cNvPr id="119812" name="AutoShape 4"/>
            <p:cNvSpPr>
              <a:spLocks noChangeAspect="1" noChangeArrowheads="1" noTextEdit="1"/>
            </p:cNvSpPr>
            <p:nvPr/>
          </p:nvSpPr>
          <p:spPr bwMode="auto">
            <a:xfrm>
              <a:off x="-5" y="449"/>
              <a:ext cx="3027" cy="3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cxnSp>
          <p:nvCxnSpPr>
            <p:cNvPr id="119813" name="_s3138"/>
            <p:cNvCxnSpPr>
              <a:cxnSpLocks noChangeShapeType="1"/>
              <a:stCxn id="119823" idx="1"/>
              <a:endCxn id="119819" idx="2"/>
            </p:cNvCxnSpPr>
            <p:nvPr/>
          </p:nvCxnSpPr>
          <p:spPr bwMode="auto">
            <a:xfrm rot="10800000">
              <a:off x="1509" y="1307"/>
              <a:ext cx="144" cy="721"/>
            </a:xfrm>
            <a:prstGeom prst="bentConnector2">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119814" name="_s3137"/>
            <p:cNvCxnSpPr>
              <a:cxnSpLocks noChangeShapeType="1"/>
              <a:stCxn id="119822" idx="3"/>
              <a:endCxn id="119819" idx="2"/>
            </p:cNvCxnSpPr>
            <p:nvPr/>
          </p:nvCxnSpPr>
          <p:spPr bwMode="auto">
            <a:xfrm flipV="1">
              <a:off x="860" y="1307"/>
              <a:ext cx="649" cy="721"/>
            </a:xfrm>
            <a:prstGeom prst="bentConnector2">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119815" name="_s3136"/>
            <p:cNvCxnSpPr>
              <a:cxnSpLocks noChangeShapeType="1"/>
              <a:stCxn id="119821" idx="1"/>
              <a:endCxn id="119819" idx="2"/>
            </p:cNvCxnSpPr>
            <p:nvPr/>
          </p:nvCxnSpPr>
          <p:spPr bwMode="auto">
            <a:xfrm rot="10800000">
              <a:off x="1509" y="1307"/>
              <a:ext cx="144" cy="266"/>
            </a:xfrm>
            <a:prstGeom prst="bentConnector2">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119816" name="_s3135"/>
            <p:cNvCxnSpPr>
              <a:cxnSpLocks noChangeShapeType="1"/>
              <a:stCxn id="119820" idx="3"/>
              <a:endCxn id="119819" idx="2"/>
            </p:cNvCxnSpPr>
            <p:nvPr/>
          </p:nvCxnSpPr>
          <p:spPr bwMode="auto">
            <a:xfrm flipV="1">
              <a:off x="860" y="1307"/>
              <a:ext cx="649" cy="266"/>
            </a:xfrm>
            <a:prstGeom prst="bentConnector2">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119817" name="_s3116"/>
            <p:cNvCxnSpPr>
              <a:cxnSpLocks noChangeShapeType="1"/>
              <a:stCxn id="119825" idx="0"/>
              <a:endCxn id="119823" idx="2"/>
            </p:cNvCxnSpPr>
            <p:nvPr/>
          </p:nvCxnSpPr>
          <p:spPr bwMode="auto">
            <a:xfrm rot="5400000" flipH="1">
              <a:off x="2282" y="1987"/>
              <a:ext cx="109" cy="504"/>
            </a:xfrm>
            <a:prstGeom prst="bentConnector3">
              <a:avLst>
                <a:gd name="adj1" fmla="val 49495"/>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119818" name="_s3114"/>
            <p:cNvCxnSpPr>
              <a:cxnSpLocks noChangeShapeType="1"/>
              <a:stCxn id="119824" idx="0"/>
              <a:endCxn id="119823" idx="2"/>
            </p:cNvCxnSpPr>
            <p:nvPr/>
          </p:nvCxnSpPr>
          <p:spPr bwMode="auto">
            <a:xfrm rot="-5400000">
              <a:off x="1778" y="1986"/>
              <a:ext cx="109" cy="505"/>
            </a:xfrm>
            <a:prstGeom prst="bentConnector3">
              <a:avLst>
                <a:gd name="adj1" fmla="val 49495"/>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sp>
          <p:nvSpPr>
            <p:cNvPr id="119819" name="_s3078"/>
            <p:cNvSpPr>
              <a:spLocks noChangeArrowheads="1"/>
            </p:cNvSpPr>
            <p:nvPr/>
          </p:nvSpPr>
          <p:spPr bwMode="auto">
            <a:xfrm>
              <a:off x="1077" y="994"/>
              <a:ext cx="864" cy="313"/>
            </a:xfrm>
            <a:prstGeom prst="roundRect">
              <a:avLst>
                <a:gd name="adj" fmla="val 16667"/>
              </a:avLst>
            </a:prstGeom>
            <a:solidFill>
              <a:srgbClr val="FF0000"/>
            </a:solidFill>
            <a:ln w="9525">
              <a:solidFill>
                <a:schemeClr val="tx1"/>
              </a:solidFill>
              <a:round/>
              <a:headEnd/>
              <a:tailEnd/>
            </a:ln>
          </p:spPr>
          <p:txBody>
            <a:bodyPr wrap="none" lIns="34082" tIns="17041" rIns="34082" bIns="17041" anchor="ctr"/>
            <a:lstStyle/>
            <a:p>
              <a:pPr algn="ctr" eaLnBrk="1" hangingPunct="1"/>
              <a:r>
                <a:rPr lang="en-US" sz="2300" b="1"/>
                <a:t>Conditional</a:t>
              </a:r>
            </a:p>
          </p:txBody>
        </p:sp>
        <p:sp>
          <p:nvSpPr>
            <p:cNvPr id="119820" name="_s3102"/>
            <p:cNvSpPr>
              <a:spLocks noChangeArrowheads="1"/>
            </p:cNvSpPr>
            <p:nvPr/>
          </p:nvSpPr>
          <p:spPr bwMode="auto">
            <a:xfrm>
              <a:off x="-5" y="1416"/>
              <a:ext cx="865" cy="312"/>
            </a:xfrm>
            <a:prstGeom prst="roundRect">
              <a:avLst>
                <a:gd name="adj" fmla="val 16667"/>
              </a:avLst>
            </a:prstGeom>
            <a:solidFill>
              <a:srgbClr val="FF0000"/>
            </a:solidFill>
            <a:ln w="9525">
              <a:solidFill>
                <a:schemeClr val="tx1"/>
              </a:solidFill>
              <a:round/>
              <a:headEnd/>
              <a:tailEnd/>
            </a:ln>
          </p:spPr>
          <p:txBody>
            <a:bodyPr wrap="none" lIns="34082" tIns="17041" rIns="34082" bIns="17041" anchor="ctr"/>
            <a:lstStyle/>
            <a:p>
              <a:pPr algn="ctr" eaLnBrk="1" hangingPunct="1"/>
              <a:r>
                <a:rPr lang="en-US" sz="2300" b="1"/>
                <a:t>Verbal</a:t>
              </a:r>
            </a:p>
          </p:txBody>
        </p:sp>
        <p:sp>
          <p:nvSpPr>
            <p:cNvPr id="119821" name="_s3104"/>
            <p:cNvSpPr>
              <a:spLocks noChangeArrowheads="1"/>
            </p:cNvSpPr>
            <p:nvPr/>
          </p:nvSpPr>
          <p:spPr bwMode="auto">
            <a:xfrm>
              <a:off x="1653" y="1416"/>
              <a:ext cx="865" cy="312"/>
            </a:xfrm>
            <a:prstGeom prst="roundRect">
              <a:avLst>
                <a:gd name="adj" fmla="val 16667"/>
              </a:avLst>
            </a:prstGeom>
            <a:solidFill>
              <a:srgbClr val="FF0000"/>
            </a:solidFill>
            <a:ln w="9525">
              <a:solidFill>
                <a:schemeClr val="tx1"/>
              </a:solidFill>
              <a:round/>
              <a:headEnd/>
              <a:tailEnd/>
            </a:ln>
          </p:spPr>
          <p:txBody>
            <a:bodyPr wrap="none" lIns="34082" tIns="17041" rIns="34082" bIns="17041" anchor="ctr"/>
            <a:lstStyle/>
            <a:p>
              <a:pPr algn="ctr" eaLnBrk="1" hangingPunct="1"/>
              <a:r>
                <a:rPr lang="en-US" sz="2300" b="1"/>
                <a:t>Handshake</a:t>
              </a:r>
            </a:p>
          </p:txBody>
        </p:sp>
        <p:sp>
          <p:nvSpPr>
            <p:cNvPr id="119822" name="_s3106"/>
            <p:cNvSpPr>
              <a:spLocks noChangeArrowheads="1"/>
            </p:cNvSpPr>
            <p:nvPr/>
          </p:nvSpPr>
          <p:spPr bwMode="auto">
            <a:xfrm>
              <a:off x="-5" y="1872"/>
              <a:ext cx="865" cy="312"/>
            </a:xfrm>
            <a:prstGeom prst="roundRect">
              <a:avLst>
                <a:gd name="adj" fmla="val 16667"/>
              </a:avLst>
            </a:prstGeom>
            <a:solidFill>
              <a:srgbClr val="FF0000"/>
            </a:solidFill>
            <a:ln w="9525">
              <a:solidFill>
                <a:schemeClr val="tx1"/>
              </a:solidFill>
              <a:round/>
              <a:headEnd/>
              <a:tailEnd/>
            </a:ln>
          </p:spPr>
          <p:txBody>
            <a:bodyPr wrap="none" lIns="34082" tIns="17041" rIns="34082" bIns="17041" anchor="ctr"/>
            <a:lstStyle/>
            <a:p>
              <a:pPr algn="ctr" eaLnBrk="1" hangingPunct="1"/>
              <a:r>
                <a:rPr lang="en-US" sz="2300" b="1"/>
                <a:t>Sandal</a:t>
              </a:r>
            </a:p>
          </p:txBody>
        </p:sp>
        <p:sp>
          <p:nvSpPr>
            <p:cNvPr id="119823" name="_s3108"/>
            <p:cNvSpPr>
              <a:spLocks noChangeArrowheads="1"/>
            </p:cNvSpPr>
            <p:nvPr/>
          </p:nvSpPr>
          <p:spPr bwMode="auto">
            <a:xfrm>
              <a:off x="1653" y="1872"/>
              <a:ext cx="865" cy="312"/>
            </a:xfrm>
            <a:prstGeom prst="roundRect">
              <a:avLst>
                <a:gd name="adj" fmla="val 16667"/>
              </a:avLst>
            </a:prstGeom>
            <a:solidFill>
              <a:srgbClr val="FF0000"/>
            </a:solidFill>
            <a:ln w="9525">
              <a:solidFill>
                <a:schemeClr val="tx1"/>
              </a:solidFill>
              <a:round/>
              <a:headEnd/>
              <a:tailEnd/>
            </a:ln>
          </p:spPr>
          <p:txBody>
            <a:bodyPr wrap="none" lIns="37045" tIns="18522" rIns="37045" bIns="18522" anchor="ctr"/>
            <a:lstStyle/>
            <a:p>
              <a:pPr algn="ctr" eaLnBrk="1" hangingPunct="1"/>
              <a:r>
                <a:rPr lang="en-US" sz="2300" b="1"/>
                <a:t>Written</a:t>
              </a:r>
            </a:p>
          </p:txBody>
        </p:sp>
        <p:sp>
          <p:nvSpPr>
            <p:cNvPr id="119824" name="_s3113"/>
            <p:cNvSpPr>
              <a:spLocks noChangeArrowheads="1"/>
            </p:cNvSpPr>
            <p:nvPr/>
          </p:nvSpPr>
          <p:spPr bwMode="auto">
            <a:xfrm>
              <a:off x="1148" y="2293"/>
              <a:ext cx="865" cy="315"/>
            </a:xfrm>
            <a:prstGeom prst="roundRect">
              <a:avLst>
                <a:gd name="adj" fmla="val 16667"/>
              </a:avLst>
            </a:prstGeom>
            <a:solidFill>
              <a:srgbClr val="FF0000"/>
            </a:solidFill>
            <a:ln w="9525">
              <a:solidFill>
                <a:schemeClr val="tx1"/>
              </a:solidFill>
              <a:round/>
              <a:headEnd/>
              <a:tailEnd/>
            </a:ln>
          </p:spPr>
          <p:txBody>
            <a:bodyPr wrap="none" lIns="37420" tIns="18710" rIns="37420" bIns="18710" anchor="ctr"/>
            <a:lstStyle/>
            <a:p>
              <a:pPr algn="ctr" eaLnBrk="1" hangingPunct="1"/>
              <a:r>
                <a:rPr lang="en-US" sz="2300" b="1"/>
                <a:t>Parity (equals)</a:t>
              </a:r>
            </a:p>
          </p:txBody>
        </p:sp>
        <p:sp>
          <p:nvSpPr>
            <p:cNvPr id="119825" name="_s3115"/>
            <p:cNvSpPr>
              <a:spLocks noChangeArrowheads="1"/>
            </p:cNvSpPr>
            <p:nvPr/>
          </p:nvSpPr>
          <p:spPr bwMode="auto">
            <a:xfrm>
              <a:off x="2157" y="2293"/>
              <a:ext cx="865" cy="315"/>
            </a:xfrm>
            <a:prstGeom prst="roundRect">
              <a:avLst>
                <a:gd name="adj" fmla="val 16667"/>
              </a:avLst>
            </a:prstGeom>
            <a:solidFill>
              <a:srgbClr val="FF0000"/>
            </a:solidFill>
            <a:ln w="9525">
              <a:solidFill>
                <a:schemeClr val="tx1"/>
              </a:solidFill>
              <a:round/>
              <a:headEnd/>
              <a:tailEnd/>
            </a:ln>
          </p:spPr>
          <p:txBody>
            <a:bodyPr wrap="none" lIns="37420" tIns="18710" rIns="37420" bIns="18710" anchor="ctr"/>
            <a:lstStyle/>
            <a:p>
              <a:pPr algn="ctr" eaLnBrk="1" hangingPunct="1"/>
              <a:r>
                <a:rPr lang="en-US" sz="2300" b="1"/>
                <a:t>Suzerain-Vassal</a:t>
              </a:r>
            </a:p>
          </p:txBody>
        </p:sp>
      </p:grpSp>
      <p:sp>
        <p:nvSpPr>
          <p:cNvPr id="119811" name="Text Box 18"/>
          <p:cNvSpPr txBox="1">
            <a:spLocks noChangeArrowheads="1"/>
          </p:cNvSpPr>
          <p:nvPr/>
        </p:nvSpPr>
        <p:spPr bwMode="auto">
          <a:xfrm>
            <a:off x="8496300" y="33338"/>
            <a:ext cx="5730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latin typeface="Tahoma" charset="0"/>
              </a:rPr>
              <a:t>20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7"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20439"/>
          <a:stretch/>
        </p:blipFill>
        <p:spPr bwMode="auto">
          <a:xfrm>
            <a:off x="-76200" y="-84138"/>
            <a:ext cx="9220200" cy="7094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035" name="Rectangle 3"/>
          <p:cNvSpPr>
            <a:spLocks noGrp="1" noRot="1" noChangeArrowheads="1"/>
          </p:cNvSpPr>
          <p:nvPr>
            <p:ph type="title" idx="4294967295"/>
          </p:nvPr>
        </p:nvSpPr>
        <p:spPr>
          <a:xfrm>
            <a:off x="381000" y="228600"/>
            <a:ext cx="8153400" cy="762000"/>
          </a:xfrm>
          <a:solidFill>
            <a:srgbClr val="FF0000"/>
          </a:solidFill>
          <a:ln>
            <a:solidFill>
              <a:schemeClr val="bg2"/>
            </a:solidFill>
          </a:ln>
        </p:spPr>
        <p:txBody>
          <a:bodyPr/>
          <a:lstStyle/>
          <a:p>
            <a:pPr eaLnBrk="1" hangingPunct="1">
              <a:defRPr/>
            </a:pPr>
            <a:r>
              <a:rPr lang="en-US" sz="4000" dirty="0">
                <a:solidFill>
                  <a:schemeClr val="tx1"/>
                </a:solidFill>
                <a:latin typeface="Arial"/>
                <a:ea typeface="ＭＳ Ｐゴシック" charset="0"/>
                <a:cs typeface="Arial"/>
              </a:rPr>
              <a:t>Ancient Conditional Covenants</a:t>
            </a:r>
          </a:p>
        </p:txBody>
      </p:sp>
      <p:sp>
        <p:nvSpPr>
          <p:cNvPr id="44036" name="Oval 4"/>
          <p:cNvSpPr>
            <a:spLocks noChangeArrowheads="1"/>
          </p:cNvSpPr>
          <p:nvPr/>
        </p:nvSpPr>
        <p:spPr bwMode="auto">
          <a:xfrm rot="361439">
            <a:off x="4572000" y="2971800"/>
            <a:ext cx="1066800" cy="1905000"/>
          </a:xfrm>
          <a:prstGeom prst="ellipse">
            <a:avLst/>
          </a:prstGeom>
          <a:noFill/>
          <a:ln w="57150">
            <a:solidFill>
              <a:srgbClr val="0033CC"/>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sz="1800">
              <a:solidFill>
                <a:srgbClr val="FF0000"/>
              </a:solidFill>
              <a:latin typeface="Garamond" charset="0"/>
            </a:endParaRPr>
          </a:p>
        </p:txBody>
      </p:sp>
      <p:sp>
        <p:nvSpPr>
          <p:cNvPr id="44037" name="Rectangle 5"/>
          <p:cNvSpPr>
            <a:spLocks noChangeArrowheads="1"/>
          </p:cNvSpPr>
          <p:nvPr/>
        </p:nvSpPr>
        <p:spPr bwMode="auto">
          <a:xfrm>
            <a:off x="0" y="1828800"/>
            <a:ext cx="3505200" cy="4268688"/>
          </a:xfrm>
          <a:prstGeom prst="rect">
            <a:avLst/>
          </a:prstGeom>
          <a:solidFill>
            <a:schemeClr val="bg1"/>
          </a:solidFill>
          <a:ln w="9525">
            <a:noFill/>
            <a:miter lim="800000"/>
            <a:headEnd/>
            <a:tailEnd/>
          </a:ln>
          <a:effectLst/>
        </p:spPr>
        <p:txBody>
          <a:bodyPr/>
          <a:lstStyle/>
          <a:p>
            <a:pPr marL="169863" eaLnBrk="1" hangingPunct="1">
              <a:spcBef>
                <a:spcPct val="20000"/>
              </a:spcBef>
              <a:buClr>
                <a:schemeClr val="hlink"/>
              </a:buClr>
              <a:buSzPct val="70000"/>
              <a:buFont typeface="Wingdings" charset="0"/>
              <a:buNone/>
              <a:defRPr/>
            </a:pPr>
            <a:endParaRPr lang="en-US" sz="2800" b="1" dirty="0">
              <a:effectLst>
                <a:outerShdw blurRad="38100" dist="38100" dir="2700000" algn="tl">
                  <a:srgbClr val="000000"/>
                </a:outerShdw>
              </a:effectLst>
              <a:latin typeface="Arial"/>
              <a:cs typeface="Arial"/>
            </a:endParaRPr>
          </a:p>
          <a:p>
            <a:pPr marL="169863" eaLnBrk="1" hangingPunct="1">
              <a:spcBef>
                <a:spcPct val="20000"/>
              </a:spcBef>
              <a:buClr>
                <a:schemeClr val="hlink"/>
              </a:buClr>
              <a:buSzPct val="70000"/>
              <a:buFont typeface="Wingdings" charset="0"/>
              <a:buNone/>
              <a:defRPr/>
            </a:pPr>
            <a:endParaRPr lang="en-US" sz="2800" b="1" dirty="0">
              <a:effectLst>
                <a:outerShdw blurRad="38100" dist="38100" dir="2700000" algn="tl">
                  <a:srgbClr val="000000"/>
                </a:outerShdw>
              </a:effectLst>
              <a:latin typeface="Arial"/>
              <a:cs typeface="Arial"/>
            </a:endParaRPr>
          </a:p>
          <a:p>
            <a:pPr marL="169863" eaLnBrk="1" hangingPunct="1">
              <a:spcBef>
                <a:spcPct val="20000"/>
              </a:spcBef>
              <a:buClr>
                <a:schemeClr val="hlink"/>
              </a:buClr>
              <a:buSzPct val="70000"/>
              <a:buFont typeface="Wingdings" charset="0"/>
              <a:buNone/>
              <a:defRPr/>
            </a:pPr>
            <a:r>
              <a:rPr lang="en-US" sz="2800" b="1" dirty="0">
                <a:effectLst>
                  <a:outerShdw blurRad="38100" dist="38100" dir="2700000" algn="tl">
                    <a:srgbClr val="000000"/>
                  </a:outerShdw>
                </a:effectLst>
                <a:latin typeface="Arial"/>
                <a:cs typeface="Arial"/>
              </a:rPr>
              <a:t>Hiram of Lebanon covenanted with Israel to build the temple </a:t>
            </a:r>
            <a:br>
              <a:rPr lang="en-US" sz="2800" b="1" dirty="0">
                <a:effectLst>
                  <a:outerShdw blurRad="38100" dist="38100" dir="2700000" algn="tl">
                    <a:srgbClr val="000000"/>
                  </a:outerShdw>
                </a:effectLst>
                <a:latin typeface="Arial"/>
                <a:cs typeface="Arial"/>
              </a:rPr>
            </a:br>
            <a:r>
              <a:rPr lang="en-US" sz="2800" b="1" dirty="0">
                <a:effectLst>
                  <a:outerShdw blurRad="38100" dist="38100" dir="2700000" algn="tl">
                    <a:srgbClr val="000000"/>
                  </a:outerShdw>
                </a:effectLst>
                <a:latin typeface="Arial"/>
                <a:cs typeface="Arial"/>
              </a:rPr>
              <a:t>(1 Kings 5:1)</a:t>
            </a:r>
          </a:p>
        </p:txBody>
      </p:sp>
      <p:sp>
        <p:nvSpPr>
          <p:cNvPr id="44038" name="WordArt 6"/>
          <p:cNvSpPr>
            <a:spLocks noChangeArrowheads="1" noChangeShapeType="1" noTextEdit="1"/>
          </p:cNvSpPr>
          <p:nvPr/>
        </p:nvSpPr>
        <p:spPr bwMode="auto">
          <a:xfrm>
            <a:off x="-228600" y="1371600"/>
            <a:ext cx="3375025" cy="1676400"/>
          </a:xfrm>
          <a:prstGeom prst="rect">
            <a:avLst/>
          </a:prstGeom>
        </p:spPr>
        <p:txBody>
          <a:bodyPr wrap="none" fromWordArt="1">
            <a:prstTxWarp prst="textCascadeUp">
              <a:avLst>
                <a:gd name="adj" fmla="val 44444"/>
              </a:avLst>
            </a:prstTxWarp>
            <a:scene3d>
              <a:camera prst="legacyPerspectiveFront">
                <a:rot lat="20519979"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ea typeface="Impact"/>
                <a:cs typeface="Impact"/>
              </a:rPr>
              <a:t>Parity</a:t>
            </a:r>
          </a:p>
        </p:txBody>
      </p:sp>
      <p:sp>
        <p:nvSpPr>
          <p:cNvPr id="44039" name="Rectangle 7"/>
          <p:cNvSpPr>
            <a:spLocks noChangeArrowheads="1"/>
          </p:cNvSpPr>
          <p:nvPr/>
        </p:nvSpPr>
        <p:spPr bwMode="auto">
          <a:xfrm>
            <a:off x="5603304" y="1752600"/>
            <a:ext cx="3505200" cy="4268688"/>
          </a:xfrm>
          <a:prstGeom prst="rect">
            <a:avLst/>
          </a:prstGeom>
          <a:solidFill>
            <a:srgbClr val="660033"/>
          </a:solidFill>
          <a:ln w="9525">
            <a:noFill/>
            <a:miter lim="800000"/>
            <a:headEnd/>
            <a:tailEnd/>
          </a:ln>
          <a:effectLst/>
        </p:spPr>
        <p:txBody>
          <a:bodyPr/>
          <a:lstStyle/>
          <a:p>
            <a:pPr marL="169863" eaLnBrk="1" hangingPunct="1">
              <a:spcBef>
                <a:spcPct val="20000"/>
              </a:spcBef>
              <a:buClr>
                <a:schemeClr val="hlink"/>
              </a:buClr>
              <a:buSzPct val="70000"/>
              <a:buFont typeface="Wingdings" charset="0"/>
              <a:buNone/>
              <a:defRPr/>
            </a:pPr>
            <a:endParaRPr lang="en-US" sz="2800" b="1" dirty="0">
              <a:effectLst>
                <a:outerShdw blurRad="38100" dist="38100" dir="2700000" algn="tl">
                  <a:srgbClr val="000000"/>
                </a:outerShdw>
              </a:effectLst>
              <a:latin typeface="Arial"/>
              <a:cs typeface="Arial"/>
            </a:endParaRPr>
          </a:p>
          <a:p>
            <a:pPr marL="169863" eaLnBrk="1" hangingPunct="1">
              <a:spcBef>
                <a:spcPct val="20000"/>
              </a:spcBef>
              <a:buClr>
                <a:schemeClr val="hlink"/>
              </a:buClr>
              <a:buSzPct val="70000"/>
              <a:buFont typeface="Wingdings" charset="0"/>
              <a:buNone/>
              <a:defRPr/>
            </a:pPr>
            <a:endParaRPr lang="en-US" sz="2800" b="1" dirty="0">
              <a:effectLst>
                <a:outerShdw blurRad="38100" dist="38100" dir="2700000" algn="tl">
                  <a:srgbClr val="000000"/>
                </a:outerShdw>
              </a:effectLst>
              <a:latin typeface="Arial"/>
              <a:cs typeface="Arial"/>
            </a:endParaRPr>
          </a:p>
          <a:p>
            <a:pPr marL="169863" eaLnBrk="1" hangingPunct="1">
              <a:spcBef>
                <a:spcPct val="20000"/>
              </a:spcBef>
              <a:buClr>
                <a:schemeClr val="hlink"/>
              </a:buClr>
              <a:buSzPct val="70000"/>
              <a:buFont typeface="Wingdings" charset="0"/>
              <a:buNone/>
              <a:defRPr/>
            </a:pPr>
            <a:r>
              <a:rPr lang="en-US" sz="2800" b="1" dirty="0">
                <a:effectLst>
                  <a:outerShdw blurRad="38100" dist="38100" dir="2700000" algn="tl">
                    <a:srgbClr val="000000"/>
                  </a:outerShdw>
                </a:effectLst>
                <a:latin typeface="Arial"/>
                <a:cs typeface="Arial"/>
              </a:rPr>
              <a:t>Hittites were </a:t>
            </a:r>
            <a:r>
              <a:rPr lang="en-US" sz="2800" b="1" dirty="0" err="1">
                <a:effectLst>
                  <a:outerShdw blurRad="38100" dist="38100" dir="2700000" algn="tl">
                    <a:srgbClr val="000000"/>
                  </a:outerShdw>
                </a:effectLst>
                <a:latin typeface="Arial"/>
                <a:cs typeface="Arial"/>
              </a:rPr>
              <a:t>fierce</a:t>
            </a:r>
            <a:r>
              <a:rPr lang="en-US" altLang="ja-JP" sz="2800" b="1" dirty="0" err="1">
                <a:effectLst>
                  <a:outerShdw blurRad="38100" dist="38100" dir="2700000" algn="tl">
                    <a:srgbClr val="000000"/>
                  </a:outerShdw>
                </a:effectLst>
                <a:latin typeface="Arial"/>
                <a:cs typeface="Arial"/>
              </a:rPr>
              <a:t>"lords</a:t>
            </a:r>
            <a:r>
              <a:rPr lang="en-US" altLang="ja-JP" sz="2800" b="1" dirty="0">
                <a:effectLst>
                  <a:outerShdw blurRad="38100" dist="38100" dir="2700000" algn="tl">
                    <a:srgbClr val="000000"/>
                  </a:outerShdw>
                </a:effectLst>
                <a:latin typeface="Arial"/>
                <a:cs typeface="Arial"/>
              </a:rPr>
              <a:t>" </a:t>
            </a:r>
            <a:br>
              <a:rPr lang="en-US" altLang="ja-JP" sz="2800" b="1" dirty="0">
                <a:effectLst>
                  <a:outerShdw blurRad="38100" dist="38100" dir="2700000" algn="tl">
                    <a:srgbClr val="000000"/>
                  </a:outerShdw>
                </a:effectLst>
                <a:latin typeface="Arial"/>
                <a:cs typeface="Arial"/>
              </a:rPr>
            </a:br>
            <a:r>
              <a:rPr lang="en-US" altLang="ja-JP" sz="2800" b="1" dirty="0">
                <a:effectLst>
                  <a:outerShdw blurRad="38100" dist="38100" dir="2700000" algn="tl">
                    <a:srgbClr val="000000"/>
                  </a:outerShdw>
                </a:effectLst>
                <a:latin typeface="Arial"/>
                <a:cs typeface="Arial"/>
              </a:rPr>
              <a:t>(suzerains) who forced servant (vassal) nations </a:t>
            </a:r>
            <a:br>
              <a:rPr lang="en-US" altLang="ja-JP" sz="2800" b="1" dirty="0">
                <a:effectLst>
                  <a:outerShdw blurRad="38100" dist="38100" dir="2700000" algn="tl">
                    <a:srgbClr val="000000"/>
                  </a:outerShdw>
                </a:effectLst>
                <a:latin typeface="Arial"/>
                <a:cs typeface="Arial"/>
              </a:rPr>
            </a:br>
            <a:r>
              <a:rPr lang="en-US" altLang="ja-JP" sz="2800" b="1" dirty="0">
                <a:effectLst>
                  <a:outerShdw blurRad="38100" dist="38100" dir="2700000" algn="tl">
                    <a:srgbClr val="000000"/>
                  </a:outerShdw>
                </a:effectLst>
                <a:latin typeface="Arial"/>
                <a:cs typeface="Arial"/>
              </a:rPr>
              <a:t>to submit to their rule</a:t>
            </a:r>
            <a:endParaRPr lang="en-US" sz="2800" b="1" dirty="0">
              <a:effectLst>
                <a:outerShdw blurRad="38100" dist="38100" dir="2700000" algn="tl">
                  <a:srgbClr val="000000"/>
                </a:outerShdw>
              </a:effectLst>
              <a:latin typeface="Arial"/>
              <a:cs typeface="Arial"/>
            </a:endParaRPr>
          </a:p>
        </p:txBody>
      </p:sp>
      <p:sp>
        <p:nvSpPr>
          <p:cNvPr id="44040" name="WordArt 8"/>
          <p:cNvSpPr>
            <a:spLocks noChangeArrowheads="1" noChangeShapeType="1" noTextEdit="1"/>
          </p:cNvSpPr>
          <p:nvPr/>
        </p:nvSpPr>
        <p:spPr bwMode="auto">
          <a:xfrm>
            <a:off x="5638800" y="1143000"/>
            <a:ext cx="3375025" cy="1676400"/>
          </a:xfrm>
          <a:prstGeom prst="rect">
            <a:avLst/>
          </a:prstGeom>
        </p:spPr>
        <p:txBody>
          <a:bodyPr wrap="none" fromWordArt="1">
            <a:prstTxWarp prst="textCascadeUp">
              <a:avLst>
                <a:gd name="adj" fmla="val 44444"/>
              </a:avLst>
            </a:prstTxWarp>
            <a:scene3d>
              <a:camera prst="legacyPerspectiveFront">
                <a:rot lat="20519979"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ea typeface="Impact"/>
                <a:cs typeface="Impact"/>
              </a:rPr>
              <a:t>Suzerain-Vassal</a:t>
            </a:r>
          </a:p>
        </p:txBody>
      </p:sp>
      <p:sp>
        <p:nvSpPr>
          <p:cNvPr id="44041" name="Oval 9"/>
          <p:cNvSpPr>
            <a:spLocks noChangeArrowheads="1"/>
          </p:cNvSpPr>
          <p:nvPr/>
        </p:nvSpPr>
        <p:spPr bwMode="auto">
          <a:xfrm rot="4956826">
            <a:off x="4724400" y="723900"/>
            <a:ext cx="1066800" cy="1905000"/>
          </a:xfrm>
          <a:prstGeom prst="ellipse">
            <a:avLst/>
          </a:prstGeom>
          <a:noFill/>
          <a:ln w="57150">
            <a:solidFill>
              <a:srgbClr val="660033"/>
            </a:solidFill>
            <a:round/>
            <a:headEnd/>
            <a:tailEnd/>
          </a:ln>
          <a:extLst>
            <a:ext uri="{909E8E84-426E-40dd-AFC4-6F175D3DCCD1}">
              <a14:hiddenFill xmlns:a14="http://schemas.microsoft.com/office/drawing/2010/main" xmlns="">
                <a:solidFill>
                  <a:srgbClr val="FFFFFF"/>
                </a:solidFill>
              </a14:hiddenFill>
            </a:ext>
          </a:extLst>
        </p:spPr>
        <p:txBody>
          <a:bodyPr rot="10800000" vert="eaVert" wrap="none" anchor="ctr"/>
          <a:lstStyle/>
          <a:p>
            <a:pPr algn="ctr"/>
            <a:endParaRPr lang="en-US" sz="1800">
              <a:solidFill>
                <a:srgbClr val="FF0000"/>
              </a:solidFill>
              <a:latin typeface="Garamond"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44038"/>
                                        </p:tgtEl>
                                        <p:attrNameLst>
                                          <p:attrName>style.visibility</p:attrName>
                                        </p:attrNameLst>
                                      </p:cBhvr>
                                      <p:to>
                                        <p:strVal val="visible"/>
                                      </p:to>
                                    </p:set>
                                    <p:animEffect transition="in" filter="fade">
                                      <p:cBhvr>
                                        <p:cTn id="7" dur="770" decel="100000"/>
                                        <p:tgtEl>
                                          <p:spTgt spid="44038"/>
                                        </p:tgtEl>
                                      </p:cBhvr>
                                    </p:animEffect>
                                    <p:animScale>
                                      <p:cBhvr>
                                        <p:cTn id="8" dur="770" decel="100000"/>
                                        <p:tgtEl>
                                          <p:spTgt spid="44038"/>
                                        </p:tgtEl>
                                      </p:cBhvr>
                                      <p:from x="10000" y="10000"/>
                                      <p:to x="200000" y="450000"/>
                                    </p:animScale>
                                    <p:animScale>
                                      <p:cBhvr>
                                        <p:cTn id="9" dur="1230" accel="100000" fill="hold">
                                          <p:stCondLst>
                                            <p:cond delay="770"/>
                                          </p:stCondLst>
                                        </p:cTn>
                                        <p:tgtEl>
                                          <p:spTgt spid="44038"/>
                                        </p:tgtEl>
                                      </p:cBhvr>
                                      <p:from x="200000" y="450000"/>
                                      <p:to x="100000" y="100000"/>
                                    </p:animScale>
                                    <p:set>
                                      <p:cBhvr>
                                        <p:cTn id="10" dur="770" fill="hold"/>
                                        <p:tgtEl>
                                          <p:spTgt spid="44038"/>
                                        </p:tgtEl>
                                        <p:attrNameLst>
                                          <p:attrName>ppt_x</p:attrName>
                                        </p:attrNameLst>
                                      </p:cBhvr>
                                      <p:to>
                                        <p:strVal val="(0.5)"/>
                                      </p:to>
                                    </p:set>
                                    <p:anim from="(0.5)" to="(#ppt_x)" calcmode="lin" valueType="num">
                                      <p:cBhvr>
                                        <p:cTn id="11" dur="1230" accel="100000" fill="hold">
                                          <p:stCondLst>
                                            <p:cond delay="770"/>
                                          </p:stCondLst>
                                        </p:cTn>
                                        <p:tgtEl>
                                          <p:spTgt spid="44038"/>
                                        </p:tgtEl>
                                        <p:attrNameLst>
                                          <p:attrName>ppt_x</p:attrName>
                                        </p:attrNameLst>
                                      </p:cBhvr>
                                    </p:anim>
                                    <p:set>
                                      <p:cBhvr>
                                        <p:cTn id="12" dur="770" fill="hold"/>
                                        <p:tgtEl>
                                          <p:spTgt spid="44038"/>
                                        </p:tgtEl>
                                        <p:attrNameLst>
                                          <p:attrName>ppt_y</p:attrName>
                                        </p:attrNameLst>
                                      </p:cBhvr>
                                      <p:to>
                                        <p:strVal val="(#ppt_y+0.4)"/>
                                      </p:to>
                                    </p:set>
                                    <p:anim from="(#ppt_y+0.4)" to="(#ppt_y)" calcmode="lin" valueType="num">
                                      <p:cBhvr>
                                        <p:cTn id="13" dur="1230" accel="100000" fill="hold">
                                          <p:stCondLst>
                                            <p:cond delay="770"/>
                                          </p:stCondLst>
                                        </p:cTn>
                                        <p:tgtEl>
                                          <p:spTgt spid="44038"/>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44037"/>
                                        </p:tgtEl>
                                        <p:attrNameLst>
                                          <p:attrName>style.visibility</p:attrName>
                                        </p:attrNameLst>
                                      </p:cBhvr>
                                      <p:to>
                                        <p:strVal val="visible"/>
                                      </p:to>
                                    </p:set>
                                    <p:animEffect transition="in" filter="fade">
                                      <p:cBhvr>
                                        <p:cTn id="16" dur="770" decel="100000"/>
                                        <p:tgtEl>
                                          <p:spTgt spid="44037"/>
                                        </p:tgtEl>
                                      </p:cBhvr>
                                    </p:animEffect>
                                    <p:animScale>
                                      <p:cBhvr>
                                        <p:cTn id="17" dur="770" decel="100000"/>
                                        <p:tgtEl>
                                          <p:spTgt spid="44037"/>
                                        </p:tgtEl>
                                      </p:cBhvr>
                                      <p:from x="10000" y="10000"/>
                                      <p:to x="200000" y="450000"/>
                                    </p:animScale>
                                    <p:animScale>
                                      <p:cBhvr>
                                        <p:cTn id="18" dur="1230" accel="100000" fill="hold">
                                          <p:stCondLst>
                                            <p:cond delay="770"/>
                                          </p:stCondLst>
                                        </p:cTn>
                                        <p:tgtEl>
                                          <p:spTgt spid="44037"/>
                                        </p:tgtEl>
                                      </p:cBhvr>
                                      <p:from x="200000" y="450000"/>
                                      <p:to x="100000" y="100000"/>
                                    </p:animScale>
                                    <p:set>
                                      <p:cBhvr>
                                        <p:cTn id="19" dur="770" fill="hold"/>
                                        <p:tgtEl>
                                          <p:spTgt spid="44037"/>
                                        </p:tgtEl>
                                        <p:attrNameLst>
                                          <p:attrName>ppt_x</p:attrName>
                                        </p:attrNameLst>
                                      </p:cBhvr>
                                      <p:to>
                                        <p:strVal val="(0.5)"/>
                                      </p:to>
                                    </p:set>
                                    <p:anim from="(0.5)" to="(#ppt_x)" calcmode="lin" valueType="num">
                                      <p:cBhvr>
                                        <p:cTn id="20" dur="1230" accel="100000" fill="hold">
                                          <p:stCondLst>
                                            <p:cond delay="770"/>
                                          </p:stCondLst>
                                        </p:cTn>
                                        <p:tgtEl>
                                          <p:spTgt spid="44037"/>
                                        </p:tgtEl>
                                        <p:attrNameLst>
                                          <p:attrName>ppt_x</p:attrName>
                                        </p:attrNameLst>
                                      </p:cBhvr>
                                    </p:anim>
                                    <p:set>
                                      <p:cBhvr>
                                        <p:cTn id="21" dur="770" fill="hold"/>
                                        <p:tgtEl>
                                          <p:spTgt spid="44037"/>
                                        </p:tgtEl>
                                        <p:attrNameLst>
                                          <p:attrName>ppt_y</p:attrName>
                                        </p:attrNameLst>
                                      </p:cBhvr>
                                      <p:to>
                                        <p:strVal val="(#ppt_y+0.4)"/>
                                      </p:to>
                                    </p:set>
                                    <p:anim from="(#ppt_y+0.4)" to="(#ppt_y)" calcmode="lin" valueType="num">
                                      <p:cBhvr>
                                        <p:cTn id="22" dur="1230" accel="100000" fill="hold">
                                          <p:stCondLst>
                                            <p:cond delay="770"/>
                                          </p:stCondLst>
                                        </p:cTn>
                                        <p:tgtEl>
                                          <p:spTgt spid="44037"/>
                                        </p:tgtEl>
                                        <p:attrNameLst>
                                          <p:attrName>ppt_y</p:attrName>
                                        </p:attrNameLst>
                                      </p:cBhvr>
                                    </p:anim>
                                  </p:childTnLst>
                                </p:cTn>
                              </p:par>
                              <p:par>
                                <p:cTn id="23" presetID="51" presetClass="entr" presetSubtype="0" fill="hold" grpId="0" nodeType="withEffect">
                                  <p:stCondLst>
                                    <p:cond delay="0"/>
                                  </p:stCondLst>
                                  <p:childTnLst>
                                    <p:set>
                                      <p:cBhvr>
                                        <p:cTn id="24" dur="1" fill="hold">
                                          <p:stCondLst>
                                            <p:cond delay="0"/>
                                          </p:stCondLst>
                                        </p:cTn>
                                        <p:tgtEl>
                                          <p:spTgt spid="44036"/>
                                        </p:tgtEl>
                                        <p:attrNameLst>
                                          <p:attrName>style.visibility</p:attrName>
                                        </p:attrNameLst>
                                      </p:cBhvr>
                                      <p:to>
                                        <p:strVal val="visible"/>
                                      </p:to>
                                    </p:set>
                                    <p:animEffect transition="in" filter="fade">
                                      <p:cBhvr>
                                        <p:cTn id="25" dur="770" decel="100000"/>
                                        <p:tgtEl>
                                          <p:spTgt spid="44036"/>
                                        </p:tgtEl>
                                      </p:cBhvr>
                                    </p:animEffect>
                                    <p:animScale>
                                      <p:cBhvr>
                                        <p:cTn id="26" dur="770" decel="100000"/>
                                        <p:tgtEl>
                                          <p:spTgt spid="44036"/>
                                        </p:tgtEl>
                                      </p:cBhvr>
                                      <p:from x="10000" y="10000"/>
                                      <p:to x="200000" y="450000"/>
                                    </p:animScale>
                                    <p:animScale>
                                      <p:cBhvr>
                                        <p:cTn id="27" dur="1230" accel="100000" fill="hold">
                                          <p:stCondLst>
                                            <p:cond delay="770"/>
                                          </p:stCondLst>
                                        </p:cTn>
                                        <p:tgtEl>
                                          <p:spTgt spid="44036"/>
                                        </p:tgtEl>
                                      </p:cBhvr>
                                      <p:from x="200000" y="450000"/>
                                      <p:to x="100000" y="100000"/>
                                    </p:animScale>
                                    <p:set>
                                      <p:cBhvr>
                                        <p:cTn id="28" dur="770" fill="hold"/>
                                        <p:tgtEl>
                                          <p:spTgt spid="44036"/>
                                        </p:tgtEl>
                                        <p:attrNameLst>
                                          <p:attrName>ppt_x</p:attrName>
                                        </p:attrNameLst>
                                      </p:cBhvr>
                                      <p:to>
                                        <p:strVal val="(0.5)"/>
                                      </p:to>
                                    </p:set>
                                    <p:anim from="(0.5)" to="(#ppt_x)" calcmode="lin" valueType="num">
                                      <p:cBhvr>
                                        <p:cTn id="29" dur="1230" accel="100000" fill="hold">
                                          <p:stCondLst>
                                            <p:cond delay="770"/>
                                          </p:stCondLst>
                                        </p:cTn>
                                        <p:tgtEl>
                                          <p:spTgt spid="44036"/>
                                        </p:tgtEl>
                                        <p:attrNameLst>
                                          <p:attrName>ppt_x</p:attrName>
                                        </p:attrNameLst>
                                      </p:cBhvr>
                                    </p:anim>
                                    <p:set>
                                      <p:cBhvr>
                                        <p:cTn id="30" dur="770" fill="hold"/>
                                        <p:tgtEl>
                                          <p:spTgt spid="44036"/>
                                        </p:tgtEl>
                                        <p:attrNameLst>
                                          <p:attrName>ppt_y</p:attrName>
                                        </p:attrNameLst>
                                      </p:cBhvr>
                                      <p:to>
                                        <p:strVal val="(#ppt_y+0.4)"/>
                                      </p:to>
                                    </p:set>
                                    <p:anim from="(#ppt_y+0.4)" to="(#ppt_y)" calcmode="lin" valueType="num">
                                      <p:cBhvr>
                                        <p:cTn id="31" dur="1230" accel="100000" fill="hold">
                                          <p:stCondLst>
                                            <p:cond delay="770"/>
                                          </p:stCondLst>
                                        </p:cTn>
                                        <p:tgtEl>
                                          <p:spTgt spid="44036"/>
                                        </p:tgtEl>
                                        <p:attrNameLst>
                                          <p:attrName>ppt_y</p:attrName>
                                        </p:attrNameLst>
                                      </p:cBhvr>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51" presetClass="entr" presetSubtype="0" fill="hold" grpId="0" nodeType="clickEffect">
                                  <p:stCondLst>
                                    <p:cond delay="0"/>
                                  </p:stCondLst>
                                  <p:childTnLst>
                                    <p:set>
                                      <p:cBhvr>
                                        <p:cTn id="35" dur="1" fill="hold">
                                          <p:stCondLst>
                                            <p:cond delay="0"/>
                                          </p:stCondLst>
                                        </p:cTn>
                                        <p:tgtEl>
                                          <p:spTgt spid="44040"/>
                                        </p:tgtEl>
                                        <p:attrNameLst>
                                          <p:attrName>style.visibility</p:attrName>
                                        </p:attrNameLst>
                                      </p:cBhvr>
                                      <p:to>
                                        <p:strVal val="visible"/>
                                      </p:to>
                                    </p:set>
                                    <p:animEffect transition="in" filter="fade">
                                      <p:cBhvr>
                                        <p:cTn id="36" dur="770" decel="100000"/>
                                        <p:tgtEl>
                                          <p:spTgt spid="44040"/>
                                        </p:tgtEl>
                                      </p:cBhvr>
                                    </p:animEffect>
                                    <p:animScale>
                                      <p:cBhvr>
                                        <p:cTn id="37" dur="770" decel="100000"/>
                                        <p:tgtEl>
                                          <p:spTgt spid="44040"/>
                                        </p:tgtEl>
                                      </p:cBhvr>
                                      <p:from x="10000" y="10000"/>
                                      <p:to x="200000" y="450000"/>
                                    </p:animScale>
                                    <p:animScale>
                                      <p:cBhvr>
                                        <p:cTn id="38" dur="1230" accel="100000" fill="hold">
                                          <p:stCondLst>
                                            <p:cond delay="770"/>
                                          </p:stCondLst>
                                        </p:cTn>
                                        <p:tgtEl>
                                          <p:spTgt spid="44040"/>
                                        </p:tgtEl>
                                      </p:cBhvr>
                                      <p:from x="200000" y="450000"/>
                                      <p:to x="100000" y="100000"/>
                                    </p:animScale>
                                    <p:set>
                                      <p:cBhvr>
                                        <p:cTn id="39" dur="770" fill="hold"/>
                                        <p:tgtEl>
                                          <p:spTgt spid="44040"/>
                                        </p:tgtEl>
                                        <p:attrNameLst>
                                          <p:attrName>ppt_x</p:attrName>
                                        </p:attrNameLst>
                                      </p:cBhvr>
                                      <p:to>
                                        <p:strVal val="(0.5)"/>
                                      </p:to>
                                    </p:set>
                                    <p:anim from="(0.5)" to="(#ppt_x)" calcmode="lin" valueType="num">
                                      <p:cBhvr>
                                        <p:cTn id="40" dur="1230" accel="100000" fill="hold">
                                          <p:stCondLst>
                                            <p:cond delay="770"/>
                                          </p:stCondLst>
                                        </p:cTn>
                                        <p:tgtEl>
                                          <p:spTgt spid="44040"/>
                                        </p:tgtEl>
                                        <p:attrNameLst>
                                          <p:attrName>ppt_x</p:attrName>
                                        </p:attrNameLst>
                                      </p:cBhvr>
                                    </p:anim>
                                    <p:set>
                                      <p:cBhvr>
                                        <p:cTn id="41" dur="770" fill="hold"/>
                                        <p:tgtEl>
                                          <p:spTgt spid="44040"/>
                                        </p:tgtEl>
                                        <p:attrNameLst>
                                          <p:attrName>ppt_y</p:attrName>
                                        </p:attrNameLst>
                                      </p:cBhvr>
                                      <p:to>
                                        <p:strVal val="(#ppt_y+0.4)"/>
                                      </p:to>
                                    </p:set>
                                    <p:anim from="(#ppt_y+0.4)" to="(#ppt_y)" calcmode="lin" valueType="num">
                                      <p:cBhvr>
                                        <p:cTn id="42" dur="1230" accel="100000" fill="hold">
                                          <p:stCondLst>
                                            <p:cond delay="770"/>
                                          </p:stCondLst>
                                        </p:cTn>
                                        <p:tgtEl>
                                          <p:spTgt spid="44040"/>
                                        </p:tgtEl>
                                        <p:attrNameLst>
                                          <p:attrName>ppt_y</p:attrName>
                                        </p:attrNameLst>
                                      </p:cBhvr>
                                    </p:anim>
                                  </p:childTnLst>
                                </p:cTn>
                              </p:par>
                              <p:par>
                                <p:cTn id="43" presetID="51" presetClass="entr" presetSubtype="0" fill="hold" grpId="0" nodeType="withEffect">
                                  <p:stCondLst>
                                    <p:cond delay="0"/>
                                  </p:stCondLst>
                                  <p:childTnLst>
                                    <p:set>
                                      <p:cBhvr>
                                        <p:cTn id="44" dur="1" fill="hold">
                                          <p:stCondLst>
                                            <p:cond delay="0"/>
                                          </p:stCondLst>
                                        </p:cTn>
                                        <p:tgtEl>
                                          <p:spTgt spid="44039"/>
                                        </p:tgtEl>
                                        <p:attrNameLst>
                                          <p:attrName>style.visibility</p:attrName>
                                        </p:attrNameLst>
                                      </p:cBhvr>
                                      <p:to>
                                        <p:strVal val="visible"/>
                                      </p:to>
                                    </p:set>
                                    <p:animEffect transition="in" filter="fade">
                                      <p:cBhvr>
                                        <p:cTn id="45" dur="770" decel="100000"/>
                                        <p:tgtEl>
                                          <p:spTgt spid="44039"/>
                                        </p:tgtEl>
                                      </p:cBhvr>
                                    </p:animEffect>
                                    <p:animScale>
                                      <p:cBhvr>
                                        <p:cTn id="46" dur="770" decel="100000"/>
                                        <p:tgtEl>
                                          <p:spTgt spid="44039"/>
                                        </p:tgtEl>
                                      </p:cBhvr>
                                      <p:from x="10000" y="10000"/>
                                      <p:to x="200000" y="450000"/>
                                    </p:animScale>
                                    <p:animScale>
                                      <p:cBhvr>
                                        <p:cTn id="47" dur="1230" accel="100000" fill="hold">
                                          <p:stCondLst>
                                            <p:cond delay="770"/>
                                          </p:stCondLst>
                                        </p:cTn>
                                        <p:tgtEl>
                                          <p:spTgt spid="44039"/>
                                        </p:tgtEl>
                                      </p:cBhvr>
                                      <p:from x="200000" y="450000"/>
                                      <p:to x="100000" y="100000"/>
                                    </p:animScale>
                                    <p:set>
                                      <p:cBhvr>
                                        <p:cTn id="48" dur="770" fill="hold"/>
                                        <p:tgtEl>
                                          <p:spTgt spid="44039"/>
                                        </p:tgtEl>
                                        <p:attrNameLst>
                                          <p:attrName>ppt_x</p:attrName>
                                        </p:attrNameLst>
                                      </p:cBhvr>
                                      <p:to>
                                        <p:strVal val="(0.5)"/>
                                      </p:to>
                                    </p:set>
                                    <p:anim from="(0.5)" to="(#ppt_x)" calcmode="lin" valueType="num">
                                      <p:cBhvr>
                                        <p:cTn id="49" dur="1230" accel="100000" fill="hold">
                                          <p:stCondLst>
                                            <p:cond delay="770"/>
                                          </p:stCondLst>
                                        </p:cTn>
                                        <p:tgtEl>
                                          <p:spTgt spid="44039"/>
                                        </p:tgtEl>
                                        <p:attrNameLst>
                                          <p:attrName>ppt_x</p:attrName>
                                        </p:attrNameLst>
                                      </p:cBhvr>
                                    </p:anim>
                                    <p:set>
                                      <p:cBhvr>
                                        <p:cTn id="50" dur="770" fill="hold"/>
                                        <p:tgtEl>
                                          <p:spTgt spid="44039"/>
                                        </p:tgtEl>
                                        <p:attrNameLst>
                                          <p:attrName>ppt_y</p:attrName>
                                        </p:attrNameLst>
                                      </p:cBhvr>
                                      <p:to>
                                        <p:strVal val="(#ppt_y+0.4)"/>
                                      </p:to>
                                    </p:set>
                                    <p:anim from="(#ppt_y+0.4)" to="(#ppt_y)" calcmode="lin" valueType="num">
                                      <p:cBhvr>
                                        <p:cTn id="51" dur="1230" accel="100000" fill="hold">
                                          <p:stCondLst>
                                            <p:cond delay="770"/>
                                          </p:stCondLst>
                                        </p:cTn>
                                        <p:tgtEl>
                                          <p:spTgt spid="44039"/>
                                        </p:tgtEl>
                                        <p:attrNameLst>
                                          <p:attrName>ppt_y</p:attrName>
                                        </p:attrNameLst>
                                      </p:cBhvr>
                                    </p:anim>
                                  </p:childTnLst>
                                </p:cTn>
                              </p:par>
                              <p:par>
                                <p:cTn id="52" presetID="51" presetClass="entr" presetSubtype="0" fill="hold" grpId="0" nodeType="withEffect">
                                  <p:stCondLst>
                                    <p:cond delay="0"/>
                                  </p:stCondLst>
                                  <p:childTnLst>
                                    <p:set>
                                      <p:cBhvr>
                                        <p:cTn id="53" dur="1" fill="hold">
                                          <p:stCondLst>
                                            <p:cond delay="0"/>
                                          </p:stCondLst>
                                        </p:cTn>
                                        <p:tgtEl>
                                          <p:spTgt spid="44041"/>
                                        </p:tgtEl>
                                        <p:attrNameLst>
                                          <p:attrName>style.visibility</p:attrName>
                                        </p:attrNameLst>
                                      </p:cBhvr>
                                      <p:to>
                                        <p:strVal val="visible"/>
                                      </p:to>
                                    </p:set>
                                    <p:animEffect transition="in" filter="fade">
                                      <p:cBhvr>
                                        <p:cTn id="54" dur="770" decel="100000"/>
                                        <p:tgtEl>
                                          <p:spTgt spid="44041"/>
                                        </p:tgtEl>
                                      </p:cBhvr>
                                    </p:animEffect>
                                    <p:animScale>
                                      <p:cBhvr>
                                        <p:cTn id="55" dur="770" decel="100000"/>
                                        <p:tgtEl>
                                          <p:spTgt spid="44041"/>
                                        </p:tgtEl>
                                      </p:cBhvr>
                                      <p:from x="10000" y="10000"/>
                                      <p:to x="200000" y="450000"/>
                                    </p:animScale>
                                    <p:animScale>
                                      <p:cBhvr>
                                        <p:cTn id="56" dur="1230" accel="100000" fill="hold">
                                          <p:stCondLst>
                                            <p:cond delay="770"/>
                                          </p:stCondLst>
                                        </p:cTn>
                                        <p:tgtEl>
                                          <p:spTgt spid="44041"/>
                                        </p:tgtEl>
                                      </p:cBhvr>
                                      <p:from x="200000" y="450000"/>
                                      <p:to x="100000" y="100000"/>
                                    </p:animScale>
                                    <p:set>
                                      <p:cBhvr>
                                        <p:cTn id="57" dur="770" fill="hold"/>
                                        <p:tgtEl>
                                          <p:spTgt spid="44041"/>
                                        </p:tgtEl>
                                        <p:attrNameLst>
                                          <p:attrName>ppt_x</p:attrName>
                                        </p:attrNameLst>
                                      </p:cBhvr>
                                      <p:to>
                                        <p:strVal val="(0.5)"/>
                                      </p:to>
                                    </p:set>
                                    <p:anim from="(0.5)" to="(#ppt_x)" calcmode="lin" valueType="num">
                                      <p:cBhvr>
                                        <p:cTn id="58" dur="1230" accel="100000" fill="hold">
                                          <p:stCondLst>
                                            <p:cond delay="770"/>
                                          </p:stCondLst>
                                        </p:cTn>
                                        <p:tgtEl>
                                          <p:spTgt spid="44041"/>
                                        </p:tgtEl>
                                        <p:attrNameLst>
                                          <p:attrName>ppt_x</p:attrName>
                                        </p:attrNameLst>
                                      </p:cBhvr>
                                    </p:anim>
                                    <p:set>
                                      <p:cBhvr>
                                        <p:cTn id="59" dur="770" fill="hold"/>
                                        <p:tgtEl>
                                          <p:spTgt spid="44041"/>
                                        </p:tgtEl>
                                        <p:attrNameLst>
                                          <p:attrName>ppt_y</p:attrName>
                                        </p:attrNameLst>
                                      </p:cBhvr>
                                      <p:to>
                                        <p:strVal val="(#ppt_y+0.4)"/>
                                      </p:to>
                                    </p:set>
                                    <p:anim from="(#ppt_y+0.4)" to="(#ppt_y)" calcmode="lin" valueType="num">
                                      <p:cBhvr>
                                        <p:cTn id="60" dur="1230" accel="100000" fill="hold">
                                          <p:stCondLst>
                                            <p:cond delay="770"/>
                                          </p:stCondLst>
                                        </p:cTn>
                                        <p:tgtEl>
                                          <p:spTgt spid="44041"/>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animBg="1"/>
      <p:bldP spid="44037" grpId="0" animBg="1"/>
      <p:bldP spid="44038" grpId="0" animBg="1"/>
      <p:bldP spid="44039" grpId="0" animBg="1"/>
      <p:bldP spid="44040" grpId="0" animBg="1"/>
      <p:bldP spid="44041" grpId="0" animBg="1"/>
    </p:bldLst>
  </p:timing>
</p:sld>
</file>

<file path=ppt/theme/_rels/them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Whirlpool">
  <a:themeElements>
    <a:clrScheme name="Whirlpool 1">
      <a:dk1>
        <a:srgbClr val="000066"/>
      </a:dk1>
      <a:lt1>
        <a:srgbClr val="CCECFF"/>
      </a:lt1>
      <a:dk2>
        <a:srgbClr val="0000CC"/>
      </a:dk2>
      <a:lt2>
        <a:srgbClr val="CCFFFF"/>
      </a:lt2>
      <a:accent1>
        <a:srgbClr val="CC99FF"/>
      </a:accent1>
      <a:accent2>
        <a:srgbClr val="9999FF"/>
      </a:accent2>
      <a:accent3>
        <a:srgbClr val="AAAAE2"/>
      </a:accent3>
      <a:accent4>
        <a:srgbClr val="AEC9DA"/>
      </a:accent4>
      <a:accent5>
        <a:srgbClr val="E2CAFF"/>
      </a:accent5>
      <a:accent6>
        <a:srgbClr val="8A8AE7"/>
      </a:accent6>
      <a:hlink>
        <a:srgbClr val="99CCFF"/>
      </a:hlink>
      <a:folHlink>
        <a:srgbClr val="0066FF"/>
      </a:folHlink>
    </a:clrScheme>
    <a:fontScheme name="Whirlpoo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Whirlpool 1">
        <a:dk1>
          <a:srgbClr val="000066"/>
        </a:dk1>
        <a:lt1>
          <a:srgbClr val="CCECFF"/>
        </a:lt1>
        <a:dk2>
          <a:srgbClr val="0000CC"/>
        </a:dk2>
        <a:lt2>
          <a:srgbClr val="CCFFFF"/>
        </a:lt2>
        <a:accent1>
          <a:srgbClr val="CC99FF"/>
        </a:accent1>
        <a:accent2>
          <a:srgbClr val="9999FF"/>
        </a:accent2>
        <a:accent3>
          <a:srgbClr val="AAAAE2"/>
        </a:accent3>
        <a:accent4>
          <a:srgbClr val="AEC9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2">
        <a:dk1>
          <a:srgbClr val="000066"/>
        </a:dk1>
        <a:lt1>
          <a:srgbClr val="CCECFF"/>
        </a:lt1>
        <a:dk2>
          <a:srgbClr val="6699FF"/>
        </a:dk2>
        <a:lt2>
          <a:srgbClr val="CCFFFF"/>
        </a:lt2>
        <a:accent1>
          <a:srgbClr val="CC99FF"/>
        </a:accent1>
        <a:accent2>
          <a:srgbClr val="9999FF"/>
        </a:accent2>
        <a:accent3>
          <a:srgbClr val="B8CAFF"/>
        </a:accent3>
        <a:accent4>
          <a:srgbClr val="AEC9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Bold Stripes">
  <a:themeElements>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fontScheme name="2_Bold Stripes">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Bold Stripes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Bold Stripes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Bold Stripes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2.xml><?xml version="1.0" encoding="utf-8"?>
<a:theme xmlns:a="http://schemas.openxmlformats.org/drawingml/2006/main" name="1_Whirlpool">
  <a:themeElements>
    <a:clrScheme name="Whirlpool 1">
      <a:dk1>
        <a:srgbClr val="000066"/>
      </a:dk1>
      <a:lt1>
        <a:srgbClr val="CCECFF"/>
      </a:lt1>
      <a:dk2>
        <a:srgbClr val="0000CC"/>
      </a:dk2>
      <a:lt2>
        <a:srgbClr val="CCFFFF"/>
      </a:lt2>
      <a:accent1>
        <a:srgbClr val="CC99FF"/>
      </a:accent1>
      <a:accent2>
        <a:srgbClr val="9999FF"/>
      </a:accent2>
      <a:accent3>
        <a:srgbClr val="AAAAE2"/>
      </a:accent3>
      <a:accent4>
        <a:srgbClr val="AEC9DA"/>
      </a:accent4>
      <a:accent5>
        <a:srgbClr val="E2CAFF"/>
      </a:accent5>
      <a:accent6>
        <a:srgbClr val="8A8AE7"/>
      </a:accent6>
      <a:hlink>
        <a:srgbClr val="99CCFF"/>
      </a:hlink>
      <a:folHlink>
        <a:srgbClr val="0066FF"/>
      </a:folHlink>
    </a:clrScheme>
    <a:fontScheme name="Whirlpoo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Whirlpool 1">
        <a:dk1>
          <a:srgbClr val="000066"/>
        </a:dk1>
        <a:lt1>
          <a:srgbClr val="CCECFF"/>
        </a:lt1>
        <a:dk2>
          <a:srgbClr val="0000CC"/>
        </a:dk2>
        <a:lt2>
          <a:srgbClr val="CCFFFF"/>
        </a:lt2>
        <a:accent1>
          <a:srgbClr val="CC99FF"/>
        </a:accent1>
        <a:accent2>
          <a:srgbClr val="9999FF"/>
        </a:accent2>
        <a:accent3>
          <a:srgbClr val="AAAAE2"/>
        </a:accent3>
        <a:accent4>
          <a:srgbClr val="AEC9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2">
        <a:dk1>
          <a:srgbClr val="000066"/>
        </a:dk1>
        <a:lt1>
          <a:srgbClr val="CCECFF"/>
        </a:lt1>
        <a:dk2>
          <a:srgbClr val="6699FF"/>
        </a:dk2>
        <a:lt2>
          <a:srgbClr val="CCFFFF"/>
        </a:lt2>
        <a:accent1>
          <a:srgbClr val="CC99FF"/>
        </a:accent1>
        <a:accent2>
          <a:srgbClr val="9999FF"/>
        </a:accent2>
        <a:accent3>
          <a:srgbClr val="B8CAFF"/>
        </a:accent3>
        <a:accent4>
          <a:srgbClr val="AEC9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Notebook">
  <a:themeElements>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fontScheme name="Noteboo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5_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_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2" charset="0"/>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3_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05"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05" charset="0"/>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6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8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7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8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1_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1_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Alchemy">
  <a:themeElements>
    <a:clrScheme name="Alchemy 1">
      <a:dk1>
        <a:srgbClr val="808080"/>
      </a:dk1>
      <a:lt1>
        <a:srgbClr val="FFFF00"/>
      </a:lt1>
      <a:dk2>
        <a:srgbClr val="1F0769"/>
      </a:dk2>
      <a:lt2>
        <a:srgbClr val="FFFF00"/>
      </a:lt2>
      <a:accent1>
        <a:srgbClr val="821109"/>
      </a:accent1>
      <a:accent2>
        <a:srgbClr val="3C3DB8"/>
      </a:accent2>
      <a:accent3>
        <a:srgbClr val="ABAAB9"/>
      </a:accent3>
      <a:accent4>
        <a:srgbClr val="DADA00"/>
      </a:accent4>
      <a:accent5>
        <a:srgbClr val="C1AAAA"/>
      </a:accent5>
      <a:accent6>
        <a:srgbClr val="3536A6"/>
      </a:accent6>
      <a:hlink>
        <a:srgbClr val="009999"/>
      </a:hlink>
      <a:folHlink>
        <a:srgbClr val="99CC00"/>
      </a:folHlink>
    </a:clrScheme>
    <a:fontScheme name="Alchemy">
      <a:majorFont>
        <a:latin typeface="Verdana"/>
        <a:ea typeface="Osaka"/>
        <a:cs typeface="Osaka"/>
      </a:majorFont>
      <a:minorFont>
        <a:latin typeface="Verdana"/>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Alchemy 1">
        <a:dk1>
          <a:srgbClr val="808080"/>
        </a:dk1>
        <a:lt1>
          <a:srgbClr val="FFFF00"/>
        </a:lt1>
        <a:dk2>
          <a:srgbClr val="1F0769"/>
        </a:dk2>
        <a:lt2>
          <a:srgbClr val="FFFF00"/>
        </a:lt2>
        <a:accent1>
          <a:srgbClr val="821109"/>
        </a:accent1>
        <a:accent2>
          <a:srgbClr val="3C3DB8"/>
        </a:accent2>
        <a:accent3>
          <a:srgbClr val="ABAAB9"/>
        </a:accent3>
        <a:accent4>
          <a:srgbClr val="DADA00"/>
        </a:accent4>
        <a:accent5>
          <a:srgbClr val="C1AAAA"/>
        </a:accent5>
        <a:accent6>
          <a:srgbClr val="3536A6"/>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Desk Lamp">
  <a:themeElements>
    <a:clrScheme name="Desk Lamp 2">
      <a:dk1>
        <a:srgbClr val="000000"/>
      </a:dk1>
      <a:lt1>
        <a:srgbClr val="CDCBBF"/>
      </a:lt1>
      <a:dk2>
        <a:srgbClr val="000000"/>
      </a:dk2>
      <a:lt2>
        <a:srgbClr val="969696"/>
      </a:lt2>
      <a:accent1>
        <a:srgbClr val="FBDF53"/>
      </a:accent1>
      <a:accent2>
        <a:srgbClr val="FF9966"/>
      </a:accent2>
      <a:accent3>
        <a:srgbClr val="E3E2DC"/>
      </a:accent3>
      <a:accent4>
        <a:srgbClr val="000000"/>
      </a:accent4>
      <a:accent5>
        <a:srgbClr val="FDECB3"/>
      </a:accent5>
      <a:accent6>
        <a:srgbClr val="E78A5C"/>
      </a:accent6>
      <a:hlink>
        <a:srgbClr val="CC3300"/>
      </a:hlink>
      <a:folHlink>
        <a:srgbClr val="996600"/>
      </a:folHlink>
    </a:clrScheme>
    <a:fontScheme name="Desk Lamp">
      <a:majorFont>
        <a:latin typeface="Trebuchet MS"/>
        <a:ea typeface="Osaka"/>
        <a:cs typeface="Osaka"/>
      </a:majorFont>
      <a:minorFont>
        <a:latin typeface="Trebuchet MS"/>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Desk Lamp 1">
        <a:dk1>
          <a:srgbClr val="000000"/>
        </a:dk1>
        <a:lt1>
          <a:srgbClr val="CDCBBF"/>
        </a:lt1>
        <a:dk2>
          <a:srgbClr val="000000"/>
        </a:dk2>
        <a:lt2>
          <a:srgbClr val="808080"/>
        </a:lt2>
        <a:accent1>
          <a:srgbClr val="BBE0E3"/>
        </a:accent1>
        <a:accent2>
          <a:srgbClr val="333399"/>
        </a:accent2>
        <a:accent3>
          <a:srgbClr val="E3E2DC"/>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k Lamp 2">
        <a:dk1>
          <a:srgbClr val="000000"/>
        </a:dk1>
        <a:lt1>
          <a:srgbClr val="CDCBBF"/>
        </a:lt1>
        <a:dk2>
          <a:srgbClr val="000000"/>
        </a:dk2>
        <a:lt2>
          <a:srgbClr val="969696"/>
        </a:lt2>
        <a:accent1>
          <a:srgbClr val="FBDF53"/>
        </a:accent1>
        <a:accent2>
          <a:srgbClr val="FF9966"/>
        </a:accent2>
        <a:accent3>
          <a:srgbClr val="E3E2DC"/>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k Lamp 3">
        <a:dk1>
          <a:srgbClr val="000000"/>
        </a:dk1>
        <a:lt1>
          <a:srgbClr val="CDCBBF"/>
        </a:lt1>
        <a:dk2>
          <a:srgbClr val="000000"/>
        </a:dk2>
        <a:lt2>
          <a:srgbClr val="808080"/>
        </a:lt2>
        <a:accent1>
          <a:srgbClr val="99CCFF"/>
        </a:accent1>
        <a:accent2>
          <a:srgbClr val="CCCCFF"/>
        </a:accent2>
        <a:accent3>
          <a:srgbClr val="E3E2DC"/>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k Lamp 4">
        <a:dk1>
          <a:srgbClr val="000000"/>
        </a:dk1>
        <a:lt1>
          <a:srgbClr val="CDCBBF"/>
        </a:lt1>
        <a:dk2>
          <a:srgbClr val="000000"/>
        </a:dk2>
        <a:lt2>
          <a:srgbClr val="003366"/>
        </a:lt2>
        <a:accent1>
          <a:srgbClr val="3366CC"/>
        </a:accent1>
        <a:accent2>
          <a:srgbClr val="00B000"/>
        </a:accent2>
        <a:accent3>
          <a:srgbClr val="E3E2DC"/>
        </a:accent3>
        <a:accent4>
          <a:srgbClr val="000000"/>
        </a:accent4>
        <a:accent5>
          <a:srgbClr val="ADB8E2"/>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Desk Lamp 5">
        <a:dk1>
          <a:srgbClr val="000000"/>
        </a:dk1>
        <a:lt1>
          <a:srgbClr val="CDCBBF"/>
        </a:lt1>
        <a:dk2>
          <a:srgbClr val="000000"/>
        </a:dk2>
        <a:lt2>
          <a:srgbClr val="3E3E5C"/>
        </a:lt2>
        <a:accent1>
          <a:srgbClr val="60597B"/>
        </a:accent1>
        <a:accent2>
          <a:srgbClr val="6666FF"/>
        </a:accent2>
        <a:accent3>
          <a:srgbClr val="E3E2DC"/>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Executive">
  <a:themeElements>
    <a:clrScheme name="Executive 1">
      <a:dk1>
        <a:srgbClr val="2C1102"/>
      </a:dk1>
      <a:lt1>
        <a:srgbClr val="686A69"/>
      </a:lt1>
      <a:dk2>
        <a:srgbClr val="FFFFFF"/>
      </a:dk2>
      <a:lt2>
        <a:srgbClr val="808080"/>
      </a:lt2>
      <a:accent1>
        <a:srgbClr val="212164"/>
      </a:accent1>
      <a:accent2>
        <a:srgbClr val="BEAA83"/>
      </a:accent2>
      <a:accent3>
        <a:srgbClr val="B9B9B9"/>
      </a:accent3>
      <a:accent4>
        <a:srgbClr val="240D01"/>
      </a:accent4>
      <a:accent5>
        <a:srgbClr val="ABABB8"/>
      </a:accent5>
      <a:accent6>
        <a:srgbClr val="AC9A76"/>
      </a:accent6>
      <a:hlink>
        <a:srgbClr val="6E3D19"/>
      </a:hlink>
      <a:folHlink>
        <a:srgbClr val="CBC383"/>
      </a:folHlink>
    </a:clrScheme>
    <a:fontScheme name="Executiv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Executive 1">
        <a:dk1>
          <a:srgbClr val="2C1102"/>
        </a:dk1>
        <a:lt1>
          <a:srgbClr val="686A69"/>
        </a:lt1>
        <a:dk2>
          <a:srgbClr val="FFFFFF"/>
        </a:dk2>
        <a:lt2>
          <a:srgbClr val="808080"/>
        </a:lt2>
        <a:accent1>
          <a:srgbClr val="212164"/>
        </a:accent1>
        <a:accent2>
          <a:srgbClr val="BEAA83"/>
        </a:accent2>
        <a:accent3>
          <a:srgbClr val="B9B9B9"/>
        </a:accent3>
        <a:accent4>
          <a:srgbClr val="240D01"/>
        </a:accent4>
        <a:accent5>
          <a:srgbClr val="ABABB8"/>
        </a:accent5>
        <a:accent6>
          <a:srgbClr val="AC9A76"/>
        </a:accent6>
        <a:hlink>
          <a:srgbClr val="6E3D19"/>
        </a:hlink>
        <a:folHlink>
          <a:srgbClr val="CBC383"/>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Rick's HD:Applications:Microsoft Office 2004:Templates:Presentations:Designs:Bold Stripes</Template>
  <TotalTime>1890</TotalTime>
  <Words>5257</Words>
  <Application>Microsoft Macintosh PowerPoint</Application>
  <PresentationFormat>On-screen Show (4:3)</PresentationFormat>
  <Paragraphs>840</Paragraphs>
  <Slides>57</Slides>
  <Notes>49</Notes>
  <HiddenSlides>0</HiddenSlides>
  <MMClips>0</MMClips>
  <ScaleCrop>false</ScaleCrop>
  <HeadingPairs>
    <vt:vector size="8" baseType="variant">
      <vt:variant>
        <vt:lpstr>Fonts Used</vt:lpstr>
      </vt:variant>
      <vt:variant>
        <vt:i4>25</vt:i4>
      </vt:variant>
      <vt:variant>
        <vt:lpstr>Theme</vt:lpstr>
      </vt:variant>
      <vt:variant>
        <vt:i4>25</vt:i4>
      </vt:variant>
      <vt:variant>
        <vt:lpstr>Embedded OLE Servers</vt:lpstr>
      </vt:variant>
      <vt:variant>
        <vt:i4>1</vt:i4>
      </vt:variant>
      <vt:variant>
        <vt:lpstr>Slide Titles</vt:lpstr>
      </vt:variant>
      <vt:variant>
        <vt:i4>57</vt:i4>
      </vt:variant>
    </vt:vector>
  </HeadingPairs>
  <TitlesOfParts>
    <vt:vector size="108" baseType="lpstr">
      <vt:lpstr>B VAG Rounded Bold</vt:lpstr>
      <vt:lpstr>Chicago</vt:lpstr>
      <vt:lpstr>Invitation</vt:lpstr>
      <vt:lpstr>Jott 43 Extended</vt:lpstr>
      <vt:lpstr>Kosher-Normal</vt:lpstr>
      <vt:lpstr>Nadianne</vt:lpstr>
      <vt:lpstr>Times</vt:lpstr>
      <vt:lpstr>Arial</vt:lpstr>
      <vt:lpstr>Bookman Old Style</vt:lpstr>
      <vt:lpstr>Braggadocio</vt:lpstr>
      <vt:lpstr>Calibri</vt:lpstr>
      <vt:lpstr>Century Gothic</vt:lpstr>
      <vt:lpstr>Comic Sans MS</vt:lpstr>
      <vt:lpstr>Copperplate Gothic Bold</vt:lpstr>
      <vt:lpstr>Garamond</vt:lpstr>
      <vt:lpstr>Georgia</vt:lpstr>
      <vt:lpstr>Helvetica</vt:lpstr>
      <vt:lpstr>Impact</vt:lpstr>
      <vt:lpstr>Monotype Sorts</vt:lpstr>
      <vt:lpstr>Tahoma</vt:lpstr>
      <vt:lpstr>Times New Roman</vt:lpstr>
      <vt:lpstr>Trebuchet MS</vt:lpstr>
      <vt:lpstr>Verdana</vt:lpstr>
      <vt:lpstr>Wingdings</vt:lpstr>
      <vt:lpstr>Wingdings 2</vt:lpstr>
      <vt:lpstr>Whirlpool</vt:lpstr>
      <vt:lpstr>untitled 3</vt:lpstr>
      <vt:lpstr>Balance</vt:lpstr>
      <vt:lpstr>1_untitled 3</vt:lpstr>
      <vt:lpstr>Stream</vt:lpstr>
      <vt:lpstr>Default Design</vt:lpstr>
      <vt:lpstr>Alchemy</vt:lpstr>
      <vt:lpstr>Desk Lamp</vt:lpstr>
      <vt:lpstr>Executive</vt:lpstr>
      <vt:lpstr>2_Bold Stripes</vt:lpstr>
      <vt:lpstr>Civic</vt:lpstr>
      <vt:lpstr>1_Whirlpool</vt:lpstr>
      <vt:lpstr>Notebook</vt:lpstr>
      <vt:lpstr>1_Slit</vt:lpstr>
      <vt:lpstr>1_blstripc.ppt - Blue Stripes</vt:lpstr>
      <vt:lpstr>1_Orbit</vt:lpstr>
      <vt:lpstr>Compass</vt:lpstr>
      <vt:lpstr>5_Compass</vt:lpstr>
      <vt:lpstr>2_blstripc.ppt - Blue Stripes</vt:lpstr>
      <vt:lpstr>3_blstripc.ppt - Blue Stripes</vt:lpstr>
      <vt:lpstr>blstripc.ppt - Blue Stripes</vt:lpstr>
      <vt:lpstr>2_Orbit</vt:lpstr>
      <vt:lpstr>16_Blank Presentation</vt:lpstr>
      <vt:lpstr>17_Blank Presentation</vt:lpstr>
      <vt:lpstr>3_Blank Presentation</vt:lpstr>
      <vt:lpstr>Microsoft ClipArt Gallery</vt:lpstr>
      <vt:lpstr>Biblical Covenants</vt:lpstr>
      <vt:lpstr>Kinds of Covenants</vt:lpstr>
      <vt:lpstr>Guidelines to Interpret Prophecy</vt:lpstr>
      <vt:lpstr>The Line of Blessing</vt:lpstr>
      <vt:lpstr>Genesis Chart</vt:lpstr>
      <vt:lpstr>Patriarchal Family Tree</vt:lpstr>
      <vt:lpstr>Types of Covenants</vt:lpstr>
      <vt:lpstr>Types of Conditional Covenants</vt:lpstr>
      <vt:lpstr>Ancient Conditional Covenants</vt:lpstr>
      <vt:lpstr>The Land of Abraham</vt:lpstr>
      <vt:lpstr>Land-Seed-Blessing</vt:lpstr>
      <vt:lpstr>Abrahamic Covenant</vt:lpstr>
      <vt:lpstr>Genesis 15 Ratification</vt:lpstr>
      <vt:lpstr>Is the Abrahamic Covenant Unconditional?</vt:lpstr>
      <vt:lpstr>The Three Basic Elements</vt:lpstr>
      <vt:lpstr>The Three Basic Elements</vt:lpstr>
      <vt:lpstr>The Elements Expanded</vt:lpstr>
      <vt:lpstr>Literal - Eternal - Unconditional</vt:lpstr>
      <vt:lpstr>Types of Unconditional Covenants</vt:lpstr>
      <vt:lpstr>Borders of the Land Promised to Abraham</vt:lpstr>
      <vt:lpstr>COVENANT KINDNESS TOWARDS  the  DAVIDIC DYNASTY</vt:lpstr>
      <vt:lpstr>Nathan related God's promise to David (2 Sam. 7)</vt:lpstr>
      <vt:lpstr>KEY VERSE</vt:lpstr>
      <vt:lpstr>Types of Covenants</vt:lpstr>
      <vt:lpstr>Promises of the Davidic Covenant</vt:lpstr>
      <vt:lpstr>A Literal Kingdom for David's Line</vt:lpstr>
      <vt:lpstr>The New Covenant </vt:lpstr>
      <vt:lpstr>Four Unconditional Biblical Covenants</vt:lpstr>
      <vt:lpstr>The New Covenant</vt:lpstr>
      <vt:lpstr>The New Covenant</vt:lpstr>
      <vt:lpstr>Unconditional Nature</vt:lpstr>
      <vt:lpstr>… This cup is the  NEW COVENANT  in my blood, which is POURED OUT  for you.</vt:lpstr>
      <vt:lpstr>How could Jesus apply the new covenant promises to his disciples when the other provisions were not fulfilled then?    (What about Israel and Judah reunified?  What about all people knowing God?)</vt:lpstr>
      <vt:lpstr>Views on the Time of Fulfillment</vt:lpstr>
      <vt:lpstr>Provisions</vt:lpstr>
      <vt:lpstr>"Old" Replaced by "New"</vt:lpstr>
      <vt:lpstr>How to Reconcile?</vt:lpstr>
      <vt:lpstr>Views on the New Covenant</vt:lpstr>
      <vt:lpstr>Views on New Covenant Fulfillment</vt:lpstr>
      <vt:lpstr>Views on New Covenant Fulfillment</vt:lpstr>
      <vt:lpstr>My View on New Covenant Fulfillment</vt:lpstr>
      <vt:lpstr>"This cup is the new covenant in my blood" (Luke 22:20)</vt:lpstr>
      <vt:lpstr>Signs of the Covenants</vt:lpstr>
      <vt:lpstr>Kingdom &amp; Covenants Timeline</vt:lpstr>
      <vt:lpstr>Contrasting Two Key Covenants</vt:lpstr>
      <vt:lpstr>Contrasting Two Key Covenants</vt:lpstr>
      <vt:lpstr>Contrasting Two Key Covenants</vt:lpstr>
      <vt:lpstr>Covenant Implications</vt:lpstr>
      <vt:lpstr>Animals</vt:lpstr>
      <vt:lpstr>Man</vt:lpstr>
      <vt:lpstr>Woman</vt:lpstr>
      <vt:lpstr>Mandate</vt:lpstr>
      <vt:lpstr>An All-Encompassing Theme</vt:lpstr>
      <vt:lpstr>Kingdom &amp; Covenants Timeline</vt:lpstr>
      <vt:lpstr>My View of the OT's Theme</vt:lpstr>
      <vt:lpstr>Black</vt:lpstr>
      <vt:lpstr>Future (Eschatology) at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Line of Blessing</dc:title>
  <dc:creator>Rick Griffith</dc:creator>
  <cp:lastModifiedBy>Rick Griffith</cp:lastModifiedBy>
  <cp:revision>92</cp:revision>
  <dcterms:created xsi:type="dcterms:W3CDTF">2009-09-15T01:01:19Z</dcterms:created>
  <dcterms:modified xsi:type="dcterms:W3CDTF">2023-11-15T14:12:04Z</dcterms:modified>
</cp:coreProperties>
</file>