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5.xml" ContentType="application/vnd.openxmlformats-officedocument.theme+xml"/>
  <Override PartName="/ppt/slideLayouts/slideLayout53.xml" ContentType="application/vnd.openxmlformats-officedocument.presentationml.slideLayout+xml"/>
  <Override PartName="/ppt/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7.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8.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9.xml" ContentType="application/vnd.openxmlformats-officedocument.theme+xml"/>
  <Override PartName="/ppt/slideLayouts/slideLayout88.xml" ContentType="application/vnd.openxmlformats-officedocument.presentationml.slideLayout+xml"/>
  <Override PartName="/ppt/theme/theme10.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2.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1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theme/theme14.xml" ContentType="application/vnd.openxmlformats-officedocument.theme+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5.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theme/theme16.xml" ContentType="application/vnd.openxmlformats-officedocument.theme+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7.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 id="2147483660" r:id="rId2"/>
    <p:sldMasterId id="2147483662" r:id="rId3"/>
    <p:sldMasterId id="2147483664" r:id="rId4"/>
    <p:sldMasterId id="2147483668" r:id="rId5"/>
    <p:sldMasterId id="2147484350" r:id="rId6"/>
    <p:sldMasterId id="2147485630" r:id="rId7"/>
    <p:sldMasterId id="2147485729" r:id="rId8"/>
    <p:sldMasterId id="2147485742" r:id="rId9"/>
    <p:sldMasterId id="2147485754" r:id="rId10"/>
    <p:sldMasterId id="2147485756" r:id="rId11"/>
    <p:sldMasterId id="2147485769" r:id="rId12"/>
    <p:sldMasterId id="2147485781" r:id="rId13"/>
    <p:sldMasterId id="2147485794" r:id="rId14"/>
    <p:sldMasterId id="2147485806" r:id="rId15"/>
    <p:sldMasterId id="2147485818" r:id="rId16"/>
    <p:sldMasterId id="2147485830" r:id="rId17"/>
    <p:sldMasterId id="2147485842" r:id="rId18"/>
  </p:sldMasterIdLst>
  <p:notesMasterIdLst>
    <p:notesMasterId r:id="rId40"/>
  </p:notesMasterIdLst>
  <p:sldIdLst>
    <p:sldId id="273" r:id="rId19"/>
    <p:sldId id="389" r:id="rId20"/>
    <p:sldId id="390" r:id="rId21"/>
    <p:sldId id="665" r:id="rId22"/>
    <p:sldId id="666" r:id="rId23"/>
    <p:sldId id="630" r:id="rId24"/>
    <p:sldId id="664" r:id="rId25"/>
    <p:sldId id="661" r:id="rId26"/>
    <p:sldId id="590" r:id="rId27"/>
    <p:sldId id="438" r:id="rId28"/>
    <p:sldId id="283" r:id="rId29"/>
    <p:sldId id="276" r:id="rId30"/>
    <p:sldId id="274" r:id="rId31"/>
    <p:sldId id="285" r:id="rId32"/>
    <p:sldId id="275" r:id="rId33"/>
    <p:sldId id="284" r:id="rId34"/>
    <p:sldId id="277" r:id="rId35"/>
    <p:sldId id="278" r:id="rId36"/>
    <p:sldId id="287" r:id="rId37"/>
    <p:sldId id="280" r:id="rId38"/>
    <p:sldId id="286" r:id="rId3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6512" autoAdjust="0"/>
  </p:normalViewPr>
  <p:slideViewPr>
    <p:cSldViewPr>
      <p:cViewPr varScale="1">
        <p:scale>
          <a:sx n="110" d="100"/>
          <a:sy n="110" d="100"/>
        </p:scale>
        <p:origin x="2224"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10" Type="http://schemas.openxmlformats.org/officeDocument/2006/relationships/slideMaster" Target="slideMasters/slideMaster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614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108" charset="0"/>
                <a:ea typeface="ＭＳ Ｐゴシック" pitchFamily="-108" charset="-128"/>
                <a:cs typeface="ＭＳ Ｐゴシック" pitchFamily="-108" charset="-128"/>
              </a:defRPr>
            </a:lvl1pPr>
          </a:lstStyle>
          <a:p>
            <a:pPr>
              <a:defRPr/>
            </a:pPr>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B9C455A7-0E69-B64F-A52C-53210751533A}" type="slidenum">
              <a:rPr lang="en-US"/>
              <a:pPr>
                <a:defRPr/>
              </a:pPr>
              <a:t>‹#›</a:t>
            </a:fld>
            <a:endParaRPr lang="en-US"/>
          </a:p>
        </p:txBody>
      </p:sp>
    </p:spTree>
    <p:extLst>
      <p:ext uri="{BB962C8B-B14F-4D97-AF65-F5344CB8AC3E}">
        <p14:creationId xmlns:p14="http://schemas.microsoft.com/office/powerpoint/2010/main" val="35530001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ＭＳ Ｐゴシック" pitchFamily="-111" charset="-128"/>
      </a:defRPr>
    </a:lvl1pPr>
    <a:lvl2pPr marL="457200" algn="l" rtl="0" eaLnBrk="0" fontAlgn="base" hangingPunct="0">
      <a:spcBef>
        <a:spcPct val="30000"/>
      </a:spcBef>
      <a:spcAft>
        <a:spcPct val="0"/>
      </a:spcAft>
      <a:defRPr sz="1200" kern="1200">
        <a:solidFill>
          <a:schemeClr val="tx1"/>
        </a:solidFill>
        <a:latin typeface="Times New Roman"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11" charset="0"/>
        <a:ea typeface="ＭＳ Ｐゴシック" charset="0"/>
        <a:cs typeface="Geneva" pitchFamily="24" charset="0"/>
      </a:defRPr>
    </a:lvl3pPr>
    <a:lvl4pPr marL="13716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4pPr>
    <a:lvl5pPr marL="1828800" algn="l" rtl="0" eaLnBrk="0" fontAlgn="base" hangingPunct="0">
      <a:spcBef>
        <a:spcPct val="30000"/>
      </a:spcBef>
      <a:spcAft>
        <a:spcPct val="0"/>
      </a:spcAft>
      <a:defRPr sz="1200" kern="1200">
        <a:solidFill>
          <a:schemeClr val="tx1"/>
        </a:solidFill>
        <a:latin typeface="Times New Roman" pitchFamily="-111" charset="0"/>
        <a:ea typeface="Geneva" pitchFamily="-108" charset="-128"/>
        <a:cs typeface="Geneva" pitchFamily="24"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1C2983F2-DBDB-5C4F-9DED-D27A54866B34}" type="slidenum">
              <a:rPr lang="en-US" sz="1200"/>
              <a:pPr/>
              <a:t>1</a:t>
            </a:fld>
            <a:endParaRPr lang="en-US" sz="1200"/>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80EF04A-54B9-7041-B986-D15334442951}" type="slidenum">
              <a:rPr lang="en-US" sz="1200"/>
              <a:pPr/>
              <a:t>12</a:t>
            </a:fld>
            <a:endParaRPr lang="en-US" sz="120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74E1E501-1CBC-6D49-9582-1B643B8D8B53}" type="slidenum">
              <a:rPr lang="en-US" sz="1200"/>
              <a:pPr/>
              <a:t>13</a:t>
            </a:fld>
            <a:endParaRPr lang="en-US" sz="1200"/>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p:cNvSpPr>
            <a:spLocks noGrp="1" noRot="1" noChangeAspect="1"/>
          </p:cNvSpPr>
          <p:nvPr>
            <p:ph type="sldImg"/>
          </p:nvPr>
        </p:nvSpPr>
        <p:spPr>
          <a:ln/>
        </p:spPr>
      </p:sp>
      <p:sp>
        <p:nvSpPr>
          <p:cNvPr id="419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latin typeface="Times New Roman" charset="0"/>
              <a:ea typeface="ＭＳ Ｐゴシック" charset="0"/>
              <a:cs typeface="ＭＳ Ｐゴシック" charset="0"/>
            </a:endParaRPr>
          </a:p>
        </p:txBody>
      </p:sp>
      <p:sp>
        <p:nvSpPr>
          <p:cNvPr id="419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4A1605-81C1-0646-9325-9095BCA9326E}" type="slidenum">
              <a:rPr lang="en-US" sz="1200">
                <a:solidFill>
                  <a:prstClr val="black"/>
                </a:solidFill>
              </a:rPr>
              <a:pPr/>
              <a:t>14</a:t>
            </a:fld>
            <a:endParaRPr lang="en-US" sz="120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5B183D2-2C7C-4D49-BFE0-6C5407789CCE}" type="slidenum">
              <a:rPr lang="en-US" sz="1200"/>
              <a:pPr/>
              <a:t>15</a:t>
            </a:fld>
            <a:endParaRPr lang="en-US" sz="1200"/>
          </a:p>
        </p:txBody>
      </p:sp>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1" name="Slide Image Placeholder 1"/>
          <p:cNvSpPr>
            <a:spLocks noGrp="1" noRot="1" noChangeAspect="1"/>
          </p:cNvSpPr>
          <p:nvPr>
            <p:ph type="sldImg"/>
          </p:nvPr>
        </p:nvSpPr>
        <p:spPr>
          <a:ln/>
        </p:spPr>
      </p:sp>
      <p:sp>
        <p:nvSpPr>
          <p:cNvPr id="419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latin typeface="Times New Roman" charset="0"/>
                <a:ea typeface="ＭＳ Ｐゴシック" charset="0"/>
                <a:cs typeface="ＭＳ Ｐゴシック" charset="0"/>
              </a:rPr>
              <a:t>"</a:t>
            </a:r>
            <a:r>
              <a:rPr lang="en-US" altLang="ja-JP" b="1" dirty="0">
                <a:latin typeface="Times New Roman" charset="0"/>
                <a:ea typeface="ＭＳ Ｐゴシック" charset="0"/>
                <a:cs typeface="ＭＳ Ｐゴシック" charset="0"/>
              </a:rPr>
              <a:t>6:7</a:t>
            </a:r>
            <a:r>
              <a:rPr lang="en-US" altLang="ja-JP" dirty="0">
                <a:latin typeface="Times New Roman" charset="0"/>
                <a:ea typeface="ＭＳ Ｐゴシック" charset="0"/>
                <a:cs typeface="ＭＳ Ｐゴシック" charset="0"/>
              </a:rPr>
              <a:t>. Rather than pleasing God, the people had </a:t>
            </a:r>
            <a:r>
              <a:rPr lang="en-US" altLang="ja-JP" b="1" dirty="0">
                <a:latin typeface="Times New Roman" charset="0"/>
                <a:ea typeface="ＭＳ Ｐゴシック" charset="0"/>
                <a:cs typeface="ＭＳ Ｐゴシック" charset="0"/>
              </a:rPr>
              <a:t>broken the covenant</a:t>
            </a:r>
            <a:r>
              <a:rPr lang="en-US" altLang="ja-JP" dirty="0">
                <a:latin typeface="Times New Roman" charset="0"/>
                <a:ea typeface="ＭＳ Ｐゴシック" charset="0"/>
                <a:cs typeface="ＭＳ Ｐゴシック" charset="0"/>
              </a:rPr>
              <a:t> and been </a:t>
            </a:r>
            <a:r>
              <a:rPr lang="en-US" altLang="ja-JP" b="1" dirty="0">
                <a:latin typeface="Times New Roman" charset="0"/>
                <a:ea typeface="ＭＳ Ｐゴシック" charset="0"/>
                <a:cs typeface="ＭＳ Ｐゴシック" charset="0"/>
              </a:rPr>
              <a:t>unfaithful</a:t>
            </a:r>
            <a:r>
              <a:rPr lang="en-US" altLang="ja-JP" dirty="0">
                <a:latin typeface="Times New Roman" charset="0"/>
                <a:ea typeface="ＭＳ Ｐゴシック" charset="0"/>
                <a:cs typeface="ＭＳ Ｐゴシック" charset="0"/>
              </a:rPr>
              <a:t> (</a:t>
            </a:r>
            <a:r>
              <a:rPr lang="en-US" altLang="ja-JP" i="1" dirty="0" err="1">
                <a:latin typeface="Bwhebb" charset="0"/>
                <a:ea typeface="ＭＳ Ｐゴシック" charset="0"/>
                <a:cs typeface="Bwhebb" charset="0"/>
              </a:rPr>
              <a:t>bagad</a:t>
            </a:r>
            <a:r>
              <a:rPr lang="en-US" altLang="ja-JP" i="1" dirty="0">
                <a:latin typeface="Bwhebb" charset="0"/>
                <a:ea typeface="ＭＳ Ｐゴシック" charset="0"/>
                <a:cs typeface="Bwhebb" charset="0"/>
              </a:rPr>
              <a:t> </a:t>
            </a:r>
            <a:r>
              <a:rPr lang="en-US" altLang="ja-JP" dirty="0">
                <a:latin typeface="Bwhebb" charset="0"/>
                <a:ea typeface="ＭＳ Ｐゴシック" charset="0"/>
                <a:cs typeface="Bwhebb" charset="0"/>
              </a:rPr>
              <a:t>; </a:t>
            </a:r>
            <a:r>
              <a:rPr lang="en-US" altLang="ja-JP" dirty="0">
                <a:latin typeface="Times New Roman" charset="0"/>
                <a:ea typeface="ＭＳ Ｐゴシック" charset="0"/>
                <a:cs typeface="ＭＳ Ｐゴシック" charset="0"/>
              </a:rPr>
              <a:t>cf. comments on 5:7) to God. The Hebrew word for </a:t>
            </a:r>
            <a:r>
              <a:rPr lang="en-US" altLang="ja-JP" b="1" dirty="0">
                <a:latin typeface="Times New Roman" charset="0"/>
                <a:ea typeface="ＭＳ Ｐゴシック" charset="0"/>
                <a:cs typeface="ＭＳ Ｐゴシック" charset="0"/>
              </a:rPr>
              <a:t>like Adam</a:t>
            </a:r>
            <a:r>
              <a:rPr lang="en-US" altLang="ja-JP" dirty="0">
                <a:latin typeface="Times New Roman" charset="0"/>
                <a:ea typeface="ＭＳ Ｐゴシック" charset="0"/>
                <a:cs typeface="ＭＳ Ｐゴシック" charset="0"/>
              </a:rPr>
              <a:t> has been translated variously. </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At Adam</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(RSV) requires a slight change in the Hebrew and suggests a geographical place near the Jordan River. The presence of the word </a:t>
            </a:r>
            <a:r>
              <a:rPr lang="en-US" altLang="ja-JP" b="1" dirty="0">
                <a:latin typeface="Times New Roman" charset="0"/>
                <a:ea typeface="ＭＳ Ｐゴシック" charset="0"/>
                <a:cs typeface="ＭＳ Ｐゴシック" charset="0"/>
              </a:rPr>
              <a:t>there</a:t>
            </a:r>
            <a:r>
              <a:rPr lang="en-US" altLang="ja-JP" dirty="0">
                <a:latin typeface="Times New Roman" charset="0"/>
                <a:ea typeface="ＭＳ Ｐゴシック" charset="0"/>
                <a:cs typeface="ＭＳ Ｐゴシック" charset="0"/>
              </a:rPr>
              <a:t> in the next line, as well as references to other places in 6:8-9, might support this reading. </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Like men</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(KJV) takes the Hebrew </a:t>
            </a:r>
            <a:r>
              <a:rPr lang="en-US" altLang="ja-JP" i="1" dirty="0" err="1">
                <a:latin typeface="Times New Roman" charset="0"/>
                <a:ea typeface="ＭＳ Ｐゴシック" charset="0"/>
                <a:cs typeface="ＭＳ Ｐゴシック" charset="0"/>
              </a:rPr>
              <a:t>adam</a:t>
            </a:r>
            <a:r>
              <a:rPr lang="en-US" altLang="ja-JP" dirty="0">
                <a:latin typeface="Times New Roman" charset="0"/>
                <a:ea typeface="ＭＳ Ｐゴシック" charset="0"/>
                <a:cs typeface="ＭＳ Ｐゴシック" charset="0"/>
              </a:rPr>
              <a:t> in its widely attested generic sense, rather than as a proper name. In this case a comparison is made with fallen mankind, whose propensity to be unfaithful is well established (cf. Isa. 40:6-8, man</a:t>
            </a:r>
            <a:r>
              <a:rPr lang="fr-FR" dirty="0">
                <a:latin typeface="Times New Roman" charset="0"/>
                <a:ea typeface="ＭＳ Ｐゴシック" charset="0"/>
                <a:cs typeface="ＭＳ Ｐゴシック" charset="0"/>
              </a:rPr>
              <a:t>'</a:t>
            </a:r>
            <a:r>
              <a:rPr lang="en-US" dirty="0">
                <a:latin typeface="Times New Roman" charset="0"/>
                <a:ea typeface="ＭＳ Ｐゴシック" charset="0"/>
                <a:cs typeface="ＭＳ Ｐゴシック" charset="0"/>
              </a:rPr>
              <a:t>s </a:t>
            </a:r>
            <a:r>
              <a:rPr lang="en-US" i="1" dirty="0" err="1">
                <a:latin typeface="Times New Roman" charset="0"/>
                <a:ea typeface="ＭＳ Ｐゴシック" charset="0"/>
                <a:cs typeface="ＭＳ Ｐゴシック" charset="0"/>
              </a:rPr>
              <a:t>hesed</a:t>
            </a:r>
            <a:r>
              <a:rPr lang="en-US" altLang="ja-JP" dirty="0">
                <a:latin typeface="Times New Roman" charset="0"/>
                <a:ea typeface="ＭＳ Ｐゴシック" charset="0"/>
                <a:cs typeface="ＭＳ Ｐゴシック" charset="0"/>
              </a:rPr>
              <a:t>  [</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glory,</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Isa. 40:6] is as transitory as grass and flowers that wither in the sun). On the other hand, the NIV and the NASB suggest a comparison with the first man, Adam, who blatantly violated God</a:t>
            </a:r>
            <a:r>
              <a:rPr lang="fr-FR"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requirement by eating from the forbidden tree</a:t>
            </a:r>
            <a:r>
              <a:rPr lang="en-US"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 (BKC, 1:1394).</a:t>
            </a:r>
            <a:endParaRPr lang="en-US" dirty="0">
              <a:latin typeface="Times New Roman" charset="0"/>
              <a:ea typeface="ＭＳ Ｐゴシック" charset="0"/>
              <a:cs typeface="ＭＳ Ｐゴシック" charset="0"/>
            </a:endParaRPr>
          </a:p>
        </p:txBody>
      </p:sp>
      <p:sp>
        <p:nvSpPr>
          <p:cNvPr id="419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charset="0"/>
                <a:ea typeface="ＭＳ Ｐゴシック" charset="0"/>
                <a:cs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fld id="{6A4A1605-81C1-0646-9325-9095BCA9326E}" type="slidenum">
              <a:rPr lang="en-US" sz="1200">
                <a:solidFill>
                  <a:prstClr val="black"/>
                </a:solidFill>
              </a:rPr>
              <a:pPr/>
              <a:t>16</a:t>
            </a:fld>
            <a:endParaRPr lang="en-US" sz="120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CE464927-1B31-8446-A6FB-D8D63F7A906A}" type="slidenum">
              <a:rPr lang="en-US" sz="1200"/>
              <a:pPr/>
              <a:t>17</a:t>
            </a:fld>
            <a:endParaRPr lang="en-US" sz="120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DB3F7E0-4BC5-3C4D-B5C4-9E864044FF6F}" type="slidenum">
              <a:rPr lang="en-US" sz="1200"/>
              <a:pPr/>
              <a:t>18</a:t>
            </a:fld>
            <a:endParaRPr lang="en-US" sz="1200"/>
          </a:p>
        </p:txBody>
      </p:sp>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Times New Roman"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7"/>
          <p:cNvSpPr>
            <a:spLocks noGrp="1" noChangeArrowheads="1"/>
          </p:cNvSpPr>
          <p:nvPr>
            <p:ph type="sldNum" sz="quarter" idx="4294967295"/>
          </p:nvPr>
        </p:nvSpPr>
        <p:spPr bwMode="auto">
          <a:xfrm>
            <a:off x="3884613" y="8685213"/>
            <a:ext cx="2971800" cy="4572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type="none" w="lg" len="lg"/>
              </a14:hiddenLine>
            </a:ext>
          </a:extLst>
        </p:spPr>
        <p:txBody>
          <a:bodyPr/>
          <a:lstStyle>
            <a:lvl1pPr>
              <a:defRPr sz="1000">
                <a:solidFill>
                  <a:schemeClr val="tx1"/>
                </a:solidFill>
                <a:latin typeface="Arial" charset="0"/>
                <a:ea typeface="ＭＳ Ｐゴシック" charset="0"/>
                <a:cs typeface="ＭＳ Ｐゴシック" charset="0"/>
              </a:defRPr>
            </a:lvl1pPr>
            <a:lvl2pPr marL="742950" indent="-285750">
              <a:defRPr sz="1000">
                <a:solidFill>
                  <a:schemeClr val="tx1"/>
                </a:solidFill>
                <a:latin typeface="Arial" charset="0"/>
                <a:ea typeface="ＭＳ Ｐゴシック" charset="0"/>
              </a:defRPr>
            </a:lvl2pPr>
            <a:lvl3pPr marL="1143000" indent="-228600">
              <a:defRPr sz="1000">
                <a:solidFill>
                  <a:schemeClr val="tx1"/>
                </a:solidFill>
                <a:latin typeface="Arial" charset="0"/>
                <a:ea typeface="ＭＳ Ｐゴシック" charset="0"/>
              </a:defRPr>
            </a:lvl3pPr>
            <a:lvl4pPr marL="1600200" indent="-228600">
              <a:defRPr sz="1000">
                <a:solidFill>
                  <a:schemeClr val="tx1"/>
                </a:solidFill>
                <a:latin typeface="Arial" charset="0"/>
                <a:ea typeface="ＭＳ Ｐゴシック" charset="0"/>
              </a:defRPr>
            </a:lvl4pPr>
            <a:lvl5pPr marL="2057400" indent="-228600">
              <a:defRPr sz="1000">
                <a:solidFill>
                  <a:schemeClr val="tx1"/>
                </a:solidFill>
                <a:latin typeface="Arial" charset="0"/>
                <a:ea typeface="ＭＳ Ｐゴシック" charset="0"/>
              </a:defRPr>
            </a:lvl5pPr>
            <a:lvl6pPr marL="2514600" indent="-228600" eaLnBrk="0" fontAlgn="base" hangingPunct="0">
              <a:spcBef>
                <a:spcPct val="0"/>
              </a:spcBef>
              <a:spcAft>
                <a:spcPct val="0"/>
              </a:spcAft>
              <a:defRPr sz="1000">
                <a:solidFill>
                  <a:schemeClr val="tx1"/>
                </a:solidFill>
                <a:latin typeface="Arial" charset="0"/>
                <a:ea typeface="ＭＳ Ｐゴシック" charset="0"/>
              </a:defRPr>
            </a:lvl6pPr>
            <a:lvl7pPr marL="2971800" indent="-228600" eaLnBrk="0" fontAlgn="base" hangingPunct="0">
              <a:spcBef>
                <a:spcPct val="0"/>
              </a:spcBef>
              <a:spcAft>
                <a:spcPct val="0"/>
              </a:spcAft>
              <a:defRPr sz="1000">
                <a:solidFill>
                  <a:schemeClr val="tx1"/>
                </a:solidFill>
                <a:latin typeface="Arial" charset="0"/>
                <a:ea typeface="ＭＳ Ｐゴシック" charset="0"/>
              </a:defRPr>
            </a:lvl7pPr>
            <a:lvl8pPr marL="3429000" indent="-228600" eaLnBrk="0" fontAlgn="base" hangingPunct="0">
              <a:spcBef>
                <a:spcPct val="0"/>
              </a:spcBef>
              <a:spcAft>
                <a:spcPct val="0"/>
              </a:spcAft>
              <a:defRPr sz="1000">
                <a:solidFill>
                  <a:schemeClr val="tx1"/>
                </a:solidFill>
                <a:latin typeface="Arial" charset="0"/>
                <a:ea typeface="ＭＳ Ｐゴシック" charset="0"/>
              </a:defRPr>
            </a:lvl8pPr>
            <a:lvl9pPr marL="3886200" indent="-228600" eaLnBrk="0" fontAlgn="base" hangingPunct="0">
              <a:spcBef>
                <a:spcPct val="0"/>
              </a:spcBef>
              <a:spcAft>
                <a:spcPct val="0"/>
              </a:spcAft>
              <a:defRPr sz="1000">
                <a:solidFill>
                  <a:schemeClr val="tx1"/>
                </a:solidFill>
                <a:latin typeface="Arial" charset="0"/>
                <a:ea typeface="ＭＳ Ｐゴシック" charset="0"/>
              </a:defRPr>
            </a:lvl9pPr>
          </a:lstStyle>
          <a:p>
            <a:fld id="{CD65513B-9E42-FC43-A579-BAF2DFE3FBB3}" type="slidenum">
              <a:rPr lang="en-US" sz="1200">
                <a:solidFill>
                  <a:srgbClr val="000000"/>
                </a:solidFill>
                <a:latin typeface="Comic Sans MS" charset="0"/>
              </a:rPr>
              <a:pPr/>
              <a:t>19</a:t>
            </a:fld>
            <a:endParaRPr lang="en-US" sz="1200">
              <a:solidFill>
                <a:srgbClr val="000000"/>
              </a:solidFill>
              <a:latin typeface="Comic Sans MS" charset="0"/>
            </a:endParaRPr>
          </a:p>
        </p:txBody>
      </p:sp>
      <p:sp>
        <p:nvSpPr>
          <p:cNvPr id="5122" name="Rectangle 2"/>
          <p:cNvSpPr>
            <a:spLocks noGrp="1" noRot="1" noChangeAspect="1" noChangeArrowheads="1"/>
          </p:cNvSpPr>
          <p:nvPr>
            <p:ph type="sldImg"/>
          </p:nvPr>
        </p:nvSpPr>
        <p:spPr>
          <a:xfrm>
            <a:off x="1150938" y="692150"/>
            <a:ext cx="4556125" cy="3416300"/>
          </a:xfrm>
          <a:solidFill>
            <a:srgbClr val="FFFFFF"/>
          </a:solidFill>
          <a:ln/>
        </p:spPr>
      </p:sp>
      <p:sp>
        <p:nvSpPr>
          <p:cNvPr id="5123" name="Rectangle 3"/>
          <p:cNvSpPr>
            <a:spLocks noGrp="1" noChangeArrowheads="1"/>
          </p:cNvSpPr>
          <p:nvPr>
            <p:ph type="body" idx="1"/>
          </p:nvPr>
        </p:nvSpPr>
        <p:spPr>
          <a:solidFill>
            <a:srgbClr val="FFFFFF"/>
          </a:solidFill>
          <a:ln>
            <a:solidFill>
              <a:srgbClr val="000000"/>
            </a:solidFill>
          </a:ln>
        </p:spPr>
        <p:txBody>
          <a:bodyPr/>
          <a:lstStyle/>
          <a:p>
            <a:r>
              <a:rPr lang="en-US">
                <a:latin typeface="Times New Roman" charset="0"/>
              </a:rPr>
              <a:t>Slides 13 and 127 repeated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21</a:t>
            </a:fld>
            <a:endParaRPr lang="en-US" sz="1200">
              <a:solidFill>
                <a:srgbClr val="000000"/>
              </a:solidFill>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89" name="Rectangle 7"/>
          <p:cNvSpPr>
            <a:spLocks noGrp="1" noChangeArrowheads="1"/>
          </p:cNvSpPr>
          <p:nvPr>
            <p:ph type="sldNum" sz="quarter" idx="5"/>
          </p:nvPr>
        </p:nvSpPr>
        <p:spPr>
          <a:xfrm>
            <a:off x="3884613" y="8685213"/>
            <a:ext cx="2971800" cy="457200"/>
          </a:xfrm>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BA3FBF7B-F2C1-C44B-8232-747C0ED3C234}"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45090" name="Rectangle 2"/>
          <p:cNvSpPr>
            <a:spLocks noGrp="1" noRot="1" noChangeAspect="1" noChangeArrowheads="1"/>
          </p:cNvSpPr>
          <p:nvPr>
            <p:ph type="sldImg"/>
          </p:nvPr>
        </p:nvSpPr>
        <p:spPr>
          <a:solidFill>
            <a:srgbClr val="FFFFFF"/>
          </a:solidFill>
          <a:ln/>
        </p:spPr>
      </p:sp>
      <p:sp>
        <p:nvSpPr>
          <p:cNvPr id="345091"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lvl="3" eaLnBrk="1" hangingPunct="1">
              <a:spcBef>
                <a:spcPts val="1200"/>
              </a:spcBef>
              <a:spcAft>
                <a:spcPts val="300"/>
              </a:spcAft>
            </a:pP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013951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1"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E8D6314-62CF-694B-A0E8-330E8719FDC0}"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58402" name="Rectangle 2"/>
          <p:cNvSpPr>
            <a:spLocks noGrp="1" noRot="1" noChangeAspect="1" noChangeArrowheads="1"/>
          </p:cNvSpPr>
          <p:nvPr>
            <p:ph type="sldImg"/>
          </p:nvPr>
        </p:nvSpPr>
        <p:spPr>
          <a:solidFill>
            <a:srgbClr val="FFFFFF"/>
          </a:solidFill>
          <a:ln/>
        </p:spPr>
      </p:sp>
      <p:sp>
        <p:nvSpPr>
          <p:cNvPr id="358403" name="Rectangle 3"/>
          <p:cNvSpPr>
            <a:spLocks noGrp="1" noChangeArrowheads="1"/>
          </p:cNvSpPr>
          <p:nvPr>
            <p:ph type="body" idx="1"/>
          </p:nvPr>
        </p:nvSpPr>
        <p:spPr>
          <a:solidFill>
            <a:srgbClr val="FFFFFF"/>
          </a:solidFill>
          <a:ln>
            <a:solidFill>
              <a:srgbClr val="000000"/>
            </a:solidFill>
          </a:ln>
        </p:spPr>
        <p:txBody>
          <a:bodyPr/>
          <a:lstStyle/>
          <a:p>
            <a:pPr algn="just" eaLnBrk="1" hangingPunct="1"/>
            <a:r>
              <a:rPr lang="en-US" dirty="0">
                <a:latin typeface="Arial" charset="0"/>
                <a:ea typeface="ＭＳ Ｐゴシック" charset="0"/>
                <a:cs typeface="ＭＳ Ｐゴシック" charset="0"/>
              </a:rPr>
              <a:t>Our June 2019 church of 51 people stem from 11 different countries around the world: Australia (David &amp; Fiona), France (Aurelie), </a:t>
            </a:r>
            <a:r>
              <a:rPr lang="en-US" baseline="0" dirty="0">
                <a:latin typeface="Arial" charset="0"/>
                <a:ea typeface="ＭＳ Ｐゴシック" charset="0"/>
                <a:cs typeface="ＭＳ Ｐゴシック" charset="0"/>
              </a:rPr>
              <a:t>Korea (Grace Kim), </a:t>
            </a:r>
            <a:r>
              <a:rPr lang="en-US" dirty="0">
                <a:latin typeface="Arial" charset="0"/>
                <a:ea typeface="ＭＳ Ｐゴシック" charset="0"/>
                <a:cs typeface="ＭＳ Ｐゴシック" charset="0"/>
              </a:rPr>
              <a:t>India (Cynthia), </a:t>
            </a:r>
            <a:r>
              <a:rPr lang="en-US" baseline="0" dirty="0">
                <a:latin typeface="Arial" charset="0"/>
                <a:ea typeface="ＭＳ Ｐゴシック" charset="0"/>
                <a:cs typeface="ＭＳ Ｐゴシック" charset="0"/>
              </a:rPr>
              <a:t>Indonesia (</a:t>
            </a:r>
            <a:r>
              <a:rPr lang="en-US" dirty="0">
                <a:latin typeface="Arial" charset="0"/>
                <a:ea typeface="ＭＳ Ｐゴシック" charset="0"/>
                <a:cs typeface="ＭＳ Ｐゴシック" charset="0"/>
              </a:rPr>
              <a:t>Rena</a:t>
            </a:r>
            <a:r>
              <a:rPr lang="en-US" baseline="0" dirty="0">
                <a:latin typeface="Arial" charset="0"/>
                <a:ea typeface="ＭＳ Ｐゴシック" charset="0"/>
                <a:cs typeface="ＭＳ Ｐゴシック" charset="0"/>
              </a:rPr>
              <a:t>), Japan (Yoshie), </a:t>
            </a:r>
            <a:r>
              <a:rPr lang="en-US" dirty="0">
                <a:latin typeface="Arial" charset="0"/>
                <a:ea typeface="ＭＳ Ｐゴシック" charset="0"/>
                <a:cs typeface="ＭＳ Ｐゴシック" charset="0"/>
              </a:rPr>
              <a:t>Myanmar (Peng), Singapore (Albina), Thailand (Mae), UK (James &amp; Gabi), USA (Miriam).</a:t>
            </a: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a:latin typeface="Arial" charset="0"/>
              <a:ea typeface="ＭＳ Ｐゴシック" charset="0"/>
              <a:cs typeface="ＭＳ Ｐゴシック"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ea typeface="ＭＳ Ｐゴシック" charset="0"/>
                <a:cs typeface="ＭＳ Ｐゴシック" charset="0"/>
              </a:rPr>
              <a:t>This does not include people who have recently attended only once: Dowon (Korea)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ea typeface="ＭＳ Ｐゴシック" charset="0"/>
                <a:cs typeface="ＭＳ Ｐゴシック" charset="0"/>
              </a:rPr>
              <a:t>Nor does it include missionaries living back in their countries but still are members of CIC: Maple (Taiwan), Budmaa (Mongolia)</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a:latin typeface="Arial" charset="0"/>
                <a:ea typeface="ＭＳ Ｐゴシック" charset="0"/>
                <a:cs typeface="ＭＳ Ｐゴシック" charset="0"/>
              </a:rPr>
              <a:t>Previous: </a:t>
            </a:r>
            <a:r>
              <a:rPr lang="en-US" dirty="0">
                <a:latin typeface="Arial" charset="0"/>
                <a:ea typeface="ＭＳ Ｐゴシック" charset="0"/>
                <a:cs typeface="ＭＳ Ｐゴシック" charset="0"/>
              </a:rPr>
              <a:t>Canada</a:t>
            </a:r>
            <a:r>
              <a:rPr lang="en-US" baseline="0" dirty="0">
                <a:latin typeface="Arial" charset="0"/>
                <a:ea typeface="ＭＳ Ｐゴシック" charset="0"/>
                <a:cs typeface="ＭＳ Ｐゴシック" charset="0"/>
              </a:rPr>
              <a:t> (Gloria Lee), Ethiopia (Lele), Malaysia (Aston, </a:t>
            </a:r>
            <a:r>
              <a:rPr lang="en-US" dirty="0">
                <a:latin typeface="Arial" charset="0"/>
                <a:ea typeface="ＭＳ Ｐゴシック" charset="0"/>
                <a:cs typeface="ＭＳ Ｐゴシック" charset="0"/>
              </a:rPr>
              <a:t>Naomi</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Netherlands (Dies &amp; Desiree)</a:t>
            </a:r>
            <a:r>
              <a:rPr lang="en-US" baseline="0" dirty="0">
                <a:latin typeface="Arial" charset="0"/>
                <a:ea typeface="ＭＳ Ｐゴシック" charset="0"/>
                <a:cs typeface="ＭＳ Ｐゴシック" charset="0"/>
              </a:rPr>
              <a:t>, </a:t>
            </a:r>
            <a:r>
              <a:rPr lang="en-US" dirty="0">
                <a:latin typeface="Arial" charset="0"/>
                <a:ea typeface="ＭＳ Ｐゴシック" charset="0"/>
                <a:cs typeface="ＭＳ Ｐゴシック" charset="0"/>
              </a:rPr>
              <a:t>Philippines (Micah), South Africa (Melody),</a:t>
            </a:r>
          </a:p>
        </p:txBody>
      </p:sp>
    </p:spTree>
    <p:extLst>
      <p:ext uri="{BB962C8B-B14F-4D97-AF65-F5344CB8AC3E}">
        <p14:creationId xmlns:p14="http://schemas.microsoft.com/office/powerpoint/2010/main" val="1962101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3"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sq">
                <a:solidFill>
                  <a:srgbClr val="000000"/>
                </a:solidFill>
                <a:miter lim="800000"/>
                <a:headEnd type="none" w="sm" len="sm"/>
                <a:tailEnd type="none" w="sm" len="sm"/>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F6D6D7AD-8293-F342-AFE0-99D0E8A70A39}" type="slidenum">
              <a:rPr kumimoji="0" lang="en-US" sz="1200" b="0" i="0" u="none" strike="noStrike" kern="1200" cap="none" spc="0" normalizeH="0" baseline="0" noProof="0">
                <a:ln>
                  <a:noFill/>
                </a:ln>
                <a:solidFill>
                  <a:prstClr val="black"/>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Times New Roman" charset="0"/>
              <a:ea typeface="ＭＳ Ｐゴシック" charset="0"/>
            </a:endParaRPr>
          </a:p>
        </p:txBody>
      </p:sp>
      <p:sp>
        <p:nvSpPr>
          <p:cNvPr id="504834" name="Rectangle 2"/>
          <p:cNvSpPr>
            <a:spLocks noGrp="1" noRot="1" noChangeAspect="1" noChangeArrowheads="1"/>
          </p:cNvSpPr>
          <p:nvPr>
            <p:ph type="sldImg"/>
          </p:nvPr>
        </p:nvSpPr>
        <p:spPr>
          <a:solidFill>
            <a:srgbClr val="FFFFFF"/>
          </a:solidFill>
          <a:ln/>
        </p:spPr>
      </p:sp>
      <p:sp>
        <p:nvSpPr>
          <p:cNvPr id="504835"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dirty="0">
                <a:latin typeface="Times New Roman" charset="0"/>
                <a:ea typeface="ＭＳ Ｐゴシック" charset="0"/>
                <a:cs typeface="ＭＳ Ｐゴシック" charset="0"/>
              </a:rPr>
              <a:t>I</a:t>
            </a:r>
            <a:r>
              <a:rPr lang="mr-IN" altLang="ja-JP" dirty="0">
                <a:latin typeface="Times New Roman" charset="0"/>
                <a:ea typeface="ＭＳ Ｐゴシック" charset="0"/>
                <a:cs typeface="ＭＳ Ｐゴシック" charset="0"/>
              </a:rPr>
              <a:t>'</a:t>
            </a:r>
            <a:r>
              <a:rPr lang="en-US" altLang="ja-JP" dirty="0" err="1">
                <a:latin typeface="Times New Roman" charset="0"/>
                <a:ea typeface="ＭＳ Ｐゴシック" charset="0"/>
                <a:cs typeface="ＭＳ Ｐゴシック" charset="0"/>
              </a:rPr>
              <a:t>ve</a:t>
            </a:r>
            <a:r>
              <a:rPr lang="en-US" altLang="ja-JP" dirty="0">
                <a:latin typeface="Times New Roman" charset="0"/>
                <a:ea typeface="ＭＳ Ｐゴシック" charset="0"/>
                <a:cs typeface="ＭＳ Ｐゴシック" charset="0"/>
              </a:rPr>
              <a:t> served as a seminary professor with 30 other faculty at Singapore</a:t>
            </a:r>
            <a:r>
              <a:rPr lang="mr-IN" altLang="ja-JP" dirty="0">
                <a:latin typeface="Times New Roman" charset="0"/>
                <a:ea typeface="ＭＳ Ｐゴシック" charset="0"/>
                <a:cs typeface="ＭＳ Ｐゴシック" charset="0"/>
              </a:rPr>
              <a:t>'</a:t>
            </a:r>
            <a:r>
              <a:rPr lang="en-US" altLang="ja-JP" dirty="0">
                <a:latin typeface="Times New Roman" charset="0"/>
                <a:ea typeface="ＭＳ Ｐゴシック" charset="0"/>
                <a:cs typeface="ＭＳ Ｐゴシック" charset="0"/>
              </a:rPr>
              <a:t>s largest training school: Singapore Bible College</a:t>
            </a:r>
            <a:endParaRPr lang="en-US" dirty="0">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305471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7" name="Rectangle 7"/>
          <p:cNvSpPr>
            <a:spLocks noGrp="1" noChangeArrowheads="1"/>
          </p:cNvSpPr>
          <p:nvPr>
            <p:ph type="sldNum" sz="quarter" idx="5"/>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5F121D6-904E-BE4D-9CAD-E984C2EF1A83}"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362498" name="Rectangle 2"/>
          <p:cNvSpPr>
            <a:spLocks noGrp="1" noRot="1" noChangeAspect="1" noChangeArrowheads="1"/>
          </p:cNvSpPr>
          <p:nvPr>
            <p:ph type="sldImg"/>
          </p:nvPr>
        </p:nvSpPr>
        <p:spPr>
          <a:solidFill>
            <a:srgbClr val="FFFFFF"/>
          </a:solidFill>
          <a:ln/>
        </p:spPr>
      </p:sp>
      <p:sp>
        <p:nvSpPr>
          <p:cNvPr id="36249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a:latin typeface="Arial" charset="0"/>
                <a:ea typeface="ＭＳ Ｐゴシック" charset="0"/>
                <a:cs typeface="ＭＳ Ｐゴシック" charset="0"/>
              </a:rPr>
              <a:t>I</a:t>
            </a:r>
            <a:r>
              <a:rPr lang="fr-FR">
                <a:latin typeface="Arial" charset="0"/>
                <a:ea typeface="ＭＳ Ｐゴシック" charset="0"/>
                <a:cs typeface="ＭＳ Ｐゴシック" charset="0"/>
              </a:rPr>
              <a:t>'</a:t>
            </a:r>
            <a:r>
              <a:rPr lang="en-US">
                <a:latin typeface="Arial" charset="0"/>
                <a:ea typeface="ＭＳ Ｐゴシック" charset="0"/>
                <a:cs typeface="ＭＳ Ｐゴシック" charset="0"/>
              </a:rPr>
              <a:t>m also the director of the doctoral program at SBC that trains about 80 seminary professors and pastors throughout Asia in English and Chinese.  Generallly each year about 5 of them received their Doctor of Ministry degree.</a:t>
            </a:r>
          </a:p>
        </p:txBody>
      </p:sp>
    </p:spTree>
    <p:extLst>
      <p:ext uri="{BB962C8B-B14F-4D97-AF65-F5344CB8AC3E}">
        <p14:creationId xmlns:p14="http://schemas.microsoft.com/office/powerpoint/2010/main" val="2506559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6881" name="Rectangle 7"/>
          <p:cNvSpPr>
            <a:spLocks noGrp="1" noChangeArrowheads="1"/>
          </p:cNvSpPr>
          <p:nvPr>
            <p:ph type="sldNum" sz="quarter" idx="5"/>
          </p:nvPr>
        </p:nvSpPr>
        <p:spPr>
          <a:xfrm>
            <a:off x="3884613" y="8685213"/>
            <a:ext cx="2971800" cy="457200"/>
          </a:xfrm>
          <a:prstGeom prst="rect">
            <a:avLst/>
          </a:prstGeom>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0380CAD-754C-6A43-B9DA-D38F92BD1145}"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506882" name="Rectangle 2"/>
          <p:cNvSpPr>
            <a:spLocks noGrp="1" noRot="1" noChangeAspect="1" noChangeArrowheads="1" noTextEdit="1"/>
          </p:cNvSpPr>
          <p:nvPr>
            <p:ph type="sldImg"/>
          </p:nvPr>
        </p:nvSpPr>
        <p:spPr>
          <a:xfrm>
            <a:off x="1150938" y="692150"/>
            <a:ext cx="4556125" cy="3416300"/>
          </a:xfrm>
          <a:ln/>
        </p:spPr>
      </p:sp>
      <p:sp>
        <p:nvSpPr>
          <p:cNvPr id="506883" name="Rectangle 3"/>
          <p:cNvSpPr>
            <a:spLocks noGrp="1" noChangeArrowheads="1"/>
          </p:cNvSpPr>
          <p:nvPr>
            <p:ph type="body" idx="1"/>
          </p:nvPr>
        </p:nvSpPr>
        <p:spPr>
          <a:noFill/>
          <a:ln w="9525"/>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sq">
                <a:solidFill>
                  <a:srgbClr val="000000"/>
                </a:solidFill>
                <a:miter lim="800000"/>
                <a:headEnd type="none" w="sm" len="sm"/>
                <a:tailEnd type="none" w="sm" len="sm"/>
              </a14:hiddenLine>
            </a:ext>
          </a:extLst>
        </p:spPr>
        <p:txBody>
          <a:bodyPr/>
          <a:lstStyle/>
          <a:p>
            <a:pPr eaLnBrk="1" hangingPunct="1"/>
            <a:r>
              <a:rPr noProof="1">
                <a:latin typeface="Times New Roman" charset="0"/>
                <a:ea typeface="ＭＳ Ｐゴシック" charset="0"/>
                <a:cs typeface="ＭＳ Ｐゴシック" charset="0"/>
              </a:rPr>
              <a:t>I get to teach these leaders every book of the Bible in survey courses, plus backgrounds to both the OT and NT, three areas of theology, and how to preach.</a:t>
            </a:r>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908022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712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DEE2AD9-E53D-3B4C-9813-B7D9EC4601F8}"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517122" name="Rectangle 2"/>
          <p:cNvSpPr>
            <a:spLocks noGrp="1" noRot="1" noChangeAspect="1" noChangeArrowheads="1"/>
          </p:cNvSpPr>
          <p:nvPr>
            <p:ph type="sldImg"/>
          </p:nvPr>
        </p:nvSpPr>
        <p:spPr>
          <a:solidFill>
            <a:srgbClr val="FFFFFF"/>
          </a:solidFill>
          <a:ln/>
        </p:spPr>
      </p:sp>
      <p:sp>
        <p:nvSpPr>
          <p:cNvPr id="51712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xmlns="" val="1"/>
            </a:ext>
          </a:extLst>
        </p:spPr>
        <p:txBody>
          <a:bodyPr/>
          <a:lstStyle/>
          <a:p>
            <a:pPr eaLnBrk="1" hangingPunct="1"/>
            <a:endParaRPr lang="en-US" dirty="0">
              <a:latin typeface="Arial" charset="0"/>
              <a:ea typeface="ＭＳ Ｐゴシック" charset="0"/>
              <a:cs typeface="ＭＳ Ｐゴシック" charset="0"/>
            </a:endParaRPr>
          </a:p>
          <a:p>
            <a:pPr eaLnBrk="1" hangingPunct="1"/>
            <a:r>
              <a:rPr lang="en-US" dirty="0">
                <a:latin typeface="Arial" charset="0"/>
                <a:ea typeface="ＭＳ Ｐゴシック" charset="0"/>
                <a:cs typeface="ＭＳ Ｐゴシック" charset="0"/>
              </a:rPr>
              <a:t>From</a:t>
            </a:r>
            <a:r>
              <a:rPr lang="en-US" baseline="0" dirty="0">
                <a:latin typeface="Arial" charset="0"/>
                <a:ea typeface="ＭＳ Ｐゴシック" charset="0"/>
                <a:cs typeface="ＭＳ Ｐゴシック" charset="0"/>
              </a:rPr>
              <a:t> 1997-Dec 2019 God has seen fit to grant me the privilege to train pastors in 12 other countries on 67 trips.  Often pastors in the US team-teach with me on these trips. To help the poor, I avoid the wealthy countries where listeners can pay an honorarium but instead raise the funds to pay my own way and then teach for free.</a:t>
            </a:r>
            <a:endParaRPr lang="en-US"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17177958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Future (</a:t>
            </a:r>
            <a:r>
              <a:rPr lang="en-US" dirty="0" err="1">
                <a:latin typeface="Arial" charset="0"/>
                <a:ea typeface="ＭＳ Ｐゴシック" charset="0"/>
                <a:cs typeface="ＭＳ Ｐゴシック" charset="0"/>
              </a:rPr>
              <a:t>fu</a:t>
            </a:r>
            <a:r>
              <a:rPr lang="en-US" dirty="0">
                <a:latin typeface="Arial" charset="0"/>
                <a:ea typeface="ＭＳ Ｐゴシック" charset="0"/>
                <a:cs typeface="ＭＳ Ｐゴシック" charset="0"/>
              </a:rPr>
              <a:t>)</a:t>
            </a:r>
          </a:p>
          <a:p>
            <a:pPr eaLnBrk="1" hangingPunct="1"/>
            <a:r>
              <a:rPr lang="en-US" dirty="0">
                <a:latin typeface="Arial" charset="0"/>
                <a:ea typeface="ＭＳ Ｐゴシック" charset="0"/>
                <a:cs typeface="ＭＳ Ｐゴシック" charset="0"/>
              </a:rPr>
              <a:t>Eschatology</a:t>
            </a:r>
          </a:p>
        </p:txBody>
      </p:sp>
    </p:spTree>
    <p:extLst>
      <p:ext uri="{BB962C8B-B14F-4D97-AF65-F5344CB8AC3E}">
        <p14:creationId xmlns:p14="http://schemas.microsoft.com/office/powerpoint/2010/main" val="34575030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sz="2400">
                <a:solidFill>
                  <a:schemeClr val="tx1"/>
                </a:solidFill>
                <a:latin typeface="Tahoma" charset="0"/>
                <a:ea typeface="ＭＳ Ｐゴシック" charset="0"/>
                <a:cs typeface="ＭＳ Ｐゴシック" charset="0"/>
              </a:defRPr>
            </a:lvl1pPr>
            <a:lvl2pPr marL="742950" indent="-285750">
              <a:defRPr sz="2400">
                <a:solidFill>
                  <a:schemeClr val="tx1"/>
                </a:solidFill>
                <a:latin typeface="Tahoma" charset="0"/>
                <a:ea typeface="ＭＳ Ｐゴシック" charset="0"/>
              </a:defRPr>
            </a:lvl2pPr>
            <a:lvl3pPr marL="1143000" indent="-228600">
              <a:defRPr sz="2400">
                <a:solidFill>
                  <a:schemeClr val="tx1"/>
                </a:solidFill>
                <a:latin typeface="Tahoma" charset="0"/>
                <a:ea typeface="ＭＳ Ｐゴシック" charset="0"/>
              </a:defRPr>
            </a:lvl3pPr>
            <a:lvl4pPr marL="1600200" indent="-228600">
              <a:defRPr sz="2400">
                <a:solidFill>
                  <a:schemeClr val="tx1"/>
                </a:solidFill>
                <a:latin typeface="Tahoma" charset="0"/>
                <a:ea typeface="ＭＳ Ｐゴシック" charset="0"/>
              </a:defRPr>
            </a:lvl4pPr>
            <a:lvl5pPr marL="2057400" indent="-228600">
              <a:defRPr sz="2400">
                <a:solidFill>
                  <a:schemeClr val="tx1"/>
                </a:solidFill>
                <a:latin typeface="Tahoma" charset="0"/>
                <a:ea typeface="ＭＳ Ｐゴシック" charset="0"/>
              </a:defRPr>
            </a:lvl5pPr>
            <a:lvl6pPr marL="2514600" indent="-228600" eaLnBrk="0" fontAlgn="base" hangingPunct="0">
              <a:spcBef>
                <a:spcPct val="0"/>
              </a:spcBef>
              <a:spcAft>
                <a:spcPct val="0"/>
              </a:spcAft>
              <a:defRPr sz="2400">
                <a:solidFill>
                  <a:schemeClr val="tx1"/>
                </a:solidFill>
                <a:latin typeface="Tahoma" charset="0"/>
                <a:ea typeface="ＭＳ Ｐゴシック" charset="0"/>
              </a:defRPr>
            </a:lvl6pPr>
            <a:lvl7pPr marL="2971800" indent="-228600" eaLnBrk="0" fontAlgn="base" hangingPunct="0">
              <a:spcBef>
                <a:spcPct val="0"/>
              </a:spcBef>
              <a:spcAft>
                <a:spcPct val="0"/>
              </a:spcAft>
              <a:defRPr sz="2400">
                <a:solidFill>
                  <a:schemeClr val="tx1"/>
                </a:solidFill>
                <a:latin typeface="Tahoma" charset="0"/>
                <a:ea typeface="ＭＳ Ｐゴシック" charset="0"/>
              </a:defRPr>
            </a:lvl7pPr>
            <a:lvl8pPr marL="3429000" indent="-228600" eaLnBrk="0" fontAlgn="base" hangingPunct="0">
              <a:spcBef>
                <a:spcPct val="0"/>
              </a:spcBef>
              <a:spcAft>
                <a:spcPct val="0"/>
              </a:spcAft>
              <a:defRPr sz="2400">
                <a:solidFill>
                  <a:schemeClr val="tx1"/>
                </a:solidFill>
                <a:latin typeface="Tahoma" charset="0"/>
                <a:ea typeface="ＭＳ Ｐゴシック" charset="0"/>
              </a:defRPr>
            </a:lvl8pPr>
            <a:lvl9pPr marL="3886200" indent="-228600" eaLnBrk="0" fontAlgn="base" hangingPunct="0">
              <a:spcBef>
                <a:spcPct val="0"/>
              </a:spcBef>
              <a:spcAft>
                <a:spcPct val="0"/>
              </a:spcAft>
              <a:defRPr sz="2400">
                <a:solidFill>
                  <a:schemeClr val="tx1"/>
                </a:solidFill>
                <a:latin typeface="Tahoma" charset="0"/>
                <a:ea typeface="ＭＳ Ｐゴシック" charset="0"/>
              </a:defRPr>
            </a:lvl9pPr>
          </a:lstStyle>
          <a:p>
            <a:fld id="{D8B2F6AB-BCEE-9741-B030-EE24CC1BFDA6}" type="slidenum">
              <a:rPr lang="en-US" sz="1200">
                <a:solidFill>
                  <a:prstClr val="black"/>
                </a:solidFill>
              </a:rPr>
              <a:pPr/>
              <a:t>11</a:t>
            </a:fld>
            <a:endParaRPr lang="en-US" sz="1200">
              <a:solidFill>
                <a:prstClr val="black"/>
              </a:solidFill>
            </a:endParaRPr>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CF7FAA3-5C7A-0A47-9676-7E9B08A03B10}" type="slidenum">
              <a:rPr lang="en-US"/>
              <a:pPr>
                <a:defRPr/>
              </a:pPr>
              <a:t>‹#›</a:t>
            </a:fld>
            <a:endParaRPr lang="en-US"/>
          </a:p>
        </p:txBody>
      </p:sp>
    </p:spTree>
    <p:extLst>
      <p:ext uri="{BB962C8B-B14F-4D97-AF65-F5344CB8AC3E}">
        <p14:creationId xmlns:p14="http://schemas.microsoft.com/office/powerpoint/2010/main" val="3194366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609600"/>
            <a:ext cx="180975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609600"/>
            <a:ext cx="527685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345D4C-CB14-B444-9DBB-F6FAEBC795E6}" type="slidenum">
              <a:rPr lang="en-US"/>
              <a:pPr>
                <a:defRPr/>
              </a:pPr>
              <a:t>‹#›</a:t>
            </a:fld>
            <a:endParaRPr lang="en-US"/>
          </a:p>
        </p:txBody>
      </p:sp>
    </p:spTree>
    <p:extLst>
      <p:ext uri="{BB962C8B-B14F-4D97-AF65-F5344CB8AC3E}">
        <p14:creationId xmlns:p14="http://schemas.microsoft.com/office/powerpoint/2010/main" val="38855100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FBCB09F6-1969-2D43-8296-05F1FAFCAEE9}" type="slidenum">
              <a:rPr lang="en-US"/>
              <a:pPr>
                <a:defRPr/>
              </a:pPr>
              <a:t>‹#›</a:t>
            </a:fld>
            <a:endParaRPr lang="en-US"/>
          </a:p>
        </p:txBody>
      </p:sp>
    </p:spTree>
    <p:extLst>
      <p:ext uri="{BB962C8B-B14F-4D97-AF65-F5344CB8AC3E}">
        <p14:creationId xmlns:p14="http://schemas.microsoft.com/office/powerpoint/2010/main" val="327603048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2997E859-6D2B-4842-8540-5FB09A3FCECD}" type="slidenum">
              <a:rPr lang="en-US"/>
              <a:pPr>
                <a:defRPr/>
              </a:pPr>
              <a:t>‹#›</a:t>
            </a:fld>
            <a:endParaRPr lang="en-US"/>
          </a:p>
        </p:txBody>
      </p:sp>
    </p:spTree>
    <p:extLst>
      <p:ext uri="{BB962C8B-B14F-4D97-AF65-F5344CB8AC3E}">
        <p14:creationId xmlns:p14="http://schemas.microsoft.com/office/powerpoint/2010/main" val="3276764945"/>
      </p:ext>
    </p:extLst>
  </p:cSld>
  <p:clrMapOvr>
    <a:masterClrMapping/>
  </p:clrMapOvr>
  <p:transition spd="med">
    <p:randomBar dir="vert"/>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365AC834-915D-E247-9DFE-221EF70DD69F}" type="slidenum">
              <a:rPr lang="en-US"/>
              <a:pPr>
                <a:defRPr/>
              </a:pPr>
              <a:t>‹#›</a:t>
            </a:fld>
            <a:endParaRPr lang="en-US"/>
          </a:p>
        </p:txBody>
      </p:sp>
    </p:spTree>
    <p:extLst>
      <p:ext uri="{BB962C8B-B14F-4D97-AF65-F5344CB8AC3E}">
        <p14:creationId xmlns:p14="http://schemas.microsoft.com/office/powerpoint/2010/main" val="3524351763"/>
      </p:ext>
    </p:extLst>
  </p:cSld>
  <p:clrMapOvr>
    <a:masterClrMapping/>
  </p:clrMapOvr>
  <p:transition spd="med">
    <p:randomBar dir="vert"/>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D14EFDF0-62EF-474A-B67C-77C14F59B7CD}" type="slidenum">
              <a:rPr lang="en-US"/>
              <a:pPr>
                <a:defRPr/>
              </a:pPr>
              <a:t>‹#›</a:t>
            </a:fld>
            <a:endParaRPr lang="en-US"/>
          </a:p>
        </p:txBody>
      </p:sp>
    </p:spTree>
    <p:extLst>
      <p:ext uri="{BB962C8B-B14F-4D97-AF65-F5344CB8AC3E}">
        <p14:creationId xmlns:p14="http://schemas.microsoft.com/office/powerpoint/2010/main" val="2935509819"/>
      </p:ext>
    </p:extLst>
  </p:cSld>
  <p:clrMapOvr>
    <a:masterClrMapping/>
  </p:clrMapOvr>
  <p:transition spd="med">
    <p:randomBar dir="vert"/>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BE286F4-4F20-4546-AB3D-6C798423913B}" type="slidenum">
              <a:rPr lang="en-US"/>
              <a:pPr>
                <a:defRPr/>
              </a:pPr>
              <a:t>‹#›</a:t>
            </a:fld>
            <a:endParaRPr lang="en-US"/>
          </a:p>
        </p:txBody>
      </p:sp>
    </p:spTree>
    <p:extLst>
      <p:ext uri="{BB962C8B-B14F-4D97-AF65-F5344CB8AC3E}">
        <p14:creationId xmlns:p14="http://schemas.microsoft.com/office/powerpoint/2010/main" val="3127842898"/>
      </p:ext>
    </p:extLst>
  </p:cSld>
  <p:clrMapOvr>
    <a:masterClrMapping/>
  </p:clrMapOvr>
  <p:transition spd="med">
    <p:randomBar dir="vert"/>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8F9FC373-B2E2-3D40-9F71-09E6100848D3}" type="slidenum">
              <a:rPr lang="en-US"/>
              <a:pPr>
                <a:defRPr/>
              </a:pPr>
              <a:t>‹#›</a:t>
            </a:fld>
            <a:endParaRPr lang="en-US"/>
          </a:p>
        </p:txBody>
      </p:sp>
    </p:spTree>
    <p:extLst>
      <p:ext uri="{BB962C8B-B14F-4D97-AF65-F5344CB8AC3E}">
        <p14:creationId xmlns:p14="http://schemas.microsoft.com/office/powerpoint/2010/main" val="1776507876"/>
      </p:ext>
    </p:extLst>
  </p:cSld>
  <p:clrMapOvr>
    <a:masterClrMapping/>
  </p:clrMapOvr>
  <p:transition spd="med">
    <p:randomBar dir="vert"/>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06BBE4CD-9575-9A40-95E7-FDC85A8A69B5}" type="slidenum">
              <a:rPr lang="en-US"/>
              <a:pPr>
                <a:defRPr/>
              </a:pPr>
              <a:t>‹#›</a:t>
            </a:fld>
            <a:endParaRPr lang="en-US"/>
          </a:p>
        </p:txBody>
      </p:sp>
    </p:spTree>
    <p:extLst>
      <p:ext uri="{BB962C8B-B14F-4D97-AF65-F5344CB8AC3E}">
        <p14:creationId xmlns:p14="http://schemas.microsoft.com/office/powerpoint/2010/main" val="2632537676"/>
      </p:ext>
    </p:extLst>
  </p:cSld>
  <p:clrMapOvr>
    <a:masterClrMapping/>
  </p:clrMapOvr>
  <p:transition spd="med">
    <p:randomBar dir="vert"/>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0EFA73A-0C54-3B41-BE92-C6866499EDAE}" type="slidenum">
              <a:rPr lang="en-US"/>
              <a:pPr>
                <a:defRPr/>
              </a:pPr>
              <a:t>‹#›</a:t>
            </a:fld>
            <a:endParaRPr lang="en-US"/>
          </a:p>
        </p:txBody>
      </p:sp>
    </p:spTree>
    <p:extLst>
      <p:ext uri="{BB962C8B-B14F-4D97-AF65-F5344CB8AC3E}">
        <p14:creationId xmlns:p14="http://schemas.microsoft.com/office/powerpoint/2010/main" val="2577703641"/>
      </p:ext>
    </p:extLst>
  </p:cSld>
  <p:clrMapOvr>
    <a:masterClrMapping/>
  </p:clrMapOvr>
  <p:transition spd="med">
    <p:randomBar dir="vert"/>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7A65F41-E8FE-6441-AE81-6FC7CECDAB5A}" type="slidenum">
              <a:rPr lang="en-US"/>
              <a:pPr>
                <a:defRPr/>
              </a:pPr>
              <a:t>‹#›</a:t>
            </a:fld>
            <a:endParaRPr lang="en-US"/>
          </a:p>
        </p:txBody>
      </p:sp>
    </p:spTree>
    <p:extLst>
      <p:ext uri="{BB962C8B-B14F-4D97-AF65-F5344CB8AC3E}">
        <p14:creationId xmlns:p14="http://schemas.microsoft.com/office/powerpoint/2010/main" val="2318232048"/>
      </p:ext>
    </p:extLst>
  </p:cSld>
  <p:clrMapOvr>
    <a:masterClrMapping/>
  </p:clrMapOvr>
  <p:transition spd="med">
    <p:randomBar dir="vert"/>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5AF95528-4EFC-EC41-BBBF-574B868B074A}" type="slidenum">
              <a:rPr lang="en-US"/>
              <a:pPr>
                <a:defRPr/>
              </a:pPr>
              <a:t>‹#›</a:t>
            </a:fld>
            <a:endParaRPr lang="en-US"/>
          </a:p>
        </p:txBody>
      </p:sp>
    </p:spTree>
    <p:extLst>
      <p:ext uri="{BB962C8B-B14F-4D97-AF65-F5344CB8AC3E}">
        <p14:creationId xmlns:p14="http://schemas.microsoft.com/office/powerpoint/2010/main" val="4125444270"/>
      </p:ext>
    </p:extLst>
  </p:cSld>
  <p:clrMapOvr>
    <a:masterClrMapping/>
  </p:clrMapOvr>
  <p:transition spd="med">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4514" name="Rectangle 2"/>
          <p:cNvSpPr>
            <a:spLocks noGrp="1" noChangeArrowheads="1"/>
          </p:cNvSpPr>
          <p:nvPr>
            <p:ph type="ctrTitle"/>
          </p:nvPr>
        </p:nvSpPr>
        <p:spPr>
          <a:xfrm>
            <a:off x="685800" y="2286000"/>
            <a:ext cx="7772400" cy="1143000"/>
          </a:xfrm>
        </p:spPr>
        <p:txBody>
          <a:bodyPr/>
          <a:lstStyle>
            <a:lvl1pPr>
              <a:defRPr sz="4400"/>
            </a:lvl1pPr>
          </a:lstStyle>
          <a:p>
            <a:r>
              <a:rPr lang="en-US"/>
              <a:t>Click to edit Master title style</a:t>
            </a:r>
          </a:p>
        </p:txBody>
      </p:sp>
      <p:sp>
        <p:nvSpPr>
          <p:cNvPr id="64515" name="Rectangle 3"/>
          <p:cNvSpPr>
            <a:spLocks noGrp="1" noChangeArrowheads="1"/>
          </p:cNvSpPr>
          <p:nvPr>
            <p:ph type="subTitle" idx="1"/>
          </p:nvPr>
        </p:nvSpPr>
        <p:spPr>
          <a:xfrm>
            <a:off x="2436813" y="3886200"/>
            <a:ext cx="4267200" cy="2057400"/>
          </a:xfrm>
        </p:spPr>
        <p:txBody>
          <a:bodyPr/>
          <a:lstStyle>
            <a:lvl1pPr marL="0" indent="0" algn="ctr">
              <a:buFont typeface="Monotype Sorts" pitchFamily="-111" charset="2"/>
              <a:buNone/>
              <a:defRPr sz="2800"/>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523B520-1E5C-E04E-B6BC-304E775497CC}" type="slidenum">
              <a:rPr lang="en-US"/>
              <a:pPr>
                <a:defRPr/>
              </a:pPr>
              <a:t>‹#›</a:t>
            </a:fld>
            <a:endParaRPr lang="en-US"/>
          </a:p>
        </p:txBody>
      </p:sp>
    </p:spTree>
    <p:extLst>
      <p:ext uri="{BB962C8B-B14F-4D97-AF65-F5344CB8AC3E}">
        <p14:creationId xmlns:p14="http://schemas.microsoft.com/office/powerpoint/2010/main" val="660701892"/>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403F9A86-C789-8C4B-ADF9-1948F1A92A33}" type="slidenum">
              <a:rPr lang="en-US"/>
              <a:pPr>
                <a:defRPr/>
              </a:pPr>
              <a:t>‹#›</a:t>
            </a:fld>
            <a:endParaRPr lang="en-US"/>
          </a:p>
        </p:txBody>
      </p:sp>
    </p:spTree>
    <p:extLst>
      <p:ext uri="{BB962C8B-B14F-4D97-AF65-F5344CB8AC3E}">
        <p14:creationId xmlns:p14="http://schemas.microsoft.com/office/powerpoint/2010/main" val="725658605"/>
      </p:ext>
    </p:extLst>
  </p:cSld>
  <p:clrMapOvr>
    <a:masterClrMapping/>
  </p:clrMapOvr>
  <p:transition spd="med">
    <p:randomBar dir="vert"/>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lnSpc>
                <a:spcPct val="90000"/>
              </a:lnSpc>
              <a:spcBef>
                <a:spcPct val="20000"/>
              </a:spcBef>
              <a:buFontTx/>
              <a:buChar char="•"/>
              <a:defRPr kumimoji="1" b="1"/>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lnSpc>
                <a:spcPct val="90000"/>
              </a:lnSpc>
              <a:spcBef>
                <a:spcPct val="20000"/>
              </a:spcBef>
              <a:buFontTx/>
              <a:buChar char="•"/>
              <a:defRPr kumimoji="1" b="1"/>
            </a:lvl1pPr>
          </a:lstStyle>
          <a:p>
            <a:pPr>
              <a:defRPr/>
            </a:pPr>
            <a:fld id="{66718BB9-7B56-4842-BA87-948D9B94374B}" type="slidenum">
              <a:rPr lang="en-US"/>
              <a:pPr>
                <a:defRPr/>
              </a:pPr>
              <a:t>‹#›</a:t>
            </a:fld>
            <a:endParaRPr lang="en-US"/>
          </a:p>
        </p:txBody>
      </p:sp>
    </p:spTree>
    <p:extLst>
      <p:ext uri="{BB962C8B-B14F-4D97-AF65-F5344CB8AC3E}">
        <p14:creationId xmlns:p14="http://schemas.microsoft.com/office/powerpoint/2010/main" val="58407828"/>
      </p:ext>
    </p:extLst>
  </p:cSld>
  <p:clrMapOvr>
    <a:masterClrMapping/>
  </p:clrMapOvr>
  <p:transition spd="med">
    <p:randomBar dir="vert"/>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E8D361DC-EC87-B949-946C-0E6568EEC020}" type="slidenum">
              <a:rPr lang="en-US"/>
              <a:pPr>
                <a:defRPr/>
              </a:pPr>
              <a:t>‹#›</a:t>
            </a:fld>
            <a:endParaRPr lang="en-US"/>
          </a:p>
        </p:txBody>
      </p:sp>
    </p:spTree>
    <p:extLst>
      <p:ext uri="{BB962C8B-B14F-4D97-AF65-F5344CB8AC3E}">
        <p14:creationId xmlns:p14="http://schemas.microsoft.com/office/powerpoint/2010/main" val="223763157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F36CF214-0029-5145-B7D9-1AD3DE546FC3}" type="slidenum">
              <a:rPr lang="en-US"/>
              <a:pPr>
                <a:defRPr/>
              </a:pPr>
              <a:t>‹#›</a:t>
            </a:fld>
            <a:endParaRPr lang="en-US"/>
          </a:p>
        </p:txBody>
      </p:sp>
    </p:spTree>
    <p:extLst>
      <p:ext uri="{BB962C8B-B14F-4D97-AF65-F5344CB8AC3E}">
        <p14:creationId xmlns:p14="http://schemas.microsoft.com/office/powerpoint/2010/main" val="2354322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0EF8BAD1-C988-AF45-90DA-FEDA1C9782AF}" type="slidenum">
              <a:rPr lang="en-US"/>
              <a:pPr>
                <a:defRPr/>
              </a:pPr>
              <a:t>‹#›</a:t>
            </a:fld>
            <a:endParaRPr lang="en-US"/>
          </a:p>
        </p:txBody>
      </p:sp>
    </p:spTree>
    <p:extLst>
      <p:ext uri="{BB962C8B-B14F-4D97-AF65-F5344CB8AC3E}">
        <p14:creationId xmlns:p14="http://schemas.microsoft.com/office/powerpoint/2010/main" val="265872299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B936A6B5-5683-A348-8287-BDE0B5F760F4}" type="slidenum">
              <a:rPr lang="en-US"/>
              <a:pPr>
                <a:defRPr/>
              </a:pPr>
              <a:t>‹#›</a:t>
            </a:fld>
            <a:endParaRPr lang="en-US"/>
          </a:p>
        </p:txBody>
      </p:sp>
    </p:spTree>
    <p:extLst>
      <p:ext uri="{BB962C8B-B14F-4D97-AF65-F5344CB8AC3E}">
        <p14:creationId xmlns:p14="http://schemas.microsoft.com/office/powerpoint/2010/main" val="424953332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DB32643E-F11D-2746-BFF5-8FBD58D4FC5B}" type="slidenum">
              <a:rPr lang="en-US"/>
              <a:pPr>
                <a:defRPr/>
              </a:pPr>
              <a:t>‹#›</a:t>
            </a:fld>
            <a:endParaRPr lang="en-US"/>
          </a:p>
        </p:txBody>
      </p:sp>
    </p:spTree>
    <p:extLst>
      <p:ext uri="{BB962C8B-B14F-4D97-AF65-F5344CB8AC3E}">
        <p14:creationId xmlns:p14="http://schemas.microsoft.com/office/powerpoint/2010/main" val="420231545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1DAFBB99-11F7-C74C-B5CB-A38110C4EF56}" type="slidenum">
              <a:rPr lang="en-US"/>
              <a:pPr>
                <a:defRPr/>
              </a:pPr>
              <a:t>‹#›</a:t>
            </a:fld>
            <a:endParaRPr lang="en-US"/>
          </a:p>
        </p:txBody>
      </p:sp>
    </p:spTree>
    <p:extLst>
      <p:ext uri="{BB962C8B-B14F-4D97-AF65-F5344CB8AC3E}">
        <p14:creationId xmlns:p14="http://schemas.microsoft.com/office/powerpoint/2010/main" val="326796838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DA416B12-381F-574C-8C8E-19D5E222D5BE}" type="slidenum">
              <a:rPr lang="en-US"/>
              <a:pPr>
                <a:defRPr/>
              </a:pPr>
              <a:t>‹#›</a:t>
            </a:fld>
            <a:endParaRPr lang="en-US"/>
          </a:p>
        </p:txBody>
      </p:sp>
    </p:spTree>
    <p:extLst>
      <p:ext uri="{BB962C8B-B14F-4D97-AF65-F5344CB8AC3E}">
        <p14:creationId xmlns:p14="http://schemas.microsoft.com/office/powerpoint/2010/main" val="2022873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56A72C84-35EC-6144-877F-DC9301F7843E}" type="slidenum">
              <a:rPr lang="en-US"/>
              <a:pPr>
                <a:defRPr/>
              </a:pPr>
              <a:t>‹#›</a:t>
            </a:fld>
            <a:endParaRPr lang="en-US"/>
          </a:p>
        </p:txBody>
      </p:sp>
    </p:spTree>
    <p:extLst>
      <p:ext uri="{BB962C8B-B14F-4D97-AF65-F5344CB8AC3E}">
        <p14:creationId xmlns:p14="http://schemas.microsoft.com/office/powerpoint/2010/main" val="2675505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1685324-1714-944F-8C7F-E94F247052CD}" type="slidenum">
              <a:rPr lang="en-US"/>
              <a:pPr>
                <a:defRPr/>
              </a:pPr>
              <a:t>‹#›</a:t>
            </a:fld>
            <a:endParaRPr lang="en-US"/>
          </a:p>
        </p:txBody>
      </p:sp>
    </p:spTree>
    <p:extLst>
      <p:ext uri="{BB962C8B-B14F-4D97-AF65-F5344CB8AC3E}">
        <p14:creationId xmlns:p14="http://schemas.microsoft.com/office/powerpoint/2010/main" val="352779513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3EC94394-CAEA-8349-8AC5-F7BF3922E97C}" type="slidenum">
              <a:rPr lang="en-US"/>
              <a:pPr>
                <a:defRPr/>
              </a:pPr>
              <a:t>‹#›</a:t>
            </a:fld>
            <a:endParaRPr lang="en-US"/>
          </a:p>
        </p:txBody>
      </p:sp>
    </p:spTree>
    <p:extLst>
      <p:ext uri="{BB962C8B-B14F-4D97-AF65-F5344CB8AC3E}">
        <p14:creationId xmlns:p14="http://schemas.microsoft.com/office/powerpoint/2010/main" val="271538726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976C61F8-41F0-9546-B645-64E4266A324C}" type="slidenum">
              <a:rPr lang="en-US"/>
              <a:pPr>
                <a:defRPr/>
              </a:pPr>
              <a:t>‹#›</a:t>
            </a:fld>
            <a:endParaRPr lang="en-US"/>
          </a:p>
        </p:txBody>
      </p:sp>
    </p:spTree>
    <p:extLst>
      <p:ext uri="{BB962C8B-B14F-4D97-AF65-F5344CB8AC3E}">
        <p14:creationId xmlns:p14="http://schemas.microsoft.com/office/powerpoint/2010/main" val="110324063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749B9AA7-15FC-E94A-AAA4-8CFAF6977AE3}" type="slidenum">
              <a:rPr lang="en-US"/>
              <a:pPr>
                <a:defRPr/>
              </a:pPr>
              <a:t>‹#›</a:t>
            </a:fld>
            <a:endParaRPr lang="en-US"/>
          </a:p>
        </p:txBody>
      </p:sp>
    </p:spTree>
    <p:extLst>
      <p:ext uri="{BB962C8B-B14F-4D97-AF65-F5344CB8AC3E}">
        <p14:creationId xmlns:p14="http://schemas.microsoft.com/office/powerpoint/2010/main" val="13913797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Content Placeholder 2"/>
          <p:cNvSpPr>
            <a:spLocks noGrp="1"/>
          </p:cNvSpPr>
          <p:nvPr>
            <p:ph sz="quarter" idx="1"/>
          </p:nvPr>
        </p:nvSpPr>
        <p:spPr>
          <a:xfrm>
            <a:off x="6858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981200"/>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85800" y="4114800"/>
            <a:ext cx="77724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atin typeface="Times New Roman" charset="0"/>
                <a:ea typeface="ＭＳ Ｐゴシック"/>
              </a:defRPr>
            </a:lvl1pPr>
          </a:lstStyle>
          <a:p>
            <a:pPr>
              <a:defRPr/>
            </a:pPr>
            <a:endParaRPr lang="en-US"/>
          </a:p>
        </p:txBody>
      </p:sp>
      <p:sp>
        <p:nvSpPr>
          <p:cNvPr id="7" name="Rectangle 5"/>
          <p:cNvSpPr>
            <a:spLocks noGrp="1" noChangeArrowheads="1"/>
          </p:cNvSpPr>
          <p:nvPr>
            <p:ph type="ftr" sz="quarter" idx="11"/>
          </p:nvPr>
        </p:nvSpPr>
        <p:spPr/>
        <p:txBody>
          <a:bodyPr/>
          <a:lstStyle>
            <a:lvl1pPr>
              <a:defRPr>
                <a:latin typeface="Times New Roman" charset="0"/>
                <a:ea typeface="ＭＳ Ｐゴシック"/>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atin typeface="Times New Roman" charset="0"/>
                <a:ea typeface="ＭＳ Ｐゴシック"/>
              </a:defRPr>
            </a:lvl1pPr>
          </a:lstStyle>
          <a:p>
            <a:pPr>
              <a:defRPr/>
            </a:pPr>
            <a:fld id="{3714162A-6733-EA46-80A5-F047D30DCDAE}" type="slidenum">
              <a:rPr lang="en-US"/>
              <a:pPr>
                <a:defRPr/>
              </a:pPr>
              <a:t>‹#›</a:t>
            </a:fld>
            <a:endParaRPr lang="en-US"/>
          </a:p>
        </p:txBody>
      </p:sp>
    </p:spTree>
    <p:extLst>
      <p:ext uri="{BB962C8B-B14F-4D97-AF65-F5344CB8AC3E}">
        <p14:creationId xmlns:p14="http://schemas.microsoft.com/office/powerpoint/2010/main" val="34944064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8" name="Freeform 6"/>
            <p:cNvSpPr>
              <a:spLocks/>
            </p:cNvSpPr>
            <p:nvPr/>
          </p:nvSpPr>
          <p:spPr bwMode="hidden">
            <a:xfrm>
              <a:off x="4038" y="3577"/>
              <a:ext cx="1720" cy="65"/>
            </a:xfrm>
            <a:custGeom>
              <a:avLst/>
              <a:gdLst>
                <a:gd name="T0" fmla="*/ 1614 w 1722"/>
                <a:gd name="T1" fmla="*/ 33 h 66"/>
                <a:gd name="T2" fmla="*/ 1614 w 1722"/>
                <a:gd name="T3" fmla="*/ 33 h 66"/>
                <a:gd name="T4" fmla="*/ 0 w 1722"/>
                <a:gd name="T5" fmla="*/ 0 h 66"/>
                <a:gd name="T6" fmla="*/ 0 w 1722"/>
                <a:gd name="T7" fmla="*/ 33 h 66"/>
                <a:gd name="T8" fmla="*/ 1614 w 1722"/>
                <a:gd name="T9" fmla="*/ 33 h 66"/>
                <a:gd name="T10" fmla="*/ 161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0" name="Freeform 8"/>
            <p:cNvSpPr>
              <a:spLocks/>
            </p:cNvSpPr>
            <p:nvPr/>
          </p:nvSpPr>
          <p:spPr bwMode="hidden">
            <a:xfrm>
              <a:off x="4784" y="3702"/>
              <a:ext cx="974" cy="101"/>
            </a:xfrm>
            <a:custGeom>
              <a:avLst/>
              <a:gdLst>
                <a:gd name="T0" fmla="*/ 921 w 975"/>
                <a:gd name="T1" fmla="*/ 48 h 101"/>
                <a:gd name="T2" fmla="*/ 921 w 975"/>
                <a:gd name="T3" fmla="*/ 0 h 101"/>
                <a:gd name="T4" fmla="*/ 0 w 975"/>
                <a:gd name="T5" fmla="*/ 24 h 101"/>
                <a:gd name="T6" fmla="*/ 0 w 975"/>
                <a:gd name="T7" fmla="*/ 101 h 101"/>
                <a:gd name="T8" fmla="*/ 921 w 975"/>
                <a:gd name="T9" fmla="*/ 48 h 101"/>
                <a:gd name="T10" fmla="*/ 92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1" name="Freeform 9"/>
            <p:cNvSpPr>
              <a:spLocks/>
            </p:cNvSpPr>
            <p:nvPr/>
          </p:nvSpPr>
          <p:spPr bwMode="hidden">
            <a:xfrm>
              <a:off x="3619" y="3815"/>
              <a:ext cx="2139" cy="198"/>
            </a:xfrm>
            <a:custGeom>
              <a:avLst/>
              <a:gdLst>
                <a:gd name="T0" fmla="*/ 2033 w 2141"/>
                <a:gd name="T1" fmla="*/ 0 h 198"/>
                <a:gd name="T2" fmla="*/ 0 w 2141"/>
                <a:gd name="T3" fmla="*/ 156 h 198"/>
                <a:gd name="T4" fmla="*/ 0 w 2141"/>
                <a:gd name="T5" fmla="*/ 198 h 198"/>
                <a:gd name="T6" fmla="*/ 2033 w 2141"/>
                <a:gd name="T7" fmla="*/ 0 h 198"/>
                <a:gd name="T8" fmla="*/ 20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 name="Freeform 11"/>
            <p:cNvSpPr>
              <a:spLocks/>
            </p:cNvSpPr>
            <p:nvPr/>
          </p:nvSpPr>
          <p:spPr bwMode="hidden">
            <a:xfrm>
              <a:off x="2097" y="4043"/>
              <a:ext cx="2514" cy="276"/>
            </a:xfrm>
            <a:custGeom>
              <a:avLst/>
              <a:gdLst>
                <a:gd name="T0" fmla="*/ 2045 w 2517"/>
                <a:gd name="T1" fmla="*/ 276 h 276"/>
                <a:gd name="T2" fmla="*/ 2355 w 2517"/>
                <a:gd name="T3" fmla="*/ 204 h 276"/>
                <a:gd name="T4" fmla="*/ 2098 w 2517"/>
                <a:gd name="T5" fmla="*/ 0 h 276"/>
                <a:gd name="T6" fmla="*/ 0 w 2517"/>
                <a:gd name="T7" fmla="*/ 276 h 276"/>
                <a:gd name="T8" fmla="*/ 2045 w 2517"/>
                <a:gd name="T9" fmla="*/ 276 h 276"/>
                <a:gd name="T10" fmla="*/ 204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5" name="Freeform 13"/>
            <p:cNvSpPr>
              <a:spLocks/>
            </p:cNvSpPr>
            <p:nvPr/>
          </p:nvSpPr>
          <p:spPr bwMode="hidden">
            <a:xfrm>
              <a:off x="5030" y="3151"/>
              <a:ext cx="728" cy="240"/>
            </a:xfrm>
            <a:custGeom>
              <a:avLst/>
              <a:gdLst>
                <a:gd name="T0" fmla="*/ 675 w 729"/>
                <a:gd name="T1" fmla="*/ 240 h 240"/>
                <a:gd name="T2" fmla="*/ 0 w 729"/>
                <a:gd name="T3" fmla="*/ 0 h 240"/>
                <a:gd name="T4" fmla="*/ 0 w 729"/>
                <a:gd name="T5" fmla="*/ 6 h 240"/>
                <a:gd name="T6" fmla="*/ 675 w 729"/>
                <a:gd name="T7" fmla="*/ 240 h 240"/>
                <a:gd name="T8" fmla="*/ 67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 name="Freeform 15"/>
            <p:cNvSpPr>
              <a:spLocks/>
            </p:cNvSpPr>
            <p:nvPr/>
          </p:nvSpPr>
          <p:spPr bwMode="hidden">
            <a:xfrm>
              <a:off x="5030" y="3049"/>
              <a:ext cx="728" cy="318"/>
            </a:xfrm>
            <a:custGeom>
              <a:avLst/>
              <a:gdLst>
                <a:gd name="T0" fmla="*/ 675 w 729"/>
                <a:gd name="T1" fmla="*/ 318 h 318"/>
                <a:gd name="T2" fmla="*/ 675 w 729"/>
                <a:gd name="T3" fmla="*/ 312 h 318"/>
                <a:gd name="T4" fmla="*/ 0 w 729"/>
                <a:gd name="T5" fmla="*/ 0 h 318"/>
                <a:gd name="T6" fmla="*/ 0 w 729"/>
                <a:gd name="T7" fmla="*/ 54 h 318"/>
                <a:gd name="T8" fmla="*/ 675 w 729"/>
                <a:gd name="T9" fmla="*/ 318 h 318"/>
                <a:gd name="T10" fmla="*/ 67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5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5092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25092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a:t>Click to edit Master subtitle style</a:t>
            </a:r>
          </a:p>
        </p:txBody>
      </p:sp>
      <p:sp>
        <p:nvSpPr>
          <p:cNvPr id="44" name="Rectangle 44"/>
          <p:cNvSpPr>
            <a:spLocks noGrp="1" noChangeArrowheads="1"/>
          </p:cNvSpPr>
          <p:nvPr>
            <p:ph type="dt" sz="quarter" idx="10"/>
          </p:nvPr>
        </p:nvSpPr>
        <p:spPr/>
        <p:txBody>
          <a:bodyPr/>
          <a:lstStyle>
            <a:lvl1pPr algn="ctr">
              <a:defRPr b="1">
                <a:latin typeface="Arial"/>
                <a:ea typeface="ＭＳ Ｐゴシック"/>
              </a:defRPr>
            </a:lvl1pPr>
          </a:lstStyle>
          <a:p>
            <a:pPr>
              <a:defRPr/>
            </a:pPr>
            <a:endParaRPr lang="en-US"/>
          </a:p>
        </p:txBody>
      </p:sp>
      <p:sp>
        <p:nvSpPr>
          <p:cNvPr id="4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115F27B7-F7D8-554F-8CEF-D31F0005C0A2}" type="slidenum">
              <a:rPr lang="en-US"/>
              <a:pPr>
                <a:defRPr/>
              </a:pPr>
              <a:t>‹#›</a:t>
            </a:fld>
            <a:endParaRPr lang="en-US"/>
          </a:p>
        </p:txBody>
      </p:sp>
    </p:spTree>
    <p:extLst>
      <p:ext uri="{BB962C8B-B14F-4D97-AF65-F5344CB8AC3E}">
        <p14:creationId xmlns:p14="http://schemas.microsoft.com/office/powerpoint/2010/main" val="34084525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C62A4D37-6D7E-D44E-9103-D611F0ED5498}" type="slidenum">
              <a:rPr lang="en-US"/>
              <a:pPr>
                <a:defRPr/>
              </a:pPr>
              <a:t>‹#›</a:t>
            </a:fld>
            <a:endParaRPr lang="en-US"/>
          </a:p>
        </p:txBody>
      </p:sp>
    </p:spTree>
    <p:extLst>
      <p:ext uri="{BB962C8B-B14F-4D97-AF65-F5344CB8AC3E}">
        <p14:creationId xmlns:p14="http://schemas.microsoft.com/office/powerpoint/2010/main" val="23571226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4F8A4805-485B-E249-B2B3-E2024527E6A8}" type="slidenum">
              <a:rPr lang="en-US"/>
              <a:pPr>
                <a:defRPr/>
              </a:pPr>
              <a:t>‹#›</a:t>
            </a:fld>
            <a:endParaRPr lang="en-US"/>
          </a:p>
        </p:txBody>
      </p:sp>
    </p:spTree>
    <p:extLst>
      <p:ext uri="{BB962C8B-B14F-4D97-AF65-F5344CB8AC3E}">
        <p14:creationId xmlns:p14="http://schemas.microsoft.com/office/powerpoint/2010/main" val="14103234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DCB11EF-7A50-C44D-AD6D-D5774FE7AF37}" type="slidenum">
              <a:rPr lang="en-US"/>
              <a:pPr>
                <a:defRPr/>
              </a:pPr>
              <a:t>‹#›</a:t>
            </a:fld>
            <a:endParaRPr lang="en-US"/>
          </a:p>
        </p:txBody>
      </p:sp>
    </p:spTree>
    <p:extLst>
      <p:ext uri="{BB962C8B-B14F-4D97-AF65-F5344CB8AC3E}">
        <p14:creationId xmlns:p14="http://schemas.microsoft.com/office/powerpoint/2010/main" val="108495789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8"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9"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FBDF6545-186C-A442-A08E-6136B74609F0}" type="slidenum">
              <a:rPr lang="en-US"/>
              <a:pPr>
                <a:defRPr/>
              </a:pPr>
              <a:t>‹#›</a:t>
            </a:fld>
            <a:endParaRPr lang="en-US"/>
          </a:p>
        </p:txBody>
      </p:sp>
    </p:spTree>
    <p:extLst>
      <p:ext uri="{BB962C8B-B14F-4D97-AF65-F5344CB8AC3E}">
        <p14:creationId xmlns:p14="http://schemas.microsoft.com/office/powerpoint/2010/main" val="245642349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4"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5"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C913880B-FDAF-DD4F-9C19-D936A5A61B35}" type="slidenum">
              <a:rPr lang="en-US"/>
              <a:pPr>
                <a:defRPr/>
              </a:pPr>
              <a:t>‹#›</a:t>
            </a:fld>
            <a:endParaRPr lang="en-US"/>
          </a:p>
        </p:txBody>
      </p:sp>
    </p:spTree>
    <p:extLst>
      <p:ext uri="{BB962C8B-B14F-4D97-AF65-F5344CB8AC3E}">
        <p14:creationId xmlns:p14="http://schemas.microsoft.com/office/powerpoint/2010/main" val="27155898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58EB6B-C4EE-A442-9C95-D4808D97E7E3}" type="slidenum">
              <a:rPr lang="en-US"/>
              <a:pPr>
                <a:defRPr/>
              </a:pPr>
              <a:t>‹#›</a:t>
            </a:fld>
            <a:endParaRPr lang="en-US"/>
          </a:p>
        </p:txBody>
      </p:sp>
    </p:spTree>
    <p:extLst>
      <p:ext uri="{BB962C8B-B14F-4D97-AF65-F5344CB8AC3E}">
        <p14:creationId xmlns:p14="http://schemas.microsoft.com/office/powerpoint/2010/main" val="196309479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3"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3D1A7FFB-A845-B44D-A286-360B09EEF58B}" type="slidenum">
              <a:rPr lang="en-US"/>
              <a:pPr>
                <a:defRPr/>
              </a:pPr>
              <a:t>‹#›</a:t>
            </a:fld>
            <a:endParaRPr lang="en-US"/>
          </a:p>
        </p:txBody>
      </p:sp>
    </p:spTree>
    <p:extLst>
      <p:ext uri="{BB962C8B-B14F-4D97-AF65-F5344CB8AC3E}">
        <p14:creationId xmlns:p14="http://schemas.microsoft.com/office/powerpoint/2010/main" val="204860823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CA79EAF-C55B-7842-8E51-7158B23DD353}" type="slidenum">
              <a:rPr lang="en-US"/>
              <a:pPr>
                <a:defRPr/>
              </a:pPr>
              <a:t>‹#›</a:t>
            </a:fld>
            <a:endParaRPr lang="en-US"/>
          </a:p>
        </p:txBody>
      </p:sp>
    </p:spTree>
    <p:extLst>
      <p:ext uri="{BB962C8B-B14F-4D97-AF65-F5344CB8AC3E}">
        <p14:creationId xmlns:p14="http://schemas.microsoft.com/office/powerpoint/2010/main" val="10640335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8AE0AD5-47E4-BD49-8AF8-E39AF75FAFAE}" type="slidenum">
              <a:rPr lang="en-US"/>
              <a:pPr>
                <a:defRPr/>
              </a:pPr>
              <a:t>‹#›</a:t>
            </a:fld>
            <a:endParaRPr lang="en-US"/>
          </a:p>
        </p:txBody>
      </p:sp>
    </p:spTree>
    <p:extLst>
      <p:ext uri="{BB962C8B-B14F-4D97-AF65-F5344CB8AC3E}">
        <p14:creationId xmlns:p14="http://schemas.microsoft.com/office/powerpoint/2010/main" val="20105051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FC8EAD8-3FFE-ED4A-8ADF-12E495E90F73}" type="slidenum">
              <a:rPr lang="en-US"/>
              <a:pPr>
                <a:defRPr/>
              </a:pPr>
              <a:t>‹#›</a:t>
            </a:fld>
            <a:endParaRPr lang="en-US"/>
          </a:p>
        </p:txBody>
      </p:sp>
    </p:spTree>
    <p:extLst>
      <p:ext uri="{BB962C8B-B14F-4D97-AF65-F5344CB8AC3E}">
        <p14:creationId xmlns:p14="http://schemas.microsoft.com/office/powerpoint/2010/main" val="241041140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93BF56D8-C456-C940-BC3C-363AA7063F20}" type="slidenum">
              <a:rPr lang="en-US"/>
              <a:pPr>
                <a:defRPr/>
              </a:pPr>
              <a:t>‹#›</a:t>
            </a:fld>
            <a:endParaRPr lang="en-US"/>
          </a:p>
        </p:txBody>
      </p:sp>
    </p:spTree>
    <p:extLst>
      <p:ext uri="{BB962C8B-B14F-4D97-AF65-F5344CB8AC3E}">
        <p14:creationId xmlns:p14="http://schemas.microsoft.com/office/powerpoint/2010/main" val="1573264858"/>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22626" name="Rectangle 1026"/>
          <p:cNvSpPr>
            <a:spLocks noGrp="1" noChangeArrowheads="1"/>
          </p:cNvSpPr>
          <p:nvPr>
            <p:ph type="ctrTitle"/>
          </p:nvPr>
        </p:nvSpPr>
        <p:spPr>
          <a:xfrm>
            <a:off x="1752600" y="1828800"/>
            <a:ext cx="6400800" cy="1905000"/>
          </a:xfrm>
        </p:spPr>
        <p:txBody>
          <a:bodyPr/>
          <a:lstStyle>
            <a:lvl1pPr>
              <a:defRPr sz="5400"/>
            </a:lvl1pPr>
          </a:lstStyle>
          <a:p>
            <a:r>
              <a:rPr lang="en-US"/>
              <a:t>Click to edit Master title style</a:t>
            </a:r>
          </a:p>
        </p:txBody>
      </p:sp>
      <p:sp>
        <p:nvSpPr>
          <p:cNvPr id="922627" name="Rectangle 1027"/>
          <p:cNvSpPr>
            <a:spLocks noGrp="1" noChangeArrowheads="1"/>
          </p:cNvSpPr>
          <p:nvPr>
            <p:ph type="subTitle" idx="1"/>
          </p:nvPr>
        </p:nvSpPr>
        <p:spPr>
          <a:xfrm>
            <a:off x="2249488" y="4191000"/>
            <a:ext cx="5408612" cy="1752600"/>
          </a:xfrm>
        </p:spPr>
        <p:txBody>
          <a:bodyPr/>
          <a:lstStyle>
            <a:lvl1pPr marL="0" indent="0" algn="ctr">
              <a:buFont typeface="Wingdings" pitchFamily="-109" charset="2"/>
              <a:buNone/>
              <a:defRPr sz="2800"/>
            </a:lvl1pPr>
          </a:lstStyle>
          <a:p>
            <a:r>
              <a:rPr lang="en-US"/>
              <a:t>Click to edit Master subtitle style</a:t>
            </a:r>
          </a:p>
        </p:txBody>
      </p:sp>
      <p:sp>
        <p:nvSpPr>
          <p:cNvPr id="4" name="Rectangle 1028"/>
          <p:cNvSpPr>
            <a:spLocks noGrp="1" noChangeArrowheads="1"/>
          </p:cNvSpPr>
          <p:nvPr>
            <p:ph type="dt" sz="half" idx="10"/>
          </p:nvPr>
        </p:nvSpPr>
        <p:spPr>
          <a:xfrm>
            <a:off x="685800" y="6248400"/>
            <a:ext cx="1905000" cy="457200"/>
          </a:xfrm>
        </p:spPr>
        <p:txBody>
          <a:bodyPr/>
          <a:lstStyle>
            <a:lvl1pPr>
              <a:defRPr/>
            </a:lvl1pPr>
          </a:lstStyle>
          <a:p>
            <a:pPr>
              <a:defRPr/>
            </a:pPr>
            <a:endParaRPr lang="en-US"/>
          </a:p>
        </p:txBody>
      </p:sp>
      <p:sp>
        <p:nvSpPr>
          <p:cNvPr id="5" name="Rectangle 1029"/>
          <p:cNvSpPr>
            <a:spLocks noGrp="1" noChangeArrowheads="1"/>
          </p:cNvSpPr>
          <p:nvPr>
            <p:ph type="ftr" sz="quarter" idx="11"/>
          </p:nvPr>
        </p:nvSpPr>
        <p:spPr>
          <a:xfrm>
            <a:off x="3124200" y="6248400"/>
            <a:ext cx="3276600" cy="457200"/>
          </a:xfrm>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a:xfrm>
            <a:off x="6934200" y="6248400"/>
            <a:ext cx="1905000" cy="457200"/>
          </a:xfrm>
        </p:spPr>
        <p:txBody>
          <a:bodyPr/>
          <a:lstStyle>
            <a:lvl1pPr>
              <a:defRPr/>
            </a:lvl1pPr>
          </a:lstStyle>
          <a:p>
            <a:pPr>
              <a:defRPr/>
            </a:pPr>
            <a:fld id="{572F3A46-0821-0F47-BC2C-6694E41C2028}" type="slidenum">
              <a:rPr lang="en-US"/>
              <a:pPr>
                <a:defRPr/>
              </a:pPr>
              <a:t>‹#›</a:t>
            </a:fld>
            <a:endParaRPr lang="en-US"/>
          </a:p>
        </p:txBody>
      </p:sp>
    </p:spTree>
    <p:extLst>
      <p:ext uri="{BB962C8B-B14F-4D97-AF65-F5344CB8AC3E}">
        <p14:creationId xmlns:p14="http://schemas.microsoft.com/office/powerpoint/2010/main" val="325410619"/>
      </p:ext>
    </p:extLst>
  </p:cSld>
  <p:clrMapOvr>
    <a:masterClrMapping/>
  </p:clrMapOv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3227E552-0C97-2C48-BCA9-205C2AF46A52}" type="slidenum">
              <a:rPr lang="en-US"/>
              <a:pPr>
                <a:defRPr/>
              </a:pPr>
              <a:t>‹#›</a:t>
            </a:fld>
            <a:endParaRPr lang="en-US"/>
          </a:p>
        </p:txBody>
      </p:sp>
    </p:spTree>
    <p:extLst>
      <p:ext uri="{BB962C8B-B14F-4D97-AF65-F5344CB8AC3E}">
        <p14:creationId xmlns:p14="http://schemas.microsoft.com/office/powerpoint/2010/main" val="953299844"/>
      </p:ext>
    </p:extLst>
  </p:cSld>
  <p:clrMapOvr>
    <a:masterClrMapping/>
  </p:clrMapOvr>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4AD43375-28E5-FD47-AB88-FC7AA516821E}" type="slidenum">
              <a:rPr lang="en-US"/>
              <a:pPr>
                <a:defRPr/>
              </a:pPr>
              <a:t>‹#›</a:t>
            </a:fld>
            <a:endParaRPr lang="en-US"/>
          </a:p>
        </p:txBody>
      </p:sp>
    </p:spTree>
    <p:extLst>
      <p:ext uri="{BB962C8B-B14F-4D97-AF65-F5344CB8AC3E}">
        <p14:creationId xmlns:p14="http://schemas.microsoft.com/office/powerpoint/2010/main" val="831082032"/>
      </p:ext>
    </p:extLst>
  </p:cSld>
  <p:clrMapOvr>
    <a:masterClrMapping/>
  </p:clrMapOvr>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478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029200" y="2667000"/>
            <a:ext cx="34290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lgn="l">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B1356484-D6D8-AD4C-9C0E-C338B041B0FE}" type="slidenum">
              <a:rPr lang="en-US"/>
              <a:pPr>
                <a:defRPr/>
              </a:pPr>
              <a:t>‹#›</a:t>
            </a:fld>
            <a:endParaRPr lang="en-US"/>
          </a:p>
        </p:txBody>
      </p:sp>
    </p:spTree>
    <p:extLst>
      <p:ext uri="{BB962C8B-B14F-4D97-AF65-F5344CB8AC3E}">
        <p14:creationId xmlns:p14="http://schemas.microsoft.com/office/powerpoint/2010/main" val="4163697242"/>
      </p:ext>
    </p:extLst>
  </p:cSld>
  <p:clrMapOvr>
    <a:masterClrMapping/>
  </p:clrMapOvr>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28"/>
          <p:cNvSpPr>
            <a:spLocks noGrp="1" noChangeArrowheads="1"/>
          </p:cNvSpPr>
          <p:nvPr>
            <p:ph type="dt" sz="half" idx="10"/>
          </p:nvPr>
        </p:nvSpPr>
        <p:spPr/>
        <p:txBody>
          <a:bodyPr/>
          <a:lstStyle>
            <a:lvl1pPr>
              <a:defRPr/>
            </a:lvl1pPr>
          </a:lstStyle>
          <a:p>
            <a:pPr>
              <a:defRPr/>
            </a:pPr>
            <a:endParaRPr lang="en-US"/>
          </a:p>
        </p:txBody>
      </p:sp>
      <p:sp>
        <p:nvSpPr>
          <p:cNvPr id="8" name="Rectangle 1029"/>
          <p:cNvSpPr>
            <a:spLocks noGrp="1" noChangeArrowheads="1"/>
          </p:cNvSpPr>
          <p:nvPr>
            <p:ph type="ftr" sz="quarter" idx="11"/>
          </p:nvPr>
        </p:nvSpPr>
        <p:spPr/>
        <p:txBody>
          <a:bodyPr/>
          <a:lstStyle>
            <a:lvl1pPr algn="l">
              <a:defRPr/>
            </a:lvl1pPr>
          </a:lstStyle>
          <a:p>
            <a:pPr>
              <a:defRPr/>
            </a:pPr>
            <a:endParaRPr lang="en-US"/>
          </a:p>
        </p:txBody>
      </p:sp>
      <p:sp>
        <p:nvSpPr>
          <p:cNvPr id="9" name="Rectangle 1030"/>
          <p:cNvSpPr>
            <a:spLocks noGrp="1" noChangeArrowheads="1"/>
          </p:cNvSpPr>
          <p:nvPr>
            <p:ph type="sldNum" sz="quarter" idx="12"/>
          </p:nvPr>
        </p:nvSpPr>
        <p:spPr/>
        <p:txBody>
          <a:bodyPr/>
          <a:lstStyle>
            <a:lvl1pPr>
              <a:defRPr/>
            </a:lvl1pPr>
          </a:lstStyle>
          <a:p>
            <a:pPr>
              <a:defRPr/>
            </a:pPr>
            <a:fld id="{8525BA08-4325-2A49-8F17-CB36CFEC8B1C}" type="slidenum">
              <a:rPr lang="en-US"/>
              <a:pPr>
                <a:defRPr/>
              </a:pPr>
              <a:t>‹#›</a:t>
            </a:fld>
            <a:endParaRPr lang="en-US"/>
          </a:p>
        </p:txBody>
      </p:sp>
    </p:spTree>
    <p:extLst>
      <p:ext uri="{BB962C8B-B14F-4D97-AF65-F5344CB8AC3E}">
        <p14:creationId xmlns:p14="http://schemas.microsoft.com/office/powerpoint/2010/main" val="38053183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5908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B666E76-DAAD-CF42-A1BC-559B5526DF63}" type="slidenum">
              <a:rPr lang="en-US"/>
              <a:pPr>
                <a:defRPr/>
              </a:pPr>
              <a:t>‹#›</a:t>
            </a:fld>
            <a:endParaRPr lang="en-US"/>
          </a:p>
        </p:txBody>
      </p:sp>
    </p:spTree>
    <p:extLst>
      <p:ext uri="{BB962C8B-B14F-4D97-AF65-F5344CB8AC3E}">
        <p14:creationId xmlns:p14="http://schemas.microsoft.com/office/powerpoint/2010/main" val="381585555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28"/>
          <p:cNvSpPr>
            <a:spLocks noGrp="1" noChangeArrowheads="1"/>
          </p:cNvSpPr>
          <p:nvPr>
            <p:ph type="dt" sz="half" idx="10"/>
          </p:nvPr>
        </p:nvSpPr>
        <p:spPr/>
        <p:txBody>
          <a:bodyPr/>
          <a:lstStyle>
            <a:lvl1pPr>
              <a:defRPr/>
            </a:lvl1pPr>
          </a:lstStyle>
          <a:p>
            <a:pPr>
              <a:defRPr/>
            </a:pPr>
            <a:endParaRPr lang="en-US"/>
          </a:p>
        </p:txBody>
      </p:sp>
      <p:sp>
        <p:nvSpPr>
          <p:cNvPr id="4" name="Rectangle 1029"/>
          <p:cNvSpPr>
            <a:spLocks noGrp="1" noChangeArrowheads="1"/>
          </p:cNvSpPr>
          <p:nvPr>
            <p:ph type="ftr" sz="quarter" idx="11"/>
          </p:nvPr>
        </p:nvSpPr>
        <p:spPr/>
        <p:txBody>
          <a:bodyPr/>
          <a:lstStyle>
            <a:lvl1pPr algn="l">
              <a:defRPr/>
            </a:lvl1pPr>
          </a:lstStyle>
          <a:p>
            <a:pPr>
              <a:defRPr/>
            </a:pPr>
            <a:endParaRPr lang="en-US"/>
          </a:p>
        </p:txBody>
      </p:sp>
      <p:sp>
        <p:nvSpPr>
          <p:cNvPr id="5" name="Rectangle 1030"/>
          <p:cNvSpPr>
            <a:spLocks noGrp="1" noChangeArrowheads="1"/>
          </p:cNvSpPr>
          <p:nvPr>
            <p:ph type="sldNum" sz="quarter" idx="12"/>
          </p:nvPr>
        </p:nvSpPr>
        <p:spPr/>
        <p:txBody>
          <a:bodyPr/>
          <a:lstStyle>
            <a:lvl1pPr>
              <a:defRPr/>
            </a:lvl1pPr>
          </a:lstStyle>
          <a:p>
            <a:pPr>
              <a:defRPr/>
            </a:pPr>
            <a:fld id="{E47E3018-3F42-414E-9577-851D4BC46275}" type="slidenum">
              <a:rPr lang="en-US"/>
              <a:pPr>
                <a:defRPr/>
              </a:pPr>
              <a:t>‹#›</a:t>
            </a:fld>
            <a:endParaRPr lang="en-US"/>
          </a:p>
        </p:txBody>
      </p:sp>
    </p:spTree>
    <p:extLst>
      <p:ext uri="{BB962C8B-B14F-4D97-AF65-F5344CB8AC3E}">
        <p14:creationId xmlns:p14="http://schemas.microsoft.com/office/powerpoint/2010/main" val="1848902074"/>
      </p:ext>
    </p:extLst>
  </p:cSld>
  <p:clrMapOvr>
    <a:masterClrMapping/>
  </p:clrMapOvr>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8"/>
          <p:cNvSpPr>
            <a:spLocks noGrp="1" noChangeArrowheads="1"/>
          </p:cNvSpPr>
          <p:nvPr>
            <p:ph type="dt" sz="half" idx="10"/>
          </p:nvPr>
        </p:nvSpPr>
        <p:spPr/>
        <p:txBody>
          <a:bodyPr/>
          <a:lstStyle>
            <a:lvl1pPr>
              <a:defRPr/>
            </a:lvl1pPr>
          </a:lstStyle>
          <a:p>
            <a:pPr>
              <a:defRPr/>
            </a:pPr>
            <a:endParaRPr lang="en-US"/>
          </a:p>
        </p:txBody>
      </p:sp>
      <p:sp>
        <p:nvSpPr>
          <p:cNvPr id="3" name="Rectangle 1029"/>
          <p:cNvSpPr>
            <a:spLocks noGrp="1" noChangeArrowheads="1"/>
          </p:cNvSpPr>
          <p:nvPr>
            <p:ph type="ftr" sz="quarter" idx="11"/>
          </p:nvPr>
        </p:nvSpPr>
        <p:spPr/>
        <p:txBody>
          <a:bodyPr/>
          <a:lstStyle>
            <a:lvl1pPr algn="l">
              <a:defRPr/>
            </a:lvl1pPr>
          </a:lstStyle>
          <a:p>
            <a:pPr>
              <a:defRPr/>
            </a:pPr>
            <a:endParaRPr lang="en-US"/>
          </a:p>
        </p:txBody>
      </p:sp>
      <p:sp>
        <p:nvSpPr>
          <p:cNvPr id="4" name="Rectangle 1030"/>
          <p:cNvSpPr>
            <a:spLocks noGrp="1" noChangeArrowheads="1"/>
          </p:cNvSpPr>
          <p:nvPr>
            <p:ph type="sldNum" sz="quarter" idx="12"/>
          </p:nvPr>
        </p:nvSpPr>
        <p:spPr/>
        <p:txBody>
          <a:bodyPr/>
          <a:lstStyle>
            <a:lvl1pPr>
              <a:defRPr/>
            </a:lvl1pPr>
          </a:lstStyle>
          <a:p>
            <a:pPr>
              <a:defRPr/>
            </a:pPr>
            <a:fld id="{D6604D93-8A0D-824E-9490-B24562CDB1E1}" type="slidenum">
              <a:rPr lang="en-US"/>
              <a:pPr>
                <a:defRPr/>
              </a:pPr>
              <a:t>‹#›</a:t>
            </a:fld>
            <a:endParaRPr lang="en-US"/>
          </a:p>
        </p:txBody>
      </p:sp>
    </p:spTree>
    <p:extLst>
      <p:ext uri="{BB962C8B-B14F-4D97-AF65-F5344CB8AC3E}">
        <p14:creationId xmlns:p14="http://schemas.microsoft.com/office/powerpoint/2010/main" val="2069187886"/>
      </p:ext>
    </p:extLst>
  </p:cSld>
  <p:clrMapOvr>
    <a:masterClrMapping/>
  </p:clrMapOvr>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lgn="l">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0246AC23-37FE-EA4B-B83D-8985F7056407}" type="slidenum">
              <a:rPr lang="en-US"/>
              <a:pPr>
                <a:defRPr/>
              </a:pPr>
              <a:t>‹#›</a:t>
            </a:fld>
            <a:endParaRPr lang="en-US"/>
          </a:p>
        </p:txBody>
      </p:sp>
    </p:spTree>
    <p:extLst>
      <p:ext uri="{BB962C8B-B14F-4D97-AF65-F5344CB8AC3E}">
        <p14:creationId xmlns:p14="http://schemas.microsoft.com/office/powerpoint/2010/main" val="2292028852"/>
      </p:ext>
    </p:extLst>
  </p:cSld>
  <p:clrMapOvr>
    <a:masterClrMapping/>
  </p:clrMapOvr>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28"/>
          <p:cNvSpPr>
            <a:spLocks noGrp="1" noChangeArrowheads="1"/>
          </p:cNvSpPr>
          <p:nvPr>
            <p:ph type="dt" sz="half" idx="10"/>
          </p:nvPr>
        </p:nvSpPr>
        <p:spPr/>
        <p:txBody>
          <a:bodyPr/>
          <a:lstStyle>
            <a:lvl1pPr>
              <a:defRPr/>
            </a:lvl1pPr>
          </a:lstStyle>
          <a:p>
            <a:pPr>
              <a:defRPr/>
            </a:pPr>
            <a:endParaRPr lang="en-US"/>
          </a:p>
        </p:txBody>
      </p:sp>
      <p:sp>
        <p:nvSpPr>
          <p:cNvPr id="6" name="Rectangle 1029"/>
          <p:cNvSpPr>
            <a:spLocks noGrp="1" noChangeArrowheads="1"/>
          </p:cNvSpPr>
          <p:nvPr>
            <p:ph type="ftr" sz="quarter" idx="11"/>
          </p:nvPr>
        </p:nvSpPr>
        <p:spPr/>
        <p:txBody>
          <a:bodyPr/>
          <a:lstStyle>
            <a:lvl1pPr algn="l">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C30551B5-1B83-DC4F-A4F2-A766472CC1D6}" type="slidenum">
              <a:rPr lang="en-US"/>
              <a:pPr>
                <a:defRPr/>
              </a:pPr>
              <a:t>‹#›</a:t>
            </a:fld>
            <a:endParaRPr lang="en-US"/>
          </a:p>
        </p:txBody>
      </p:sp>
    </p:spTree>
    <p:extLst>
      <p:ext uri="{BB962C8B-B14F-4D97-AF65-F5344CB8AC3E}">
        <p14:creationId xmlns:p14="http://schemas.microsoft.com/office/powerpoint/2010/main" val="1837245899"/>
      </p:ext>
    </p:extLst>
  </p:cSld>
  <p:clrMapOvr>
    <a:masterClrMapping/>
  </p:clrMapOvr>
  <p:transition/>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DE05CC64-E897-7842-AD9F-BC6A527E0544}" type="slidenum">
              <a:rPr lang="en-US"/>
              <a:pPr>
                <a:defRPr/>
              </a:pPr>
              <a:t>‹#›</a:t>
            </a:fld>
            <a:endParaRPr lang="en-US"/>
          </a:p>
        </p:txBody>
      </p:sp>
    </p:spTree>
    <p:extLst>
      <p:ext uri="{BB962C8B-B14F-4D97-AF65-F5344CB8AC3E}">
        <p14:creationId xmlns:p14="http://schemas.microsoft.com/office/powerpoint/2010/main" val="720321225"/>
      </p:ext>
    </p:extLst>
  </p:cSld>
  <p:clrMapOvr>
    <a:masterClrMapping/>
  </p:clrMapOvr>
  <p:transitio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295400"/>
            <a:ext cx="17526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47800" y="1295400"/>
            <a:ext cx="51054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28"/>
          <p:cNvSpPr>
            <a:spLocks noGrp="1" noChangeArrowheads="1"/>
          </p:cNvSpPr>
          <p:nvPr>
            <p:ph type="dt" sz="half" idx="10"/>
          </p:nvPr>
        </p:nvSpPr>
        <p:spPr/>
        <p:txBody>
          <a:bodyPr/>
          <a:lstStyle>
            <a:lvl1pPr>
              <a:defRPr/>
            </a:lvl1pPr>
          </a:lstStyle>
          <a:p>
            <a:pPr>
              <a:defRPr/>
            </a:pPr>
            <a:endParaRPr lang="en-US"/>
          </a:p>
        </p:txBody>
      </p:sp>
      <p:sp>
        <p:nvSpPr>
          <p:cNvPr id="5" name="Rectangle 1029"/>
          <p:cNvSpPr>
            <a:spLocks noGrp="1" noChangeArrowheads="1"/>
          </p:cNvSpPr>
          <p:nvPr>
            <p:ph type="ftr" sz="quarter" idx="11"/>
          </p:nvPr>
        </p:nvSpPr>
        <p:spPr/>
        <p:txBody>
          <a:bodyPr/>
          <a:lstStyle>
            <a:lvl1pPr algn="l">
              <a:defRPr/>
            </a:lvl1pPr>
          </a:lstStyle>
          <a:p>
            <a:pPr>
              <a:defRPr/>
            </a:pPr>
            <a:endParaRPr lang="en-US"/>
          </a:p>
        </p:txBody>
      </p:sp>
      <p:sp>
        <p:nvSpPr>
          <p:cNvPr id="6" name="Rectangle 1030"/>
          <p:cNvSpPr>
            <a:spLocks noGrp="1" noChangeArrowheads="1"/>
          </p:cNvSpPr>
          <p:nvPr>
            <p:ph type="sldNum" sz="quarter" idx="12"/>
          </p:nvPr>
        </p:nvSpPr>
        <p:spPr/>
        <p:txBody>
          <a:bodyPr/>
          <a:lstStyle>
            <a:lvl1pPr>
              <a:defRPr/>
            </a:lvl1pPr>
          </a:lstStyle>
          <a:p>
            <a:pPr>
              <a:defRPr/>
            </a:pPr>
            <a:fld id="{523E45B4-9DA5-C747-9576-7158D3EDE56C}" type="slidenum">
              <a:rPr lang="en-US"/>
              <a:pPr>
                <a:defRPr/>
              </a:pPr>
              <a:t>‹#›</a:t>
            </a:fld>
            <a:endParaRPr lang="en-US"/>
          </a:p>
        </p:txBody>
      </p:sp>
    </p:spTree>
    <p:extLst>
      <p:ext uri="{BB962C8B-B14F-4D97-AF65-F5344CB8AC3E}">
        <p14:creationId xmlns:p14="http://schemas.microsoft.com/office/powerpoint/2010/main" val="1406033374"/>
      </p:ext>
    </p:extLst>
  </p:cSld>
  <p:clrMapOvr>
    <a:masterClrMapping/>
  </p:clrMapOvr>
  <p:transition/>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6413"/>
            <a:chOff x="0" y="0"/>
            <a:chExt cx="5760" cy="4319"/>
          </a:xfrm>
        </p:grpSpPr>
        <p:sp>
          <p:nvSpPr>
            <p:cNvPr id="5"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6"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7"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8" name="Freeform 6"/>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9"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0" name="Freeform 8"/>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1" name="Freeform 9"/>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2"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 name="Freeform 11"/>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4"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5" name="Freeform 13"/>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6"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 name="Freeform 15"/>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8"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9"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0"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1"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2"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3"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5"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6"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7"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8"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9"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0" name="Freeform 28"/>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31"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2"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33"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4"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5"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6"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7"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8"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39"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0"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41" name="Group 39"/>
            <p:cNvGrpSpPr>
              <a:grpSpLocks/>
            </p:cNvGrpSpPr>
            <p:nvPr userDrawn="1"/>
          </p:nvGrpSpPr>
          <p:grpSpPr bwMode="auto">
            <a:xfrm>
              <a:off x="0" y="1632"/>
              <a:ext cx="5758" cy="1858"/>
              <a:chOff x="0" y="1632"/>
              <a:chExt cx="5758" cy="1858"/>
            </a:xfrm>
          </p:grpSpPr>
          <p:sp>
            <p:nvSpPr>
              <p:cNvPr id="42"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43"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50922"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250923" name="Rectangle 43"/>
          <p:cNvSpPr>
            <a:spLocks noGrp="1" noChangeArrowheads="1"/>
          </p:cNvSpPr>
          <p:nvPr>
            <p:ph type="subTitle" sz="quarter" idx="1"/>
          </p:nvPr>
        </p:nvSpPr>
        <p:spPr>
          <a:xfrm>
            <a:off x="1371600" y="3886200"/>
            <a:ext cx="6400800" cy="1752600"/>
          </a:xfrm>
        </p:spPr>
        <p:txBody>
          <a:bodyPr/>
          <a:lstStyle>
            <a:lvl1pPr marL="0" indent="0" algn="ctr">
              <a:buFont typeface="Wingdings" charset="0"/>
              <a:buNone/>
              <a:defRPr sz="3600"/>
            </a:lvl1pPr>
          </a:lstStyle>
          <a:p>
            <a:pPr lvl="0"/>
            <a:r>
              <a:rPr lang="en-US" noProof="0"/>
              <a:t>Click to edit Master subtitle style</a:t>
            </a:r>
          </a:p>
        </p:txBody>
      </p:sp>
      <p:sp>
        <p:nvSpPr>
          <p:cNvPr id="44" name="Rectangle 44"/>
          <p:cNvSpPr>
            <a:spLocks noGrp="1" noChangeArrowheads="1"/>
          </p:cNvSpPr>
          <p:nvPr>
            <p:ph type="dt" sz="quarter" idx="10"/>
          </p:nvPr>
        </p:nvSpPr>
        <p:spPr/>
        <p:txBody>
          <a:bodyPr/>
          <a:lstStyle>
            <a:lvl1pPr algn="ctr">
              <a:defRPr b="1">
                <a:latin typeface="Arial"/>
                <a:ea typeface="ＭＳ Ｐゴシック"/>
              </a:defRPr>
            </a:lvl1pPr>
          </a:lstStyle>
          <a:p>
            <a:pPr>
              <a:defRPr/>
            </a:pPr>
            <a:endParaRPr lang="en-US"/>
          </a:p>
        </p:txBody>
      </p:sp>
      <p:sp>
        <p:nvSpPr>
          <p:cNvPr id="4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9218EC4-0D93-4C48-9285-29016603D01D}" type="slidenum">
              <a:rPr lang="en-US"/>
              <a:pPr>
                <a:defRPr/>
              </a:pPr>
              <a:t>‹#›</a:t>
            </a:fld>
            <a:endParaRPr lang="en-US"/>
          </a:p>
        </p:txBody>
      </p:sp>
    </p:spTree>
    <p:extLst>
      <p:ext uri="{BB962C8B-B14F-4D97-AF65-F5344CB8AC3E}">
        <p14:creationId xmlns:p14="http://schemas.microsoft.com/office/powerpoint/2010/main" val="553966206"/>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0CA56BD0-F032-5443-82C9-023E2E71F99A}" type="slidenum">
              <a:rPr lang="en-US"/>
              <a:pPr>
                <a:defRPr/>
              </a:pPr>
              <a:t>‹#›</a:t>
            </a:fld>
            <a:endParaRPr lang="en-US"/>
          </a:p>
        </p:txBody>
      </p:sp>
    </p:spTree>
    <p:extLst>
      <p:ext uri="{BB962C8B-B14F-4D97-AF65-F5344CB8AC3E}">
        <p14:creationId xmlns:p14="http://schemas.microsoft.com/office/powerpoint/2010/main" val="419085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D9031A93-7400-1441-BA19-0C73E5E5AFE0}" type="slidenum">
              <a:rPr lang="en-US"/>
              <a:pPr>
                <a:defRPr/>
              </a:pPr>
              <a:t>‹#›</a:t>
            </a:fld>
            <a:endParaRPr lang="en-US"/>
          </a:p>
        </p:txBody>
      </p:sp>
    </p:spTree>
    <p:extLst>
      <p:ext uri="{BB962C8B-B14F-4D97-AF65-F5344CB8AC3E}">
        <p14:creationId xmlns:p14="http://schemas.microsoft.com/office/powerpoint/2010/main" val="395601473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1ABB84D7-F75F-3A4B-9FCD-BA1F45DF2728}" type="slidenum">
              <a:rPr lang="en-US"/>
              <a:pPr>
                <a:defRPr/>
              </a:pPr>
              <a:t>‹#›</a:t>
            </a:fld>
            <a:endParaRPr lang="en-US"/>
          </a:p>
        </p:txBody>
      </p:sp>
    </p:spTree>
    <p:extLst>
      <p:ext uri="{BB962C8B-B14F-4D97-AF65-F5344CB8AC3E}">
        <p14:creationId xmlns:p14="http://schemas.microsoft.com/office/powerpoint/2010/main" val="3073476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F560792-914C-9149-9947-5628F969421E}" type="slidenum">
              <a:rPr lang="en-US"/>
              <a:pPr>
                <a:defRPr/>
              </a:pPr>
              <a:t>‹#›</a:t>
            </a:fld>
            <a:endParaRPr lang="en-US"/>
          </a:p>
        </p:txBody>
      </p:sp>
    </p:spTree>
    <p:extLst>
      <p:ext uri="{BB962C8B-B14F-4D97-AF65-F5344CB8AC3E}">
        <p14:creationId xmlns:p14="http://schemas.microsoft.com/office/powerpoint/2010/main" val="21506871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8"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9"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4399D1BF-2E70-CC47-A4BE-EAC67858B7F8}" type="slidenum">
              <a:rPr lang="en-US"/>
              <a:pPr>
                <a:defRPr/>
              </a:pPr>
              <a:t>‹#›</a:t>
            </a:fld>
            <a:endParaRPr lang="en-US"/>
          </a:p>
        </p:txBody>
      </p:sp>
    </p:spTree>
    <p:extLst>
      <p:ext uri="{BB962C8B-B14F-4D97-AF65-F5344CB8AC3E}">
        <p14:creationId xmlns:p14="http://schemas.microsoft.com/office/powerpoint/2010/main" val="18422825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4"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5"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0D8C8140-A513-C944-A977-81F629041E6E}" type="slidenum">
              <a:rPr lang="en-US"/>
              <a:pPr>
                <a:defRPr/>
              </a:pPr>
              <a:t>‹#›</a:t>
            </a:fld>
            <a:endParaRPr lang="en-US"/>
          </a:p>
        </p:txBody>
      </p:sp>
    </p:spTree>
    <p:extLst>
      <p:ext uri="{BB962C8B-B14F-4D97-AF65-F5344CB8AC3E}">
        <p14:creationId xmlns:p14="http://schemas.microsoft.com/office/powerpoint/2010/main" val="386742178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3"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4"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C54CD57C-A9CF-1F48-B67D-A42872574A08}" type="slidenum">
              <a:rPr lang="en-US"/>
              <a:pPr>
                <a:defRPr/>
              </a:pPr>
              <a:t>‹#›</a:t>
            </a:fld>
            <a:endParaRPr lang="en-US"/>
          </a:p>
        </p:txBody>
      </p:sp>
    </p:spTree>
    <p:extLst>
      <p:ext uri="{BB962C8B-B14F-4D97-AF65-F5344CB8AC3E}">
        <p14:creationId xmlns:p14="http://schemas.microsoft.com/office/powerpoint/2010/main" val="111909184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09958B7-F678-9843-907F-6414F74F733F}" type="slidenum">
              <a:rPr lang="en-US"/>
              <a:pPr>
                <a:defRPr/>
              </a:pPr>
              <a:t>‹#›</a:t>
            </a:fld>
            <a:endParaRPr lang="en-US"/>
          </a:p>
        </p:txBody>
      </p:sp>
    </p:spTree>
    <p:extLst>
      <p:ext uri="{BB962C8B-B14F-4D97-AF65-F5344CB8AC3E}">
        <p14:creationId xmlns:p14="http://schemas.microsoft.com/office/powerpoint/2010/main" val="378564228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6"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7"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560B9033-E0B2-294F-9808-757FABE72D97}" type="slidenum">
              <a:rPr lang="en-US"/>
              <a:pPr>
                <a:defRPr/>
              </a:pPr>
              <a:t>‹#›</a:t>
            </a:fld>
            <a:endParaRPr lang="en-US"/>
          </a:p>
        </p:txBody>
      </p:sp>
    </p:spTree>
    <p:extLst>
      <p:ext uri="{BB962C8B-B14F-4D97-AF65-F5344CB8AC3E}">
        <p14:creationId xmlns:p14="http://schemas.microsoft.com/office/powerpoint/2010/main" val="229556119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AF55EFFE-3236-AE48-B74B-D48E0788F9D2}" type="slidenum">
              <a:rPr lang="en-US"/>
              <a:pPr>
                <a:defRPr/>
              </a:pPr>
              <a:t>‹#›</a:t>
            </a:fld>
            <a:endParaRPr lang="en-US"/>
          </a:p>
        </p:txBody>
      </p:sp>
    </p:spTree>
    <p:extLst>
      <p:ext uri="{BB962C8B-B14F-4D97-AF65-F5344CB8AC3E}">
        <p14:creationId xmlns:p14="http://schemas.microsoft.com/office/powerpoint/2010/main" val="366709972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4"/>
          <p:cNvSpPr>
            <a:spLocks noGrp="1" noChangeArrowheads="1"/>
          </p:cNvSpPr>
          <p:nvPr>
            <p:ph type="dt" sz="half" idx="10"/>
          </p:nvPr>
        </p:nvSpPr>
        <p:spPr/>
        <p:txBody>
          <a:bodyPr/>
          <a:lstStyle>
            <a:lvl1pPr algn="ctr">
              <a:defRPr b="1">
                <a:latin typeface="Arial"/>
                <a:ea typeface="ＭＳ Ｐゴシック"/>
              </a:defRPr>
            </a:lvl1pPr>
          </a:lstStyle>
          <a:p>
            <a:pPr>
              <a:defRPr/>
            </a:pPr>
            <a:endParaRPr lang="en-US"/>
          </a:p>
        </p:txBody>
      </p:sp>
      <p:sp>
        <p:nvSpPr>
          <p:cNvPr id="5" name="Rectangle 45"/>
          <p:cNvSpPr>
            <a:spLocks noGrp="1" noChangeArrowheads="1"/>
          </p:cNvSpPr>
          <p:nvPr>
            <p:ph type="ftr" sz="quarter" idx="11"/>
          </p:nvPr>
        </p:nvSpPr>
        <p:spPr/>
        <p:txBody>
          <a:bodyPr/>
          <a:lstStyle>
            <a:lvl1pPr>
              <a:defRPr b="1">
                <a:latin typeface="Arial"/>
                <a:ea typeface="ＭＳ Ｐゴシック"/>
              </a:defRPr>
            </a:lvl1pPr>
          </a:lstStyle>
          <a:p>
            <a:pPr>
              <a:defRPr/>
            </a:pPr>
            <a:endParaRPr lang="en-US"/>
          </a:p>
        </p:txBody>
      </p:sp>
      <p:sp>
        <p:nvSpPr>
          <p:cNvPr id="6" name="Rectangle 46"/>
          <p:cNvSpPr>
            <a:spLocks noGrp="1" noChangeArrowheads="1"/>
          </p:cNvSpPr>
          <p:nvPr>
            <p:ph type="sldNum" sz="quarter" idx="12"/>
          </p:nvPr>
        </p:nvSpPr>
        <p:spPr/>
        <p:txBody>
          <a:bodyPr/>
          <a:lstStyle>
            <a:lvl1pPr>
              <a:defRPr b="1">
                <a:latin typeface="Arial"/>
                <a:ea typeface="ＭＳ Ｐゴシック"/>
              </a:defRPr>
            </a:lvl1pPr>
          </a:lstStyle>
          <a:p>
            <a:pPr>
              <a:defRPr/>
            </a:pPr>
            <a:fld id="{8F243245-6523-E04F-B7AC-B5B6B2EAFEF7}" type="slidenum">
              <a:rPr lang="en-US"/>
              <a:pPr>
                <a:defRPr/>
              </a:pPr>
              <a:t>‹#›</a:t>
            </a:fld>
            <a:endParaRPr lang="en-US"/>
          </a:p>
        </p:txBody>
      </p:sp>
    </p:spTree>
    <p:extLst>
      <p:ext uri="{BB962C8B-B14F-4D97-AF65-F5344CB8AC3E}">
        <p14:creationId xmlns:p14="http://schemas.microsoft.com/office/powerpoint/2010/main" val="256129033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5457C91-7507-524D-970D-D07E79665CDF}" type="slidenum">
              <a:rPr lang="en-US"/>
              <a:pPr>
                <a:defRPr/>
              </a:pPr>
              <a:t>‹#›</a:t>
            </a:fld>
            <a:endParaRPr lang="en-US"/>
          </a:p>
        </p:txBody>
      </p:sp>
    </p:spTree>
    <p:extLst>
      <p:ext uri="{BB962C8B-B14F-4D97-AF65-F5344CB8AC3E}">
        <p14:creationId xmlns:p14="http://schemas.microsoft.com/office/powerpoint/2010/main" val="334753867"/>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F1903E6-150B-DF4C-87C9-2852D5C4227D}" type="slidenum">
              <a:rPr lang="en-US"/>
              <a:pPr>
                <a:defRPr/>
              </a:pPr>
              <a:t>‹#›</a:t>
            </a:fld>
            <a:endParaRPr lang="en-US"/>
          </a:p>
        </p:txBody>
      </p:sp>
    </p:spTree>
    <p:extLst>
      <p:ext uri="{BB962C8B-B14F-4D97-AF65-F5344CB8AC3E}">
        <p14:creationId xmlns:p14="http://schemas.microsoft.com/office/powerpoint/2010/main" val="206799951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22A33C-5B02-FE40-896E-EAC2D7FBA23E}" type="slidenum">
              <a:rPr lang="en-US"/>
              <a:pPr>
                <a:defRPr/>
              </a:pPr>
              <a:t>‹#›</a:t>
            </a:fld>
            <a:endParaRPr lang="en-US"/>
          </a:p>
        </p:txBody>
      </p:sp>
    </p:spTree>
    <p:extLst>
      <p:ext uri="{BB962C8B-B14F-4D97-AF65-F5344CB8AC3E}">
        <p14:creationId xmlns:p14="http://schemas.microsoft.com/office/powerpoint/2010/main" val="28453037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FF5BECA-A8CD-7C4F-A2E7-4DFAC94C26B4}" type="slidenum">
              <a:rPr lang="en-US"/>
              <a:pPr>
                <a:defRPr/>
              </a:pPr>
              <a:t>‹#›</a:t>
            </a:fld>
            <a:endParaRPr lang="en-US"/>
          </a:p>
        </p:txBody>
      </p:sp>
    </p:spTree>
    <p:extLst>
      <p:ext uri="{BB962C8B-B14F-4D97-AF65-F5344CB8AC3E}">
        <p14:creationId xmlns:p14="http://schemas.microsoft.com/office/powerpoint/2010/main" val="3691100072"/>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EC30AEF-1A47-E842-B89C-5B2978D701B3}" type="slidenum">
              <a:rPr lang="en-US"/>
              <a:pPr>
                <a:defRPr/>
              </a:pPr>
              <a:t>‹#›</a:t>
            </a:fld>
            <a:endParaRPr lang="en-US"/>
          </a:p>
        </p:txBody>
      </p:sp>
    </p:spTree>
    <p:extLst>
      <p:ext uri="{BB962C8B-B14F-4D97-AF65-F5344CB8AC3E}">
        <p14:creationId xmlns:p14="http://schemas.microsoft.com/office/powerpoint/2010/main" val="289194231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EC1F34D-1BB3-F14C-A3A6-1D1DC26F72A8}" type="slidenum">
              <a:rPr lang="en-US"/>
              <a:pPr>
                <a:defRPr/>
              </a:pPr>
              <a:t>‹#›</a:t>
            </a:fld>
            <a:endParaRPr lang="en-US"/>
          </a:p>
        </p:txBody>
      </p:sp>
    </p:spTree>
    <p:extLst>
      <p:ext uri="{BB962C8B-B14F-4D97-AF65-F5344CB8AC3E}">
        <p14:creationId xmlns:p14="http://schemas.microsoft.com/office/powerpoint/2010/main" val="2055981905"/>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BCB766C-EAA2-B74F-A348-BF466DA091E1}" type="slidenum">
              <a:rPr lang="en-US"/>
              <a:pPr>
                <a:defRPr/>
              </a:pPr>
              <a:t>‹#›</a:t>
            </a:fld>
            <a:endParaRPr lang="en-US"/>
          </a:p>
        </p:txBody>
      </p:sp>
    </p:spTree>
    <p:extLst>
      <p:ext uri="{BB962C8B-B14F-4D97-AF65-F5344CB8AC3E}">
        <p14:creationId xmlns:p14="http://schemas.microsoft.com/office/powerpoint/2010/main" val="122919891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2D25DF8-0291-084D-BA25-47CF3E82EA7A}" type="slidenum">
              <a:rPr lang="en-US"/>
              <a:pPr>
                <a:defRPr/>
              </a:pPr>
              <a:t>‹#›</a:t>
            </a:fld>
            <a:endParaRPr lang="en-US"/>
          </a:p>
        </p:txBody>
      </p:sp>
    </p:spTree>
    <p:extLst>
      <p:ext uri="{BB962C8B-B14F-4D97-AF65-F5344CB8AC3E}">
        <p14:creationId xmlns:p14="http://schemas.microsoft.com/office/powerpoint/2010/main" val="12699955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68E6AD7-B133-9F49-9C5B-94147AB2C52A}" type="slidenum">
              <a:rPr lang="en-US"/>
              <a:pPr>
                <a:defRPr/>
              </a:pPr>
              <a:t>‹#›</a:t>
            </a:fld>
            <a:endParaRPr lang="en-US"/>
          </a:p>
        </p:txBody>
      </p:sp>
    </p:spTree>
    <p:extLst>
      <p:ext uri="{BB962C8B-B14F-4D97-AF65-F5344CB8AC3E}">
        <p14:creationId xmlns:p14="http://schemas.microsoft.com/office/powerpoint/2010/main" val="3034239638"/>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8311025-9D54-5F4C-9945-9A53D999EDA2}" type="slidenum">
              <a:rPr lang="en-US"/>
              <a:pPr>
                <a:defRPr/>
              </a:pPr>
              <a:t>‹#›</a:t>
            </a:fld>
            <a:endParaRPr lang="en-US"/>
          </a:p>
        </p:txBody>
      </p:sp>
    </p:spTree>
    <p:extLst>
      <p:ext uri="{BB962C8B-B14F-4D97-AF65-F5344CB8AC3E}">
        <p14:creationId xmlns:p14="http://schemas.microsoft.com/office/powerpoint/2010/main" val="34631339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D9D72D-8C07-8648-87C1-F45C285748FD}" type="slidenum">
              <a:rPr lang="en-US"/>
              <a:pPr>
                <a:defRPr/>
              </a:pPr>
              <a:t>‹#›</a:t>
            </a:fld>
            <a:endParaRPr lang="en-US"/>
          </a:p>
        </p:txBody>
      </p:sp>
    </p:spTree>
    <p:extLst>
      <p:ext uri="{BB962C8B-B14F-4D97-AF65-F5344CB8AC3E}">
        <p14:creationId xmlns:p14="http://schemas.microsoft.com/office/powerpoint/2010/main" val="290229776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EA9DB7-60AF-5246-99E5-10A6A1580BB3}" type="slidenum">
              <a:rPr lang="en-US"/>
              <a:pPr>
                <a:defRPr/>
              </a:pPr>
              <a:t>‹#›</a:t>
            </a:fld>
            <a:endParaRPr lang="en-US"/>
          </a:p>
        </p:txBody>
      </p:sp>
    </p:spTree>
    <p:extLst>
      <p:ext uri="{BB962C8B-B14F-4D97-AF65-F5344CB8AC3E}">
        <p14:creationId xmlns:p14="http://schemas.microsoft.com/office/powerpoint/2010/main" val="2029889105"/>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416488495"/>
      </p:ext>
    </p:extLst>
  </p:cSld>
  <p:clrMapOvr>
    <a:masterClrMapping/>
  </p:clrMapOv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17224915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FEE14AE-F92C-3542-9325-E2A7DE82B7DE}" type="slidenum">
              <a:rPr lang="en-US"/>
              <a:pPr>
                <a:defRPr/>
              </a:pPr>
              <a:t>‹#›</a:t>
            </a:fld>
            <a:endParaRPr lang="en-US"/>
          </a:p>
        </p:txBody>
      </p:sp>
    </p:spTree>
    <p:extLst>
      <p:ext uri="{BB962C8B-B14F-4D97-AF65-F5344CB8AC3E}">
        <p14:creationId xmlns:p14="http://schemas.microsoft.com/office/powerpoint/2010/main" val="247573181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65441249"/>
      </p:ext>
    </p:extLst>
  </p:cSld>
  <p:clrMapOvr>
    <a:masterClrMapping/>
  </p:clrMapOv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36857432"/>
      </p:ext>
    </p:extLst>
  </p:cSld>
  <p:clrMapOvr>
    <a:masterClrMapping/>
  </p:clrMapOv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4018045642"/>
      </p:ext>
    </p:extLst>
  </p:cSld>
  <p:clrMapOvr>
    <a:masterClrMapping/>
  </p:clrMapOv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0932791"/>
      </p:ext>
    </p:extLst>
  </p:cSld>
  <p:clrMapOvr>
    <a:masterClrMapping/>
  </p:clrMapOv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3892602420"/>
      </p:ext>
    </p:extLst>
  </p:cSld>
  <p:clrMapOvr>
    <a:masterClrMapping/>
  </p:clrMapOv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2981894913"/>
      </p:ext>
    </p:extLst>
  </p:cSld>
  <p:clrMapOvr>
    <a:masterClrMapping/>
  </p:clrMapOv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891065305"/>
      </p:ext>
    </p:extLst>
  </p:cSld>
  <p:clrMapOvr>
    <a:masterClrMapping/>
  </p:clrMapOv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634450061"/>
      </p:ext>
    </p:extLst>
  </p:cSld>
  <p:clrMapOvr>
    <a:masterClrMapping/>
  </p:clrMapOv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611294950"/>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536ABB5-71A2-D04A-B905-B3D6ECEC92B6}" type="slidenum">
              <a:rPr lang="en-US"/>
              <a:pPr>
                <a:defRPr/>
              </a:pPr>
              <a:t>‹#›</a:t>
            </a:fld>
            <a:endParaRPr lang="en-US"/>
          </a:p>
        </p:txBody>
      </p:sp>
    </p:spTree>
    <p:extLst>
      <p:ext uri="{BB962C8B-B14F-4D97-AF65-F5344CB8AC3E}">
        <p14:creationId xmlns:p14="http://schemas.microsoft.com/office/powerpoint/2010/main" val="11352232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3767117-55F3-D740-A4AD-C0CBF268CC94}" type="slidenum">
              <a:rPr lang="en-US"/>
              <a:pPr>
                <a:defRPr/>
              </a:pPr>
              <a:t>‹#›</a:t>
            </a:fld>
            <a:endParaRPr lang="en-US"/>
          </a:p>
        </p:txBody>
      </p:sp>
    </p:spTree>
    <p:extLst>
      <p:ext uri="{BB962C8B-B14F-4D97-AF65-F5344CB8AC3E}">
        <p14:creationId xmlns:p14="http://schemas.microsoft.com/office/powerpoint/2010/main" val="3173673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7B02F9-1E09-B54F-8996-11DB3C1521D7}" type="slidenum">
              <a:rPr lang="en-US"/>
              <a:pPr>
                <a:defRPr/>
              </a:pPr>
              <a:t>‹#›</a:t>
            </a:fld>
            <a:endParaRPr lang="en-US"/>
          </a:p>
        </p:txBody>
      </p:sp>
    </p:spTree>
    <p:extLst>
      <p:ext uri="{BB962C8B-B14F-4D97-AF65-F5344CB8AC3E}">
        <p14:creationId xmlns:p14="http://schemas.microsoft.com/office/powerpoint/2010/main" val="39737761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93AB9A-0ED5-FB49-8FA1-C909DCD3CE5B}" type="slidenum">
              <a:rPr lang="en-US"/>
              <a:pPr>
                <a:defRPr/>
              </a:pPr>
              <a:t>‹#›</a:t>
            </a:fld>
            <a:endParaRPr lang="en-US"/>
          </a:p>
        </p:txBody>
      </p:sp>
    </p:spTree>
    <p:extLst>
      <p:ext uri="{BB962C8B-B14F-4D97-AF65-F5344CB8AC3E}">
        <p14:creationId xmlns:p14="http://schemas.microsoft.com/office/powerpoint/2010/main" val="3256047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371600"/>
            <a:ext cx="1943100" cy="4724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371600"/>
            <a:ext cx="5676900" cy="4724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D061B32-3E87-9140-9FC5-C6A2AFEEC47A}" type="slidenum">
              <a:rPr lang="en-US"/>
              <a:pPr>
                <a:defRPr/>
              </a:pPr>
              <a:t>‹#›</a:t>
            </a:fld>
            <a:endParaRPr lang="en-US"/>
          </a:p>
        </p:txBody>
      </p:sp>
    </p:spTree>
    <p:extLst>
      <p:ext uri="{BB962C8B-B14F-4D97-AF65-F5344CB8AC3E}">
        <p14:creationId xmlns:p14="http://schemas.microsoft.com/office/powerpoint/2010/main" val="34785958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C163A1-2774-334E-A32D-3055376FAF18}" type="slidenum">
              <a:rPr lang="en-US"/>
              <a:pPr>
                <a:defRPr/>
              </a:pPr>
              <a:t>‹#›</a:t>
            </a:fld>
            <a:endParaRPr lang="en-US"/>
          </a:p>
        </p:txBody>
      </p:sp>
    </p:spTree>
    <p:extLst>
      <p:ext uri="{BB962C8B-B14F-4D97-AF65-F5344CB8AC3E}">
        <p14:creationId xmlns:p14="http://schemas.microsoft.com/office/powerpoint/2010/main" val="25507259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300E90-A743-5E47-9954-BD184C869586}" type="slidenum">
              <a:rPr lang="en-US"/>
              <a:pPr>
                <a:defRPr/>
              </a:pPr>
              <a:t>‹#›</a:t>
            </a:fld>
            <a:endParaRPr lang="en-US"/>
          </a:p>
        </p:txBody>
      </p:sp>
    </p:spTree>
    <p:extLst>
      <p:ext uri="{BB962C8B-B14F-4D97-AF65-F5344CB8AC3E}">
        <p14:creationId xmlns:p14="http://schemas.microsoft.com/office/powerpoint/2010/main" val="259799746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8800"/>
            <a:ext cx="38100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CBBD46-9E5C-E343-8BB8-C118F66579BC}" type="slidenum">
              <a:rPr lang="en-US"/>
              <a:pPr>
                <a:defRPr/>
              </a:pPr>
              <a:t>‹#›</a:t>
            </a:fld>
            <a:endParaRPr lang="en-US"/>
          </a:p>
        </p:txBody>
      </p:sp>
    </p:spTree>
    <p:extLst>
      <p:ext uri="{BB962C8B-B14F-4D97-AF65-F5344CB8AC3E}">
        <p14:creationId xmlns:p14="http://schemas.microsoft.com/office/powerpoint/2010/main" val="27959862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984E7C5-67BF-1640-8549-894E009E31CB}" type="slidenum">
              <a:rPr lang="en-US"/>
              <a:pPr>
                <a:defRPr/>
              </a:pPr>
              <a:t>‹#›</a:t>
            </a:fld>
            <a:endParaRPr lang="en-US"/>
          </a:p>
        </p:txBody>
      </p:sp>
    </p:spTree>
    <p:extLst>
      <p:ext uri="{BB962C8B-B14F-4D97-AF65-F5344CB8AC3E}">
        <p14:creationId xmlns:p14="http://schemas.microsoft.com/office/powerpoint/2010/main" val="32809724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6825D7C-F161-CD46-87B5-B5A334930F39}" type="slidenum">
              <a:rPr lang="en-US"/>
              <a:pPr>
                <a:defRPr/>
              </a:pPr>
              <a:t>‹#›</a:t>
            </a:fld>
            <a:endParaRPr lang="en-US"/>
          </a:p>
        </p:txBody>
      </p:sp>
    </p:spTree>
    <p:extLst>
      <p:ext uri="{BB962C8B-B14F-4D97-AF65-F5344CB8AC3E}">
        <p14:creationId xmlns:p14="http://schemas.microsoft.com/office/powerpoint/2010/main" val="17299431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E725724-DC7D-7045-B7A0-E526759ED04F}" type="slidenum">
              <a:rPr lang="en-US"/>
              <a:pPr>
                <a:defRPr/>
              </a:pPr>
              <a:t>‹#›</a:t>
            </a:fld>
            <a:endParaRPr lang="en-US"/>
          </a:p>
        </p:txBody>
      </p:sp>
    </p:spTree>
    <p:extLst>
      <p:ext uri="{BB962C8B-B14F-4D97-AF65-F5344CB8AC3E}">
        <p14:creationId xmlns:p14="http://schemas.microsoft.com/office/powerpoint/2010/main" val="41514534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DE522E3-CDA0-574F-A41F-E1D04960FDF1}" type="slidenum">
              <a:rPr lang="en-US"/>
              <a:pPr>
                <a:defRPr/>
              </a:pPr>
              <a:t>‹#›</a:t>
            </a:fld>
            <a:endParaRPr lang="en-US"/>
          </a:p>
        </p:txBody>
      </p:sp>
    </p:spTree>
    <p:extLst>
      <p:ext uri="{BB962C8B-B14F-4D97-AF65-F5344CB8AC3E}">
        <p14:creationId xmlns:p14="http://schemas.microsoft.com/office/powerpoint/2010/main" val="260193237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FB82FC-7FB2-2C49-9D34-16EAC5FBBCD7}" type="slidenum">
              <a:rPr lang="en-US"/>
              <a:pPr>
                <a:defRPr/>
              </a:pPr>
              <a:t>‹#›</a:t>
            </a:fld>
            <a:endParaRPr lang="en-US"/>
          </a:p>
        </p:txBody>
      </p:sp>
    </p:spTree>
    <p:extLst>
      <p:ext uri="{BB962C8B-B14F-4D97-AF65-F5344CB8AC3E}">
        <p14:creationId xmlns:p14="http://schemas.microsoft.com/office/powerpoint/2010/main" val="1505332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62600" y="1981200"/>
            <a:ext cx="31242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7503FE3-6054-9349-8978-014DDC32884D}" type="slidenum">
              <a:rPr lang="en-US"/>
              <a:pPr>
                <a:defRPr/>
              </a:pPr>
              <a:t>‹#›</a:t>
            </a:fld>
            <a:endParaRPr lang="en-US"/>
          </a:p>
        </p:txBody>
      </p:sp>
    </p:spTree>
    <p:extLst>
      <p:ext uri="{BB962C8B-B14F-4D97-AF65-F5344CB8AC3E}">
        <p14:creationId xmlns:p14="http://schemas.microsoft.com/office/powerpoint/2010/main" val="914226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56653E2-8A1E-2746-ADD0-55CBE263C20D}" type="slidenum">
              <a:rPr lang="en-US"/>
              <a:pPr>
                <a:defRPr/>
              </a:pPr>
              <a:t>‹#›</a:t>
            </a:fld>
            <a:endParaRPr lang="en-US"/>
          </a:p>
        </p:txBody>
      </p:sp>
    </p:spTree>
    <p:extLst>
      <p:ext uri="{BB962C8B-B14F-4D97-AF65-F5344CB8AC3E}">
        <p14:creationId xmlns:p14="http://schemas.microsoft.com/office/powerpoint/2010/main" val="17389249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33400"/>
            <a:ext cx="56769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1EE584F-21A5-3643-BB87-544F42D2D951}" type="slidenum">
              <a:rPr lang="en-US"/>
              <a:pPr>
                <a:defRPr/>
              </a:pPr>
              <a:t>‹#›</a:t>
            </a:fld>
            <a:endParaRPr lang="en-US"/>
          </a:p>
        </p:txBody>
      </p:sp>
    </p:spTree>
    <p:extLst>
      <p:ext uri="{BB962C8B-B14F-4D97-AF65-F5344CB8AC3E}">
        <p14:creationId xmlns:p14="http://schemas.microsoft.com/office/powerpoint/2010/main" val="22023226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A1A2B53-A7FD-D34D-A1B2-2DC552B61685}" type="slidenum">
              <a:rPr lang="en-US"/>
              <a:pPr>
                <a:defRPr/>
              </a:pPr>
              <a:t>‹#›</a:t>
            </a:fld>
            <a:endParaRPr lang="en-US"/>
          </a:p>
        </p:txBody>
      </p:sp>
    </p:spTree>
    <p:extLst>
      <p:ext uri="{BB962C8B-B14F-4D97-AF65-F5344CB8AC3E}">
        <p14:creationId xmlns:p14="http://schemas.microsoft.com/office/powerpoint/2010/main" val="30206670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28B1C05-EA2E-1A40-B6CF-A2ABFF5D8E03}" type="slidenum">
              <a:rPr lang="en-US"/>
              <a:pPr>
                <a:defRPr/>
              </a:pPr>
              <a:t>‹#›</a:t>
            </a:fld>
            <a:endParaRPr lang="en-US"/>
          </a:p>
        </p:txBody>
      </p:sp>
    </p:spTree>
    <p:extLst>
      <p:ext uri="{BB962C8B-B14F-4D97-AF65-F5344CB8AC3E}">
        <p14:creationId xmlns:p14="http://schemas.microsoft.com/office/powerpoint/2010/main" val="17090372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371600"/>
            <a:ext cx="3695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42EFBB-E5B2-744D-8523-740C8C9D4E89}" type="slidenum">
              <a:rPr lang="en-US"/>
              <a:pPr>
                <a:defRPr/>
              </a:pPr>
              <a:t>‹#›</a:t>
            </a:fld>
            <a:endParaRPr lang="en-US"/>
          </a:p>
        </p:txBody>
      </p:sp>
    </p:spTree>
    <p:extLst>
      <p:ext uri="{BB962C8B-B14F-4D97-AF65-F5344CB8AC3E}">
        <p14:creationId xmlns:p14="http://schemas.microsoft.com/office/powerpoint/2010/main" val="342275996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1BC54CB-876A-DC47-861F-F691E3866B29}" type="slidenum">
              <a:rPr lang="en-US"/>
              <a:pPr>
                <a:defRPr/>
              </a:pPr>
              <a:t>‹#›</a:t>
            </a:fld>
            <a:endParaRPr lang="en-US"/>
          </a:p>
        </p:txBody>
      </p:sp>
    </p:spTree>
    <p:extLst>
      <p:ext uri="{BB962C8B-B14F-4D97-AF65-F5344CB8AC3E}">
        <p14:creationId xmlns:p14="http://schemas.microsoft.com/office/powerpoint/2010/main" val="3933614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419F63F-A75C-AB4A-8457-FFD1D00D743A}" type="slidenum">
              <a:rPr lang="en-US"/>
              <a:pPr>
                <a:defRPr/>
              </a:pPr>
              <a:t>‹#›</a:t>
            </a:fld>
            <a:endParaRPr lang="en-US"/>
          </a:p>
        </p:txBody>
      </p:sp>
    </p:spTree>
    <p:extLst>
      <p:ext uri="{BB962C8B-B14F-4D97-AF65-F5344CB8AC3E}">
        <p14:creationId xmlns:p14="http://schemas.microsoft.com/office/powerpoint/2010/main" val="4368262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D79BC4F-496B-7D4C-B317-4369D00C77AC}" type="slidenum">
              <a:rPr lang="en-US"/>
              <a:pPr>
                <a:defRPr/>
              </a:pPr>
              <a:t>‹#›</a:t>
            </a:fld>
            <a:endParaRPr lang="en-US"/>
          </a:p>
        </p:txBody>
      </p:sp>
    </p:spTree>
    <p:extLst>
      <p:ext uri="{BB962C8B-B14F-4D97-AF65-F5344CB8AC3E}">
        <p14:creationId xmlns:p14="http://schemas.microsoft.com/office/powerpoint/2010/main" val="4040789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2A529E0-F66D-D14F-B661-20C419CC953A}" type="slidenum">
              <a:rPr lang="en-US"/>
              <a:pPr>
                <a:defRPr/>
              </a:pPr>
              <a:t>‹#›</a:t>
            </a:fld>
            <a:endParaRPr lang="en-US"/>
          </a:p>
        </p:txBody>
      </p:sp>
    </p:spTree>
    <p:extLst>
      <p:ext uri="{BB962C8B-B14F-4D97-AF65-F5344CB8AC3E}">
        <p14:creationId xmlns:p14="http://schemas.microsoft.com/office/powerpoint/2010/main" val="40056047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8069F32-DE34-5E4C-96AA-6E0EED398B5E}" type="slidenum">
              <a:rPr lang="en-US"/>
              <a:pPr>
                <a:defRPr/>
              </a:pPr>
              <a:t>‹#›</a:t>
            </a:fld>
            <a:endParaRPr lang="en-US"/>
          </a:p>
        </p:txBody>
      </p:sp>
    </p:spTree>
    <p:extLst>
      <p:ext uri="{BB962C8B-B14F-4D97-AF65-F5344CB8AC3E}">
        <p14:creationId xmlns:p14="http://schemas.microsoft.com/office/powerpoint/2010/main" val="4069434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012473B-442D-724E-96EE-9E76705A67DA}" type="slidenum">
              <a:rPr lang="en-US"/>
              <a:pPr>
                <a:defRPr/>
              </a:pPr>
              <a:t>‹#›</a:t>
            </a:fld>
            <a:endParaRPr lang="en-US"/>
          </a:p>
        </p:txBody>
      </p:sp>
    </p:spTree>
    <p:extLst>
      <p:ext uri="{BB962C8B-B14F-4D97-AF65-F5344CB8AC3E}">
        <p14:creationId xmlns:p14="http://schemas.microsoft.com/office/powerpoint/2010/main" val="42919182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5978A54-B2AE-A544-A7E0-605875403FDB}" type="slidenum">
              <a:rPr lang="en-US"/>
              <a:pPr>
                <a:defRPr/>
              </a:pPr>
              <a:t>‹#›</a:t>
            </a:fld>
            <a:endParaRPr lang="en-US"/>
          </a:p>
        </p:txBody>
      </p:sp>
    </p:spTree>
    <p:extLst>
      <p:ext uri="{BB962C8B-B14F-4D97-AF65-F5344CB8AC3E}">
        <p14:creationId xmlns:p14="http://schemas.microsoft.com/office/powerpoint/2010/main" val="37326972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6050" y="381000"/>
            <a:ext cx="188595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81000"/>
            <a:ext cx="550545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847B5CE-7E47-2345-8EC5-F5815B02D844}" type="slidenum">
              <a:rPr lang="en-US"/>
              <a:pPr>
                <a:defRPr/>
              </a:pPr>
              <a:t>‹#›</a:t>
            </a:fld>
            <a:endParaRPr lang="en-US"/>
          </a:p>
        </p:txBody>
      </p:sp>
    </p:spTree>
    <p:extLst>
      <p:ext uri="{BB962C8B-B14F-4D97-AF65-F5344CB8AC3E}">
        <p14:creationId xmlns:p14="http://schemas.microsoft.com/office/powerpoint/2010/main" val="40337490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4994" name="Rectangle 2"/>
          <p:cNvSpPr>
            <a:spLocks noGrp="1" noChangeArrowheads="1"/>
          </p:cNvSpPr>
          <p:nvPr>
            <p:ph type="ctrTitle"/>
          </p:nvPr>
        </p:nvSpPr>
        <p:spPr>
          <a:xfrm>
            <a:off x="685800" y="2286000"/>
            <a:ext cx="7772400" cy="1143000"/>
          </a:xfrm>
        </p:spPr>
        <p:txBody>
          <a:bodyPr/>
          <a:lstStyle>
            <a:lvl1pPr>
              <a:defRPr/>
            </a:lvl1pPr>
          </a:lstStyle>
          <a:p>
            <a:r>
              <a:rPr lang="en-US"/>
              <a:t>Click to edit Master title style</a:t>
            </a:r>
          </a:p>
        </p:txBody>
      </p:sp>
      <p:sp>
        <p:nvSpPr>
          <p:cNvPr id="84995" name="Rectangle 3"/>
          <p:cNvSpPr>
            <a:spLocks noGrp="1" noChangeArrowheads="1"/>
          </p:cNvSpPr>
          <p:nvPr>
            <p:ph type="subTitle" idx="1"/>
          </p:nvPr>
        </p:nvSpPr>
        <p:spPr>
          <a:xfrm>
            <a:off x="1371600" y="3886200"/>
            <a:ext cx="6400800" cy="1752600"/>
          </a:xfrm>
        </p:spPr>
        <p:txBody>
          <a:bodyPr/>
          <a:lstStyle>
            <a:lvl1pPr marL="0" indent="0" algn="ctr">
              <a:buFont typeface="Times" pitchFamily="-111" charset="0"/>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892F34B-C8E0-CD42-BC2E-7FF9722F16BA}" type="slidenum">
              <a:rPr lang="en-US"/>
              <a:pPr>
                <a:defRPr/>
              </a:pPr>
              <a:t>‹#›</a:t>
            </a:fld>
            <a:endParaRPr lang="en-US"/>
          </a:p>
        </p:txBody>
      </p:sp>
    </p:spTree>
    <p:extLst>
      <p:ext uri="{BB962C8B-B14F-4D97-AF65-F5344CB8AC3E}">
        <p14:creationId xmlns:p14="http://schemas.microsoft.com/office/powerpoint/2010/main" val="14096304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61D0B87-5F5C-1F41-9BD4-B4C0F59E456D}" type="slidenum">
              <a:rPr lang="en-US"/>
              <a:pPr>
                <a:defRPr/>
              </a:pPr>
              <a:t>‹#›</a:t>
            </a:fld>
            <a:endParaRPr lang="en-US"/>
          </a:p>
        </p:txBody>
      </p:sp>
    </p:spTree>
    <p:extLst>
      <p:ext uri="{BB962C8B-B14F-4D97-AF65-F5344CB8AC3E}">
        <p14:creationId xmlns:p14="http://schemas.microsoft.com/office/powerpoint/2010/main" val="307365702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5AF2CA-D362-4948-970E-8AEDE452DEA2}" type="slidenum">
              <a:rPr lang="en-US"/>
              <a:pPr>
                <a:defRPr/>
              </a:pPr>
              <a:t>‹#›</a:t>
            </a:fld>
            <a:endParaRPr lang="en-US"/>
          </a:p>
        </p:txBody>
      </p:sp>
    </p:spTree>
    <p:extLst>
      <p:ext uri="{BB962C8B-B14F-4D97-AF65-F5344CB8AC3E}">
        <p14:creationId xmlns:p14="http://schemas.microsoft.com/office/powerpoint/2010/main" val="30810068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E8A38EA-D789-1D40-BEE7-2BC980506E4F}" type="slidenum">
              <a:rPr lang="en-US"/>
              <a:pPr>
                <a:defRPr/>
              </a:pPr>
              <a:t>‹#›</a:t>
            </a:fld>
            <a:endParaRPr lang="en-US"/>
          </a:p>
        </p:txBody>
      </p:sp>
    </p:spTree>
    <p:extLst>
      <p:ext uri="{BB962C8B-B14F-4D97-AF65-F5344CB8AC3E}">
        <p14:creationId xmlns:p14="http://schemas.microsoft.com/office/powerpoint/2010/main" val="149539200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F58336-64F5-2E45-B4BD-CE780300C7DA}" type="slidenum">
              <a:rPr lang="en-US"/>
              <a:pPr>
                <a:defRPr/>
              </a:pPr>
              <a:t>‹#›</a:t>
            </a:fld>
            <a:endParaRPr lang="en-US"/>
          </a:p>
        </p:txBody>
      </p:sp>
    </p:spTree>
    <p:extLst>
      <p:ext uri="{BB962C8B-B14F-4D97-AF65-F5344CB8AC3E}">
        <p14:creationId xmlns:p14="http://schemas.microsoft.com/office/powerpoint/2010/main" val="5734434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B28295F-D44C-5C49-B696-FCCC6050A0A0}" type="slidenum">
              <a:rPr lang="en-US"/>
              <a:pPr>
                <a:defRPr/>
              </a:pPr>
              <a:t>‹#›</a:t>
            </a:fld>
            <a:endParaRPr lang="en-US"/>
          </a:p>
        </p:txBody>
      </p:sp>
    </p:spTree>
    <p:extLst>
      <p:ext uri="{BB962C8B-B14F-4D97-AF65-F5344CB8AC3E}">
        <p14:creationId xmlns:p14="http://schemas.microsoft.com/office/powerpoint/2010/main" val="8932562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D33E7F7-1CC5-D54C-A562-64E9C45AF86B}" type="slidenum">
              <a:rPr lang="en-US"/>
              <a:pPr>
                <a:defRPr/>
              </a:pPr>
              <a:t>‹#›</a:t>
            </a:fld>
            <a:endParaRPr lang="en-US"/>
          </a:p>
        </p:txBody>
      </p:sp>
    </p:spTree>
    <p:extLst>
      <p:ext uri="{BB962C8B-B14F-4D97-AF65-F5344CB8AC3E}">
        <p14:creationId xmlns:p14="http://schemas.microsoft.com/office/powerpoint/2010/main" val="290318918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1822DB6-7707-3F44-A0C4-C3936A8BA3A5}" type="slidenum">
              <a:rPr lang="en-US"/>
              <a:pPr>
                <a:defRPr/>
              </a:pPr>
              <a:t>‹#›</a:t>
            </a:fld>
            <a:endParaRPr lang="en-US"/>
          </a:p>
        </p:txBody>
      </p:sp>
    </p:spTree>
    <p:extLst>
      <p:ext uri="{BB962C8B-B14F-4D97-AF65-F5344CB8AC3E}">
        <p14:creationId xmlns:p14="http://schemas.microsoft.com/office/powerpoint/2010/main" val="3671299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D6A79B4-C0BB-0E40-8F74-CE582808A6C2}" type="slidenum">
              <a:rPr lang="en-US"/>
              <a:pPr>
                <a:defRPr/>
              </a:pPr>
              <a:t>‹#›</a:t>
            </a:fld>
            <a:endParaRPr lang="en-US"/>
          </a:p>
        </p:txBody>
      </p:sp>
    </p:spTree>
    <p:extLst>
      <p:ext uri="{BB962C8B-B14F-4D97-AF65-F5344CB8AC3E}">
        <p14:creationId xmlns:p14="http://schemas.microsoft.com/office/powerpoint/2010/main" val="3920063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C0D6BD3-D625-6241-A2DA-4AEDF2F7A593}" type="slidenum">
              <a:rPr lang="en-US"/>
              <a:pPr>
                <a:defRPr/>
              </a:pPr>
              <a:t>‹#›</a:t>
            </a:fld>
            <a:endParaRPr lang="en-US"/>
          </a:p>
        </p:txBody>
      </p:sp>
    </p:spTree>
    <p:extLst>
      <p:ext uri="{BB962C8B-B14F-4D97-AF65-F5344CB8AC3E}">
        <p14:creationId xmlns:p14="http://schemas.microsoft.com/office/powerpoint/2010/main" val="32101917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3767C9-2A10-E949-8053-1E97FC8BAEAD}" type="slidenum">
              <a:rPr lang="en-US"/>
              <a:pPr>
                <a:defRPr/>
              </a:pPr>
              <a:t>‹#›</a:t>
            </a:fld>
            <a:endParaRPr lang="en-US"/>
          </a:p>
        </p:txBody>
      </p:sp>
    </p:spTree>
    <p:extLst>
      <p:ext uri="{BB962C8B-B14F-4D97-AF65-F5344CB8AC3E}">
        <p14:creationId xmlns:p14="http://schemas.microsoft.com/office/powerpoint/2010/main" val="18325377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3B5460-EB57-0F4F-B9EF-BD018830F50C}" type="slidenum">
              <a:rPr lang="en-US"/>
              <a:pPr>
                <a:defRPr/>
              </a:pPr>
              <a:t>‹#›</a:t>
            </a:fld>
            <a:endParaRPr lang="en-US"/>
          </a:p>
        </p:txBody>
      </p:sp>
    </p:spTree>
    <p:extLst>
      <p:ext uri="{BB962C8B-B14F-4D97-AF65-F5344CB8AC3E}">
        <p14:creationId xmlns:p14="http://schemas.microsoft.com/office/powerpoint/2010/main" val="20090312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8850" name="Rectangle 2"/>
          <p:cNvSpPr>
            <a:spLocks noGrp="1" noRot="1" noChangeArrowheads="1"/>
          </p:cNvSpPr>
          <p:nvPr>
            <p:ph type="ctrTitle"/>
          </p:nvPr>
        </p:nvSpPr>
        <p:spPr>
          <a:xfrm>
            <a:off x="685800" y="1981200"/>
            <a:ext cx="7772400" cy="1600200"/>
          </a:xfrm>
        </p:spPr>
        <p:txBody>
          <a:bodyPr/>
          <a:lstStyle>
            <a:lvl1pPr>
              <a:defRPr/>
            </a:lvl1pPr>
          </a:lstStyle>
          <a:p>
            <a:r>
              <a:rPr lang="en-US"/>
              <a:t>Click to edit Master title style</a:t>
            </a:r>
          </a:p>
        </p:txBody>
      </p:sp>
      <p:sp>
        <p:nvSpPr>
          <p:cNvPr id="78851" name="Rectangle 3"/>
          <p:cNvSpPr>
            <a:spLocks noGrp="1" noRot="1" noChangeArrowheads="1"/>
          </p:cNvSpPr>
          <p:nvPr>
            <p:ph type="subTitle" idx="1"/>
          </p:nvPr>
        </p:nvSpPr>
        <p:spPr>
          <a:xfrm>
            <a:off x="1371600" y="3886200"/>
            <a:ext cx="6400800" cy="1752600"/>
          </a:xfrm>
          <a:effectLst>
            <a:outerShdw blurRad="50800" dist="12700" dir="2700000" algn="ctr" rotWithShape="0">
              <a:srgbClr val="000000">
                <a:alpha val="75000"/>
              </a:srgbClr>
            </a:outerShdw>
          </a:effectLst>
        </p:spPr>
        <p:txBody>
          <a:bodyPr/>
          <a:lstStyle>
            <a:lvl1pPr marL="0" indent="0" algn="ctr">
              <a:buFont typeface="Wingdings" pitchFamily="-111" charset="2"/>
              <a:buNone/>
              <a:defRPr/>
            </a:lvl1pPr>
          </a:lstStyle>
          <a:p>
            <a:r>
              <a:rPr lang="en-US"/>
              <a:t>Click to edit Master subtitle style</a:t>
            </a:r>
          </a:p>
        </p:txBody>
      </p:sp>
      <p:sp>
        <p:nvSpPr>
          <p:cNvPr id="4" name="Rectangle 4"/>
          <p:cNvSpPr>
            <a:spLocks noGrp="1" noChangeArrowheads="1"/>
          </p:cNvSpPr>
          <p:nvPr>
            <p:ph type="dt" sz="quarter"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39C715-0CD4-8847-8A34-380AF5576DB4}" type="slidenum">
              <a:rPr lang="en-US"/>
              <a:pPr>
                <a:defRPr/>
              </a:pPr>
              <a:t>‹#›</a:t>
            </a:fld>
            <a:endParaRPr lang="en-US"/>
          </a:p>
        </p:txBody>
      </p:sp>
    </p:spTree>
    <p:extLst>
      <p:ext uri="{BB962C8B-B14F-4D97-AF65-F5344CB8AC3E}">
        <p14:creationId xmlns:p14="http://schemas.microsoft.com/office/powerpoint/2010/main" val="23081949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9A015383-8D3E-5048-9515-AF7333DE157B}" type="slidenum">
              <a:rPr lang="en-US"/>
              <a:pPr>
                <a:defRPr/>
              </a:pPr>
              <a:t>‹#›</a:t>
            </a:fld>
            <a:endParaRPr lang="en-US"/>
          </a:p>
        </p:txBody>
      </p:sp>
    </p:spTree>
    <p:extLst>
      <p:ext uri="{BB962C8B-B14F-4D97-AF65-F5344CB8AC3E}">
        <p14:creationId xmlns:p14="http://schemas.microsoft.com/office/powerpoint/2010/main" val="3227084983"/>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2E87528C-975A-9141-B943-ABAFE2507180}" type="slidenum">
              <a:rPr lang="en-US"/>
              <a:pPr>
                <a:defRPr/>
              </a:pPr>
              <a:t>‹#›</a:t>
            </a:fld>
            <a:endParaRPr lang="en-US"/>
          </a:p>
        </p:txBody>
      </p:sp>
    </p:spTree>
    <p:extLst>
      <p:ext uri="{BB962C8B-B14F-4D97-AF65-F5344CB8AC3E}">
        <p14:creationId xmlns:p14="http://schemas.microsoft.com/office/powerpoint/2010/main" val="359152253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79D5DDE5-C725-5B4F-9B82-F5BF46BECD0F}" type="slidenum">
              <a:rPr lang="en-US"/>
              <a:pPr>
                <a:defRPr/>
              </a:pPr>
              <a:t>‹#›</a:t>
            </a:fld>
            <a:endParaRPr lang="en-US"/>
          </a:p>
        </p:txBody>
      </p:sp>
    </p:spTree>
    <p:extLst>
      <p:ext uri="{BB962C8B-B14F-4D97-AF65-F5344CB8AC3E}">
        <p14:creationId xmlns:p14="http://schemas.microsoft.com/office/powerpoint/2010/main" val="2659030724"/>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8"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9"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1FE04DDE-6371-5646-8198-112E9BFBC09C}" type="slidenum">
              <a:rPr lang="en-US"/>
              <a:pPr>
                <a:defRPr/>
              </a:pPr>
              <a:t>‹#›</a:t>
            </a:fld>
            <a:endParaRPr lang="en-US"/>
          </a:p>
        </p:txBody>
      </p:sp>
    </p:spTree>
    <p:extLst>
      <p:ext uri="{BB962C8B-B14F-4D97-AF65-F5344CB8AC3E}">
        <p14:creationId xmlns:p14="http://schemas.microsoft.com/office/powerpoint/2010/main" val="3500338323"/>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4"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5"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7DF7694-E1D3-4341-89A4-F9F7B404900A}" type="slidenum">
              <a:rPr lang="en-US"/>
              <a:pPr>
                <a:defRPr/>
              </a:pPr>
              <a:t>‹#›</a:t>
            </a:fld>
            <a:endParaRPr lang="en-US"/>
          </a:p>
        </p:txBody>
      </p:sp>
    </p:spTree>
    <p:extLst>
      <p:ext uri="{BB962C8B-B14F-4D97-AF65-F5344CB8AC3E}">
        <p14:creationId xmlns:p14="http://schemas.microsoft.com/office/powerpoint/2010/main" val="782942869"/>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3"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4"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5076245-E681-244D-B9D0-4C484BBAC075}" type="slidenum">
              <a:rPr lang="en-US"/>
              <a:pPr>
                <a:defRPr/>
              </a:pPr>
              <a:t>‹#›</a:t>
            </a:fld>
            <a:endParaRPr lang="en-US"/>
          </a:p>
        </p:txBody>
      </p:sp>
    </p:spTree>
    <p:extLst>
      <p:ext uri="{BB962C8B-B14F-4D97-AF65-F5344CB8AC3E}">
        <p14:creationId xmlns:p14="http://schemas.microsoft.com/office/powerpoint/2010/main" val="158677216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FB6BD62-0B2A-5F41-ABAD-27685B7B1655}" type="slidenum">
              <a:rPr lang="en-US"/>
              <a:pPr>
                <a:defRPr/>
              </a:pPr>
              <a:t>‹#›</a:t>
            </a:fld>
            <a:endParaRPr lang="en-US"/>
          </a:p>
        </p:txBody>
      </p:sp>
    </p:spTree>
    <p:extLst>
      <p:ext uri="{BB962C8B-B14F-4D97-AF65-F5344CB8AC3E}">
        <p14:creationId xmlns:p14="http://schemas.microsoft.com/office/powerpoint/2010/main" val="30248123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B41265BC-2BE6-1C4C-A189-01AB3FC2B318}" type="slidenum">
              <a:rPr lang="en-US"/>
              <a:pPr>
                <a:defRPr/>
              </a:pPr>
              <a:t>‹#›</a:t>
            </a:fld>
            <a:endParaRPr lang="en-US"/>
          </a:p>
        </p:txBody>
      </p:sp>
    </p:spTree>
    <p:extLst>
      <p:ext uri="{BB962C8B-B14F-4D97-AF65-F5344CB8AC3E}">
        <p14:creationId xmlns:p14="http://schemas.microsoft.com/office/powerpoint/2010/main" val="1454955956"/>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6"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7"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DBC5D6BC-9528-8A44-A2D0-105B8136BD61}" type="slidenum">
              <a:rPr lang="en-US"/>
              <a:pPr>
                <a:defRPr/>
              </a:pPr>
              <a:t>‹#›</a:t>
            </a:fld>
            <a:endParaRPr lang="en-US"/>
          </a:p>
        </p:txBody>
      </p:sp>
    </p:spTree>
    <p:extLst>
      <p:ext uri="{BB962C8B-B14F-4D97-AF65-F5344CB8AC3E}">
        <p14:creationId xmlns:p14="http://schemas.microsoft.com/office/powerpoint/2010/main" val="65031677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4F021637-B203-1A44-B39C-F552D380A0ED}" type="slidenum">
              <a:rPr lang="en-US"/>
              <a:pPr>
                <a:defRPr/>
              </a:pPr>
              <a:t>‹#›</a:t>
            </a:fld>
            <a:endParaRPr lang="en-US"/>
          </a:p>
        </p:txBody>
      </p:sp>
    </p:spTree>
    <p:extLst>
      <p:ext uri="{BB962C8B-B14F-4D97-AF65-F5344CB8AC3E}">
        <p14:creationId xmlns:p14="http://schemas.microsoft.com/office/powerpoint/2010/main" val="2931449533"/>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0ED9D959-E466-6542-B0D6-7996A406BB40}" type="slidenum">
              <a:rPr lang="en-US"/>
              <a:pPr>
                <a:defRPr/>
              </a:pPr>
              <a:t>‹#›</a:t>
            </a:fld>
            <a:endParaRPr lang="en-US"/>
          </a:p>
        </p:txBody>
      </p:sp>
    </p:spTree>
    <p:extLst>
      <p:ext uri="{BB962C8B-B14F-4D97-AF65-F5344CB8AC3E}">
        <p14:creationId xmlns:p14="http://schemas.microsoft.com/office/powerpoint/2010/main" val="823838862"/>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eaLnBrk="0" hangingPunct="0">
              <a:defRPr/>
            </a:lvl1pPr>
          </a:lstStyle>
          <a:p>
            <a:pPr>
              <a:defRPr/>
            </a:pPr>
            <a:endParaRPr lang="en-US"/>
          </a:p>
        </p:txBody>
      </p:sp>
      <p:sp>
        <p:nvSpPr>
          <p:cNvPr id="5" name="Rectangle 13"/>
          <p:cNvSpPr>
            <a:spLocks noGrp="1" noChangeArrowheads="1"/>
          </p:cNvSpPr>
          <p:nvPr>
            <p:ph type="ftr" sz="quarter" idx="11"/>
          </p:nvPr>
        </p:nvSpPr>
        <p:spPr/>
        <p:txBody>
          <a:bodyPr/>
          <a:lstStyle>
            <a:lvl1pPr eaLnBrk="0" hangingPunct="0">
              <a:defRPr/>
            </a:lvl1pPr>
          </a:lstStyle>
          <a:p>
            <a:pPr>
              <a:defRPr/>
            </a:pPr>
            <a:endParaRPr lang="en-US"/>
          </a:p>
        </p:txBody>
      </p:sp>
      <p:sp>
        <p:nvSpPr>
          <p:cNvPr id="6" name="Rectangle 14"/>
          <p:cNvSpPr>
            <a:spLocks noGrp="1" noChangeArrowheads="1"/>
          </p:cNvSpPr>
          <p:nvPr>
            <p:ph type="sldNum" sz="quarter" idx="12"/>
          </p:nvPr>
        </p:nvSpPr>
        <p:spPr/>
        <p:txBody>
          <a:bodyPr/>
          <a:lstStyle>
            <a:lvl1pPr eaLnBrk="0" hangingPunct="0">
              <a:defRPr>
                <a:ea typeface="ＭＳ Ｐゴシック" charset="0"/>
                <a:cs typeface="ＭＳ Ｐゴシック" charset="0"/>
              </a:defRPr>
            </a:lvl1pPr>
          </a:lstStyle>
          <a:p>
            <a:pPr>
              <a:defRPr/>
            </a:pPr>
            <a:fld id="{F0CEA1FB-EAA9-CA48-9A26-FFA18B7AF5E6}" type="slidenum">
              <a:rPr lang="en-US"/>
              <a:pPr>
                <a:defRPr/>
              </a:pPr>
              <a:t>‹#›</a:t>
            </a:fld>
            <a:endParaRPr lang="en-US"/>
          </a:p>
        </p:txBody>
      </p:sp>
    </p:spTree>
    <p:extLst>
      <p:ext uri="{BB962C8B-B14F-4D97-AF65-F5344CB8AC3E}">
        <p14:creationId xmlns:p14="http://schemas.microsoft.com/office/powerpoint/2010/main" val="2410920358"/>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800475" y="1789113"/>
            <a:ext cx="5340350" cy="5056187"/>
            <a:chOff x="2394" y="1127"/>
            <a:chExt cx="3364" cy="3185"/>
          </a:xfrm>
        </p:grpSpPr>
        <p:sp>
          <p:nvSpPr>
            <p:cNvPr id="5" name="Rectangle 3"/>
            <p:cNvSpPr>
              <a:spLocks noChangeArrowheads="1"/>
            </p:cNvSpPr>
            <p:nvPr/>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6" name="Oval 4"/>
            <p:cNvSpPr>
              <a:spLocks noChangeArrowheads="1"/>
            </p:cNvSpPr>
            <p:nvPr/>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7" name="Rectangle 5"/>
            <p:cNvSpPr>
              <a:spLocks noChangeArrowheads="1"/>
            </p:cNvSpPr>
            <p:nvPr/>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8" name="Freeform 6"/>
            <p:cNvSpPr>
              <a:spLocks noEditPoints="1"/>
            </p:cNvSpPr>
            <p:nvPr/>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 name="Rectangle 7"/>
            <p:cNvSpPr>
              <a:spLocks noChangeArrowheads="1"/>
            </p:cNvSpPr>
            <p:nvPr/>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0" name="Rectangle 8"/>
            <p:cNvSpPr>
              <a:spLocks noChangeArrowheads="1"/>
            </p:cNvSpPr>
            <p:nvPr/>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1" name="Rectangle 9"/>
            <p:cNvSpPr>
              <a:spLocks noChangeArrowheads="1"/>
            </p:cNvSpPr>
            <p:nvPr/>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2" name="Rectangle 10"/>
            <p:cNvSpPr>
              <a:spLocks noChangeArrowheads="1"/>
            </p:cNvSpPr>
            <p:nvPr/>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3" name="Rectangle 11"/>
            <p:cNvSpPr>
              <a:spLocks noChangeArrowheads="1"/>
            </p:cNvSpPr>
            <p:nvPr/>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14" name="Freeform 12"/>
            <p:cNvSpPr>
              <a:spLocks/>
            </p:cNvSpPr>
            <p:nvPr/>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5" name="Freeform 13"/>
            <p:cNvSpPr>
              <a:spLocks/>
            </p:cNvSpPr>
            <p:nvPr/>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6" name="Freeform 14"/>
            <p:cNvSpPr>
              <a:spLocks/>
            </p:cNvSpPr>
            <p:nvPr/>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7" name="Freeform 15"/>
            <p:cNvSpPr>
              <a:spLocks/>
            </p:cNvSpPr>
            <p:nvPr/>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8" name="Freeform 16"/>
            <p:cNvSpPr>
              <a:spLocks/>
            </p:cNvSpPr>
            <p:nvPr/>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19" name="Freeform 17"/>
            <p:cNvSpPr>
              <a:spLocks noEditPoints="1"/>
            </p:cNvSpPr>
            <p:nvPr/>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0" name="Freeform 18"/>
            <p:cNvSpPr>
              <a:spLocks noEditPoints="1"/>
            </p:cNvSpPr>
            <p:nvPr/>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1" name="Freeform 19"/>
            <p:cNvSpPr>
              <a:spLocks/>
            </p:cNvSpPr>
            <p:nvPr/>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2" name="Freeform 20"/>
            <p:cNvSpPr>
              <a:spLocks noEditPoints="1"/>
            </p:cNvSpPr>
            <p:nvPr/>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3" name="Freeform 21"/>
            <p:cNvSpPr>
              <a:spLocks noEditPoints="1"/>
            </p:cNvSpPr>
            <p:nvPr/>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4" name="Freeform 22"/>
            <p:cNvSpPr>
              <a:spLocks noEditPoints="1"/>
            </p:cNvSpPr>
            <p:nvPr/>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5" name="Freeform 23"/>
            <p:cNvSpPr>
              <a:spLocks/>
            </p:cNvSpPr>
            <p:nvPr/>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6" name="Freeform 24"/>
            <p:cNvSpPr>
              <a:spLocks noEditPoints="1"/>
            </p:cNvSpPr>
            <p:nvPr/>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7" name="Freeform 25"/>
            <p:cNvSpPr>
              <a:spLocks noEditPoints="1"/>
            </p:cNvSpPr>
            <p:nvPr/>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8" name="Freeform 26"/>
            <p:cNvSpPr>
              <a:spLocks noEditPoints="1"/>
            </p:cNvSpPr>
            <p:nvPr/>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29" name="Oval 27"/>
            <p:cNvSpPr>
              <a:spLocks noChangeArrowheads="1"/>
            </p:cNvSpPr>
            <p:nvPr/>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0" name="Oval 28"/>
            <p:cNvSpPr>
              <a:spLocks noChangeArrowheads="1"/>
            </p:cNvSpPr>
            <p:nvPr/>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1" name="Oval 29"/>
            <p:cNvSpPr>
              <a:spLocks noChangeArrowheads="1"/>
            </p:cNvSpPr>
            <p:nvPr/>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2" name="Freeform 30"/>
            <p:cNvSpPr>
              <a:spLocks noEditPoints="1"/>
            </p:cNvSpPr>
            <p:nvPr/>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33" name="Freeform 31"/>
            <p:cNvSpPr>
              <a:spLocks noEditPoints="1"/>
            </p:cNvSpPr>
            <p:nvPr/>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34" name="Rectangle 32"/>
            <p:cNvSpPr>
              <a:spLocks noChangeArrowheads="1"/>
            </p:cNvSpPr>
            <p:nvPr/>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35" name="Rectangle 33"/>
            <p:cNvSpPr>
              <a:spLocks noChangeArrowheads="1"/>
            </p:cNvSpPr>
            <p:nvPr/>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36" name="AutoShape 34"/>
            <p:cNvSpPr>
              <a:spLocks noChangeArrowheads="1"/>
            </p:cNvSpPr>
            <p:nvPr/>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37" name="Freeform 35"/>
            <p:cNvSpPr>
              <a:spLocks/>
            </p:cNvSpPr>
            <p:nvPr/>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38" name="Freeform 36"/>
            <p:cNvSpPr>
              <a:spLocks/>
            </p:cNvSpPr>
            <p:nvPr/>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grpSp>
      <p:sp>
        <p:nvSpPr>
          <p:cNvPr id="10279" name="Rectangle 39"/>
          <p:cNvSpPr>
            <a:spLocks noGrp="1" noChangeArrowheads="1"/>
          </p:cNvSpPr>
          <p:nvPr>
            <p:ph type="subTitle" idx="1"/>
          </p:nvPr>
        </p:nvSpPr>
        <p:spPr>
          <a:xfrm>
            <a:off x="1371600" y="3886200"/>
            <a:ext cx="6400800" cy="1752600"/>
          </a:xfrm>
        </p:spPr>
        <p:txBody>
          <a:bodyPr/>
          <a:lstStyle>
            <a:lvl1pPr marL="0" indent="0" algn="ctr">
              <a:buFont typeface="Wingdings" pitchFamily="-110" charset="2"/>
              <a:buNone/>
              <a:defRPr/>
            </a:lvl1pPr>
          </a:lstStyle>
          <a:p>
            <a:r>
              <a:rPr lang="en-US"/>
              <a:t>Click to edit Master subtitle style</a:t>
            </a:r>
          </a:p>
        </p:txBody>
      </p:sp>
      <p:sp>
        <p:nvSpPr>
          <p:cNvPr id="10280" name="Rectangle 40"/>
          <p:cNvSpPr>
            <a:spLocks noGrp="1" noChangeArrowheads="1"/>
          </p:cNvSpPr>
          <p:nvPr>
            <p:ph type="ctrTitle"/>
          </p:nvPr>
        </p:nvSpPr>
        <p:spPr>
          <a:xfrm>
            <a:off x="685800" y="1768475"/>
            <a:ext cx="7772400" cy="1736725"/>
          </a:xfrm>
        </p:spPr>
        <p:txBody>
          <a:bodyPr anchor="b" anchorCtr="1"/>
          <a:lstStyle>
            <a:lvl1pPr>
              <a:defRPr sz="5400"/>
            </a:lvl1pPr>
          </a:lstStyle>
          <a:p>
            <a:r>
              <a:rPr lang="en-US"/>
              <a:t>Click to edit Master title style</a:t>
            </a:r>
          </a:p>
        </p:txBody>
      </p:sp>
      <p:sp>
        <p:nvSpPr>
          <p:cNvPr id="39" name="Rectangle 37"/>
          <p:cNvSpPr>
            <a:spLocks noGrp="1" noChangeArrowheads="1"/>
          </p:cNvSpPr>
          <p:nvPr>
            <p:ph type="dt" sz="half" idx="10"/>
          </p:nvPr>
        </p:nvSpPr>
        <p:spPr/>
        <p:txBody>
          <a:bodyPr/>
          <a:lstStyle>
            <a:lvl1pPr>
              <a:defRPr/>
            </a:lvl1pPr>
          </a:lstStyle>
          <a:p>
            <a:pPr>
              <a:defRPr/>
            </a:pPr>
            <a:endParaRPr lang="en-US">
              <a:solidFill>
                <a:srgbClr val="FFFFFF"/>
              </a:solidFill>
            </a:endParaRPr>
          </a:p>
        </p:txBody>
      </p:sp>
      <p:sp>
        <p:nvSpPr>
          <p:cNvPr id="40" name="Rectangle 38"/>
          <p:cNvSpPr>
            <a:spLocks noGrp="1" noChangeArrowheads="1"/>
          </p:cNvSpPr>
          <p:nvPr>
            <p:ph type="ftr" sz="quarter" idx="11"/>
          </p:nvPr>
        </p:nvSpPr>
        <p:spPr/>
        <p:txBody>
          <a:bodyPr/>
          <a:lstStyle>
            <a:lvl1pPr>
              <a:defRPr/>
            </a:lvl1pPr>
          </a:lstStyle>
          <a:p>
            <a:pPr>
              <a:defRPr/>
            </a:pPr>
            <a:endParaRPr lang="en-US">
              <a:solidFill>
                <a:srgbClr val="FFFFFF"/>
              </a:solidFill>
            </a:endParaRPr>
          </a:p>
        </p:txBody>
      </p:sp>
      <p:sp>
        <p:nvSpPr>
          <p:cNvPr id="41" name="Rectangle 41"/>
          <p:cNvSpPr>
            <a:spLocks noGrp="1" noChangeArrowheads="1"/>
          </p:cNvSpPr>
          <p:nvPr>
            <p:ph type="sldNum" sz="quarter" idx="12"/>
          </p:nvPr>
        </p:nvSpPr>
        <p:spPr/>
        <p:txBody>
          <a:bodyPr/>
          <a:lstStyle>
            <a:lvl1pPr>
              <a:defRPr/>
            </a:lvl1pPr>
          </a:lstStyle>
          <a:p>
            <a:pPr>
              <a:defRPr/>
            </a:pPr>
            <a:fld id="{D7B6DC3E-F1D4-4943-9CCE-512E671B50B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27111543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547143E5-C34D-164E-A9CD-E97F8184C59F}"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8285914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C7469AFD-3B72-F646-B511-D26E90BBDC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53879854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4E45F8E8-DD56-8A42-A037-72FB2CF488E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09104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8"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9" name="Rectangle 41"/>
          <p:cNvSpPr>
            <a:spLocks noGrp="1" noChangeArrowheads="1"/>
          </p:cNvSpPr>
          <p:nvPr>
            <p:ph type="sldNum" sz="quarter" idx="12"/>
          </p:nvPr>
        </p:nvSpPr>
        <p:spPr>
          <a:ln/>
        </p:spPr>
        <p:txBody>
          <a:bodyPr/>
          <a:lstStyle>
            <a:lvl1pPr>
              <a:defRPr/>
            </a:lvl1pPr>
          </a:lstStyle>
          <a:p>
            <a:pPr>
              <a:defRPr/>
            </a:pPr>
            <a:fld id="{2B11200D-0BB8-CA40-9FC7-FFC44C0FD64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112570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3CE6326-5E7F-DB48-A038-DE72CAB45512}" type="slidenum">
              <a:rPr lang="en-US"/>
              <a:pPr>
                <a:defRPr/>
              </a:pPr>
              <a:t>‹#›</a:t>
            </a:fld>
            <a:endParaRPr lang="en-US"/>
          </a:p>
        </p:txBody>
      </p:sp>
    </p:spTree>
    <p:extLst>
      <p:ext uri="{BB962C8B-B14F-4D97-AF65-F5344CB8AC3E}">
        <p14:creationId xmlns:p14="http://schemas.microsoft.com/office/powerpoint/2010/main" val="6210402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4"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5" name="Rectangle 41"/>
          <p:cNvSpPr>
            <a:spLocks noGrp="1" noChangeArrowheads="1"/>
          </p:cNvSpPr>
          <p:nvPr>
            <p:ph type="sldNum" sz="quarter" idx="12"/>
          </p:nvPr>
        </p:nvSpPr>
        <p:spPr>
          <a:ln/>
        </p:spPr>
        <p:txBody>
          <a:bodyPr/>
          <a:lstStyle>
            <a:lvl1pPr>
              <a:defRPr/>
            </a:lvl1pPr>
          </a:lstStyle>
          <a:p>
            <a:pPr>
              <a:defRPr/>
            </a:pPr>
            <a:fld id="{2EACD983-CCDC-B246-8B87-3E514B027A1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252731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3"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4" name="Rectangle 41"/>
          <p:cNvSpPr>
            <a:spLocks noGrp="1" noChangeArrowheads="1"/>
          </p:cNvSpPr>
          <p:nvPr>
            <p:ph type="sldNum" sz="quarter" idx="12"/>
          </p:nvPr>
        </p:nvSpPr>
        <p:spPr>
          <a:ln/>
        </p:spPr>
        <p:txBody>
          <a:bodyPr/>
          <a:lstStyle>
            <a:lvl1pPr>
              <a:defRPr/>
            </a:lvl1pPr>
          </a:lstStyle>
          <a:p>
            <a:pPr>
              <a:defRPr/>
            </a:pPr>
            <a:fld id="{BA372CC4-DE6F-E94F-A0B9-91C756DFA7AD}"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2191774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2E5E57BE-1F1B-664A-9E19-62FEDF19BC1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05930366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6"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7" name="Rectangle 41"/>
          <p:cNvSpPr>
            <a:spLocks noGrp="1" noChangeArrowheads="1"/>
          </p:cNvSpPr>
          <p:nvPr>
            <p:ph type="sldNum" sz="quarter" idx="12"/>
          </p:nvPr>
        </p:nvSpPr>
        <p:spPr>
          <a:ln/>
        </p:spPr>
        <p:txBody>
          <a:bodyPr/>
          <a:lstStyle>
            <a:lvl1pPr>
              <a:defRPr/>
            </a:lvl1pPr>
          </a:lstStyle>
          <a:p>
            <a:pPr>
              <a:defRPr/>
            </a:pPr>
            <a:fld id="{9795A311-83AD-DF40-82A4-2BF7E45A28C9}"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3045957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B2557033-95CB-BF4B-A8BA-D85AB26B9F4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76353013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84B56F7E-74F2-2046-9D57-80C36B2E0247}"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1502480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0"/>
            <a:ext cx="8229600" cy="4530725"/>
          </a:xfrm>
        </p:spPr>
        <p:txBody>
          <a:bodyPr/>
          <a:lstStyle/>
          <a:p>
            <a:pPr lvl="0"/>
            <a:endParaRPr lang="en-US" noProof="0"/>
          </a:p>
        </p:txBody>
      </p:sp>
      <p:sp>
        <p:nvSpPr>
          <p:cNvPr id="4" name="Rectangle 39"/>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40"/>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41"/>
          <p:cNvSpPr>
            <a:spLocks noGrp="1" noChangeArrowheads="1"/>
          </p:cNvSpPr>
          <p:nvPr>
            <p:ph type="sldNum" sz="quarter" idx="12"/>
          </p:nvPr>
        </p:nvSpPr>
        <p:spPr>
          <a:ln/>
        </p:spPr>
        <p:txBody>
          <a:bodyPr/>
          <a:lstStyle>
            <a:lvl1pPr>
              <a:defRPr/>
            </a:lvl1pPr>
          </a:lstStyle>
          <a:p>
            <a:pPr>
              <a:defRPr/>
            </a:pPr>
            <a:fld id="{2AEA09C3-4ABB-7649-AC01-445FCB119E03}"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145881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SG"/>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CC0BDF7D-2D5C-D44F-8BEE-503A5E146828}" type="slidenum">
              <a:rPr lang="en-GB"/>
              <a:pPr>
                <a:defRPr/>
              </a:pPr>
              <a:t>‹#›</a:t>
            </a:fld>
            <a:endParaRPr lang="en-GB"/>
          </a:p>
        </p:txBody>
      </p:sp>
    </p:spTree>
    <p:extLst>
      <p:ext uri="{BB962C8B-B14F-4D97-AF65-F5344CB8AC3E}">
        <p14:creationId xmlns:p14="http://schemas.microsoft.com/office/powerpoint/2010/main" val="88506853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BE3187D6-6FAC-0E4D-BB6E-CFE124E88145}" type="slidenum">
              <a:rPr lang="en-GB"/>
              <a:pPr>
                <a:defRPr/>
              </a:pPr>
              <a:t>‹#›</a:t>
            </a:fld>
            <a:endParaRPr lang="en-GB"/>
          </a:p>
        </p:txBody>
      </p:sp>
    </p:spTree>
    <p:extLst>
      <p:ext uri="{BB962C8B-B14F-4D97-AF65-F5344CB8AC3E}">
        <p14:creationId xmlns:p14="http://schemas.microsoft.com/office/powerpoint/2010/main" val="3082012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S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sldNum" idx="10"/>
          </p:nvPr>
        </p:nvSpPr>
        <p:spPr/>
        <p:txBody>
          <a:bodyPr/>
          <a:lstStyle>
            <a:lvl1pPr defTabSz="914400">
              <a:defRPr/>
            </a:lvl1pPr>
          </a:lstStyle>
          <a:p>
            <a:pPr>
              <a:defRPr/>
            </a:pPr>
            <a:fld id="{BD3CC186-F05F-E742-92AF-E12E64E70D92}" type="slidenum">
              <a:rPr lang="en-GB"/>
              <a:pPr>
                <a:defRPr/>
              </a:pPr>
              <a:t>‹#›</a:t>
            </a:fld>
            <a:endParaRPr lang="en-GB"/>
          </a:p>
        </p:txBody>
      </p:sp>
    </p:spTree>
    <p:extLst>
      <p:ext uri="{BB962C8B-B14F-4D97-AF65-F5344CB8AC3E}">
        <p14:creationId xmlns:p14="http://schemas.microsoft.com/office/powerpoint/2010/main" val="3140378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E29912-088A-2141-97DF-21C62ECFFD8F}" type="slidenum">
              <a:rPr lang="en-US"/>
              <a:pPr>
                <a:defRPr/>
              </a:pPr>
              <a:t>‹#›</a:t>
            </a:fld>
            <a:endParaRPr lang="en-US"/>
          </a:p>
        </p:txBody>
      </p:sp>
    </p:spTree>
    <p:extLst>
      <p:ext uri="{BB962C8B-B14F-4D97-AF65-F5344CB8AC3E}">
        <p14:creationId xmlns:p14="http://schemas.microsoft.com/office/powerpoint/2010/main" val="25129061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5"/>
          <p:cNvSpPr>
            <a:spLocks noGrp="1" noChangeArrowheads="1"/>
          </p:cNvSpPr>
          <p:nvPr>
            <p:ph type="sldNum" idx="10"/>
          </p:nvPr>
        </p:nvSpPr>
        <p:spPr/>
        <p:txBody>
          <a:bodyPr/>
          <a:lstStyle>
            <a:lvl1pPr defTabSz="914400">
              <a:defRPr/>
            </a:lvl1pPr>
          </a:lstStyle>
          <a:p>
            <a:pPr>
              <a:defRPr/>
            </a:pPr>
            <a:fld id="{DDBE067A-56CC-E443-8693-815832808D31}" type="slidenum">
              <a:rPr lang="en-GB"/>
              <a:pPr>
                <a:defRPr/>
              </a:pPr>
              <a:t>‹#›</a:t>
            </a:fld>
            <a:endParaRPr lang="en-GB"/>
          </a:p>
        </p:txBody>
      </p:sp>
    </p:spTree>
    <p:extLst>
      <p:ext uri="{BB962C8B-B14F-4D97-AF65-F5344CB8AC3E}">
        <p14:creationId xmlns:p14="http://schemas.microsoft.com/office/powerpoint/2010/main" val="3593245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5"/>
          <p:cNvSpPr>
            <a:spLocks noGrp="1" noChangeArrowheads="1"/>
          </p:cNvSpPr>
          <p:nvPr>
            <p:ph type="sldNum" idx="10"/>
          </p:nvPr>
        </p:nvSpPr>
        <p:spPr/>
        <p:txBody>
          <a:bodyPr/>
          <a:lstStyle>
            <a:lvl1pPr defTabSz="914400">
              <a:defRPr/>
            </a:lvl1pPr>
          </a:lstStyle>
          <a:p>
            <a:pPr>
              <a:defRPr/>
            </a:pPr>
            <a:fld id="{5A0433F7-5899-B447-9ED7-F7639070D92F}" type="slidenum">
              <a:rPr lang="en-GB"/>
              <a:pPr>
                <a:defRPr/>
              </a:pPr>
              <a:t>‹#›</a:t>
            </a:fld>
            <a:endParaRPr lang="en-GB"/>
          </a:p>
        </p:txBody>
      </p:sp>
    </p:spTree>
    <p:extLst>
      <p:ext uri="{BB962C8B-B14F-4D97-AF65-F5344CB8AC3E}">
        <p14:creationId xmlns:p14="http://schemas.microsoft.com/office/powerpoint/2010/main" val="189260677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5"/>
          <p:cNvSpPr>
            <a:spLocks noGrp="1" noChangeArrowheads="1"/>
          </p:cNvSpPr>
          <p:nvPr>
            <p:ph type="sldNum" idx="10"/>
          </p:nvPr>
        </p:nvSpPr>
        <p:spPr/>
        <p:txBody>
          <a:bodyPr/>
          <a:lstStyle>
            <a:lvl1pPr defTabSz="914400">
              <a:defRPr/>
            </a:lvl1pPr>
          </a:lstStyle>
          <a:p>
            <a:pPr>
              <a:defRPr/>
            </a:pPr>
            <a:fld id="{6497DEE5-2203-0044-AEEA-81770FCD124A}" type="slidenum">
              <a:rPr lang="en-GB"/>
              <a:pPr>
                <a:defRPr/>
              </a:pPr>
              <a:t>‹#›</a:t>
            </a:fld>
            <a:endParaRPr lang="en-GB"/>
          </a:p>
        </p:txBody>
      </p:sp>
    </p:spTree>
    <p:extLst>
      <p:ext uri="{BB962C8B-B14F-4D97-AF65-F5344CB8AC3E}">
        <p14:creationId xmlns:p14="http://schemas.microsoft.com/office/powerpoint/2010/main" val="390867889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sldNum" idx="10"/>
          </p:nvPr>
        </p:nvSpPr>
        <p:spPr/>
        <p:txBody>
          <a:bodyPr/>
          <a:lstStyle>
            <a:lvl1pPr defTabSz="914400">
              <a:defRPr/>
            </a:lvl1pPr>
          </a:lstStyle>
          <a:p>
            <a:pPr>
              <a:defRPr/>
            </a:pPr>
            <a:fld id="{E28B1615-3B77-F44D-BD2B-1C2C31002BC1}" type="slidenum">
              <a:rPr lang="en-GB"/>
              <a:pPr>
                <a:defRPr/>
              </a:pPr>
              <a:t>‹#›</a:t>
            </a:fld>
            <a:endParaRPr lang="en-GB"/>
          </a:p>
        </p:txBody>
      </p:sp>
    </p:spTree>
    <p:extLst>
      <p:ext uri="{BB962C8B-B14F-4D97-AF65-F5344CB8AC3E}">
        <p14:creationId xmlns:p14="http://schemas.microsoft.com/office/powerpoint/2010/main" val="792578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S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p:txBody>
          <a:bodyPr/>
          <a:lstStyle>
            <a:lvl1pPr defTabSz="914400">
              <a:defRPr/>
            </a:lvl1pPr>
          </a:lstStyle>
          <a:p>
            <a:pPr>
              <a:defRPr/>
            </a:pPr>
            <a:fld id="{9DFE59E1-3E65-664D-8260-7D349243855B}" type="slidenum">
              <a:rPr lang="en-GB"/>
              <a:pPr>
                <a:defRPr/>
              </a:pPr>
              <a:t>‹#›</a:t>
            </a:fld>
            <a:endParaRPr lang="en-GB"/>
          </a:p>
        </p:txBody>
      </p:sp>
    </p:spTree>
    <p:extLst>
      <p:ext uri="{BB962C8B-B14F-4D97-AF65-F5344CB8AC3E}">
        <p14:creationId xmlns:p14="http://schemas.microsoft.com/office/powerpoint/2010/main" val="44273619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S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SG"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sldNum" idx="10"/>
          </p:nvPr>
        </p:nvSpPr>
        <p:spPr/>
        <p:txBody>
          <a:bodyPr/>
          <a:lstStyle>
            <a:lvl1pPr defTabSz="914400">
              <a:defRPr/>
            </a:lvl1pPr>
          </a:lstStyle>
          <a:p>
            <a:pPr>
              <a:defRPr/>
            </a:pPr>
            <a:fld id="{775F8692-9B31-0243-A829-4615F14E57A8}" type="slidenum">
              <a:rPr lang="en-GB"/>
              <a:pPr>
                <a:defRPr/>
              </a:pPr>
              <a:t>‹#›</a:t>
            </a:fld>
            <a:endParaRPr lang="en-GB"/>
          </a:p>
        </p:txBody>
      </p:sp>
    </p:spTree>
    <p:extLst>
      <p:ext uri="{BB962C8B-B14F-4D97-AF65-F5344CB8AC3E}">
        <p14:creationId xmlns:p14="http://schemas.microsoft.com/office/powerpoint/2010/main" val="199135922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BE2891A6-DBC7-A24E-BC8C-602CC8A6769F}" type="slidenum">
              <a:rPr lang="en-GB"/>
              <a:pPr>
                <a:defRPr/>
              </a:pPr>
              <a:t>‹#›</a:t>
            </a:fld>
            <a:endParaRPr lang="en-GB"/>
          </a:p>
        </p:txBody>
      </p:sp>
    </p:spTree>
    <p:extLst>
      <p:ext uri="{BB962C8B-B14F-4D97-AF65-F5344CB8AC3E}">
        <p14:creationId xmlns:p14="http://schemas.microsoft.com/office/powerpoint/2010/main" val="237169390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1513" cy="5484813"/>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685800" y="609600"/>
            <a:ext cx="5676900" cy="54848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5"/>
          <p:cNvSpPr>
            <a:spLocks noGrp="1" noChangeArrowheads="1"/>
          </p:cNvSpPr>
          <p:nvPr>
            <p:ph type="sldNum" idx="10"/>
          </p:nvPr>
        </p:nvSpPr>
        <p:spPr/>
        <p:txBody>
          <a:bodyPr/>
          <a:lstStyle>
            <a:lvl1pPr defTabSz="914400">
              <a:defRPr/>
            </a:lvl1pPr>
          </a:lstStyle>
          <a:p>
            <a:pPr>
              <a:defRPr/>
            </a:pPr>
            <a:fld id="{76D0BD24-105D-8642-B3E2-732BB226C524}" type="slidenum">
              <a:rPr lang="en-GB"/>
              <a:pPr>
                <a:defRPr/>
              </a:pPr>
              <a:t>‹#›</a:t>
            </a:fld>
            <a:endParaRPr lang="en-GB"/>
          </a:p>
        </p:txBody>
      </p:sp>
    </p:spTree>
    <p:extLst>
      <p:ext uri="{BB962C8B-B14F-4D97-AF65-F5344CB8AC3E}">
        <p14:creationId xmlns:p14="http://schemas.microsoft.com/office/powerpoint/2010/main" val="282785932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81766666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A0F19D-B45D-004F-9FFF-D948E11C3AE3}" type="slidenum">
              <a:rPr lang="en-US"/>
              <a:pPr>
                <a:defRPr/>
              </a:pPr>
              <a:t>‹#›</a:t>
            </a:fld>
            <a:endParaRPr lang="en-US"/>
          </a:p>
        </p:txBody>
      </p:sp>
    </p:spTree>
    <p:extLst>
      <p:ext uri="{BB962C8B-B14F-4D97-AF65-F5344CB8AC3E}">
        <p14:creationId xmlns:p14="http://schemas.microsoft.com/office/powerpoint/2010/main" val="1112640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C60E86C-A135-794B-AB30-7BCF2BD25DCD}" type="slidenum">
              <a:rPr lang="en-US"/>
              <a:pPr>
                <a:defRPr/>
              </a:pPr>
              <a:t>‹#›</a:t>
            </a:fld>
            <a:endParaRPr lang="en-US"/>
          </a:p>
        </p:txBody>
      </p:sp>
    </p:spTree>
    <p:extLst>
      <p:ext uri="{BB962C8B-B14F-4D97-AF65-F5344CB8AC3E}">
        <p14:creationId xmlns:p14="http://schemas.microsoft.com/office/powerpoint/2010/main" val="257062202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52F35E5-6F3E-E84B-8D81-78B684BA13BD}" type="slidenum">
              <a:rPr lang="en-US"/>
              <a:pPr>
                <a:defRPr/>
              </a:pPr>
              <a:t>‹#›</a:t>
            </a:fld>
            <a:endParaRPr lang="en-US"/>
          </a:p>
        </p:txBody>
      </p:sp>
    </p:spTree>
    <p:extLst>
      <p:ext uri="{BB962C8B-B14F-4D97-AF65-F5344CB8AC3E}">
        <p14:creationId xmlns:p14="http://schemas.microsoft.com/office/powerpoint/2010/main" val="39074925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6570D-41C5-504F-A7AB-B66D9B2BC24F}" type="slidenum">
              <a:rPr lang="en-US"/>
              <a:pPr>
                <a:defRPr/>
              </a:pPr>
              <a:t>‹#›</a:t>
            </a:fld>
            <a:endParaRPr lang="en-US"/>
          </a:p>
        </p:txBody>
      </p:sp>
    </p:spTree>
    <p:extLst>
      <p:ext uri="{BB962C8B-B14F-4D97-AF65-F5344CB8AC3E}">
        <p14:creationId xmlns:p14="http://schemas.microsoft.com/office/powerpoint/2010/main" val="5093830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0D13EEF-F7E5-8645-8F40-871C6A52688C}" type="slidenum">
              <a:rPr lang="en-US"/>
              <a:pPr>
                <a:defRPr/>
              </a:pPr>
              <a:t>‹#›</a:t>
            </a:fld>
            <a:endParaRPr lang="en-US"/>
          </a:p>
        </p:txBody>
      </p:sp>
    </p:spTree>
    <p:extLst>
      <p:ext uri="{BB962C8B-B14F-4D97-AF65-F5344CB8AC3E}">
        <p14:creationId xmlns:p14="http://schemas.microsoft.com/office/powerpoint/2010/main" val="405984544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A5C7345-C3ED-784A-89E0-3F09D8B634B9}" type="slidenum">
              <a:rPr lang="en-US"/>
              <a:pPr>
                <a:defRPr/>
              </a:pPr>
              <a:t>‹#›</a:t>
            </a:fld>
            <a:endParaRPr lang="en-US"/>
          </a:p>
        </p:txBody>
      </p:sp>
    </p:spTree>
    <p:extLst>
      <p:ext uri="{BB962C8B-B14F-4D97-AF65-F5344CB8AC3E}">
        <p14:creationId xmlns:p14="http://schemas.microsoft.com/office/powerpoint/2010/main" val="76247508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CF9C5AA-6538-1F4D-877F-12378B4AC2E5}" type="slidenum">
              <a:rPr lang="en-US"/>
              <a:pPr>
                <a:defRPr/>
              </a:pPr>
              <a:t>‹#›</a:t>
            </a:fld>
            <a:endParaRPr lang="en-US"/>
          </a:p>
        </p:txBody>
      </p:sp>
    </p:spTree>
    <p:extLst>
      <p:ext uri="{BB962C8B-B14F-4D97-AF65-F5344CB8AC3E}">
        <p14:creationId xmlns:p14="http://schemas.microsoft.com/office/powerpoint/2010/main" val="40491170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34CD030-5215-904F-9EC3-05199928787B}" type="slidenum">
              <a:rPr lang="en-US"/>
              <a:pPr>
                <a:defRPr/>
              </a:pPr>
              <a:t>‹#›</a:t>
            </a:fld>
            <a:endParaRPr lang="en-US"/>
          </a:p>
        </p:txBody>
      </p:sp>
    </p:spTree>
    <p:extLst>
      <p:ext uri="{BB962C8B-B14F-4D97-AF65-F5344CB8AC3E}">
        <p14:creationId xmlns:p14="http://schemas.microsoft.com/office/powerpoint/2010/main" val="214381223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CF1EA77-AB1B-3743-B5E0-DCAB2E3BF653}" type="slidenum">
              <a:rPr lang="en-US"/>
              <a:pPr>
                <a:defRPr/>
              </a:pPr>
              <a:t>‹#›</a:t>
            </a:fld>
            <a:endParaRPr lang="en-US"/>
          </a:p>
        </p:txBody>
      </p:sp>
    </p:spTree>
    <p:extLst>
      <p:ext uri="{BB962C8B-B14F-4D97-AF65-F5344CB8AC3E}">
        <p14:creationId xmlns:p14="http://schemas.microsoft.com/office/powerpoint/2010/main" val="285835098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B5899D4-C76B-EE45-968D-FDA6D4EDEB63}" type="slidenum">
              <a:rPr lang="en-US"/>
              <a:pPr>
                <a:defRPr/>
              </a:pPr>
              <a:t>‹#›</a:t>
            </a:fld>
            <a:endParaRPr lang="en-US"/>
          </a:p>
        </p:txBody>
      </p:sp>
    </p:spTree>
    <p:extLst>
      <p:ext uri="{BB962C8B-B14F-4D97-AF65-F5344CB8AC3E}">
        <p14:creationId xmlns:p14="http://schemas.microsoft.com/office/powerpoint/2010/main" val="2258841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0F1F7C3-6849-8C42-9AA7-73D1A0098510}" type="slidenum">
              <a:rPr lang="en-US"/>
              <a:pPr>
                <a:defRPr/>
              </a:pPr>
              <a:t>‹#›</a:t>
            </a:fld>
            <a:endParaRPr lang="en-US"/>
          </a:p>
        </p:txBody>
      </p:sp>
    </p:spTree>
    <p:extLst>
      <p:ext uri="{BB962C8B-B14F-4D97-AF65-F5344CB8AC3E}">
        <p14:creationId xmlns:p14="http://schemas.microsoft.com/office/powerpoint/2010/main" val="7695829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0E6234-C5F4-FC42-B855-D79B4E72149E}" type="slidenum">
              <a:rPr lang="en-US"/>
              <a:pPr>
                <a:defRPr/>
              </a:pPr>
              <a:t>‹#›</a:t>
            </a:fld>
            <a:endParaRPr lang="en-US"/>
          </a:p>
        </p:txBody>
      </p:sp>
    </p:spTree>
    <p:extLst>
      <p:ext uri="{BB962C8B-B14F-4D97-AF65-F5344CB8AC3E}">
        <p14:creationId xmlns:p14="http://schemas.microsoft.com/office/powerpoint/2010/main" val="747448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theme" Target="../theme/theme11.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slideLayout" Target="../slideLayouts/slideLayout100.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2.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theme" Target="../theme/theme13.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image" Target="../media/image7.png"/><Relationship Id="rId3" Type="http://schemas.openxmlformats.org/officeDocument/2006/relationships/slideLayout" Target="../slideLayouts/slideLayout126.xml"/><Relationship Id="rId7" Type="http://schemas.openxmlformats.org/officeDocument/2006/relationships/slideLayout" Target="../slideLayouts/slideLayout130.xml"/><Relationship Id="rId12" Type="http://schemas.openxmlformats.org/officeDocument/2006/relationships/theme" Target="../theme/theme14.xml"/><Relationship Id="rId2" Type="http://schemas.openxmlformats.org/officeDocument/2006/relationships/slideLayout" Target="../slideLayouts/slideLayout125.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5" Type="http://schemas.openxmlformats.org/officeDocument/2006/relationships/slideLayout" Target="../slideLayouts/slideLayout128.xml"/><Relationship Id="rId15" Type="http://schemas.openxmlformats.org/officeDocument/2006/relationships/image" Target="../media/image9.png"/><Relationship Id="rId10" Type="http://schemas.openxmlformats.org/officeDocument/2006/relationships/slideLayout" Target="../slideLayouts/slideLayout133.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image" Target="../media/image8.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2.xml"/><Relationship Id="rId13" Type="http://schemas.openxmlformats.org/officeDocument/2006/relationships/image" Target="../media/image10.jpeg"/><Relationship Id="rId3" Type="http://schemas.openxmlformats.org/officeDocument/2006/relationships/slideLayout" Target="../slideLayouts/slideLayout137.xml"/><Relationship Id="rId7" Type="http://schemas.openxmlformats.org/officeDocument/2006/relationships/slideLayout" Target="../slideLayouts/slideLayout141.xml"/><Relationship Id="rId12" Type="http://schemas.openxmlformats.org/officeDocument/2006/relationships/theme" Target="../theme/theme15.xml"/><Relationship Id="rId2" Type="http://schemas.openxmlformats.org/officeDocument/2006/relationships/slideLayout" Target="../slideLayouts/slideLayout136.xml"/><Relationship Id="rId1" Type="http://schemas.openxmlformats.org/officeDocument/2006/relationships/slideLayout" Target="../slideLayouts/slideLayout135.xml"/><Relationship Id="rId6" Type="http://schemas.openxmlformats.org/officeDocument/2006/relationships/slideLayout" Target="../slideLayouts/slideLayout140.xml"/><Relationship Id="rId11" Type="http://schemas.openxmlformats.org/officeDocument/2006/relationships/slideLayout" Target="../slideLayouts/slideLayout145.xml"/><Relationship Id="rId5" Type="http://schemas.openxmlformats.org/officeDocument/2006/relationships/slideLayout" Target="../slideLayouts/slideLayout139.xml"/><Relationship Id="rId10" Type="http://schemas.openxmlformats.org/officeDocument/2006/relationships/slideLayout" Target="../slideLayouts/slideLayout144.xml"/><Relationship Id="rId4" Type="http://schemas.openxmlformats.org/officeDocument/2006/relationships/slideLayout" Target="../slideLayouts/slideLayout138.xml"/><Relationship Id="rId9" Type="http://schemas.openxmlformats.org/officeDocument/2006/relationships/slideLayout" Target="../slideLayouts/slideLayout14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image" Target="../media/image7.png"/><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theme" Target="../theme/theme16.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5" Type="http://schemas.openxmlformats.org/officeDocument/2006/relationships/image" Target="../media/image9.png"/><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8.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64.xml"/><Relationship Id="rId3" Type="http://schemas.openxmlformats.org/officeDocument/2006/relationships/slideLayout" Target="../slideLayouts/slideLayout159.xml"/><Relationship Id="rId7" Type="http://schemas.openxmlformats.org/officeDocument/2006/relationships/slideLayout" Target="../slideLayouts/slideLayout163.xml"/><Relationship Id="rId12" Type="http://schemas.openxmlformats.org/officeDocument/2006/relationships/theme" Target="../theme/theme17.xml"/><Relationship Id="rId2" Type="http://schemas.openxmlformats.org/officeDocument/2006/relationships/slideLayout" Target="../slideLayouts/slideLayout158.xml"/><Relationship Id="rId1" Type="http://schemas.openxmlformats.org/officeDocument/2006/relationships/slideLayout" Target="../slideLayouts/slideLayout157.xml"/><Relationship Id="rId6" Type="http://schemas.openxmlformats.org/officeDocument/2006/relationships/slideLayout" Target="../slideLayouts/slideLayout162.xml"/><Relationship Id="rId11" Type="http://schemas.openxmlformats.org/officeDocument/2006/relationships/slideLayout" Target="../slideLayouts/slideLayout167.xml"/><Relationship Id="rId5" Type="http://schemas.openxmlformats.org/officeDocument/2006/relationships/slideLayout" Target="../slideLayouts/slideLayout161.xml"/><Relationship Id="rId10" Type="http://schemas.openxmlformats.org/officeDocument/2006/relationships/slideLayout" Target="../slideLayouts/slideLayout166.xml"/><Relationship Id="rId4" Type="http://schemas.openxmlformats.org/officeDocument/2006/relationships/slideLayout" Target="../slideLayouts/slideLayout160.xml"/><Relationship Id="rId9" Type="http://schemas.openxmlformats.org/officeDocument/2006/relationships/slideLayout" Target="../slideLayouts/slideLayout16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7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theme" Target="../theme/theme18.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jpe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3.jpe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4.jpe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5.jpe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5.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theme" Target="../theme/theme6.xml"/><Relationship Id="rId1" Type="http://schemas.openxmlformats.org/officeDocument/2006/relationships/slideLayout" Target="../slideLayouts/slideLayout53.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1.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theme" Target="../theme/theme7.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theme" Target="../theme/theme8.xml"/><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5" Type="http://schemas.openxmlformats.org/officeDocument/2006/relationships/slideLayout" Target="../slideLayouts/slideLayout69.xml"/><Relationship Id="rId10" Type="http://schemas.openxmlformats.org/officeDocument/2006/relationships/slideLayout" Target="../slideLayouts/slideLayout74.xml"/><Relationship Id="rId4" Type="http://schemas.openxmlformats.org/officeDocument/2006/relationships/slideLayout" Target="../slideLayouts/slideLayout68.xml"/><Relationship Id="rId9" Type="http://schemas.openxmlformats.org/officeDocument/2006/relationships/slideLayout" Target="../slideLayouts/slideLayout73.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4.xml"/><Relationship Id="rId3" Type="http://schemas.openxmlformats.org/officeDocument/2006/relationships/slideLayout" Target="../slideLayouts/slideLayout79.xml"/><Relationship Id="rId7" Type="http://schemas.openxmlformats.org/officeDocument/2006/relationships/slideLayout" Target="../slideLayouts/slideLayout83.xml"/><Relationship Id="rId12" Type="http://schemas.openxmlformats.org/officeDocument/2006/relationships/theme" Target="../theme/theme9.xml"/><Relationship Id="rId2" Type="http://schemas.openxmlformats.org/officeDocument/2006/relationships/slideLayout" Target="../slideLayouts/slideLayout78.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0" Type="http://schemas.openxmlformats.org/officeDocument/2006/relationships/slideLayout" Target="../slideLayouts/slideLayout86.xml"/><Relationship Id="rId4" Type="http://schemas.openxmlformats.org/officeDocument/2006/relationships/slideLayout" Target="../slideLayouts/slideLayout80.xml"/><Relationship Id="rId9" Type="http://schemas.openxmlformats.org/officeDocument/2006/relationships/slideLayout" Target="../slideLayouts/slideLayout8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bwMode="auto">
          <a:xfrm>
            <a:off x="1447800" y="609600"/>
            <a:ext cx="7239000" cy="11430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43" name="Rectangle 3"/>
          <p:cNvSpPr>
            <a:spLocks noGrp="1" noChangeArrowheads="1"/>
          </p:cNvSpPr>
          <p:nvPr>
            <p:ph type="body" idx="1"/>
          </p:nvPr>
        </p:nvSpPr>
        <p:spPr bwMode="auto">
          <a:xfrm>
            <a:off x="2286000" y="1981200"/>
            <a:ext cx="6400800" cy="41148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Verdana" pitchFamily="-108" charset="0"/>
                <a:ea typeface="Osaka" pitchFamily="-108" charset="-128"/>
                <a:cs typeface="Osaka" pitchFamily="-108" charset="-128"/>
              </a:defRPr>
            </a:lvl1pPr>
          </a:lstStyle>
          <a:p>
            <a:pPr>
              <a:defRPr/>
            </a:pPr>
            <a:endParaRPr lang="en-US"/>
          </a:p>
        </p:txBody>
      </p:sp>
      <p:sp>
        <p:nvSpPr>
          <p:cNvPr id="61445" name="Rectangle 5"/>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Verdana" pitchFamily="-108" charset="0"/>
                <a:ea typeface="Osaka" pitchFamily="-108" charset="-128"/>
                <a:cs typeface="Osaka" pitchFamily="-108" charset="-128"/>
              </a:defRPr>
            </a:lvl1pPr>
          </a:lstStyle>
          <a:p>
            <a:pPr>
              <a:defRPr/>
            </a:pPr>
            <a:endParaRPr lang="en-US"/>
          </a:p>
        </p:txBody>
      </p:sp>
      <p:sp>
        <p:nvSpPr>
          <p:cNvPr id="61446" name="Rectangle 6"/>
          <p:cNvSpPr>
            <a:spLocks noGrp="1" noChangeArrowheads="1"/>
          </p:cNvSpPr>
          <p:nvPr>
            <p:ph type="sldNum" sz="quarter" idx="4"/>
          </p:nvPr>
        </p:nvSpPr>
        <p:spPr bwMode="auto">
          <a:xfrm>
            <a:off x="6705600" y="6248400"/>
            <a:ext cx="1905000" cy="457200"/>
          </a:xfrm>
          <a:prstGeom prst="rect">
            <a:avLst/>
          </a:prstGeom>
          <a:noFill/>
          <a:ln w="9525">
            <a:noFill/>
            <a:miter lim="800000"/>
            <a:headEnd/>
            <a:tailEnd/>
          </a:ln>
          <a:effectLst>
            <a:outerShdw blurRad="254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Verdana" charset="0"/>
                <a:ea typeface="Osaka" charset="0"/>
                <a:cs typeface="Osaka" charset="0"/>
              </a:defRPr>
            </a:lvl1pPr>
          </a:lstStyle>
          <a:p>
            <a:pPr>
              <a:defRPr/>
            </a:pPr>
            <a:fld id="{CBA0E330-C644-EE43-9BA0-65778F7661C2}"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53" r:id="rId1"/>
    <p:sldLayoutId id="2147485654" r:id="rId2"/>
    <p:sldLayoutId id="2147485655" r:id="rId3"/>
    <p:sldLayoutId id="2147485656" r:id="rId4"/>
    <p:sldLayoutId id="2147485657" r:id="rId5"/>
    <p:sldLayoutId id="2147485658" r:id="rId6"/>
    <p:sldLayoutId id="2147485659" r:id="rId7"/>
    <p:sldLayoutId id="2147485660" r:id="rId8"/>
    <p:sldLayoutId id="2147485661" r:id="rId9"/>
    <p:sldLayoutId id="2147485662" r:id="rId10"/>
  </p:sldLayoutIdLst>
  <p:hf sldNum="0" hdr="0"/>
  <p:txStyles>
    <p:titleStyle>
      <a:lvl1pPr algn="r" rtl="0" eaLnBrk="0" fontAlgn="base" hangingPunct="0">
        <a:spcBef>
          <a:spcPct val="0"/>
        </a:spcBef>
        <a:spcAft>
          <a:spcPct val="0"/>
        </a:spcAft>
        <a:defRPr sz="4400">
          <a:solidFill>
            <a:schemeClr val="tx2"/>
          </a:solidFill>
          <a:latin typeface="+mj-lt"/>
          <a:ea typeface="+mj-ea"/>
          <a:cs typeface="+mj-cs"/>
        </a:defRPr>
      </a:lvl1pPr>
      <a:lvl2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2pPr>
      <a:lvl3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3pPr>
      <a:lvl4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4pPr>
      <a:lvl5pPr algn="r" rtl="0" eaLnBrk="0" fontAlgn="base" hangingPunct="0">
        <a:spcBef>
          <a:spcPct val="0"/>
        </a:spcBef>
        <a:spcAft>
          <a:spcPct val="0"/>
        </a:spcAft>
        <a:defRPr sz="4400">
          <a:solidFill>
            <a:schemeClr val="tx2"/>
          </a:solidFill>
          <a:latin typeface="Verdana" pitchFamily="-111" charset="0"/>
          <a:ea typeface="Osaka" pitchFamily="-111" charset="-128"/>
          <a:cs typeface="Osaka" pitchFamily="-111" charset="-128"/>
        </a:defRPr>
      </a:lvl5pPr>
      <a:lvl6pPr marL="4572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6pPr>
      <a:lvl7pPr marL="9144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7pPr>
      <a:lvl8pPr marL="13716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8pPr>
      <a:lvl9pPr marL="1828800" algn="r" rtl="0" fontAlgn="base">
        <a:spcBef>
          <a:spcPct val="0"/>
        </a:spcBef>
        <a:spcAft>
          <a:spcPct val="0"/>
        </a:spcAft>
        <a:defRPr sz="4400">
          <a:solidFill>
            <a:schemeClr val="tx2"/>
          </a:solidFill>
          <a:latin typeface="Verdana"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Monotype Sorts" charset="0"/>
        <a:buChar char="F"/>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FF8000"/>
        </a:buClr>
        <a:buFont typeface="Monotype Sorts" charset="0"/>
        <a:buChar char="F"/>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Monotype Sorts" charset="0"/>
        <a:buChar char="F"/>
        <a:defRPr sz="2400">
          <a:solidFill>
            <a:schemeClr val="tx1"/>
          </a:solidFill>
          <a:latin typeface="+mn-lt"/>
          <a:ea typeface="+mn-ea"/>
          <a:cs typeface="+mn-cs"/>
        </a:defRPr>
      </a:lvl3pPr>
      <a:lvl4pPr marL="1600200" indent="-228600" algn="l" rtl="0" eaLnBrk="0" fontAlgn="base" hangingPunct="0">
        <a:spcBef>
          <a:spcPct val="20000"/>
        </a:spcBef>
        <a:spcAft>
          <a:spcPct val="0"/>
        </a:spcAft>
        <a:buClr>
          <a:srgbClr val="FF8000"/>
        </a:buClr>
        <a:buFont typeface="Monotype Sorts" charset="0"/>
        <a:buChar char="F"/>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Monotype Sorts" charset="0"/>
        <a:buChar char="F"/>
        <a:defRPr sz="2000">
          <a:solidFill>
            <a:schemeClr val="tx1"/>
          </a:solidFill>
          <a:latin typeface="+mn-lt"/>
          <a:ea typeface="+mn-ea"/>
          <a:cs typeface="+mn-cs"/>
        </a:defRPr>
      </a:lvl5pPr>
      <a:lvl6pPr marL="25146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6pPr>
      <a:lvl7pPr marL="29718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7pPr>
      <a:lvl8pPr marL="34290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8pPr>
      <a:lvl9pPr marL="3886200" indent="-228600" algn="l" rtl="0" fontAlgn="base">
        <a:spcBef>
          <a:spcPct val="20000"/>
        </a:spcBef>
        <a:spcAft>
          <a:spcPct val="0"/>
        </a:spcAft>
        <a:buFont typeface="Monotype Sorts" pitchFamily="-111" charset="2"/>
        <a:buChar char="F"/>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80000"/>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5588" cy="6845300"/>
            <a:chOff x="0" y="0"/>
            <a:chExt cx="5761" cy="4312"/>
          </a:xfrm>
        </p:grpSpPr>
        <p:sp>
          <p:nvSpPr>
            <p:cNvPr id="1029" name="Rectangle 3"/>
            <p:cNvSpPr>
              <a:spLocks noChangeArrowheads="1"/>
            </p:cNvSpPr>
            <p:nvPr/>
          </p:nvSpPr>
          <p:spPr bwMode="auto">
            <a:xfrm>
              <a:off x="0" y="0"/>
              <a:ext cx="5753" cy="4312"/>
            </a:xfrm>
            <a:prstGeom prst="rect">
              <a:avLst/>
            </a:prstGeom>
            <a:gradFill rotWithShape="0">
              <a:gsLst>
                <a:gs pos="0">
                  <a:srgbClr val="000080"/>
                </a:gs>
                <a:gs pos="100000">
                  <a:srgbClr val="000026"/>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useBgFill="1">
          <p:nvSpPr>
            <p:cNvPr id="1030" name="Freeform 4"/>
            <p:cNvSpPr>
              <a:spLocks/>
            </p:cNvSpPr>
            <p:nvPr/>
          </p:nvSpPr>
          <p:spPr bwMode="auto">
            <a:xfrm>
              <a:off x="0" y="73"/>
              <a:ext cx="5761" cy="4166"/>
            </a:xfrm>
            <a:custGeom>
              <a:avLst/>
              <a:gdLst>
                <a:gd name="T0" fmla="*/ 1 w 5761"/>
                <a:gd name="T1" fmla="*/ 3948 h 4166"/>
                <a:gd name="T2" fmla="*/ 1 w 5761"/>
                <a:gd name="T3" fmla="*/ 3997 h 4166"/>
                <a:gd name="T4" fmla="*/ 5760 w 5761"/>
                <a:gd name="T5" fmla="*/ 4105 h 4166"/>
                <a:gd name="T6" fmla="*/ 5760 w 5761"/>
                <a:gd name="T7" fmla="*/ 4165 h 4166"/>
                <a:gd name="T8" fmla="*/ 1 w 5761"/>
                <a:gd name="T9" fmla="*/ 61 h 4166"/>
                <a:gd name="T10" fmla="*/ 1 w 5761"/>
                <a:gd name="T11" fmla="*/ 108 h 4166"/>
                <a:gd name="T12" fmla="*/ 5760 w 5761"/>
                <a:gd name="T13" fmla="*/ 216 h 4166"/>
                <a:gd name="T14" fmla="*/ 5760 w 5761"/>
                <a:gd name="T15" fmla="*/ 277 h 4166"/>
                <a:gd name="T16" fmla="*/ 1 w 5761"/>
                <a:gd name="T17" fmla="*/ 384 h 4166"/>
                <a:gd name="T18" fmla="*/ 1 w 5761"/>
                <a:gd name="T19" fmla="*/ 432 h 4166"/>
                <a:gd name="T20" fmla="*/ 5760 w 5761"/>
                <a:gd name="T21" fmla="*/ 540 h 4166"/>
                <a:gd name="T22" fmla="*/ 5760 w 5761"/>
                <a:gd name="T23" fmla="*/ 600 h 4166"/>
                <a:gd name="T24" fmla="*/ 1 w 5761"/>
                <a:gd name="T25" fmla="*/ 708 h 4166"/>
                <a:gd name="T26" fmla="*/ 1 w 5761"/>
                <a:gd name="T27" fmla="*/ 756 h 4166"/>
                <a:gd name="T28" fmla="*/ 5760 w 5761"/>
                <a:gd name="T29" fmla="*/ 865 h 4166"/>
                <a:gd name="T30" fmla="*/ 5760 w 5761"/>
                <a:gd name="T31" fmla="*/ 925 h 4166"/>
                <a:gd name="T32" fmla="*/ 1 w 5761"/>
                <a:gd name="T33" fmla="*/ 1032 h 4166"/>
                <a:gd name="T34" fmla="*/ 1 w 5761"/>
                <a:gd name="T35" fmla="*/ 1080 h 4166"/>
                <a:gd name="T36" fmla="*/ 5760 w 5761"/>
                <a:gd name="T37" fmla="*/ 1188 h 4166"/>
                <a:gd name="T38" fmla="*/ 5760 w 5761"/>
                <a:gd name="T39" fmla="*/ 1248 h 4166"/>
                <a:gd name="T40" fmla="*/ 1 w 5761"/>
                <a:gd name="T41" fmla="*/ 1357 h 4166"/>
                <a:gd name="T42" fmla="*/ 1 w 5761"/>
                <a:gd name="T43" fmla="*/ 1404 h 4166"/>
                <a:gd name="T44" fmla="*/ 5760 w 5761"/>
                <a:gd name="T45" fmla="*/ 1512 h 4166"/>
                <a:gd name="T46" fmla="*/ 5760 w 5761"/>
                <a:gd name="T47" fmla="*/ 1572 h 4166"/>
                <a:gd name="T48" fmla="*/ 1 w 5761"/>
                <a:gd name="T49" fmla="*/ 1680 h 4166"/>
                <a:gd name="T50" fmla="*/ 1 w 5761"/>
                <a:gd name="T51" fmla="*/ 1728 h 4166"/>
                <a:gd name="T52" fmla="*/ 5760 w 5761"/>
                <a:gd name="T53" fmla="*/ 1836 h 4166"/>
                <a:gd name="T54" fmla="*/ 5760 w 5761"/>
                <a:gd name="T55" fmla="*/ 1896 h 4166"/>
                <a:gd name="T56" fmla="*/ 1 w 5761"/>
                <a:gd name="T57" fmla="*/ 2005 h 4166"/>
                <a:gd name="T58" fmla="*/ 1 w 5761"/>
                <a:gd name="T59" fmla="*/ 2052 h 4166"/>
                <a:gd name="T60" fmla="*/ 5760 w 5761"/>
                <a:gd name="T61" fmla="*/ 2161 h 4166"/>
                <a:gd name="T62" fmla="*/ 5760 w 5761"/>
                <a:gd name="T63" fmla="*/ 2220 h 4166"/>
                <a:gd name="T64" fmla="*/ 1 w 5761"/>
                <a:gd name="T65" fmla="*/ 2328 h 4166"/>
                <a:gd name="T66" fmla="*/ 1 w 5761"/>
                <a:gd name="T67" fmla="*/ 2376 h 4166"/>
                <a:gd name="T68" fmla="*/ 5760 w 5761"/>
                <a:gd name="T69" fmla="*/ 2484 h 4166"/>
                <a:gd name="T70" fmla="*/ 5760 w 5761"/>
                <a:gd name="T71" fmla="*/ 2545 h 4166"/>
                <a:gd name="T72" fmla="*/ 1 w 5761"/>
                <a:gd name="T73" fmla="*/ 2652 h 4166"/>
                <a:gd name="T74" fmla="*/ 1 w 5761"/>
                <a:gd name="T75" fmla="*/ 2700 h 4166"/>
                <a:gd name="T76" fmla="*/ 5760 w 5761"/>
                <a:gd name="T77" fmla="*/ 2808 h 4166"/>
                <a:gd name="T78" fmla="*/ 5760 w 5761"/>
                <a:gd name="T79" fmla="*/ 2868 h 4166"/>
                <a:gd name="T80" fmla="*/ 1 w 5761"/>
                <a:gd name="T81" fmla="*/ 2977 h 4166"/>
                <a:gd name="T82" fmla="*/ 1 w 5761"/>
                <a:gd name="T83" fmla="*/ 3024 h 4166"/>
                <a:gd name="T84" fmla="*/ 5760 w 5761"/>
                <a:gd name="T85" fmla="*/ 3132 h 4166"/>
                <a:gd name="T86" fmla="*/ 5760 w 5761"/>
                <a:gd name="T87" fmla="*/ 3192 h 4166"/>
                <a:gd name="T88" fmla="*/ 1 w 5761"/>
                <a:gd name="T89" fmla="*/ 3301 h 4166"/>
                <a:gd name="T90" fmla="*/ 1 w 5761"/>
                <a:gd name="T91" fmla="*/ 3348 h 4166"/>
                <a:gd name="T92" fmla="*/ 5760 w 5761"/>
                <a:gd name="T93" fmla="*/ 3457 h 4166"/>
                <a:gd name="T94" fmla="*/ 5760 w 5761"/>
                <a:gd name="T95" fmla="*/ 3516 h 4166"/>
                <a:gd name="T96" fmla="*/ 1 w 5761"/>
                <a:gd name="T97" fmla="*/ 3624 h 4166"/>
                <a:gd name="T98" fmla="*/ 1 w 5761"/>
                <a:gd name="T99" fmla="*/ 3672 h 4166"/>
                <a:gd name="T100" fmla="*/ 5760 w 5761"/>
                <a:gd name="T101" fmla="*/ 3781 h 4166"/>
                <a:gd name="T102" fmla="*/ 5760 w 5761"/>
                <a:gd name="T103" fmla="*/ 3841 h 416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5761" h="4166">
                  <a:moveTo>
                    <a:pt x="5760" y="3889"/>
                  </a:moveTo>
                  <a:lnTo>
                    <a:pt x="1" y="3888"/>
                  </a:lnTo>
                  <a:lnTo>
                    <a:pt x="1" y="3948"/>
                  </a:lnTo>
                  <a:lnTo>
                    <a:pt x="5760" y="3948"/>
                  </a:lnTo>
                  <a:lnTo>
                    <a:pt x="5760" y="3996"/>
                  </a:lnTo>
                  <a:lnTo>
                    <a:pt x="1" y="3997"/>
                  </a:lnTo>
                  <a:lnTo>
                    <a:pt x="1" y="4056"/>
                  </a:lnTo>
                  <a:lnTo>
                    <a:pt x="5760" y="4056"/>
                  </a:lnTo>
                  <a:lnTo>
                    <a:pt x="5760" y="4105"/>
                  </a:lnTo>
                  <a:lnTo>
                    <a:pt x="1" y="4104"/>
                  </a:lnTo>
                  <a:lnTo>
                    <a:pt x="1" y="4165"/>
                  </a:lnTo>
                  <a:lnTo>
                    <a:pt x="5760" y="4165"/>
                  </a:lnTo>
                  <a:lnTo>
                    <a:pt x="5760" y="0"/>
                  </a:lnTo>
                  <a:lnTo>
                    <a:pt x="1" y="0"/>
                  </a:lnTo>
                  <a:lnTo>
                    <a:pt x="1" y="61"/>
                  </a:lnTo>
                  <a:lnTo>
                    <a:pt x="5760" y="60"/>
                  </a:lnTo>
                  <a:lnTo>
                    <a:pt x="5760" y="108"/>
                  </a:lnTo>
                  <a:lnTo>
                    <a:pt x="1" y="108"/>
                  </a:lnTo>
                  <a:lnTo>
                    <a:pt x="1" y="168"/>
                  </a:lnTo>
                  <a:lnTo>
                    <a:pt x="5760" y="169"/>
                  </a:lnTo>
                  <a:lnTo>
                    <a:pt x="5760" y="216"/>
                  </a:lnTo>
                  <a:lnTo>
                    <a:pt x="1" y="216"/>
                  </a:lnTo>
                  <a:lnTo>
                    <a:pt x="1" y="276"/>
                  </a:lnTo>
                  <a:lnTo>
                    <a:pt x="5760" y="277"/>
                  </a:lnTo>
                  <a:lnTo>
                    <a:pt x="5760" y="324"/>
                  </a:lnTo>
                  <a:lnTo>
                    <a:pt x="1" y="324"/>
                  </a:lnTo>
                  <a:lnTo>
                    <a:pt x="1" y="384"/>
                  </a:lnTo>
                  <a:lnTo>
                    <a:pt x="5760" y="384"/>
                  </a:lnTo>
                  <a:lnTo>
                    <a:pt x="5760" y="432"/>
                  </a:lnTo>
                  <a:lnTo>
                    <a:pt x="1" y="432"/>
                  </a:lnTo>
                  <a:lnTo>
                    <a:pt x="1" y="492"/>
                  </a:lnTo>
                  <a:lnTo>
                    <a:pt x="5760" y="493"/>
                  </a:lnTo>
                  <a:lnTo>
                    <a:pt x="5760" y="540"/>
                  </a:lnTo>
                  <a:lnTo>
                    <a:pt x="1" y="540"/>
                  </a:lnTo>
                  <a:lnTo>
                    <a:pt x="1" y="600"/>
                  </a:lnTo>
                  <a:lnTo>
                    <a:pt x="5760" y="600"/>
                  </a:lnTo>
                  <a:lnTo>
                    <a:pt x="5760" y="648"/>
                  </a:lnTo>
                  <a:lnTo>
                    <a:pt x="1" y="648"/>
                  </a:lnTo>
                  <a:lnTo>
                    <a:pt x="1" y="708"/>
                  </a:lnTo>
                  <a:lnTo>
                    <a:pt x="5760" y="709"/>
                  </a:lnTo>
                  <a:lnTo>
                    <a:pt x="5760" y="756"/>
                  </a:lnTo>
                  <a:lnTo>
                    <a:pt x="1" y="756"/>
                  </a:lnTo>
                  <a:lnTo>
                    <a:pt x="1" y="816"/>
                  </a:lnTo>
                  <a:lnTo>
                    <a:pt x="5760" y="817"/>
                  </a:lnTo>
                  <a:lnTo>
                    <a:pt x="5760" y="865"/>
                  </a:lnTo>
                  <a:lnTo>
                    <a:pt x="1" y="864"/>
                  </a:lnTo>
                  <a:lnTo>
                    <a:pt x="1" y="925"/>
                  </a:lnTo>
                  <a:lnTo>
                    <a:pt x="5760" y="925"/>
                  </a:lnTo>
                  <a:lnTo>
                    <a:pt x="5760" y="973"/>
                  </a:lnTo>
                  <a:lnTo>
                    <a:pt x="1" y="972"/>
                  </a:lnTo>
                  <a:lnTo>
                    <a:pt x="1" y="1032"/>
                  </a:lnTo>
                  <a:lnTo>
                    <a:pt x="5760" y="1033"/>
                  </a:lnTo>
                  <a:lnTo>
                    <a:pt x="5760" y="1080"/>
                  </a:lnTo>
                  <a:lnTo>
                    <a:pt x="1" y="1080"/>
                  </a:lnTo>
                  <a:lnTo>
                    <a:pt x="1" y="1140"/>
                  </a:lnTo>
                  <a:lnTo>
                    <a:pt x="5760" y="1140"/>
                  </a:lnTo>
                  <a:lnTo>
                    <a:pt x="5760" y="1188"/>
                  </a:lnTo>
                  <a:lnTo>
                    <a:pt x="1" y="1188"/>
                  </a:lnTo>
                  <a:lnTo>
                    <a:pt x="1" y="1248"/>
                  </a:lnTo>
                  <a:lnTo>
                    <a:pt x="5760" y="1248"/>
                  </a:lnTo>
                  <a:lnTo>
                    <a:pt x="5760" y="1296"/>
                  </a:lnTo>
                  <a:lnTo>
                    <a:pt x="1" y="1297"/>
                  </a:lnTo>
                  <a:lnTo>
                    <a:pt x="1" y="1357"/>
                  </a:lnTo>
                  <a:lnTo>
                    <a:pt x="5760" y="1356"/>
                  </a:lnTo>
                  <a:lnTo>
                    <a:pt x="5760" y="1404"/>
                  </a:lnTo>
                  <a:lnTo>
                    <a:pt x="1" y="1404"/>
                  </a:lnTo>
                  <a:lnTo>
                    <a:pt x="1" y="1465"/>
                  </a:lnTo>
                  <a:lnTo>
                    <a:pt x="5760" y="1464"/>
                  </a:lnTo>
                  <a:lnTo>
                    <a:pt x="5760" y="1512"/>
                  </a:lnTo>
                  <a:lnTo>
                    <a:pt x="1" y="1512"/>
                  </a:lnTo>
                  <a:lnTo>
                    <a:pt x="1" y="1572"/>
                  </a:lnTo>
                  <a:lnTo>
                    <a:pt x="5760" y="1572"/>
                  </a:lnTo>
                  <a:lnTo>
                    <a:pt x="5760" y="1620"/>
                  </a:lnTo>
                  <a:lnTo>
                    <a:pt x="1" y="1620"/>
                  </a:lnTo>
                  <a:lnTo>
                    <a:pt x="1" y="1680"/>
                  </a:lnTo>
                  <a:lnTo>
                    <a:pt x="5760" y="1681"/>
                  </a:lnTo>
                  <a:lnTo>
                    <a:pt x="5760" y="1728"/>
                  </a:lnTo>
                  <a:lnTo>
                    <a:pt x="1" y="1728"/>
                  </a:lnTo>
                  <a:lnTo>
                    <a:pt x="1" y="1789"/>
                  </a:lnTo>
                  <a:lnTo>
                    <a:pt x="5760" y="1789"/>
                  </a:lnTo>
                  <a:lnTo>
                    <a:pt x="5760" y="1836"/>
                  </a:lnTo>
                  <a:lnTo>
                    <a:pt x="1" y="1836"/>
                  </a:lnTo>
                  <a:lnTo>
                    <a:pt x="1" y="1896"/>
                  </a:lnTo>
                  <a:lnTo>
                    <a:pt x="5760" y="1896"/>
                  </a:lnTo>
                  <a:lnTo>
                    <a:pt x="5760" y="1944"/>
                  </a:lnTo>
                  <a:lnTo>
                    <a:pt x="1" y="1944"/>
                  </a:lnTo>
                  <a:lnTo>
                    <a:pt x="1" y="2005"/>
                  </a:lnTo>
                  <a:lnTo>
                    <a:pt x="5760" y="2004"/>
                  </a:lnTo>
                  <a:lnTo>
                    <a:pt x="5760" y="2052"/>
                  </a:lnTo>
                  <a:lnTo>
                    <a:pt x="1" y="2052"/>
                  </a:lnTo>
                  <a:lnTo>
                    <a:pt x="1" y="2113"/>
                  </a:lnTo>
                  <a:lnTo>
                    <a:pt x="5760" y="2112"/>
                  </a:lnTo>
                  <a:lnTo>
                    <a:pt x="5760" y="2161"/>
                  </a:lnTo>
                  <a:lnTo>
                    <a:pt x="1" y="2160"/>
                  </a:lnTo>
                  <a:lnTo>
                    <a:pt x="1" y="2220"/>
                  </a:lnTo>
                  <a:lnTo>
                    <a:pt x="5760" y="2220"/>
                  </a:lnTo>
                  <a:lnTo>
                    <a:pt x="5760" y="2268"/>
                  </a:lnTo>
                  <a:lnTo>
                    <a:pt x="1" y="2268"/>
                  </a:lnTo>
                  <a:lnTo>
                    <a:pt x="1" y="2328"/>
                  </a:lnTo>
                  <a:lnTo>
                    <a:pt x="5760" y="2328"/>
                  </a:lnTo>
                  <a:lnTo>
                    <a:pt x="5760" y="2376"/>
                  </a:lnTo>
                  <a:lnTo>
                    <a:pt x="1" y="2376"/>
                  </a:lnTo>
                  <a:lnTo>
                    <a:pt x="1" y="2437"/>
                  </a:lnTo>
                  <a:lnTo>
                    <a:pt x="5760" y="2436"/>
                  </a:lnTo>
                  <a:lnTo>
                    <a:pt x="5760" y="2484"/>
                  </a:lnTo>
                  <a:lnTo>
                    <a:pt x="1" y="2484"/>
                  </a:lnTo>
                  <a:lnTo>
                    <a:pt x="1" y="2545"/>
                  </a:lnTo>
                  <a:lnTo>
                    <a:pt x="5760" y="2545"/>
                  </a:lnTo>
                  <a:lnTo>
                    <a:pt x="5760" y="2592"/>
                  </a:lnTo>
                  <a:lnTo>
                    <a:pt x="1" y="2592"/>
                  </a:lnTo>
                  <a:lnTo>
                    <a:pt x="1" y="2652"/>
                  </a:lnTo>
                  <a:lnTo>
                    <a:pt x="5760" y="2652"/>
                  </a:lnTo>
                  <a:lnTo>
                    <a:pt x="5760" y="2700"/>
                  </a:lnTo>
                  <a:lnTo>
                    <a:pt x="1" y="2700"/>
                  </a:lnTo>
                  <a:lnTo>
                    <a:pt x="1" y="2761"/>
                  </a:lnTo>
                  <a:lnTo>
                    <a:pt x="5760" y="2760"/>
                  </a:lnTo>
                  <a:lnTo>
                    <a:pt x="5760" y="2808"/>
                  </a:lnTo>
                  <a:lnTo>
                    <a:pt x="1" y="2808"/>
                  </a:lnTo>
                  <a:lnTo>
                    <a:pt x="1" y="2868"/>
                  </a:lnTo>
                  <a:lnTo>
                    <a:pt x="5760" y="2868"/>
                  </a:lnTo>
                  <a:lnTo>
                    <a:pt x="5760" y="2917"/>
                  </a:lnTo>
                  <a:lnTo>
                    <a:pt x="0" y="2917"/>
                  </a:lnTo>
                  <a:lnTo>
                    <a:pt x="1" y="2977"/>
                  </a:lnTo>
                  <a:lnTo>
                    <a:pt x="5760" y="2976"/>
                  </a:lnTo>
                  <a:lnTo>
                    <a:pt x="5760" y="3024"/>
                  </a:lnTo>
                  <a:lnTo>
                    <a:pt x="1" y="3024"/>
                  </a:lnTo>
                  <a:lnTo>
                    <a:pt x="1" y="3084"/>
                  </a:lnTo>
                  <a:lnTo>
                    <a:pt x="5760" y="3084"/>
                  </a:lnTo>
                  <a:lnTo>
                    <a:pt x="5760" y="3132"/>
                  </a:lnTo>
                  <a:lnTo>
                    <a:pt x="1" y="3132"/>
                  </a:lnTo>
                  <a:lnTo>
                    <a:pt x="1" y="3192"/>
                  </a:lnTo>
                  <a:lnTo>
                    <a:pt x="5760" y="3192"/>
                  </a:lnTo>
                  <a:lnTo>
                    <a:pt x="5760" y="3240"/>
                  </a:lnTo>
                  <a:lnTo>
                    <a:pt x="1" y="3240"/>
                  </a:lnTo>
                  <a:lnTo>
                    <a:pt x="1" y="3301"/>
                  </a:lnTo>
                  <a:lnTo>
                    <a:pt x="5760" y="3300"/>
                  </a:lnTo>
                  <a:lnTo>
                    <a:pt x="5760" y="3348"/>
                  </a:lnTo>
                  <a:lnTo>
                    <a:pt x="1" y="3348"/>
                  </a:lnTo>
                  <a:lnTo>
                    <a:pt x="1" y="3408"/>
                  </a:lnTo>
                  <a:lnTo>
                    <a:pt x="5760" y="3409"/>
                  </a:lnTo>
                  <a:lnTo>
                    <a:pt x="5760" y="3457"/>
                  </a:lnTo>
                  <a:lnTo>
                    <a:pt x="1" y="3456"/>
                  </a:lnTo>
                  <a:lnTo>
                    <a:pt x="1" y="3517"/>
                  </a:lnTo>
                  <a:lnTo>
                    <a:pt x="5760" y="3516"/>
                  </a:lnTo>
                  <a:lnTo>
                    <a:pt x="5760" y="3565"/>
                  </a:lnTo>
                  <a:lnTo>
                    <a:pt x="1" y="3565"/>
                  </a:lnTo>
                  <a:lnTo>
                    <a:pt x="1" y="3624"/>
                  </a:lnTo>
                  <a:lnTo>
                    <a:pt x="5760" y="3625"/>
                  </a:lnTo>
                  <a:lnTo>
                    <a:pt x="5760" y="3673"/>
                  </a:lnTo>
                  <a:lnTo>
                    <a:pt x="1" y="3672"/>
                  </a:lnTo>
                  <a:lnTo>
                    <a:pt x="1" y="3733"/>
                  </a:lnTo>
                  <a:lnTo>
                    <a:pt x="5760" y="3733"/>
                  </a:lnTo>
                  <a:lnTo>
                    <a:pt x="5760" y="3781"/>
                  </a:lnTo>
                  <a:lnTo>
                    <a:pt x="1" y="3781"/>
                  </a:lnTo>
                  <a:lnTo>
                    <a:pt x="1" y="3841"/>
                  </a:lnTo>
                  <a:lnTo>
                    <a:pt x="5760" y="3841"/>
                  </a:lnTo>
                  <a:lnTo>
                    <a:pt x="5760" y="3889"/>
                  </a:lnTo>
                </a:path>
              </a:pathLst>
            </a:custGeom>
            <a:ln>
              <a:noFill/>
            </a:ln>
            <a:extLst>
              <a:ext uri="{91240B29-F687-4f45-9708-019B960494DF}">
                <a14:hiddenLine xmlns="" xmlns:a14="http://schemas.microsoft.com/office/drawing/2010/main" w="12700" cap="rnd" cmpd="sng">
                  <a:solidFill>
                    <a:srgbClr val="000000"/>
                  </a:solidFill>
                  <a:prstDash val="solid"/>
                  <a:round/>
                  <a:headEnd type="none" w="med" len="med"/>
                  <a:tailEnd type="none" w="med" len="med"/>
                </a14:hiddenLine>
              </a:ext>
            </a:extLst>
          </p:spPr>
          <p:txBody>
            <a:bodyPr/>
            <a:lstStyle/>
            <a:p>
              <a:endParaRPr lang="en-US" sz="1000">
                <a:solidFill>
                  <a:srgbClr val="FFFFFF"/>
                </a:solidFill>
              </a:endParaRPr>
            </a:p>
          </p:txBody>
        </p:sp>
      </p:grpSp>
      <p:sp>
        <p:nvSpPr>
          <p:cNvPr id="1027" name="Rectangle 5"/>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ctr" anchorCtr="0" compatLnSpc="1">
            <a:prstTxWarp prst="textNoShape">
              <a:avLst/>
            </a:prstTxWarp>
          </a:bodyPr>
          <a:lstStyle/>
          <a:p>
            <a:pPr lvl="0"/>
            <a:r>
              <a:rPr lang="en-US"/>
              <a:t>Click to edit Master title style</a:t>
            </a:r>
          </a:p>
        </p:txBody>
      </p:sp>
      <p:sp>
        <p:nvSpPr>
          <p:cNvPr id="1028" name="Rectangle 6"/>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0488" tIns="44450" rIns="90488" bIns="4445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32271801"/>
      </p:ext>
    </p:extLst>
  </p:cSld>
  <p:clrMap bg1="dk2" tx1="lt1" bg2="dk1" tx2="lt2" accent1="accent1" accent2="accent2" accent3="accent3" accent4="accent4" accent5="accent5" accent6="accent6" hlink="hlink" folHlink="folHlink"/>
  <p:sldLayoutIdLst>
    <p:sldLayoutId id="2147485755" r:id="rId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Arial" pitchFamily="-112" charset="0"/>
          <a:ea typeface="ＭＳ Ｐゴシック" pitchFamily="24" charset="-128"/>
          <a:cs typeface="ＭＳ Ｐゴシック" pitchFamily="24" charset="-128"/>
        </a:defRPr>
      </a:lvl5pPr>
      <a:lvl6pPr marL="457200" algn="ctr" rtl="0" eaLnBrk="0" fontAlgn="base" hangingPunct="0">
        <a:spcBef>
          <a:spcPct val="0"/>
        </a:spcBef>
        <a:spcAft>
          <a:spcPct val="0"/>
        </a:spcAft>
        <a:defRPr sz="4400">
          <a:solidFill>
            <a:schemeClr val="tx2"/>
          </a:solidFill>
          <a:latin typeface="Arial" pitchFamily="-112" charset="0"/>
        </a:defRPr>
      </a:lvl6pPr>
      <a:lvl7pPr marL="914400" algn="ctr" rtl="0" eaLnBrk="0" fontAlgn="base" hangingPunct="0">
        <a:spcBef>
          <a:spcPct val="0"/>
        </a:spcBef>
        <a:spcAft>
          <a:spcPct val="0"/>
        </a:spcAft>
        <a:defRPr sz="4400">
          <a:solidFill>
            <a:schemeClr val="tx2"/>
          </a:solidFill>
          <a:latin typeface="Arial" pitchFamily="-112" charset="0"/>
        </a:defRPr>
      </a:lvl7pPr>
      <a:lvl8pPr marL="1371600" algn="ctr" rtl="0" eaLnBrk="0" fontAlgn="base" hangingPunct="0">
        <a:spcBef>
          <a:spcPct val="0"/>
        </a:spcBef>
        <a:spcAft>
          <a:spcPct val="0"/>
        </a:spcAft>
        <a:defRPr sz="4400">
          <a:solidFill>
            <a:schemeClr val="tx2"/>
          </a:solidFill>
          <a:latin typeface="Arial" pitchFamily="-112" charset="0"/>
        </a:defRPr>
      </a:lvl8pPr>
      <a:lvl9pPr marL="1828800" algn="ctr" rtl="0" eaLnBrk="0" fontAlgn="base" hangingPunct="0">
        <a:spcBef>
          <a:spcPct val="0"/>
        </a:spcBef>
        <a:spcAft>
          <a:spcPct val="0"/>
        </a:spcAft>
        <a:defRPr sz="4400">
          <a:solidFill>
            <a:schemeClr val="tx2"/>
          </a:solidFill>
          <a:latin typeface="Arial" pitchFamily="-112" charset="0"/>
        </a:defRPr>
      </a:lvl9pPr>
    </p:titleStyle>
    <p:bodyStyle>
      <a:lvl1pPr marL="342900" indent="-342900" algn="l" rtl="0" eaLnBrk="0" fontAlgn="base" hangingPunct="0">
        <a:spcBef>
          <a:spcPct val="20000"/>
        </a:spcBef>
        <a:spcAft>
          <a:spcPct val="0"/>
        </a:spcAft>
        <a:buClr>
          <a:schemeClr val="tx2"/>
        </a:buClr>
        <a:buSzPct val="75000"/>
        <a:buFont typeface="Monotype Sorts" charset="0"/>
        <a:buChar char="n"/>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lr>
          <a:schemeClr val="tx2"/>
        </a:buClr>
        <a:buSzPct val="100000"/>
        <a:buChar char="-"/>
        <a:defRPr sz="28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chemeClr val="tx2"/>
        </a:buClr>
        <a:buSzPct val="100000"/>
        <a:buChar char="•"/>
        <a:defRPr sz="2400">
          <a:solidFill>
            <a:schemeClr val="tx1"/>
          </a:solidFill>
          <a:latin typeface="+mn-lt"/>
          <a:ea typeface="ＭＳ Ｐゴシック" charset="0"/>
          <a:cs typeface="Geneva" charset="0"/>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4pPr>
      <a:lvl5pPr marL="2057400" indent="-228600" algn="l" rtl="0" eaLnBrk="0" fontAlgn="base" hangingPunct="0">
        <a:spcBef>
          <a:spcPct val="20000"/>
        </a:spcBef>
        <a:spcAft>
          <a:spcPct val="0"/>
        </a:spcAft>
        <a:buClr>
          <a:schemeClr val="tx2"/>
        </a:buClr>
        <a:buSzPct val="100000"/>
        <a:buChar char="•"/>
        <a:defRPr sz="2000">
          <a:solidFill>
            <a:schemeClr val="tx1"/>
          </a:solidFill>
          <a:latin typeface="+mn-lt"/>
          <a:ea typeface="Geneva" charset="-128"/>
          <a:cs typeface="Geneva" charset="0"/>
        </a:defRPr>
      </a:lvl5pPr>
      <a:lvl6pPr marL="25146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lr>
          <a:schemeClr val="tx2"/>
        </a:buClr>
        <a:buSzPct val="100000"/>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defRPr>
            </a:lvl1pPr>
          </a:lstStyle>
          <a:p>
            <a:pPr>
              <a:defRPr/>
            </a:pPr>
            <a:fld id="{D1676332-2FEB-0143-A8CC-7B37BF4AD214}" type="slidenum">
              <a:rPr lang="en-US"/>
              <a:pPr>
                <a:defRPr/>
              </a:pPr>
              <a:t>‹#›</a:t>
            </a:fld>
            <a:endParaRPr lang="en-US"/>
          </a:p>
        </p:txBody>
      </p:sp>
    </p:spTree>
    <p:extLst>
      <p:ext uri="{BB962C8B-B14F-4D97-AF65-F5344CB8AC3E}">
        <p14:creationId xmlns:p14="http://schemas.microsoft.com/office/powerpoint/2010/main" val="2268097535"/>
      </p:ext>
    </p:extLst>
  </p:cSld>
  <p:clrMap bg1="dk2" tx1="lt1" bg2="dk1" tx2="lt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 id="2147485768"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168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solidFill>
                  <a:srgbClr val="000000"/>
                </a:solidFill>
                <a:latin typeface="Times New Roman"/>
                <a:ea typeface="+mn-ea"/>
                <a:cs typeface="+mn-cs"/>
              </a:defRPr>
            </a:lvl1pPr>
          </a:lstStyle>
          <a:p>
            <a:pPr>
              <a:defRPr/>
            </a:pPr>
            <a:endParaRPr lang="en-US"/>
          </a:p>
        </p:txBody>
      </p:sp>
      <p:sp>
        <p:nvSpPr>
          <p:cNvPr id="7168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solidFill>
                  <a:srgbClr val="000000"/>
                </a:solidFill>
                <a:latin typeface="Times New Roman"/>
                <a:ea typeface="+mn-ea"/>
                <a:cs typeface="+mn-cs"/>
              </a:defRPr>
            </a:lvl1pPr>
          </a:lstStyle>
          <a:p>
            <a:pPr>
              <a:defRPr/>
            </a:pPr>
            <a:endParaRPr lang="en-US"/>
          </a:p>
        </p:txBody>
      </p:sp>
      <p:sp>
        <p:nvSpPr>
          <p:cNvPr id="7168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solidFill>
                  <a:srgbClr val="000000"/>
                </a:solidFill>
                <a:latin typeface="Times New Roman" charset="0"/>
              </a:defRPr>
            </a:lvl1pPr>
          </a:lstStyle>
          <a:p>
            <a:pPr>
              <a:defRPr/>
            </a:pPr>
            <a:fld id="{A44C4530-8D25-7249-9946-C5C7DA6267EA}" type="slidenum">
              <a:rPr lang="en-US"/>
              <a:pPr>
                <a:defRPr/>
              </a:pPr>
              <a:t>‹#›</a:t>
            </a:fld>
            <a:endParaRPr lang="en-US"/>
          </a:p>
        </p:txBody>
      </p:sp>
    </p:spTree>
    <p:extLst>
      <p:ext uri="{BB962C8B-B14F-4D97-AF65-F5344CB8AC3E}">
        <p14:creationId xmlns:p14="http://schemas.microsoft.com/office/powerpoint/2010/main" val="1963402258"/>
      </p:ext>
    </p:extLst>
  </p:cSld>
  <p:clrMap bg1="lt1" tx1="dk1" bg2="lt2" tx2="dk2" accent1="accent1" accent2="accent2" accent3="accent3" accent4="accent4" accent5="accent5" accent6="accent6" hlink="hlink" folHlink="folHlink"/>
  <p:sldLayoutIdLst>
    <p:sldLayoutId id="2147485770" r:id="rId1"/>
    <p:sldLayoutId id="2147485771" r:id="rId2"/>
    <p:sldLayoutId id="2147485772" r:id="rId3"/>
    <p:sldLayoutId id="2147485773" r:id="rId4"/>
    <p:sldLayoutId id="2147485774" r:id="rId5"/>
    <p:sldLayoutId id="2147485775" r:id="rId6"/>
    <p:sldLayoutId id="2147485776" r:id="rId7"/>
    <p:sldLayoutId id="2147485777" r:id="rId8"/>
    <p:sldLayoutId id="2147485778" r:id="rId9"/>
    <p:sldLayoutId id="2147485779" r:id="rId10"/>
    <p:sldLayoutId id="2147485780" r:id="rId11"/>
  </p:sldLayoutIdLst>
  <p:transition spd="med">
    <p:randomBar dir="vert"/>
  </p:transition>
  <p:txStyles>
    <p:titleStyle>
      <a:lvl1pPr algn="ctr" rtl="0" eaLnBrk="0" fontAlgn="base" hangingPunct="0">
        <a:spcBef>
          <a:spcPct val="0"/>
        </a:spcBef>
        <a:spcAft>
          <a:spcPct val="0"/>
        </a:spcAft>
        <a:defRPr sz="4400">
          <a:solidFill>
            <a:srgbClr val="FFFFFF"/>
          </a:solidFill>
          <a:latin typeface="Arial"/>
          <a:ea typeface="ＭＳ Ｐゴシック" charset="-128"/>
          <a:cs typeface="Arial"/>
        </a:defRPr>
      </a:lvl1pPr>
      <a:lvl2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rgbClr val="FFFFFF"/>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12" charset="0"/>
        </a:defRPr>
      </a:lvl6pPr>
      <a:lvl7pPr marL="914400" algn="ctr" rtl="0" fontAlgn="base">
        <a:spcBef>
          <a:spcPct val="0"/>
        </a:spcBef>
        <a:spcAft>
          <a:spcPct val="0"/>
        </a:spcAft>
        <a:defRPr sz="4400">
          <a:solidFill>
            <a:schemeClr val="tx2"/>
          </a:solidFill>
          <a:latin typeface="Times New Roman" pitchFamily="-112" charset="0"/>
        </a:defRPr>
      </a:lvl7pPr>
      <a:lvl8pPr marL="1371600" algn="ctr" rtl="0" fontAlgn="base">
        <a:spcBef>
          <a:spcPct val="0"/>
        </a:spcBef>
        <a:spcAft>
          <a:spcPct val="0"/>
        </a:spcAft>
        <a:defRPr sz="4400">
          <a:solidFill>
            <a:schemeClr val="tx2"/>
          </a:solidFill>
          <a:latin typeface="Times New Roman" pitchFamily="-112" charset="0"/>
        </a:defRPr>
      </a:lvl8pPr>
      <a:lvl9pPr marL="1828800" algn="ctr" rtl="0" fontAlgn="base">
        <a:spcBef>
          <a:spcPct val="0"/>
        </a:spcBef>
        <a:spcAft>
          <a:spcPct val="0"/>
        </a:spcAft>
        <a:defRPr sz="4400">
          <a:solidFill>
            <a:schemeClr val="tx2"/>
          </a:solidFill>
          <a:latin typeface="Times New Roman" pitchFamily="-112" charset="0"/>
        </a:defRPr>
      </a:lvl9pPr>
    </p:titleStyle>
    <p:bodyStyle>
      <a:lvl1pPr marL="342900" indent="-342900" algn="l" rtl="0" eaLnBrk="0" fontAlgn="base" hangingPunct="0">
        <a:spcBef>
          <a:spcPct val="20000"/>
        </a:spcBef>
        <a:spcAft>
          <a:spcPct val="0"/>
        </a:spcAft>
        <a:buChar char="•"/>
        <a:defRPr sz="3200">
          <a:solidFill>
            <a:srgbClr val="FFFFFF"/>
          </a:solidFill>
          <a:latin typeface="Arial"/>
          <a:ea typeface="ＭＳ Ｐゴシック" charset="-128"/>
          <a:cs typeface="Arial"/>
        </a:defRPr>
      </a:lvl1pPr>
      <a:lvl2pPr marL="742950" indent="-285750" algn="l" rtl="0" eaLnBrk="0" fontAlgn="base" hangingPunct="0">
        <a:spcBef>
          <a:spcPct val="20000"/>
        </a:spcBef>
        <a:spcAft>
          <a:spcPct val="0"/>
        </a:spcAft>
        <a:buChar char="–"/>
        <a:defRPr sz="2800">
          <a:solidFill>
            <a:srgbClr val="FFFFFF"/>
          </a:solidFill>
          <a:latin typeface="Arial"/>
          <a:ea typeface="ＭＳ Ｐゴシック" pitchFamily="-112" charset="-128"/>
          <a:cs typeface="Arial"/>
        </a:defRPr>
      </a:lvl2pPr>
      <a:lvl3pPr marL="1143000" indent="-228600" algn="l" rtl="0" eaLnBrk="0" fontAlgn="base" hangingPunct="0">
        <a:spcBef>
          <a:spcPct val="20000"/>
        </a:spcBef>
        <a:spcAft>
          <a:spcPct val="0"/>
        </a:spcAft>
        <a:buChar char="•"/>
        <a:defRPr sz="2400">
          <a:solidFill>
            <a:srgbClr val="FFFFFF"/>
          </a:solidFill>
          <a:latin typeface="Arial"/>
          <a:ea typeface="ＭＳ Ｐゴシック" pitchFamily="-112" charset="-128"/>
          <a:cs typeface="Arial"/>
        </a:defRPr>
      </a:lvl3pPr>
      <a:lvl4pPr marL="16002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4pPr>
      <a:lvl5pPr marL="2057400" indent="-228600" algn="l" rtl="0" eaLnBrk="0" fontAlgn="base" hangingPunct="0">
        <a:spcBef>
          <a:spcPct val="20000"/>
        </a:spcBef>
        <a:spcAft>
          <a:spcPct val="0"/>
        </a:spcAft>
        <a:buChar char="»"/>
        <a:defRPr sz="2000">
          <a:solidFill>
            <a:srgbClr val="FFFFFF"/>
          </a:solidFill>
          <a:latin typeface="Arial"/>
          <a:ea typeface="ＭＳ Ｐゴシック" pitchFamily="-112"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12"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12"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12"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6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eaLnBrk="0" hangingPunct="0">
              <a:defRPr sz="1400">
                <a:solidFill>
                  <a:srgbClr val="FFFFFF"/>
                </a:solidFill>
                <a:latin typeface="Arial" charset="0"/>
              </a:defRPr>
            </a:lvl1pPr>
          </a:lstStyle>
          <a:p>
            <a:pPr>
              <a:defRPr/>
            </a:pPr>
            <a:endParaRPr lang="en-US"/>
          </a:p>
        </p:txBody>
      </p:sp>
      <p:sp>
        <p:nvSpPr>
          <p:cNvPr id="3686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eaLnBrk="0" hangingPunct="0">
              <a:defRPr sz="1400">
                <a:solidFill>
                  <a:srgbClr val="FFFFFF"/>
                </a:solidFill>
                <a:latin typeface="Arial" charset="0"/>
              </a:defRPr>
            </a:lvl1pPr>
          </a:lstStyle>
          <a:p>
            <a:pPr>
              <a:defRPr/>
            </a:pPr>
            <a:endParaRPr lang="en-US"/>
          </a:p>
        </p:txBody>
      </p:sp>
      <p:sp>
        <p:nvSpPr>
          <p:cNvPr id="3687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eaLnBrk="0" hangingPunct="0">
              <a:defRPr sz="1400">
                <a:solidFill>
                  <a:srgbClr val="FFFFFF"/>
                </a:solidFill>
                <a:latin typeface="Arial" charset="0"/>
              </a:defRPr>
            </a:lvl1pPr>
          </a:lstStyle>
          <a:p>
            <a:pPr>
              <a:defRPr/>
            </a:pPr>
            <a:fld id="{F5056FE8-D165-9948-828B-BC6E174C315C}" type="slidenum">
              <a:rPr lang="en-US"/>
              <a:pPr>
                <a:defRPr/>
              </a:pPr>
              <a:t>‹#›</a:t>
            </a:fld>
            <a:endParaRPr lang="en-US"/>
          </a:p>
        </p:txBody>
      </p:sp>
    </p:spTree>
    <p:extLst>
      <p:ext uri="{BB962C8B-B14F-4D97-AF65-F5344CB8AC3E}">
        <p14:creationId xmlns:p14="http://schemas.microsoft.com/office/powerpoint/2010/main" val="1943337673"/>
      </p:ext>
    </p:extLst>
  </p:cSld>
  <p:clrMap bg1="dk2" tx1="lt1" bg2="dk1" tx2="lt2" accent1="accent1" accent2="accent2" accent3="accent3" accent4="accent4" accent5="accent5" accent6="accent6" hlink="hlink" folHlink="folHlink"/>
  <p:sldLayoutIdLst>
    <p:sldLayoutId id="2147485782" r:id="rId1"/>
    <p:sldLayoutId id="2147485783" r:id="rId2"/>
    <p:sldLayoutId id="2147485784" r:id="rId3"/>
    <p:sldLayoutId id="2147485785" r:id="rId4"/>
    <p:sldLayoutId id="2147485786" r:id="rId5"/>
    <p:sldLayoutId id="2147485787" r:id="rId6"/>
    <p:sldLayoutId id="2147485788" r:id="rId7"/>
    <p:sldLayoutId id="2147485789" r:id="rId8"/>
    <p:sldLayoutId id="2147485790" r:id="rId9"/>
    <p:sldLayoutId id="2147485791" r:id="rId10"/>
    <p:sldLayoutId id="2147485792" r:id="rId11"/>
    <p:sldLayoutId id="2147485793" r:id="rId12"/>
  </p:sldLayoutIdLst>
  <p:txStyles>
    <p:title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36194" name="Group 2"/>
          <p:cNvGrpSpPr>
            <a:grpSpLocks/>
          </p:cNvGrpSpPr>
          <p:nvPr/>
        </p:nvGrpSpPr>
        <p:grpSpPr bwMode="auto">
          <a:xfrm>
            <a:off x="0" y="0"/>
            <a:ext cx="9144000" cy="6856413"/>
            <a:chOff x="0" y="0"/>
            <a:chExt cx="5760" cy="4319"/>
          </a:xfrm>
        </p:grpSpPr>
        <p:sp>
          <p:nvSpPr>
            <p:cNvPr id="24985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03" name="Freeform 6"/>
            <p:cNvSpPr>
              <a:spLocks/>
            </p:cNvSpPr>
            <p:nvPr/>
          </p:nvSpPr>
          <p:spPr bwMode="hidden">
            <a:xfrm>
              <a:off x="4038" y="3577"/>
              <a:ext cx="1720" cy="65"/>
            </a:xfrm>
            <a:custGeom>
              <a:avLst/>
              <a:gdLst>
                <a:gd name="T0" fmla="*/ 1614 w 1722"/>
                <a:gd name="T1" fmla="*/ 33 h 66"/>
                <a:gd name="T2" fmla="*/ 1614 w 1722"/>
                <a:gd name="T3" fmla="*/ 33 h 66"/>
                <a:gd name="T4" fmla="*/ 0 w 1722"/>
                <a:gd name="T5" fmla="*/ 0 h 66"/>
                <a:gd name="T6" fmla="*/ 0 w 1722"/>
                <a:gd name="T7" fmla="*/ 33 h 66"/>
                <a:gd name="T8" fmla="*/ 1614 w 1722"/>
                <a:gd name="T9" fmla="*/ 33 h 66"/>
                <a:gd name="T10" fmla="*/ 1614 w 1722"/>
                <a:gd name="T11" fmla="*/ 3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6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36205" name="Freeform 8"/>
            <p:cNvSpPr>
              <a:spLocks/>
            </p:cNvSpPr>
            <p:nvPr/>
          </p:nvSpPr>
          <p:spPr bwMode="hidden">
            <a:xfrm>
              <a:off x="4784" y="3702"/>
              <a:ext cx="974" cy="101"/>
            </a:xfrm>
            <a:custGeom>
              <a:avLst/>
              <a:gdLst>
                <a:gd name="T0" fmla="*/ 921 w 975"/>
                <a:gd name="T1" fmla="*/ 48 h 101"/>
                <a:gd name="T2" fmla="*/ 921 w 975"/>
                <a:gd name="T3" fmla="*/ 0 h 101"/>
                <a:gd name="T4" fmla="*/ 0 w 975"/>
                <a:gd name="T5" fmla="*/ 24 h 101"/>
                <a:gd name="T6" fmla="*/ 0 w 975"/>
                <a:gd name="T7" fmla="*/ 101 h 101"/>
                <a:gd name="T8" fmla="*/ 921 w 975"/>
                <a:gd name="T9" fmla="*/ 48 h 101"/>
                <a:gd name="T10" fmla="*/ 92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136206" name="Freeform 9"/>
            <p:cNvSpPr>
              <a:spLocks/>
            </p:cNvSpPr>
            <p:nvPr/>
          </p:nvSpPr>
          <p:spPr bwMode="hidden">
            <a:xfrm>
              <a:off x="3619" y="3815"/>
              <a:ext cx="2139" cy="198"/>
            </a:xfrm>
            <a:custGeom>
              <a:avLst/>
              <a:gdLst>
                <a:gd name="T0" fmla="*/ 2033 w 2141"/>
                <a:gd name="T1" fmla="*/ 0 h 198"/>
                <a:gd name="T2" fmla="*/ 0 w 2141"/>
                <a:gd name="T3" fmla="*/ 156 h 198"/>
                <a:gd name="T4" fmla="*/ 0 w 2141"/>
                <a:gd name="T5" fmla="*/ 198 h 198"/>
                <a:gd name="T6" fmla="*/ 2033 w 2141"/>
                <a:gd name="T7" fmla="*/ 0 h 198"/>
                <a:gd name="T8" fmla="*/ 20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6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08" name="Freeform 11"/>
            <p:cNvSpPr>
              <a:spLocks/>
            </p:cNvSpPr>
            <p:nvPr/>
          </p:nvSpPr>
          <p:spPr bwMode="hidden">
            <a:xfrm>
              <a:off x="2097" y="4043"/>
              <a:ext cx="2514" cy="276"/>
            </a:xfrm>
            <a:custGeom>
              <a:avLst/>
              <a:gdLst>
                <a:gd name="T0" fmla="*/ 2045 w 2517"/>
                <a:gd name="T1" fmla="*/ 276 h 276"/>
                <a:gd name="T2" fmla="*/ 2355 w 2517"/>
                <a:gd name="T3" fmla="*/ 204 h 276"/>
                <a:gd name="T4" fmla="*/ 2098 w 2517"/>
                <a:gd name="T5" fmla="*/ 0 h 276"/>
                <a:gd name="T6" fmla="*/ 0 w 2517"/>
                <a:gd name="T7" fmla="*/ 276 h 276"/>
                <a:gd name="T8" fmla="*/ 2045 w 2517"/>
                <a:gd name="T9" fmla="*/ 276 h 276"/>
                <a:gd name="T10" fmla="*/ 2045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6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0" name="Freeform 13"/>
            <p:cNvSpPr>
              <a:spLocks/>
            </p:cNvSpPr>
            <p:nvPr/>
          </p:nvSpPr>
          <p:spPr bwMode="hidden">
            <a:xfrm>
              <a:off x="5030" y="3151"/>
              <a:ext cx="728" cy="240"/>
            </a:xfrm>
            <a:custGeom>
              <a:avLst/>
              <a:gdLst>
                <a:gd name="T0" fmla="*/ 675 w 729"/>
                <a:gd name="T1" fmla="*/ 240 h 240"/>
                <a:gd name="T2" fmla="*/ 0 w 729"/>
                <a:gd name="T3" fmla="*/ 0 h 240"/>
                <a:gd name="T4" fmla="*/ 0 w 729"/>
                <a:gd name="T5" fmla="*/ 6 h 240"/>
                <a:gd name="T6" fmla="*/ 675 w 729"/>
                <a:gd name="T7" fmla="*/ 240 h 240"/>
                <a:gd name="T8" fmla="*/ 67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2" name="Freeform 15"/>
            <p:cNvSpPr>
              <a:spLocks/>
            </p:cNvSpPr>
            <p:nvPr/>
          </p:nvSpPr>
          <p:spPr bwMode="hidden">
            <a:xfrm>
              <a:off x="5030" y="3049"/>
              <a:ext cx="728" cy="318"/>
            </a:xfrm>
            <a:custGeom>
              <a:avLst/>
              <a:gdLst>
                <a:gd name="T0" fmla="*/ 675 w 729"/>
                <a:gd name="T1" fmla="*/ 318 h 318"/>
                <a:gd name="T2" fmla="*/ 675 w 729"/>
                <a:gd name="T3" fmla="*/ 312 h 318"/>
                <a:gd name="T4" fmla="*/ 0 w 729"/>
                <a:gd name="T5" fmla="*/ 0 h 318"/>
                <a:gd name="T6" fmla="*/ 0 w 729"/>
                <a:gd name="T7" fmla="*/ 54 h 318"/>
                <a:gd name="T8" fmla="*/ 675 w 729"/>
                <a:gd name="T9" fmla="*/ 318 h 318"/>
                <a:gd name="T10" fmla="*/ 67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6"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18"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7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4988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22"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8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25" name="Freeform 28"/>
            <p:cNvSpPr>
              <a:spLocks/>
            </p:cNvSpPr>
            <p:nvPr/>
          </p:nvSpPr>
          <p:spPr bwMode="hidden">
            <a:xfrm>
              <a:off x="5698" y="653"/>
              <a:ext cx="60" cy="311"/>
            </a:xfrm>
            <a:custGeom>
              <a:avLst/>
              <a:gdLst>
                <a:gd name="T0" fmla="*/ 0 w 60"/>
                <a:gd name="T1" fmla="*/ 144 h 312"/>
                <a:gd name="T2" fmla="*/ 60 w 60"/>
                <a:gd name="T3" fmla="*/ 25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8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36227"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n-US">
                <a:solidFill>
                  <a:srgbClr val="FFFFFF"/>
                </a:solidFill>
              </a:endParaRPr>
            </a:p>
          </p:txBody>
        </p:sp>
        <p:sp>
          <p:nvSpPr>
            <p:cNvPr id="24988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136236" name="Group 39"/>
            <p:cNvGrpSpPr>
              <a:grpSpLocks/>
            </p:cNvGrpSpPr>
            <p:nvPr userDrawn="1"/>
          </p:nvGrpSpPr>
          <p:grpSpPr bwMode="auto">
            <a:xfrm>
              <a:off x="0" y="1632"/>
              <a:ext cx="5758" cy="1858"/>
              <a:chOff x="0" y="1632"/>
              <a:chExt cx="5758" cy="1858"/>
            </a:xfrm>
          </p:grpSpPr>
          <p:sp>
            <p:nvSpPr>
              <p:cNvPr id="24989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4989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98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90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12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24990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effectLst>
                  <a:outerShdw blurRad="38100" dist="38100" dir="2700000" algn="tl">
                    <a:srgbClr val="000000"/>
                  </a:outerShdw>
                </a:effectLst>
                <a:latin typeface="Arial" charset="0"/>
              </a:defRPr>
            </a:lvl1pPr>
          </a:lstStyle>
          <a:p>
            <a:pPr>
              <a:defRPr/>
            </a:pPr>
            <a:endParaRPr lang="en-US"/>
          </a:p>
        </p:txBody>
      </p:sp>
      <p:sp>
        <p:nvSpPr>
          <p:cNvPr id="24990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b="0">
                <a:solidFill>
                  <a:srgbClr val="FFFFFF"/>
                </a:solidFill>
                <a:effectLst>
                  <a:outerShdw blurRad="38100" dist="38100" dir="2700000" algn="tl">
                    <a:srgbClr val="000000"/>
                  </a:outerShdw>
                </a:effectLst>
                <a:latin typeface="Arial" charset="0"/>
              </a:defRPr>
            </a:lvl1pPr>
          </a:lstStyle>
          <a:p>
            <a:pPr>
              <a:defRPr/>
            </a:pPr>
            <a:fld id="{5F0147BE-B8C6-D344-A893-741E9858A35E}" type="slidenum">
              <a:rPr lang="en-US"/>
              <a:pPr>
                <a:defRPr/>
              </a:pPr>
              <a:t>‹#›</a:t>
            </a:fld>
            <a:endParaRPr lang="en-US"/>
          </a:p>
        </p:txBody>
      </p:sp>
    </p:spTree>
    <p:extLst>
      <p:ext uri="{BB962C8B-B14F-4D97-AF65-F5344CB8AC3E}">
        <p14:creationId xmlns:p14="http://schemas.microsoft.com/office/powerpoint/2010/main" val="1189395142"/>
      </p:ext>
    </p:extLst>
  </p:cSld>
  <p:clrMap bg1="dk2" tx1="lt1" bg2="dk1" tx2="lt2" accent1="accent1" accent2="accent2" accent3="accent3" accent4="accent4" accent5="accent5" accent6="accent6" hlink="hlink" folHlink="folHlink"/>
  <p:sldLayoutIdLst>
    <p:sldLayoutId id="2147485795" r:id="rId1"/>
    <p:sldLayoutId id="2147485796" r:id="rId2"/>
    <p:sldLayoutId id="2147485797" r:id="rId3"/>
    <p:sldLayoutId id="2147485798" r:id="rId4"/>
    <p:sldLayoutId id="2147485799" r:id="rId5"/>
    <p:sldLayoutId id="2147485800" r:id="rId6"/>
    <p:sldLayoutId id="2147485801" r:id="rId7"/>
    <p:sldLayoutId id="2147485802" r:id="rId8"/>
    <p:sldLayoutId id="2147485803" r:id="rId9"/>
    <p:sldLayoutId id="2147485804" r:id="rId10"/>
    <p:sldLayoutId id="2147485805"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5234" name="Rectangle 1026"/>
          <p:cNvSpPr>
            <a:spLocks noGrp="1" noChangeArrowheads="1"/>
          </p:cNvSpPr>
          <p:nvPr>
            <p:ph type="title"/>
          </p:nvPr>
        </p:nvSpPr>
        <p:spPr bwMode="auto">
          <a:xfrm>
            <a:off x="2209800" y="1295400"/>
            <a:ext cx="5410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5235" name="Rectangle 1027"/>
          <p:cNvSpPr>
            <a:spLocks noGrp="1" noChangeArrowheads="1"/>
          </p:cNvSpPr>
          <p:nvPr>
            <p:ph type="body" idx="1"/>
          </p:nvPr>
        </p:nvSpPr>
        <p:spPr bwMode="auto">
          <a:xfrm>
            <a:off x="1447800" y="2667000"/>
            <a:ext cx="7010400" cy="3429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1604" name="Rectangle 1028"/>
          <p:cNvSpPr>
            <a:spLocks noGrp="1" noChangeArrowheads="1"/>
          </p:cNvSpPr>
          <p:nvPr>
            <p:ph type="dt" sz="half" idx="2"/>
          </p:nvPr>
        </p:nvSpPr>
        <p:spPr bwMode="auto">
          <a:xfrm>
            <a:off x="838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solidFill>
                  <a:srgbClr val="000000"/>
                </a:solidFill>
                <a:latin typeface="Arial" pitchFamily="-112" charset="0"/>
                <a:ea typeface="ＭＳ Ｐゴシック"/>
                <a:cs typeface="ＭＳ Ｐゴシック"/>
              </a:defRPr>
            </a:lvl1pPr>
          </a:lstStyle>
          <a:p>
            <a:pPr>
              <a:defRPr/>
            </a:pPr>
            <a:endParaRPr lang="en-US"/>
          </a:p>
        </p:txBody>
      </p:sp>
      <p:sp>
        <p:nvSpPr>
          <p:cNvPr id="921605" name="Rectangle 1029"/>
          <p:cNvSpPr>
            <a:spLocks noGrp="1" noChangeArrowheads="1"/>
          </p:cNvSpPr>
          <p:nvPr>
            <p:ph type="ftr" sz="quarter" idx="3"/>
          </p:nvPr>
        </p:nvSpPr>
        <p:spPr bwMode="auto">
          <a:xfrm>
            <a:off x="32004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solidFill>
                  <a:srgbClr val="000000"/>
                </a:solidFill>
                <a:latin typeface="Arial" pitchFamily="-112" charset="0"/>
                <a:ea typeface="ＭＳ Ｐゴシック"/>
                <a:cs typeface="ＭＳ Ｐゴシック"/>
              </a:defRPr>
            </a:lvl1pPr>
          </a:lstStyle>
          <a:p>
            <a:pPr>
              <a:defRPr/>
            </a:pPr>
            <a:endParaRPr lang="en-US"/>
          </a:p>
        </p:txBody>
      </p:sp>
      <p:sp>
        <p:nvSpPr>
          <p:cNvPr id="921606" name="Rectangle 1030"/>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solidFill>
                  <a:srgbClr val="000000"/>
                </a:solidFill>
                <a:latin typeface="Arial" charset="0"/>
              </a:defRPr>
            </a:lvl1pPr>
          </a:lstStyle>
          <a:p>
            <a:pPr>
              <a:defRPr/>
            </a:pPr>
            <a:fld id="{F545878A-AC4C-CD42-97F5-6ABF71E5AB85}" type="slidenum">
              <a:rPr lang="en-US"/>
              <a:pPr>
                <a:defRPr/>
              </a:pPr>
              <a:t>‹#›</a:t>
            </a:fld>
            <a:endParaRPr lang="en-US"/>
          </a:p>
        </p:txBody>
      </p:sp>
    </p:spTree>
    <p:extLst>
      <p:ext uri="{BB962C8B-B14F-4D97-AF65-F5344CB8AC3E}">
        <p14:creationId xmlns:p14="http://schemas.microsoft.com/office/powerpoint/2010/main" val="355256425"/>
      </p:ext>
    </p:extLst>
  </p:cSld>
  <p:clrMap bg1="lt1" tx1="dk1" bg2="lt2" tx2="dk2" accent1="accent1" accent2="accent2" accent3="accent3" accent4="accent4" accent5="accent5" accent6="accent6" hlink="hlink" folHlink="folHlink"/>
  <p:sldLayoutIdLst>
    <p:sldLayoutId id="2147485807" r:id="rId1"/>
    <p:sldLayoutId id="2147485808" r:id="rId2"/>
    <p:sldLayoutId id="2147485809" r:id="rId3"/>
    <p:sldLayoutId id="2147485810" r:id="rId4"/>
    <p:sldLayoutId id="2147485811" r:id="rId5"/>
    <p:sldLayoutId id="2147485812" r:id="rId6"/>
    <p:sldLayoutId id="2147485813" r:id="rId7"/>
    <p:sldLayoutId id="2147485814" r:id="rId8"/>
    <p:sldLayoutId id="2147485815" r:id="rId9"/>
    <p:sldLayoutId id="2147485816" r:id="rId10"/>
    <p:sldLayoutId id="2147485817" r:id="rId11"/>
  </p:sldLayoutIdLst>
  <p:transition/>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9pPr>
    </p:titleStyle>
    <p:bodyStyle>
      <a:lvl1pPr marL="342900" indent="-342900" algn="l" rtl="0" eaLnBrk="0" fontAlgn="base" hangingPunct="0">
        <a:spcBef>
          <a:spcPct val="20000"/>
        </a:spcBef>
        <a:spcAft>
          <a:spcPct val="0"/>
        </a:spcAft>
        <a:buFont typeface="Wingdings" charset="0"/>
        <a:buChar char="ü"/>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charset="0"/>
        <a:buChar char="ü"/>
        <a:defRPr sz="2800">
          <a:solidFill>
            <a:schemeClr val="tx1"/>
          </a:solidFill>
          <a:latin typeface="+mn-lt"/>
          <a:ea typeface="+mn-ea"/>
        </a:defRPr>
      </a:lvl2pPr>
      <a:lvl3pPr marL="1143000" indent="-228600" algn="l" rtl="0" eaLnBrk="0" fontAlgn="base" hangingPunct="0">
        <a:spcBef>
          <a:spcPct val="20000"/>
        </a:spcBef>
        <a:spcAft>
          <a:spcPct val="0"/>
        </a:spcAft>
        <a:buFont typeface="Wingdings" charset="0"/>
        <a:buChar char="ü"/>
        <a:defRPr sz="2400">
          <a:solidFill>
            <a:schemeClr val="tx1"/>
          </a:solidFill>
          <a:latin typeface="+mn-lt"/>
          <a:ea typeface="+mn-ea"/>
        </a:defRPr>
      </a:lvl3pPr>
      <a:lvl4pPr marL="1600200" indent="-228600" algn="l" rtl="0" eaLnBrk="0" fontAlgn="base" hangingPunct="0">
        <a:spcBef>
          <a:spcPct val="20000"/>
        </a:spcBef>
        <a:spcAft>
          <a:spcPct val="0"/>
        </a:spcAft>
        <a:buFont typeface="Wingdings" charset="0"/>
        <a:buChar char="ü"/>
        <a:defRPr sz="2000">
          <a:solidFill>
            <a:schemeClr val="tx1"/>
          </a:solidFill>
          <a:latin typeface="+mn-lt"/>
          <a:ea typeface="+mn-ea"/>
        </a:defRPr>
      </a:lvl4pPr>
      <a:lvl5pPr marL="2057400" indent="-228600" algn="l" rtl="0" eaLnBrk="0" fontAlgn="base" hangingPunct="0">
        <a:spcBef>
          <a:spcPct val="20000"/>
        </a:spcBef>
        <a:spcAft>
          <a:spcPct val="0"/>
        </a:spcAft>
        <a:buFont typeface="Wingdings" charset="0"/>
        <a:buChar char="ü"/>
        <a:defRPr sz="2000">
          <a:solidFill>
            <a:schemeClr val="tx1"/>
          </a:solidFill>
          <a:latin typeface="+mn-lt"/>
          <a:ea typeface="+mn-ea"/>
        </a:defRPr>
      </a:lvl5pPr>
      <a:lvl6pPr marL="2514600" indent="-228600" algn="l" rtl="0" fontAlgn="base">
        <a:spcBef>
          <a:spcPct val="20000"/>
        </a:spcBef>
        <a:spcAft>
          <a:spcPct val="0"/>
        </a:spcAft>
        <a:buFont typeface="Wingdings" pitchFamily="-109" charset="2"/>
        <a:buChar char="ü"/>
        <a:defRPr sz="2000">
          <a:solidFill>
            <a:schemeClr val="tx1"/>
          </a:solidFill>
          <a:latin typeface="+mn-lt"/>
          <a:ea typeface="+mn-ea"/>
        </a:defRPr>
      </a:lvl6pPr>
      <a:lvl7pPr marL="2971800" indent="-228600" algn="l" rtl="0" fontAlgn="base">
        <a:spcBef>
          <a:spcPct val="20000"/>
        </a:spcBef>
        <a:spcAft>
          <a:spcPct val="0"/>
        </a:spcAft>
        <a:buFont typeface="Wingdings" pitchFamily="-109" charset="2"/>
        <a:buChar char="ü"/>
        <a:defRPr sz="2000">
          <a:solidFill>
            <a:schemeClr val="tx1"/>
          </a:solidFill>
          <a:latin typeface="+mn-lt"/>
          <a:ea typeface="+mn-ea"/>
        </a:defRPr>
      </a:lvl7pPr>
      <a:lvl8pPr marL="3429000" indent="-228600" algn="l" rtl="0" fontAlgn="base">
        <a:spcBef>
          <a:spcPct val="20000"/>
        </a:spcBef>
        <a:spcAft>
          <a:spcPct val="0"/>
        </a:spcAft>
        <a:buFont typeface="Wingdings" pitchFamily="-109" charset="2"/>
        <a:buChar char="ü"/>
        <a:defRPr sz="2000">
          <a:solidFill>
            <a:schemeClr val="tx1"/>
          </a:solidFill>
          <a:latin typeface="+mn-lt"/>
          <a:ea typeface="+mn-ea"/>
        </a:defRPr>
      </a:lvl8pPr>
      <a:lvl9pPr marL="3886200" indent="-228600" algn="l" rtl="0" fontAlgn="base">
        <a:spcBef>
          <a:spcPct val="20000"/>
        </a:spcBef>
        <a:spcAft>
          <a:spcPct val="0"/>
        </a:spcAft>
        <a:buFont typeface="Wingdings" pitchFamily="-109" charset="2"/>
        <a:buChar char="ü"/>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177154" name="Group 2"/>
          <p:cNvGrpSpPr>
            <a:grpSpLocks/>
          </p:cNvGrpSpPr>
          <p:nvPr/>
        </p:nvGrpSpPr>
        <p:grpSpPr bwMode="auto">
          <a:xfrm>
            <a:off x="0" y="0"/>
            <a:ext cx="9144000" cy="6856413"/>
            <a:chOff x="0" y="0"/>
            <a:chExt cx="5760" cy="4319"/>
          </a:xfrm>
        </p:grpSpPr>
        <p:sp>
          <p:nvSpPr>
            <p:cNvPr id="249859" name="Freeform 3"/>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0" name="Freeform 4"/>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61" name="Freeform 5"/>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63" name="Freeform 6"/>
            <p:cNvSpPr>
              <a:spLocks/>
            </p:cNvSpPr>
            <p:nvPr/>
          </p:nvSpPr>
          <p:spPr bwMode="hidden">
            <a:xfrm>
              <a:off x="4038" y="3577"/>
              <a:ext cx="1720" cy="65"/>
            </a:xfrm>
            <a:custGeom>
              <a:avLst/>
              <a:gdLst>
                <a:gd name="T0" fmla="*/ 1696 w 1722"/>
                <a:gd name="T1" fmla="*/ 53 h 66"/>
                <a:gd name="T2" fmla="*/ 1696 w 1722"/>
                <a:gd name="T3" fmla="*/ 47 h 66"/>
                <a:gd name="T4" fmla="*/ 0 w 1722"/>
                <a:gd name="T5" fmla="*/ 0 h 66"/>
                <a:gd name="T6" fmla="*/ 0 w 1722"/>
                <a:gd name="T7" fmla="*/ 35 h 66"/>
                <a:gd name="T8" fmla="*/ 1696 w 1722"/>
                <a:gd name="T9" fmla="*/ 53 h 66"/>
                <a:gd name="T10" fmla="*/ 1696 w 1722"/>
                <a:gd name="T11" fmla="*/ 53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63" name="Freeform 7"/>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177165" name="Freeform 8"/>
            <p:cNvSpPr>
              <a:spLocks/>
            </p:cNvSpPr>
            <p:nvPr/>
          </p:nvSpPr>
          <p:spPr bwMode="hidden">
            <a:xfrm>
              <a:off x="4784" y="3702"/>
              <a:ext cx="974" cy="101"/>
            </a:xfrm>
            <a:custGeom>
              <a:avLst/>
              <a:gdLst>
                <a:gd name="T0" fmla="*/ 962 w 975"/>
                <a:gd name="T1" fmla="*/ 48 h 101"/>
                <a:gd name="T2" fmla="*/ 962 w 975"/>
                <a:gd name="T3" fmla="*/ 0 h 101"/>
                <a:gd name="T4" fmla="*/ 0 w 975"/>
                <a:gd name="T5" fmla="*/ 24 h 101"/>
                <a:gd name="T6" fmla="*/ 0 w 975"/>
                <a:gd name="T7" fmla="*/ 101 h 101"/>
                <a:gd name="T8" fmla="*/ 962 w 975"/>
                <a:gd name="T9" fmla="*/ 48 h 101"/>
                <a:gd name="T10" fmla="*/ 962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177166" name="Freeform 9"/>
            <p:cNvSpPr>
              <a:spLocks/>
            </p:cNvSpPr>
            <p:nvPr/>
          </p:nvSpPr>
          <p:spPr bwMode="hidden">
            <a:xfrm>
              <a:off x="3619" y="3815"/>
              <a:ext cx="2139" cy="198"/>
            </a:xfrm>
            <a:custGeom>
              <a:avLst/>
              <a:gdLst>
                <a:gd name="T0" fmla="*/ 2115 w 2141"/>
                <a:gd name="T1" fmla="*/ 0 h 198"/>
                <a:gd name="T2" fmla="*/ 0 w 2141"/>
                <a:gd name="T3" fmla="*/ 156 h 198"/>
                <a:gd name="T4" fmla="*/ 0 w 2141"/>
                <a:gd name="T5" fmla="*/ 198 h 198"/>
                <a:gd name="T6" fmla="*/ 2115 w 2141"/>
                <a:gd name="T7" fmla="*/ 0 h 198"/>
                <a:gd name="T8" fmla="*/ 2115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66" name="Freeform 10"/>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68" name="Freeform 11"/>
            <p:cNvSpPr>
              <a:spLocks/>
            </p:cNvSpPr>
            <p:nvPr/>
          </p:nvSpPr>
          <p:spPr bwMode="hidden">
            <a:xfrm>
              <a:off x="2097" y="4043"/>
              <a:ext cx="2514" cy="276"/>
            </a:xfrm>
            <a:custGeom>
              <a:avLst/>
              <a:gdLst>
                <a:gd name="T0" fmla="*/ 2143 w 2517"/>
                <a:gd name="T1" fmla="*/ 276 h 276"/>
                <a:gd name="T2" fmla="*/ 2478 w 2517"/>
                <a:gd name="T3" fmla="*/ 204 h 276"/>
                <a:gd name="T4" fmla="*/ 2221 w 2517"/>
                <a:gd name="T5" fmla="*/ 0 h 276"/>
                <a:gd name="T6" fmla="*/ 0 w 2517"/>
                <a:gd name="T7" fmla="*/ 276 h 276"/>
                <a:gd name="T8" fmla="*/ 2143 w 2517"/>
                <a:gd name="T9" fmla="*/ 276 h 276"/>
                <a:gd name="T10" fmla="*/ 2143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68" name="Freeform 12"/>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0" name="Freeform 13"/>
            <p:cNvSpPr>
              <a:spLocks/>
            </p:cNvSpPr>
            <p:nvPr/>
          </p:nvSpPr>
          <p:spPr bwMode="hidden">
            <a:xfrm>
              <a:off x="5030" y="3151"/>
              <a:ext cx="728" cy="240"/>
            </a:xfrm>
            <a:custGeom>
              <a:avLst/>
              <a:gdLst>
                <a:gd name="T0" fmla="*/ 716 w 729"/>
                <a:gd name="T1" fmla="*/ 240 h 240"/>
                <a:gd name="T2" fmla="*/ 0 w 729"/>
                <a:gd name="T3" fmla="*/ 0 h 240"/>
                <a:gd name="T4" fmla="*/ 0 w 729"/>
                <a:gd name="T5" fmla="*/ 6 h 240"/>
                <a:gd name="T6" fmla="*/ 716 w 729"/>
                <a:gd name="T7" fmla="*/ 240 h 240"/>
                <a:gd name="T8" fmla="*/ 716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0" name="Freeform 14"/>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2" name="Freeform 15"/>
            <p:cNvSpPr>
              <a:spLocks/>
            </p:cNvSpPr>
            <p:nvPr/>
          </p:nvSpPr>
          <p:spPr bwMode="hidden">
            <a:xfrm>
              <a:off x="5030" y="3049"/>
              <a:ext cx="728" cy="318"/>
            </a:xfrm>
            <a:custGeom>
              <a:avLst/>
              <a:gdLst>
                <a:gd name="T0" fmla="*/ 716 w 729"/>
                <a:gd name="T1" fmla="*/ 318 h 318"/>
                <a:gd name="T2" fmla="*/ 716 w 729"/>
                <a:gd name="T3" fmla="*/ 312 h 318"/>
                <a:gd name="T4" fmla="*/ 0 w 729"/>
                <a:gd name="T5" fmla="*/ 0 h 318"/>
                <a:gd name="T6" fmla="*/ 0 w 729"/>
                <a:gd name="T7" fmla="*/ 54 h 318"/>
                <a:gd name="T8" fmla="*/ 716 w 729"/>
                <a:gd name="T9" fmla="*/ 318 h 318"/>
                <a:gd name="T10" fmla="*/ 716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2" name="Freeform 16"/>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3" name="Freeform 17"/>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4" name="Freeform 18"/>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6" name="Freeform 19"/>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6" name="Freeform 20"/>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78" name="Freeform 21"/>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78" name="Freeform 22"/>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79" name="Freeform 23"/>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xmlns=""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rgbClr val="808080"/>
                    </a:outerShdw>
                  </a:effectLst>
                </a14:hiddenEffects>
              </a:ext>
            </a:extLst>
          </p:spPr>
          <p:txBody>
            <a:bodyPr/>
            <a:lstStyle/>
            <a:p>
              <a:pPr eaLnBrk="0" hangingPunct="0">
                <a:defRPr/>
              </a:pPr>
              <a:endParaRPr lang="en-US">
                <a:solidFill>
                  <a:srgbClr val="FFFFFF"/>
                </a:solidFill>
                <a:latin typeface="Arial" charset="0"/>
              </a:endParaRPr>
            </a:p>
          </p:txBody>
        </p:sp>
        <p:sp>
          <p:nvSpPr>
            <p:cNvPr id="249880" name="Freeform 24"/>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82" name="Freeform 25"/>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82" name="Freeform 26"/>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3" name="Freeform 27"/>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85" name="Freeform 28"/>
            <p:cNvSpPr>
              <a:spLocks/>
            </p:cNvSpPr>
            <p:nvPr/>
          </p:nvSpPr>
          <p:spPr bwMode="hidden">
            <a:xfrm>
              <a:off x="5698" y="653"/>
              <a:ext cx="60" cy="311"/>
            </a:xfrm>
            <a:custGeom>
              <a:avLst/>
              <a:gdLst>
                <a:gd name="T0" fmla="*/ 0 w 60"/>
                <a:gd name="T1" fmla="*/ 144 h 312"/>
                <a:gd name="T2" fmla="*/ 60 w 60"/>
                <a:gd name="T3" fmla="*/ 299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85" name="Freeform 29"/>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177187" name="Freeform 30"/>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endParaRPr lang="en-US">
                <a:solidFill>
                  <a:srgbClr val="FFFFFF"/>
                </a:solidFill>
                <a:latin typeface="Arial" charset="0"/>
              </a:endParaRPr>
            </a:p>
          </p:txBody>
        </p:sp>
        <p:sp>
          <p:nvSpPr>
            <p:cNvPr id="249887" name="Freeform 31"/>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8" name="Freeform 32"/>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89" name="Freeform 33"/>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0" name="Freeform 34"/>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1" name="Freeform 35"/>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2" name="Freeform 36"/>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3" name="Freeform 37"/>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4" name="Freeform 38"/>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nvGrpSpPr>
            <p:cNvPr id="177196" name="Group 39"/>
            <p:cNvGrpSpPr>
              <a:grpSpLocks/>
            </p:cNvGrpSpPr>
            <p:nvPr userDrawn="1"/>
          </p:nvGrpSpPr>
          <p:grpSpPr bwMode="auto">
            <a:xfrm>
              <a:off x="0" y="1632"/>
              <a:ext cx="5758" cy="1858"/>
              <a:chOff x="0" y="1632"/>
              <a:chExt cx="5758" cy="1858"/>
            </a:xfrm>
          </p:grpSpPr>
          <p:sp>
            <p:nvSpPr>
              <p:cNvPr id="249896" name="Freeform 40"/>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sp>
            <p:nvSpPr>
              <p:cNvPr id="249897" name="Freeform 41"/>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eaLnBrk="0" hangingPunct="0">
                  <a:defRPr/>
                </a:pPr>
                <a:endParaRPr lang="en-US">
                  <a:solidFill>
                    <a:srgbClr val="FFFFFF"/>
                  </a:solidFill>
                  <a:latin typeface="Arial" charset="0"/>
                </a:endParaRPr>
              </a:p>
            </p:txBody>
          </p:sp>
        </p:grpSp>
      </p:grpSp>
      <p:sp>
        <p:nvSpPr>
          <p:cNvPr id="249898" name="Rectangle 42"/>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9899"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9900" name="Rectangle 44"/>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eaLnBrk="1" hangingPunct="1">
              <a:defRPr sz="1200" b="0">
                <a:solidFill>
                  <a:srgbClr val="FFFFFF"/>
                </a:solidFill>
                <a:effectLst>
                  <a:outerShdw blurRad="38100" dist="38100" dir="2700000" algn="tl">
                    <a:srgbClr val="000000"/>
                  </a:outerShdw>
                </a:effectLst>
              </a:defRPr>
            </a:lvl1pPr>
          </a:lstStyle>
          <a:p>
            <a:pPr>
              <a:defRPr/>
            </a:pPr>
            <a:endParaRPr lang="en-US">
              <a:latin typeface="Arial" charset="0"/>
            </a:endParaRPr>
          </a:p>
        </p:txBody>
      </p:sp>
      <p:sp>
        <p:nvSpPr>
          <p:cNvPr id="249901" name="Rectangle 4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ctr" eaLnBrk="1" hangingPunct="1">
              <a:defRPr sz="1200" b="0">
                <a:solidFill>
                  <a:srgbClr val="FFFFFF"/>
                </a:solidFill>
                <a:effectLst>
                  <a:outerShdw blurRad="38100" dist="38100" dir="2700000" algn="tl">
                    <a:srgbClr val="000000"/>
                  </a:outerShdw>
                </a:effectLst>
              </a:defRPr>
            </a:lvl1pPr>
          </a:lstStyle>
          <a:p>
            <a:pPr>
              <a:defRPr/>
            </a:pPr>
            <a:endParaRPr lang="en-US">
              <a:latin typeface="Arial" charset="0"/>
            </a:endParaRPr>
          </a:p>
        </p:txBody>
      </p:sp>
      <p:sp>
        <p:nvSpPr>
          <p:cNvPr id="249902" name="Rectangle 46"/>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r" eaLnBrk="1" hangingPunct="1">
              <a:defRPr sz="1200" b="0">
                <a:solidFill>
                  <a:srgbClr val="FFFFFF"/>
                </a:solidFill>
                <a:effectLst>
                  <a:outerShdw blurRad="38100" dist="38100" dir="2700000" algn="tl">
                    <a:srgbClr val="000000"/>
                  </a:outerShdw>
                </a:effectLst>
              </a:defRPr>
            </a:lvl1pPr>
          </a:lstStyle>
          <a:p>
            <a:pPr>
              <a:defRPr/>
            </a:pPr>
            <a:fld id="{EA7662A3-20FC-F142-973D-72572742F9FD}" type="slidenum">
              <a:rPr lang="en-US">
                <a:latin typeface="Arial" charset="0"/>
              </a:rPr>
              <a:pPr>
                <a:defRPr/>
              </a:pPr>
              <a:t>‹#›</a:t>
            </a:fld>
            <a:endParaRPr lang="en-US">
              <a:latin typeface="Arial" charset="0"/>
            </a:endParaRPr>
          </a:p>
        </p:txBody>
      </p:sp>
    </p:spTree>
    <p:extLst>
      <p:ext uri="{BB962C8B-B14F-4D97-AF65-F5344CB8AC3E}">
        <p14:creationId xmlns:p14="http://schemas.microsoft.com/office/powerpoint/2010/main" val="1720680124"/>
      </p:ext>
    </p:extLst>
  </p:cSld>
  <p:clrMap bg1="dk2" tx1="lt1" bg2="dk1" tx2="lt2" accent1="accent1" accent2="accent2" accent3="accent3" accent4="accent4" accent5="accent5" accent6="accent6" hlink="hlink" folHlink="folHlink"/>
  <p:sldLayoutIdLst>
    <p:sldLayoutId id="2147485819" r:id="rId1"/>
    <p:sldLayoutId id="2147485820" r:id="rId2"/>
    <p:sldLayoutId id="2147485821" r:id="rId3"/>
    <p:sldLayoutId id="2147485822" r:id="rId4"/>
    <p:sldLayoutId id="2147485823" r:id="rId5"/>
    <p:sldLayoutId id="2147485824" r:id="rId6"/>
    <p:sldLayoutId id="2147485825" r:id="rId7"/>
    <p:sldLayoutId id="2147485826" r:id="rId8"/>
    <p:sldLayoutId id="2147485827" r:id="rId9"/>
    <p:sldLayoutId id="2147485828" r:id="rId10"/>
    <p:sldLayoutId id="214748582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ＭＳ Ｐゴシック" charset="0"/>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ea typeface="ＭＳ Ｐゴシック" charset="0"/>
        </a:defRPr>
      </a:lvl9pPr>
    </p:titleStyle>
    <p:bodyStyle>
      <a:lvl1pPr marL="342900" indent="-342900" algn="l" rtl="0" eaLnBrk="0" fontAlgn="base" hangingPunct="0">
        <a:spcBef>
          <a:spcPct val="20000"/>
        </a:spcBef>
        <a:spcAft>
          <a:spcPct val="0"/>
        </a:spcAft>
        <a:buClr>
          <a:schemeClr val="hlink"/>
        </a:buClr>
        <a:buSzPct val="90000"/>
        <a:buFont typeface="Wingdings" charset="0"/>
        <a:buBlip>
          <a:blip r:embed="rId13"/>
        </a:buBlip>
        <a:defRPr sz="3200">
          <a:solidFill>
            <a:schemeClr val="tx1"/>
          </a:solidFill>
          <a:effectLst>
            <a:outerShdw blurRad="38100" dist="38100" dir="2700000" algn="tl">
              <a:srgbClr val="000000"/>
            </a:outerShdw>
          </a:effectLst>
          <a:latin typeface="+mn-lt"/>
          <a:ea typeface="+mn-ea"/>
          <a:cs typeface="ＭＳ Ｐゴシック" charset="0"/>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accent2"/>
        </a:buClr>
        <a:buSzPct val="90000"/>
        <a:buFont typeface="Wingdings" charset="0"/>
        <a:buBlip>
          <a:blip r:embed="rId14"/>
        </a:buBlip>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folHlink"/>
        </a:buClr>
        <a:buSzPct val="90000"/>
        <a:buFont typeface="Wingdings" charset="0"/>
        <a:buBlip>
          <a:blip r:embed="rId15"/>
        </a:buBlip>
        <a:defRPr sz="2000">
          <a:solidFill>
            <a:schemeClr val="tx1"/>
          </a:solidFill>
          <a:effectLst>
            <a:outerShdw blurRad="38100" dist="38100" dir="2700000" algn="tl">
              <a:srgbClr val="000000"/>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57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05" charset="0"/>
                <a:ea typeface="+mn-ea"/>
                <a:cs typeface="+mn-cs"/>
              </a:defRPr>
            </a:lvl1pPr>
          </a:lstStyle>
          <a:p>
            <a:pPr>
              <a:defRPr/>
            </a:pPr>
            <a:endParaRPr lang="en-US"/>
          </a:p>
        </p:txBody>
      </p:sp>
      <p:sp>
        <p:nvSpPr>
          <p:cNvPr id="357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05" charset="0"/>
                <a:ea typeface="+mn-ea"/>
                <a:cs typeface="+mn-cs"/>
              </a:defRPr>
            </a:lvl1pPr>
          </a:lstStyle>
          <a:p>
            <a:pPr>
              <a:defRPr/>
            </a:pPr>
            <a:endParaRPr lang="en-US"/>
          </a:p>
        </p:txBody>
      </p:sp>
      <p:sp>
        <p:nvSpPr>
          <p:cNvPr id="357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B3C66E19-9CD0-224A-9094-37324153C567}" type="slidenum">
              <a:rPr lang="en-US"/>
              <a:pPr>
                <a:defRPr/>
              </a:pPr>
              <a:t>‹#›</a:t>
            </a:fld>
            <a:endParaRPr lang="en-US"/>
          </a:p>
        </p:txBody>
      </p:sp>
    </p:spTree>
    <p:extLst>
      <p:ext uri="{BB962C8B-B14F-4D97-AF65-F5344CB8AC3E}">
        <p14:creationId xmlns:p14="http://schemas.microsoft.com/office/powerpoint/2010/main" val="825051685"/>
      </p:ext>
    </p:extLst>
  </p:cSld>
  <p:clrMap bg1="lt1" tx1="dk1" bg2="lt2" tx2="dk2" accent1="accent1" accent2="accent2" accent3="accent3" accent4="accent4" accent5="accent5" accent6="accent6" hlink="hlink" folHlink="folHlink"/>
  <p:sldLayoutIdLst>
    <p:sldLayoutId id="2147485831" r:id="rId1"/>
    <p:sldLayoutId id="2147485832" r:id="rId2"/>
    <p:sldLayoutId id="2147485833" r:id="rId3"/>
    <p:sldLayoutId id="2147485834" r:id="rId4"/>
    <p:sldLayoutId id="2147485835" r:id="rId5"/>
    <p:sldLayoutId id="2147485836" r:id="rId6"/>
    <p:sldLayoutId id="2147485837" r:id="rId7"/>
    <p:sldLayoutId id="2147485838" r:id="rId8"/>
    <p:sldLayoutId id="2147485839" r:id="rId9"/>
    <p:sldLayoutId id="2147485840" r:id="rId10"/>
    <p:sldLayoutId id="2147485841" r:id="rId11"/>
  </p:sldLayoutIdLst>
  <p:txStyles>
    <p:titleStyle>
      <a:lvl1pPr algn="ctr" rtl="0" eaLnBrk="0" fontAlgn="base" hangingPunct="0">
        <a:spcBef>
          <a:spcPct val="0"/>
        </a:spcBef>
        <a:spcAft>
          <a:spcPct val="0"/>
        </a:spcAft>
        <a:defRPr sz="4400">
          <a:solidFill>
            <a:schemeClr val="tx2"/>
          </a:solidFill>
          <a:latin typeface="Arial"/>
          <a:ea typeface="ＭＳ Ｐゴシック" pitchFamily="-105" charset="-128"/>
          <a:cs typeface="Arial"/>
        </a:defRPr>
      </a:lvl1pPr>
      <a:lvl2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2"/>
          </a:solidFill>
          <a:latin typeface="Arial"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2"/>
          </a:solidFill>
          <a:latin typeface="Times New Roman" pitchFamily="-108" charset="0"/>
        </a:defRPr>
      </a:lvl6pPr>
      <a:lvl7pPr marL="914400" algn="ctr" rtl="0" fontAlgn="base">
        <a:spcBef>
          <a:spcPct val="0"/>
        </a:spcBef>
        <a:spcAft>
          <a:spcPct val="0"/>
        </a:spcAft>
        <a:defRPr sz="4400">
          <a:solidFill>
            <a:schemeClr val="tx2"/>
          </a:solidFill>
          <a:latin typeface="Times New Roman" pitchFamily="-108" charset="0"/>
        </a:defRPr>
      </a:lvl7pPr>
      <a:lvl8pPr marL="1371600" algn="ctr" rtl="0" fontAlgn="base">
        <a:spcBef>
          <a:spcPct val="0"/>
        </a:spcBef>
        <a:spcAft>
          <a:spcPct val="0"/>
        </a:spcAft>
        <a:defRPr sz="4400">
          <a:solidFill>
            <a:schemeClr val="tx2"/>
          </a:solidFill>
          <a:latin typeface="Times New Roman" pitchFamily="-108" charset="0"/>
        </a:defRPr>
      </a:lvl8pPr>
      <a:lvl9pPr marL="1828800" algn="ctr" rtl="0" fontAlgn="base">
        <a:spcBef>
          <a:spcPct val="0"/>
        </a:spcBef>
        <a:spcAft>
          <a:spcPct val="0"/>
        </a:spcAft>
        <a:defRPr sz="4400">
          <a:solidFill>
            <a:schemeClr val="tx2"/>
          </a:solidFill>
          <a:latin typeface="Times New Roman" pitchFamily="-108"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a:ea typeface="ＭＳ Ｐゴシック" pitchFamily="-105" charset="-128"/>
          <a:cs typeface="Arial"/>
        </a:defRPr>
      </a:lvl1pPr>
      <a:lvl2pPr marL="742950" indent="-285750" algn="l" rtl="0" eaLnBrk="0" fontAlgn="base" hangingPunct="0">
        <a:spcBef>
          <a:spcPct val="20000"/>
        </a:spcBef>
        <a:spcAft>
          <a:spcPct val="0"/>
        </a:spcAft>
        <a:buChar char="–"/>
        <a:defRPr sz="2800">
          <a:solidFill>
            <a:schemeClr val="tx1"/>
          </a:solidFill>
          <a:latin typeface="Arial"/>
          <a:ea typeface="ＭＳ Ｐゴシック" pitchFamily="-108" charset="-128"/>
          <a:cs typeface="Arial"/>
        </a:defRPr>
      </a:lvl2pPr>
      <a:lvl3pPr marL="1143000" indent="-228600" algn="l" rtl="0" eaLnBrk="0" fontAlgn="base" hangingPunct="0">
        <a:spcBef>
          <a:spcPct val="20000"/>
        </a:spcBef>
        <a:spcAft>
          <a:spcPct val="0"/>
        </a:spcAft>
        <a:buChar char="•"/>
        <a:defRPr sz="2400">
          <a:solidFill>
            <a:schemeClr val="tx1"/>
          </a:solidFill>
          <a:latin typeface="Arial"/>
          <a:ea typeface="ＭＳ Ｐゴシック" pitchFamily="-108" charset="-128"/>
          <a:cs typeface="Arial"/>
        </a:defRPr>
      </a:lvl3pPr>
      <a:lvl4pPr marL="16002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4pPr>
      <a:lvl5pPr marL="2057400" indent="-228600" algn="l" rtl="0" eaLnBrk="0" fontAlgn="base" hangingPunct="0">
        <a:spcBef>
          <a:spcPct val="20000"/>
        </a:spcBef>
        <a:spcAft>
          <a:spcPct val="0"/>
        </a:spcAft>
        <a:buChar char="»"/>
        <a:defRPr sz="2000">
          <a:solidFill>
            <a:schemeClr val="tx1"/>
          </a:solidFill>
          <a:latin typeface="Arial"/>
          <a:ea typeface="ＭＳ Ｐゴシック" pitchFamily="-108" charset="-128"/>
          <a:cs typeface="Arial"/>
        </a:defRPr>
      </a:lvl5pPr>
      <a:lvl6pPr marL="2514600" indent="-228600" algn="l" rtl="0" fontAlgn="base">
        <a:spcBef>
          <a:spcPct val="20000"/>
        </a:spcBef>
        <a:spcAft>
          <a:spcPct val="0"/>
        </a:spcAft>
        <a:buChar char="»"/>
        <a:defRPr sz="2000">
          <a:solidFill>
            <a:schemeClr val="tx1"/>
          </a:solidFill>
          <a:latin typeface="+mn-lt"/>
          <a:ea typeface="ＭＳ Ｐゴシック" pitchFamily="-108"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8"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8"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8"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3516024986"/>
      </p:ext>
    </p:extLst>
  </p:cSld>
  <p:clrMap bg1="dk2" tx1="lt1" bg2="dk1" tx2="lt2" accent1="accent1" accent2="accent2" accent3="accent3" accent4="accent4" accent5="accent5" accent6="accent6" hlink="hlink" folHlink="folHlink"/>
  <p:sldLayoutIdLst>
    <p:sldLayoutId id="2147485843" r:id="rId1"/>
    <p:sldLayoutId id="2147485844" r:id="rId2"/>
    <p:sldLayoutId id="2147485845" r:id="rId3"/>
    <p:sldLayoutId id="2147485846" r:id="rId4"/>
    <p:sldLayoutId id="2147485847" r:id="rId5"/>
    <p:sldLayoutId id="2147485848" r:id="rId6"/>
    <p:sldLayoutId id="2147485849" r:id="rId7"/>
    <p:sldLayoutId id="2147485850" r:id="rId8"/>
    <p:sldLayoutId id="2147485851" r:id="rId9"/>
    <p:sldLayoutId id="2147485852" r:id="rId10"/>
    <p:sldLayoutId id="2147485853"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bwMode="auto">
          <a:xfrm>
            <a:off x="685800" y="1371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3491" name="Rectangle 3"/>
          <p:cNvSpPr>
            <a:spLocks noGrp="1" noChangeArrowheads="1"/>
          </p:cNvSpPr>
          <p:nvPr>
            <p:ph type="body" idx="1"/>
          </p:nvPr>
        </p:nvSpPr>
        <p:spPr bwMode="auto">
          <a:xfrm>
            <a:off x="685800" y="2590800"/>
            <a:ext cx="7772400" cy="3505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3492" name="Rectangle 4"/>
          <p:cNvSpPr>
            <a:spLocks noGrp="1" noChangeArrowheads="1"/>
          </p:cNvSpPr>
          <p:nvPr>
            <p:ph type="dt" sz="half" idx="2"/>
          </p:nvPr>
        </p:nvSpPr>
        <p:spPr bwMode="auto">
          <a:xfrm>
            <a:off x="6858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Comic Sans MS" pitchFamily="-108" charset="0"/>
                <a:ea typeface="ＭＳ Ｐゴシック" pitchFamily="-108" charset="-128"/>
                <a:cs typeface="ＭＳ Ｐゴシック" pitchFamily="-108" charset="-128"/>
              </a:defRPr>
            </a:lvl1pPr>
          </a:lstStyle>
          <a:p>
            <a:pPr>
              <a:defRPr/>
            </a:pPr>
            <a:endParaRPr lang="en-US"/>
          </a:p>
        </p:txBody>
      </p:sp>
      <p:sp>
        <p:nvSpPr>
          <p:cNvPr id="63493"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Comic Sans MS" pitchFamily="-108" charset="0"/>
                <a:ea typeface="ＭＳ Ｐゴシック" pitchFamily="-108" charset="-128"/>
                <a:cs typeface="ＭＳ Ｐゴシック" pitchFamily="-108" charset="-128"/>
              </a:defRPr>
            </a:lvl1pPr>
          </a:lstStyle>
          <a:p>
            <a:pPr>
              <a:defRPr/>
            </a:pPr>
            <a:endParaRPr lang="en-US"/>
          </a:p>
        </p:txBody>
      </p:sp>
      <p:sp>
        <p:nvSpPr>
          <p:cNvPr id="63494" name="Rectangle 6"/>
          <p:cNvSpPr>
            <a:spLocks noGrp="1" noChangeArrowheads="1"/>
          </p:cNvSpPr>
          <p:nvPr>
            <p:ph type="sldNum" sz="quarter" idx="4"/>
          </p:nvPr>
        </p:nvSpPr>
        <p:spPr bwMode="auto">
          <a:xfrm>
            <a:off x="7772400" y="6400800"/>
            <a:ext cx="1219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Comic Sans MS" charset="0"/>
              </a:defRPr>
            </a:lvl1pPr>
          </a:lstStyle>
          <a:p>
            <a:pPr>
              <a:defRPr/>
            </a:pPr>
            <a:fld id="{A09FC84E-05EC-9641-8FC2-028942E7460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63" r:id="rId1"/>
    <p:sldLayoutId id="2147485664" r:id="rId2"/>
    <p:sldLayoutId id="2147485665" r:id="rId3"/>
    <p:sldLayoutId id="2147485666" r:id="rId4"/>
    <p:sldLayoutId id="2147485667" r:id="rId5"/>
    <p:sldLayoutId id="2147485668" r:id="rId6"/>
    <p:sldLayoutId id="2147485669" r:id="rId7"/>
    <p:sldLayoutId id="2147485670" r:id="rId8"/>
    <p:sldLayoutId id="2147485671" r:id="rId9"/>
    <p:sldLayoutId id="2147485672" r:id="rId10"/>
    <p:sldLayoutId id="2147485673" r:id="rId11"/>
  </p:sldLayoutIdLst>
  <p:txStyles>
    <p:titleStyle>
      <a:lvl1pPr algn="ctr" rtl="0" eaLnBrk="0" fontAlgn="base" hangingPunct="0">
        <a:spcBef>
          <a:spcPct val="0"/>
        </a:spcBef>
        <a:spcAft>
          <a:spcPct val="0"/>
        </a:spcAft>
        <a:defRPr sz="40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5pPr>
      <a:lvl6pPr marL="4572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6pPr>
      <a:lvl7pPr marL="9144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000">
          <a:solidFill>
            <a:schemeClr val="tx2"/>
          </a:solidFill>
          <a:latin typeface="Comic Sans MS" pitchFamily="-111" charset="0"/>
          <a:ea typeface="ＭＳ Ｐゴシック" pitchFamily="-111" charset="-128"/>
          <a:cs typeface="ＭＳ Ｐゴシック" pitchFamily="-111" charset="-128"/>
        </a:defRPr>
      </a:lvl9pPr>
    </p:titleStyle>
    <p:bodyStyle>
      <a:lvl1pPr marL="342900" indent="-342900" algn="l" rtl="0" eaLnBrk="0" fontAlgn="base" hangingPunct="0">
        <a:spcBef>
          <a:spcPct val="0"/>
        </a:spcBef>
        <a:spcAft>
          <a:spcPct val="0"/>
        </a:spcAft>
        <a:buClr>
          <a:srgbClr val="FFFF66"/>
        </a:buClr>
        <a:buSzPct val="75000"/>
        <a:buFont typeface="Monotype Sorts" charset="0"/>
        <a:buChar char="/"/>
        <a:defRPr sz="3200">
          <a:solidFill>
            <a:schemeClr val="tx1"/>
          </a:solidFill>
          <a:latin typeface="+mn-lt"/>
          <a:ea typeface="+mn-ea"/>
          <a:cs typeface="+mn-cs"/>
        </a:defRPr>
      </a:lvl1pPr>
      <a:lvl2pPr marL="742950" indent="-285750" algn="l" rtl="0" eaLnBrk="0" fontAlgn="base" hangingPunct="0">
        <a:spcBef>
          <a:spcPct val="0"/>
        </a:spcBef>
        <a:spcAft>
          <a:spcPct val="0"/>
        </a:spcAft>
        <a:buClr>
          <a:srgbClr val="FF6666"/>
        </a:buClr>
        <a:buSzPct val="75000"/>
        <a:buFont typeface="Monotype Sorts" charset="0"/>
        <a:buChar char="/"/>
        <a:defRPr sz="2800">
          <a:solidFill>
            <a:schemeClr val="tx1"/>
          </a:solidFill>
          <a:latin typeface="+mn-lt"/>
          <a:ea typeface="+mn-ea"/>
        </a:defRPr>
      </a:lvl2pPr>
      <a:lvl3pPr marL="1143000" indent="-228600" algn="l" rtl="0" eaLnBrk="0" fontAlgn="base" hangingPunct="0">
        <a:spcBef>
          <a:spcPct val="0"/>
        </a:spcBef>
        <a:spcAft>
          <a:spcPct val="0"/>
        </a:spcAft>
        <a:buClr>
          <a:srgbClr val="66CCFF"/>
        </a:buClr>
        <a:buSzPct val="75000"/>
        <a:buFont typeface="Monotype Sorts" charset="0"/>
        <a:buChar char="/"/>
        <a:defRPr sz="2400">
          <a:solidFill>
            <a:schemeClr val="tx1"/>
          </a:solidFill>
          <a:latin typeface="+mn-lt"/>
          <a:ea typeface="ＭＳ Ｐゴシック" charset="0"/>
          <a:cs typeface="Geneva" pitchFamily="24" charset="0"/>
        </a:defRPr>
      </a:lvl3pPr>
      <a:lvl4pPr marL="1600200" indent="-228600" algn="l" rtl="0" eaLnBrk="0" fontAlgn="base" hangingPunct="0">
        <a:spcBef>
          <a:spcPct val="0"/>
        </a:spcBef>
        <a:spcAft>
          <a:spcPct val="0"/>
        </a:spcAft>
        <a:buClr>
          <a:srgbClr val="80FF00"/>
        </a:buClr>
        <a:buSzPct val="75000"/>
        <a:buFont typeface="Monotype Sorts" charset="0"/>
        <a:buChar char="/"/>
        <a:defRPr sz="2000">
          <a:solidFill>
            <a:schemeClr val="tx1"/>
          </a:solidFill>
          <a:latin typeface="+mn-lt"/>
          <a:ea typeface="Geneva" pitchFamily="-108" charset="-128"/>
          <a:cs typeface="Geneva" pitchFamily="24" charset="0"/>
        </a:defRPr>
      </a:lvl4pPr>
      <a:lvl5pPr marL="2057400" indent="-228600" algn="l" rtl="0" eaLnBrk="0" fontAlgn="base" hangingPunct="0">
        <a:spcBef>
          <a:spcPct val="0"/>
        </a:spcBef>
        <a:spcAft>
          <a:spcPct val="0"/>
        </a:spcAft>
        <a:buClr>
          <a:srgbClr val="FFCC66"/>
        </a:buClr>
        <a:buSzPct val="75000"/>
        <a:buFont typeface="Monotype Sorts" charset="0"/>
        <a:buChar char="/"/>
        <a:defRPr sz="2000">
          <a:solidFill>
            <a:schemeClr val="tx1"/>
          </a:solidFill>
          <a:latin typeface="+mn-lt"/>
          <a:ea typeface="Geneva" pitchFamily="-108" charset="-128"/>
          <a:cs typeface="Geneva" pitchFamily="24" charset="0"/>
        </a:defRPr>
      </a:lvl5pPr>
      <a:lvl6pPr marL="25146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6pPr>
      <a:lvl7pPr marL="29718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7pPr>
      <a:lvl8pPr marL="34290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8pPr>
      <a:lvl9pPr marL="3886200" indent="-228600" algn="l" rtl="0" fontAlgn="base">
        <a:spcBef>
          <a:spcPct val="0"/>
        </a:spcBef>
        <a:spcAft>
          <a:spcPct val="0"/>
        </a:spcAft>
        <a:buClr>
          <a:srgbClr val="FFCC66"/>
        </a:buClr>
        <a:buSzPct val="75000"/>
        <a:buFont typeface="Monotype Sort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685800" y="533400"/>
            <a:ext cx="77724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4579" name="Rectangle 3"/>
          <p:cNvSpPr>
            <a:spLocks noGrp="1" noChangeArrowheads="1"/>
          </p:cNvSpPr>
          <p:nvPr>
            <p:ph type="body" idx="1"/>
          </p:nvPr>
        </p:nvSpPr>
        <p:spPr bwMode="auto">
          <a:xfrm>
            <a:off x="685800" y="1828800"/>
            <a:ext cx="7772400" cy="434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5540" name="Rectangle 4"/>
          <p:cNvSpPr>
            <a:spLocks noGrp="1" noChangeArrowheads="1"/>
          </p:cNvSpPr>
          <p:nvPr>
            <p:ph type="dt" sz="half" idx="2"/>
          </p:nvPr>
        </p:nvSpPr>
        <p:spPr bwMode="auto">
          <a:xfrm>
            <a:off x="6858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5541" name="Rectangle 5"/>
          <p:cNvSpPr>
            <a:spLocks noGrp="1" noChangeArrowheads="1"/>
          </p:cNvSpPr>
          <p:nvPr>
            <p:ph type="ftr" sz="quarter" idx="3"/>
          </p:nvPr>
        </p:nvSpPr>
        <p:spPr bwMode="auto">
          <a:xfrm>
            <a:off x="3124200" y="627062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5542" name="Rectangle 6"/>
          <p:cNvSpPr>
            <a:spLocks noGrp="1" noChangeArrowheads="1"/>
          </p:cNvSpPr>
          <p:nvPr>
            <p:ph type="sldNum" sz="quarter" idx="4"/>
          </p:nvPr>
        </p:nvSpPr>
        <p:spPr bwMode="auto">
          <a:xfrm>
            <a:off x="6553200" y="627062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E7C659C6-6A18-E14C-825C-D78E828F2231}"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74" r:id="rId1"/>
    <p:sldLayoutId id="2147485675" r:id="rId2"/>
    <p:sldLayoutId id="2147485676" r:id="rId3"/>
    <p:sldLayoutId id="2147485677" r:id="rId4"/>
    <p:sldLayoutId id="2147485678" r:id="rId5"/>
    <p:sldLayoutId id="2147485679" r:id="rId6"/>
    <p:sldLayoutId id="2147485680" r:id="rId7"/>
    <p:sldLayoutId id="2147485681" r:id="rId8"/>
    <p:sldLayoutId id="2147485682" r:id="rId9"/>
    <p:sldLayoutId id="2147485683" r:id="rId10"/>
  </p:sldLayoutIdLst>
  <p:txStyles>
    <p:titleStyle>
      <a:lvl1pPr algn="l" rtl="0" eaLnBrk="0" fontAlgn="base" hangingPunct="0">
        <a:lnSpc>
          <a:spcPct val="90000"/>
        </a:lnSpc>
        <a:spcBef>
          <a:spcPct val="0"/>
        </a:spcBef>
        <a:spcAft>
          <a:spcPct val="0"/>
        </a:spcAft>
        <a:defRPr sz="44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400">
          <a:solidFill>
            <a:schemeClr val="tx2"/>
          </a:solidFill>
          <a:latin typeface="Times New Roman"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400">
          <a:solidFill>
            <a:schemeClr val="tx2"/>
          </a:solidFill>
          <a:latin typeface="Times New Roman" pitchFamily="-111" charset="0"/>
        </a:defRPr>
      </a:lvl6pPr>
      <a:lvl7pPr marL="914400" algn="l" rtl="0" eaLnBrk="0" fontAlgn="base" hangingPunct="0">
        <a:lnSpc>
          <a:spcPct val="90000"/>
        </a:lnSpc>
        <a:spcBef>
          <a:spcPct val="0"/>
        </a:spcBef>
        <a:spcAft>
          <a:spcPct val="0"/>
        </a:spcAft>
        <a:defRPr sz="4400">
          <a:solidFill>
            <a:schemeClr val="tx2"/>
          </a:solidFill>
          <a:latin typeface="Times New Roman" pitchFamily="-111" charset="0"/>
        </a:defRPr>
      </a:lvl7pPr>
      <a:lvl8pPr marL="1371600" algn="l" rtl="0" eaLnBrk="0" fontAlgn="base" hangingPunct="0">
        <a:lnSpc>
          <a:spcPct val="90000"/>
        </a:lnSpc>
        <a:spcBef>
          <a:spcPct val="0"/>
        </a:spcBef>
        <a:spcAft>
          <a:spcPct val="0"/>
        </a:spcAft>
        <a:defRPr sz="4400">
          <a:solidFill>
            <a:schemeClr val="tx2"/>
          </a:solidFill>
          <a:latin typeface="Times New Roman" pitchFamily="-111" charset="0"/>
        </a:defRPr>
      </a:lvl8pPr>
      <a:lvl9pPr marL="1828800" algn="l" rtl="0" eaLnBrk="0" fontAlgn="base" hangingPunct="0">
        <a:lnSpc>
          <a:spcPct val="90000"/>
        </a:lnSpc>
        <a:spcBef>
          <a:spcPct val="0"/>
        </a:spcBef>
        <a:spcAft>
          <a:spcPct val="0"/>
        </a:spcAft>
        <a:defRPr sz="4400">
          <a:solidFill>
            <a:schemeClr val="tx2"/>
          </a:solidFill>
          <a:latin typeface="Times New Roman"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charset="0"/>
          <a:cs typeface="Geneva" pitchFamily="24"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pitchFamily="-108" charset="-128"/>
          <a:cs typeface="Geneva" pitchFamily="24"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pitchFamily="-108" charset="-128"/>
          <a:cs typeface="Geneva" pitchFamily="24"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838200" y="381000"/>
            <a:ext cx="7543800" cy="762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5843" name="Rectangle 3"/>
          <p:cNvSpPr>
            <a:spLocks noGrp="1" noChangeArrowheads="1"/>
          </p:cNvSpPr>
          <p:nvPr>
            <p:ph type="body" idx="1"/>
          </p:nvPr>
        </p:nvSpPr>
        <p:spPr bwMode="auto">
          <a:xfrm>
            <a:off x="838200" y="1371600"/>
            <a:ext cx="7543800" cy="4724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7588" name="Rectangle 4"/>
          <p:cNvSpPr>
            <a:spLocks noGrp="1" noChangeArrowheads="1"/>
          </p:cNvSpPr>
          <p:nvPr>
            <p:ph type="dt" sz="half" idx="2"/>
          </p:nvPr>
        </p:nvSpPr>
        <p:spPr bwMode="auto">
          <a:xfrm>
            <a:off x="8382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7589" name="Rectangle 5"/>
          <p:cNvSpPr>
            <a:spLocks noGrp="1" noChangeArrowheads="1"/>
          </p:cNvSpPr>
          <p:nvPr>
            <p:ph type="ftr" sz="quarter" idx="3"/>
          </p:nvPr>
        </p:nvSpPr>
        <p:spPr bwMode="auto">
          <a:xfrm>
            <a:off x="3124200" y="64008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Arial" pitchFamily="-108" charset="0"/>
                <a:ea typeface="ＭＳ Ｐゴシック" pitchFamily="-108" charset="-128"/>
                <a:cs typeface="ＭＳ Ｐゴシック" pitchFamily="-108" charset="-128"/>
              </a:defRPr>
            </a:lvl1pPr>
          </a:lstStyle>
          <a:p>
            <a:pPr>
              <a:defRPr/>
            </a:pPr>
            <a:endParaRPr lang="en-US"/>
          </a:p>
        </p:txBody>
      </p:sp>
      <p:sp>
        <p:nvSpPr>
          <p:cNvPr id="67590" name="Rectangle 6"/>
          <p:cNvSpPr>
            <a:spLocks noGrp="1" noChangeArrowheads="1"/>
          </p:cNvSpPr>
          <p:nvPr>
            <p:ph type="sldNum" sz="quarter" idx="4"/>
          </p:nvPr>
        </p:nvSpPr>
        <p:spPr bwMode="auto">
          <a:xfrm>
            <a:off x="6477000" y="64008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pPr>
              <a:defRPr/>
            </a:pPr>
            <a:fld id="{4E645DDF-65FE-E740-8FC6-F72CA8EF5D66}"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84" r:id="rId1"/>
    <p:sldLayoutId id="2147485685" r:id="rId2"/>
    <p:sldLayoutId id="2147485686" r:id="rId3"/>
    <p:sldLayoutId id="2147485687" r:id="rId4"/>
    <p:sldLayoutId id="2147485688" r:id="rId5"/>
    <p:sldLayoutId id="2147485689" r:id="rId6"/>
    <p:sldLayoutId id="2147485690" r:id="rId7"/>
    <p:sldLayoutId id="2147485691" r:id="rId8"/>
    <p:sldLayoutId id="2147485692" r:id="rId9"/>
    <p:sldLayoutId id="2147485693" r:id="rId10"/>
  </p:sldLayoutIdLst>
  <p:txStyles>
    <p:titleStyle>
      <a:lvl1pPr algn="l" rtl="0" eaLnBrk="0" fontAlgn="base" hangingPunct="0">
        <a:lnSpc>
          <a:spcPct val="90000"/>
        </a:lnSpc>
        <a:spcBef>
          <a:spcPct val="0"/>
        </a:spcBef>
        <a:spcAft>
          <a:spcPct val="0"/>
        </a:spcAft>
        <a:defRPr sz="4200">
          <a:solidFill>
            <a:schemeClr val="tx2"/>
          </a:solidFill>
          <a:latin typeface="+mj-lt"/>
          <a:ea typeface="ＭＳ Ｐゴシック" pitchFamily="-111" charset="-128"/>
          <a:cs typeface="ＭＳ Ｐゴシック" pitchFamily="-111" charset="-128"/>
        </a:defRPr>
      </a:lvl1pPr>
      <a:lvl2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2pPr>
      <a:lvl3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3pPr>
      <a:lvl4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4pPr>
      <a:lvl5pPr algn="l" rtl="0" eaLnBrk="0" fontAlgn="base" hangingPunct="0">
        <a:lnSpc>
          <a:spcPct val="90000"/>
        </a:lnSpc>
        <a:spcBef>
          <a:spcPct val="0"/>
        </a:spcBef>
        <a:spcAft>
          <a:spcPct val="0"/>
        </a:spcAft>
        <a:defRPr sz="4200">
          <a:solidFill>
            <a:schemeClr val="tx2"/>
          </a:solidFill>
          <a:latin typeface="Arial" pitchFamily="-111" charset="0"/>
          <a:ea typeface="ＭＳ Ｐゴシック" pitchFamily="-111" charset="-128"/>
          <a:cs typeface="ＭＳ Ｐゴシック" pitchFamily="-111" charset="-128"/>
        </a:defRPr>
      </a:lvl5pPr>
      <a:lvl6pPr marL="457200" algn="l" rtl="0" eaLnBrk="0" fontAlgn="base" hangingPunct="0">
        <a:lnSpc>
          <a:spcPct val="90000"/>
        </a:lnSpc>
        <a:spcBef>
          <a:spcPct val="0"/>
        </a:spcBef>
        <a:spcAft>
          <a:spcPct val="0"/>
        </a:spcAft>
        <a:defRPr sz="4200">
          <a:solidFill>
            <a:schemeClr val="tx2"/>
          </a:solidFill>
          <a:latin typeface="Arial" pitchFamily="-111" charset="0"/>
        </a:defRPr>
      </a:lvl6pPr>
      <a:lvl7pPr marL="914400" algn="l" rtl="0" eaLnBrk="0" fontAlgn="base" hangingPunct="0">
        <a:lnSpc>
          <a:spcPct val="90000"/>
        </a:lnSpc>
        <a:spcBef>
          <a:spcPct val="0"/>
        </a:spcBef>
        <a:spcAft>
          <a:spcPct val="0"/>
        </a:spcAft>
        <a:defRPr sz="4200">
          <a:solidFill>
            <a:schemeClr val="tx2"/>
          </a:solidFill>
          <a:latin typeface="Arial" pitchFamily="-111" charset="0"/>
        </a:defRPr>
      </a:lvl7pPr>
      <a:lvl8pPr marL="1371600" algn="l" rtl="0" eaLnBrk="0" fontAlgn="base" hangingPunct="0">
        <a:lnSpc>
          <a:spcPct val="90000"/>
        </a:lnSpc>
        <a:spcBef>
          <a:spcPct val="0"/>
        </a:spcBef>
        <a:spcAft>
          <a:spcPct val="0"/>
        </a:spcAft>
        <a:defRPr sz="4200">
          <a:solidFill>
            <a:schemeClr val="tx2"/>
          </a:solidFill>
          <a:latin typeface="Arial" pitchFamily="-111" charset="0"/>
        </a:defRPr>
      </a:lvl8pPr>
      <a:lvl9pPr marL="1828800" algn="l" rtl="0" eaLnBrk="0" fontAlgn="base" hangingPunct="0">
        <a:lnSpc>
          <a:spcPct val="90000"/>
        </a:lnSpc>
        <a:spcBef>
          <a:spcPct val="0"/>
        </a:spcBef>
        <a:spcAft>
          <a:spcPct val="0"/>
        </a:spcAft>
        <a:defRPr sz="4200">
          <a:solidFill>
            <a:schemeClr val="tx2"/>
          </a:solidFill>
          <a:latin typeface="Arial" pitchFamily="-111" charset="0"/>
        </a:defRPr>
      </a:lvl9pPr>
    </p:titleStyle>
    <p:bodyStyle>
      <a:lvl1pPr marL="342900" indent="-342900" algn="l" rtl="0" eaLnBrk="0" fontAlgn="base" hangingPunct="0">
        <a:lnSpc>
          <a:spcPct val="90000"/>
        </a:lnSpc>
        <a:spcBef>
          <a:spcPct val="20000"/>
        </a:spcBef>
        <a:spcAft>
          <a:spcPct val="0"/>
        </a:spcAft>
        <a:buSzPct val="80000"/>
        <a:buFont typeface="Wingdings" charset="0"/>
        <a:buChar char="l"/>
        <a:defRPr sz="3200">
          <a:solidFill>
            <a:schemeClr val="tx1"/>
          </a:solidFill>
          <a:latin typeface="+mn-lt"/>
          <a:ea typeface="ＭＳ Ｐゴシック" pitchFamily="-111" charset="-128"/>
          <a:cs typeface="ＭＳ Ｐゴシック" pitchFamily="-111" charset="-128"/>
        </a:defRPr>
      </a:lvl1pPr>
      <a:lvl2pPr marL="742950" indent="-285750" algn="l" rtl="0" eaLnBrk="0" fontAlgn="base" hangingPunct="0">
        <a:lnSpc>
          <a:spcPct val="90000"/>
        </a:lnSpc>
        <a:spcBef>
          <a:spcPct val="20000"/>
        </a:spcBef>
        <a:spcAft>
          <a:spcPct val="0"/>
        </a:spcAft>
        <a:buSzPct val="80000"/>
        <a:buFont typeface="Wingdings" charset="0"/>
        <a:buChar char="n"/>
        <a:defRPr sz="2800">
          <a:solidFill>
            <a:schemeClr val="tx1"/>
          </a:solidFill>
          <a:latin typeface="+mn-lt"/>
          <a:ea typeface="ＭＳ Ｐゴシック" pitchFamily="-111" charset="-128"/>
        </a:defRPr>
      </a:lvl2pPr>
      <a:lvl3pPr marL="1143000" indent="-228600" algn="l" rtl="0" eaLnBrk="0" fontAlgn="base" hangingPunct="0">
        <a:lnSpc>
          <a:spcPct val="90000"/>
        </a:lnSpc>
        <a:spcBef>
          <a:spcPct val="20000"/>
        </a:spcBef>
        <a:spcAft>
          <a:spcPct val="0"/>
        </a:spcAft>
        <a:buSzPct val="80000"/>
        <a:buFont typeface="Wingdings" charset="0"/>
        <a:buChar char="l"/>
        <a:defRPr sz="2400">
          <a:solidFill>
            <a:schemeClr val="tx1"/>
          </a:solidFill>
          <a:latin typeface="+mn-lt"/>
          <a:ea typeface="ＭＳ Ｐゴシック" charset="0"/>
          <a:cs typeface="Geneva" pitchFamily="24" charset="0"/>
        </a:defRPr>
      </a:lvl3pPr>
      <a:lvl4pPr marL="1600200" indent="-228600" algn="l" rtl="0" eaLnBrk="0" fontAlgn="base" hangingPunct="0">
        <a:lnSpc>
          <a:spcPct val="90000"/>
        </a:lnSpc>
        <a:spcBef>
          <a:spcPct val="20000"/>
        </a:spcBef>
        <a:spcAft>
          <a:spcPct val="0"/>
        </a:spcAft>
        <a:buSzPct val="80000"/>
        <a:buFont typeface="Wingdings" charset="0"/>
        <a:buChar char="n"/>
        <a:defRPr sz="2000">
          <a:solidFill>
            <a:schemeClr val="tx1"/>
          </a:solidFill>
          <a:latin typeface="+mn-lt"/>
          <a:ea typeface="Geneva" pitchFamily="-108" charset="-128"/>
          <a:cs typeface="Geneva" pitchFamily="24" charset="0"/>
        </a:defRPr>
      </a:lvl4pPr>
      <a:lvl5pPr marL="2057400" indent="-228600" algn="l" rtl="0" eaLnBrk="0" fontAlgn="base" hangingPunct="0">
        <a:lnSpc>
          <a:spcPct val="90000"/>
        </a:lnSpc>
        <a:spcBef>
          <a:spcPct val="20000"/>
        </a:spcBef>
        <a:spcAft>
          <a:spcPct val="0"/>
        </a:spcAft>
        <a:buSzPct val="80000"/>
        <a:buFont typeface="Wingdings" charset="0"/>
        <a:buChar char="l"/>
        <a:defRPr sz="2000">
          <a:solidFill>
            <a:schemeClr val="tx1"/>
          </a:solidFill>
          <a:latin typeface="+mn-lt"/>
          <a:ea typeface="Geneva" pitchFamily="-108" charset="-128"/>
          <a:cs typeface="Geneva" pitchFamily="24" charset="0"/>
        </a:defRPr>
      </a:lvl5pPr>
      <a:lvl6pPr marL="25146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6pPr>
      <a:lvl7pPr marL="29718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7pPr>
      <a:lvl8pPr marL="34290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8pPr>
      <a:lvl9pPr marL="3886200" indent="-228600" algn="l" rtl="0" eaLnBrk="0" fontAlgn="base" hangingPunct="0">
        <a:lnSpc>
          <a:spcPct val="90000"/>
        </a:lnSpc>
        <a:spcBef>
          <a:spcPct val="20000"/>
        </a:spcBef>
        <a:spcAft>
          <a:spcPct val="0"/>
        </a:spcAft>
        <a:buSzPct val="80000"/>
        <a:buFont typeface="Wingdings" pitchFamily="-111" charset="2"/>
        <a:buChar char="l"/>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3971"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3972"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defRPr sz="1400">
                <a:latin typeface="Trebuchet MS" pitchFamily="-108" charset="0"/>
                <a:ea typeface="Osaka" pitchFamily="-108" charset="-128"/>
                <a:cs typeface="Osaka" pitchFamily="-108" charset="-128"/>
              </a:defRPr>
            </a:lvl1pPr>
          </a:lstStyle>
          <a:p>
            <a:pPr>
              <a:defRPr/>
            </a:pPr>
            <a:endParaRPr lang="en-US"/>
          </a:p>
        </p:txBody>
      </p:sp>
      <p:sp>
        <p:nvSpPr>
          <p:cNvPr id="83973"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ctr">
              <a:defRPr sz="1400">
                <a:latin typeface="Trebuchet MS" pitchFamily="-108" charset="0"/>
                <a:ea typeface="Osaka" pitchFamily="-108" charset="-128"/>
                <a:cs typeface="Osaka" pitchFamily="-108" charset="-128"/>
              </a:defRPr>
            </a:lvl1pPr>
          </a:lstStyle>
          <a:p>
            <a:pPr>
              <a:defRPr/>
            </a:pPr>
            <a:endParaRPr lang="en-US"/>
          </a:p>
        </p:txBody>
      </p:sp>
      <p:sp>
        <p:nvSpPr>
          <p:cNvPr id="83974"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a:outerShdw blurRad="38100" dist="38099" dir="2700000" algn="ctr" rotWithShape="0">
              <a:schemeClr val="bg2">
                <a:alpha val="99962"/>
              </a:schemeClr>
            </a:outerShdw>
          </a:effectLst>
        </p:spPr>
        <p:txBody>
          <a:bodyPr vert="horz" wrap="square" lIns="91440" tIns="45720" rIns="91440" bIns="45720" numCol="1" anchor="t" anchorCtr="0" compatLnSpc="1">
            <a:prstTxWarp prst="textNoShape">
              <a:avLst/>
            </a:prstTxWarp>
          </a:bodyPr>
          <a:lstStyle>
            <a:lvl1pPr algn="r">
              <a:defRPr sz="1400">
                <a:latin typeface="Trebuchet MS" charset="0"/>
                <a:ea typeface="Osaka" charset="0"/>
                <a:cs typeface="Osaka" charset="0"/>
              </a:defRPr>
            </a:lvl1pPr>
          </a:lstStyle>
          <a:p>
            <a:pPr>
              <a:defRPr/>
            </a:pPr>
            <a:fld id="{41F60684-FC95-0D4D-A629-4A4EA9CD40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694" r:id="rId1"/>
    <p:sldLayoutId id="2147485695" r:id="rId2"/>
    <p:sldLayoutId id="2147485696" r:id="rId3"/>
    <p:sldLayoutId id="2147485697" r:id="rId4"/>
    <p:sldLayoutId id="2147485698" r:id="rId5"/>
    <p:sldLayoutId id="2147485699" r:id="rId6"/>
    <p:sldLayoutId id="2147485700" r:id="rId7"/>
    <p:sldLayoutId id="2147485701" r:id="rId8"/>
    <p:sldLayoutId id="2147485702" r:id="rId9"/>
    <p:sldLayoutId id="2147485703" r:id="rId10"/>
    <p:sldLayoutId id="2147485704" r:id="rId11"/>
  </p:sldLayoutIdLst>
  <p:hf sldNum="0" hdr="0"/>
  <p:txStyles>
    <p:titleStyle>
      <a:lvl1pPr algn="ctr" rtl="0" eaLnBrk="0" fontAlgn="base" hangingPunct="0">
        <a:spcBef>
          <a:spcPct val="0"/>
        </a:spcBef>
        <a:spcAft>
          <a:spcPct val="0"/>
        </a:spcAft>
        <a:defRPr sz="4400" b="1">
          <a:solidFill>
            <a:schemeClr val="tx2"/>
          </a:solidFill>
          <a:latin typeface="+mj-lt"/>
          <a:ea typeface="+mj-ea"/>
          <a:cs typeface="+mj-cs"/>
        </a:defRPr>
      </a:lvl1pPr>
      <a:lvl2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2pPr>
      <a:lvl3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3pPr>
      <a:lvl4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4pPr>
      <a:lvl5pPr algn="ctr" rtl="0" eaLnBrk="0" fontAlgn="base" hangingPunct="0">
        <a:spcBef>
          <a:spcPct val="0"/>
        </a:spcBef>
        <a:spcAft>
          <a:spcPct val="0"/>
        </a:spcAft>
        <a:defRPr sz="4400" b="1">
          <a:solidFill>
            <a:schemeClr val="tx2"/>
          </a:solidFill>
          <a:latin typeface="Trebuchet MS" pitchFamily="-111" charset="0"/>
          <a:ea typeface="Osaka" pitchFamily="-111" charset="-128"/>
          <a:cs typeface="Osaka" pitchFamily="-111" charset="-128"/>
        </a:defRPr>
      </a:lvl5pPr>
      <a:lvl6pPr marL="4572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6pPr>
      <a:lvl7pPr marL="9144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7pPr>
      <a:lvl8pPr marL="13716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8pPr>
      <a:lvl9pPr marL="1828800" algn="ctr" rtl="0" fontAlgn="base">
        <a:spcBef>
          <a:spcPct val="0"/>
        </a:spcBef>
        <a:spcAft>
          <a:spcPct val="0"/>
        </a:spcAft>
        <a:defRPr sz="4400" b="1">
          <a:solidFill>
            <a:schemeClr val="tx2"/>
          </a:solidFill>
          <a:latin typeface="Trebuchet MS" pitchFamily="-111" charset="0"/>
          <a:ea typeface="Osaka" pitchFamily="-111" charset="-128"/>
          <a:cs typeface="Osaka" pitchFamily="-111" charset="-128"/>
        </a:defRPr>
      </a:lvl9pPr>
    </p:titleStyle>
    <p:bodyStyle>
      <a:lvl1pPr marL="342900" indent="-342900" algn="l" rtl="0" eaLnBrk="0" fontAlgn="base" hangingPunct="0">
        <a:spcBef>
          <a:spcPct val="20000"/>
        </a:spcBef>
        <a:spcAft>
          <a:spcPct val="0"/>
        </a:spcAft>
        <a:buFont typeface="Times" charset="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Font typeface="Times" charset="0"/>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Font typeface="Times" charset="0"/>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Font typeface="Times" charset="0"/>
        <a:buChar char="•"/>
        <a:defRPr sz="2000">
          <a:solidFill>
            <a:schemeClr val="tx1"/>
          </a:solidFill>
          <a:latin typeface="+mn-lt"/>
          <a:ea typeface="+mn-ea"/>
          <a:cs typeface="+mn-cs"/>
        </a:defRPr>
      </a:lvl5pPr>
      <a:lvl6pPr marL="25146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6pPr>
      <a:lvl7pPr marL="29718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7pPr>
      <a:lvl8pPr marL="34290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8pPr>
      <a:lvl9pPr marL="3886200" indent="-228600" algn="l" rtl="0" fontAlgn="base">
        <a:spcBef>
          <a:spcPct val="20000"/>
        </a:spcBef>
        <a:spcAft>
          <a:spcPct val="0"/>
        </a:spcAft>
        <a:buFont typeface="Times" pitchFamily="-111" charset="0"/>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7826"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7827"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a:outerShdw blurRad="45720" dist="12700" dir="2700000" algn="ctr" rotWithShape="0">
              <a:srgbClr val="000000">
                <a:alpha val="75000"/>
              </a:srgbClr>
            </a:outerShdw>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quarter" idx="2"/>
          </p:nvPr>
        </p:nvSpPr>
        <p:spPr bwMode="auto">
          <a:xfrm>
            <a:off x="304800" y="6245225"/>
            <a:ext cx="2286000" cy="476250"/>
          </a:xfrm>
          <a:prstGeom prst="rect">
            <a:avLst/>
          </a:prstGeom>
          <a:ln>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1pPr>
          </a:lstStyle>
          <a:p>
            <a:pPr>
              <a:defRPr/>
            </a:pPr>
            <a:endParaRPr lang="en-US"/>
          </a:p>
        </p:txBody>
      </p:sp>
      <p:sp>
        <p:nvSpPr>
          <p:cNvPr id="8" name="Rectangle 5"/>
          <p:cNvSpPr>
            <a:spLocks noGrp="1" noChangeArrowheads="1"/>
          </p:cNvSpPr>
          <p:nvPr>
            <p:ph type="ftr" sz="quarter" idx="3"/>
          </p:nvPr>
        </p:nvSpPr>
        <p:spPr bwMode="auto">
          <a:xfrm>
            <a:off x="3124200" y="6245225"/>
            <a:ext cx="2895600" cy="476250"/>
          </a:xfrm>
          <a:prstGeom prst="rect">
            <a:avLst/>
          </a:prstGeom>
          <a:ln>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pitchFamily="-108" charset="0"/>
                <a:ea typeface="ＭＳ Ｐゴシック" pitchFamily="-108" charset="-128"/>
                <a:cs typeface="ＭＳ Ｐゴシック" pitchFamily="-108" charset="-128"/>
              </a:defRPr>
            </a:lvl1pPr>
          </a:lstStyle>
          <a:p>
            <a:pPr>
              <a:defRPr/>
            </a:pPr>
            <a:endParaRPr lang="en-US"/>
          </a:p>
        </p:txBody>
      </p:sp>
      <p:sp>
        <p:nvSpPr>
          <p:cNvPr id="9" name="Rectangle 6"/>
          <p:cNvSpPr>
            <a:spLocks noGrp="1" noChangeArrowheads="1"/>
          </p:cNvSpPr>
          <p:nvPr>
            <p:ph type="sldNum" sz="quarter" idx="4"/>
          </p:nvPr>
        </p:nvSpPr>
        <p:spPr bwMode="auto">
          <a:xfrm>
            <a:off x="6553200" y="6245225"/>
            <a:ext cx="2286000" cy="476250"/>
          </a:xfrm>
          <a:prstGeom prst="rect">
            <a:avLst/>
          </a:prstGeom>
          <a:ln>
            <a:miter lim="800000"/>
            <a:headEnd/>
            <a:tailEnd/>
          </a:ln>
          <a:effectLst>
            <a:outerShdw blurRad="50800" dist="12700" dir="2700000" algn="ctr" rotWithShape="0">
              <a:srgbClr val="000000">
                <a:alpha val="75000"/>
              </a:srgbClr>
            </a:outerShdw>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defRPr>
            </a:lvl1pPr>
          </a:lstStyle>
          <a:p>
            <a:pPr>
              <a:defRPr/>
            </a:pPr>
            <a:fld id="{40012C66-1EC9-A64F-8229-1B478768E63C}"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5" r:id="rId1"/>
  </p:sldLayoutIdLst>
  <p:hf sldNum="0" hdr="0"/>
  <p:txStyles>
    <p:title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p:titleStyle>
    <p:bodyStyle>
      <a:lvl1pPr marL="342900" indent="-342900" algn="l" rtl="0" eaLnBrk="0" fontAlgn="base" hangingPunct="0">
        <a:spcBef>
          <a:spcPct val="20000"/>
        </a:spcBef>
        <a:spcAft>
          <a:spcPct val="0"/>
        </a:spcAft>
        <a:buClr>
          <a:schemeClr val="hlink"/>
        </a:buClr>
        <a:buFont typeface="Wingdings" charset="0"/>
        <a:buChar char="§"/>
        <a:defRPr sz="3200">
          <a:solidFill>
            <a:schemeClr val="tx1"/>
          </a:solidFill>
          <a:latin typeface="Arial" pitchFamily="8"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itchFamily="8" charset="0"/>
          <a:ea typeface="+mn-ea"/>
        </a:defRPr>
      </a:lvl2pPr>
      <a:lvl3pPr marL="1143000" indent="-228600" algn="l" rtl="0" eaLnBrk="0" fontAlgn="base" hangingPunct="0">
        <a:spcBef>
          <a:spcPct val="20000"/>
        </a:spcBef>
        <a:spcAft>
          <a:spcPct val="0"/>
        </a:spcAft>
        <a:buClr>
          <a:schemeClr val="hlink"/>
        </a:buClr>
        <a:buFont typeface="Wingdings" charset="0"/>
        <a:buChar char="§"/>
        <a:defRPr sz="2400">
          <a:solidFill>
            <a:schemeClr val="tx1"/>
          </a:solidFill>
          <a:latin typeface="Arial" pitchFamily="8" charset="0"/>
          <a:ea typeface="ＭＳ Ｐゴシック" charset="0"/>
          <a:cs typeface="Geneva" pitchFamily="24" charset="0"/>
        </a:defRPr>
      </a:lvl3pPr>
      <a:lvl4pPr marL="1600200" indent="-228600" algn="l" rtl="0" eaLnBrk="0" fontAlgn="base" hangingPunct="0">
        <a:spcBef>
          <a:spcPct val="20000"/>
        </a:spcBef>
        <a:spcAft>
          <a:spcPct val="0"/>
        </a:spcAft>
        <a:buChar char="–"/>
        <a:defRPr sz="2000">
          <a:solidFill>
            <a:schemeClr val="tx1"/>
          </a:solidFill>
          <a:latin typeface="Arial" pitchFamily="8" charset="0"/>
          <a:ea typeface="Geneva" pitchFamily="-108" charset="-128"/>
          <a:cs typeface="Geneva" pitchFamily="24" charset="0"/>
        </a:defRPr>
      </a:lvl4pPr>
      <a:lvl5pPr marL="2057400" indent="-228600" algn="l" rtl="0" eaLnBrk="0" fontAlgn="base" hangingPunct="0">
        <a:spcBef>
          <a:spcPct val="20000"/>
        </a:spcBef>
        <a:spcAft>
          <a:spcPct val="0"/>
        </a:spcAft>
        <a:buClr>
          <a:schemeClr val="hlink"/>
        </a:buClr>
        <a:buFont typeface="Wingdings" charset="0"/>
        <a:buChar char="§"/>
        <a:defRPr sz="2000">
          <a:solidFill>
            <a:schemeClr val="tx1"/>
          </a:solidFill>
          <a:latin typeface="Arial" pitchFamily="8" charset="0"/>
          <a:ea typeface="Geneva" pitchFamily="-108" charset="-128"/>
          <a:cs typeface="Geneva" pitchFamily="24" charset="0"/>
        </a:defRPr>
      </a:lvl5pPr>
      <a:lvl6pPr marL="25146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6pPr>
      <a:lvl7pPr marL="29718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7pPr>
      <a:lvl8pPr marL="34290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8pPr>
      <a:lvl9pPr marL="3886200" indent="-228600" algn="l" rtl="0" fontAlgn="base">
        <a:spcBef>
          <a:spcPct val="20000"/>
        </a:spcBef>
        <a:spcAft>
          <a:spcPct val="0"/>
        </a:spcAft>
        <a:buClr>
          <a:schemeClr val="hlink"/>
        </a:buClr>
        <a:buFont typeface="Wingdings" pitchFamily="-111" charset="2"/>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4754" name="Group 2"/>
          <p:cNvGrpSpPr>
            <a:grpSpLocks/>
          </p:cNvGrpSpPr>
          <p:nvPr/>
        </p:nvGrpSpPr>
        <p:grpSpPr bwMode="auto">
          <a:xfrm>
            <a:off x="0" y="3902075"/>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74764"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74765"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sp>
          <p:nvSpPr>
            <p:cNvPr id="74766"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eaLnBrk="1" hangingPunct="1"/>
              <a:endParaRPr lang="en-US">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25A03B97-3074-204C-B1F6-EFA807AB65D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5706" r:id="rId1"/>
    <p:sldLayoutId id="2147485707" r:id="rId2"/>
    <p:sldLayoutId id="2147485708" r:id="rId3"/>
    <p:sldLayoutId id="2147485709" r:id="rId4"/>
    <p:sldLayoutId id="2147485710" r:id="rId5"/>
    <p:sldLayoutId id="2147485711" r:id="rId6"/>
    <p:sldLayoutId id="2147485712" r:id="rId7"/>
    <p:sldLayoutId id="2147485713" r:id="rId8"/>
    <p:sldLayoutId id="2147485714" r:id="rId9"/>
    <p:sldLayoutId id="2147485715" r:id="rId10"/>
    <p:sldLayoutId id="2147485716"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2"/>
            </a:gs>
            <a:gs pos="50000">
              <a:schemeClr val="bg1"/>
            </a:gs>
            <a:gs pos="100000">
              <a:schemeClr val="bg2"/>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3800475" y="1789113"/>
            <a:ext cx="5340350" cy="5056187"/>
            <a:chOff x="2394" y="1127"/>
            <a:chExt cx="3364" cy="3185"/>
          </a:xfrm>
        </p:grpSpPr>
        <p:sp>
          <p:nvSpPr>
            <p:cNvPr id="9219" name="Rectangle 3"/>
            <p:cNvSpPr>
              <a:spLocks noChangeArrowheads="1"/>
            </p:cNvSpPr>
            <p:nvPr userDrawn="1"/>
          </p:nvSpPr>
          <p:spPr bwMode="ltGray">
            <a:xfrm>
              <a:off x="4230" y="1365"/>
              <a:ext cx="197" cy="102"/>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0" name="Oval 4"/>
            <p:cNvSpPr>
              <a:spLocks noChangeArrowheads="1"/>
            </p:cNvSpPr>
            <p:nvPr userDrawn="1"/>
          </p:nvSpPr>
          <p:spPr bwMode="ltGray">
            <a:xfrm>
              <a:off x="4299" y="1185"/>
              <a:ext cx="47" cy="47"/>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21" name="Rectangle 5"/>
            <p:cNvSpPr>
              <a:spLocks noChangeArrowheads="1"/>
            </p:cNvSpPr>
            <p:nvPr userDrawn="1"/>
          </p:nvSpPr>
          <p:spPr bwMode="ltGray">
            <a:xfrm rot="995337">
              <a:off x="5205" y="1495"/>
              <a:ext cx="6" cy="207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2" name="Freeform 6"/>
            <p:cNvSpPr>
              <a:spLocks noEditPoints="1"/>
            </p:cNvSpPr>
            <p:nvPr userDrawn="1"/>
          </p:nvSpPr>
          <p:spPr bwMode="ltGray">
            <a:xfrm>
              <a:off x="4871" y="3508"/>
              <a:ext cx="66" cy="96"/>
            </a:xfrm>
            <a:custGeom>
              <a:avLst/>
              <a:gdLst/>
              <a:ahLst/>
              <a:cxnLst>
                <a:cxn ang="0">
                  <a:pos x="18" y="96"/>
                </a:cxn>
                <a:cxn ang="0">
                  <a:pos x="42" y="78"/>
                </a:cxn>
                <a:cxn ang="0">
                  <a:pos x="60" y="60"/>
                </a:cxn>
                <a:cxn ang="0">
                  <a:pos x="66" y="36"/>
                </a:cxn>
                <a:cxn ang="0">
                  <a:pos x="60" y="12"/>
                </a:cxn>
                <a:cxn ang="0">
                  <a:pos x="36" y="0"/>
                </a:cxn>
                <a:cxn ang="0">
                  <a:pos x="24" y="6"/>
                </a:cxn>
                <a:cxn ang="0">
                  <a:pos x="12" y="12"/>
                </a:cxn>
                <a:cxn ang="0">
                  <a:pos x="0" y="36"/>
                </a:cxn>
                <a:cxn ang="0">
                  <a:pos x="0" y="60"/>
                </a:cxn>
                <a:cxn ang="0">
                  <a:pos x="12" y="84"/>
                </a:cxn>
                <a:cxn ang="0">
                  <a:pos x="18" y="96"/>
                </a:cxn>
                <a:cxn ang="0">
                  <a:pos x="18" y="96"/>
                </a:cxn>
                <a:cxn ang="0">
                  <a:pos x="42" y="18"/>
                </a:cxn>
                <a:cxn ang="0">
                  <a:pos x="54" y="24"/>
                </a:cxn>
                <a:cxn ang="0">
                  <a:pos x="60" y="36"/>
                </a:cxn>
                <a:cxn ang="0">
                  <a:pos x="60" y="48"/>
                </a:cxn>
                <a:cxn ang="0">
                  <a:pos x="54" y="54"/>
                </a:cxn>
                <a:cxn ang="0">
                  <a:pos x="36" y="72"/>
                </a:cxn>
                <a:cxn ang="0">
                  <a:pos x="24" y="78"/>
                </a:cxn>
                <a:cxn ang="0">
                  <a:pos x="24" y="78"/>
                </a:cxn>
                <a:cxn ang="0">
                  <a:pos x="12" y="48"/>
                </a:cxn>
                <a:cxn ang="0">
                  <a:pos x="18" y="24"/>
                </a:cxn>
                <a:cxn ang="0">
                  <a:pos x="30" y="18"/>
                </a:cxn>
                <a:cxn ang="0">
                  <a:pos x="42" y="18"/>
                </a:cxn>
                <a:cxn ang="0">
                  <a:pos x="42" y="18"/>
                </a:cxn>
              </a:cxnLst>
              <a:rect l="0" t="0" r="r" b="b"/>
              <a:pathLst>
                <a:path w="66" h="96">
                  <a:moveTo>
                    <a:pt x="18" y="96"/>
                  </a:moveTo>
                  <a:lnTo>
                    <a:pt x="42" y="78"/>
                  </a:lnTo>
                  <a:lnTo>
                    <a:pt x="60" y="60"/>
                  </a:lnTo>
                  <a:lnTo>
                    <a:pt x="66" y="36"/>
                  </a:lnTo>
                  <a:lnTo>
                    <a:pt x="60" y="12"/>
                  </a:lnTo>
                  <a:lnTo>
                    <a:pt x="36" y="0"/>
                  </a:lnTo>
                  <a:lnTo>
                    <a:pt x="24" y="6"/>
                  </a:lnTo>
                  <a:lnTo>
                    <a:pt x="12" y="12"/>
                  </a:lnTo>
                  <a:lnTo>
                    <a:pt x="0" y="36"/>
                  </a:lnTo>
                  <a:lnTo>
                    <a:pt x="0" y="60"/>
                  </a:lnTo>
                  <a:lnTo>
                    <a:pt x="12" y="84"/>
                  </a:lnTo>
                  <a:lnTo>
                    <a:pt x="18" y="96"/>
                  </a:lnTo>
                  <a:lnTo>
                    <a:pt x="18" y="96"/>
                  </a:lnTo>
                  <a:close/>
                  <a:moveTo>
                    <a:pt x="42" y="18"/>
                  </a:moveTo>
                  <a:lnTo>
                    <a:pt x="54" y="24"/>
                  </a:lnTo>
                  <a:lnTo>
                    <a:pt x="60" y="36"/>
                  </a:lnTo>
                  <a:lnTo>
                    <a:pt x="60" y="48"/>
                  </a:lnTo>
                  <a:lnTo>
                    <a:pt x="54" y="54"/>
                  </a:lnTo>
                  <a:lnTo>
                    <a:pt x="36" y="72"/>
                  </a:lnTo>
                  <a:lnTo>
                    <a:pt x="24" y="78"/>
                  </a:lnTo>
                  <a:lnTo>
                    <a:pt x="24" y="78"/>
                  </a:lnTo>
                  <a:lnTo>
                    <a:pt x="12" y="48"/>
                  </a:lnTo>
                  <a:lnTo>
                    <a:pt x="18" y="24"/>
                  </a:lnTo>
                  <a:lnTo>
                    <a:pt x="30" y="18"/>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23" name="Rectangle 7"/>
            <p:cNvSpPr>
              <a:spLocks noChangeArrowheads="1"/>
            </p:cNvSpPr>
            <p:nvPr userDrawn="1"/>
          </p:nvSpPr>
          <p:spPr bwMode="ltGray">
            <a:xfrm rot="91736">
              <a:off x="5487" y="1535"/>
              <a:ext cx="6" cy="1998"/>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4" name="Rectangle 8"/>
            <p:cNvSpPr>
              <a:spLocks noChangeArrowheads="1"/>
            </p:cNvSpPr>
            <p:nvPr userDrawn="1"/>
          </p:nvSpPr>
          <p:spPr bwMode="ltGray">
            <a:xfrm rot="-926223">
              <a:off x="5640" y="1521"/>
              <a:ext cx="6" cy="881"/>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5" name="Rectangle 9"/>
            <p:cNvSpPr>
              <a:spLocks noChangeArrowheads="1"/>
            </p:cNvSpPr>
            <p:nvPr userDrawn="1"/>
          </p:nvSpPr>
          <p:spPr bwMode="ltGray">
            <a:xfrm rot="-1140313">
              <a:off x="3444" y="1816"/>
              <a:ext cx="6" cy="2033"/>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6" name="Rectangle 10"/>
            <p:cNvSpPr>
              <a:spLocks noChangeArrowheads="1"/>
            </p:cNvSpPr>
            <p:nvPr userDrawn="1"/>
          </p:nvSpPr>
          <p:spPr bwMode="ltGray">
            <a:xfrm rot="1114412">
              <a:off x="2757" y="1821"/>
              <a:ext cx="6" cy="2119"/>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7" name="Rectangle 11"/>
            <p:cNvSpPr>
              <a:spLocks noChangeArrowheads="1"/>
            </p:cNvSpPr>
            <p:nvPr userDrawn="1"/>
          </p:nvSpPr>
          <p:spPr bwMode="ltGray">
            <a:xfrm rot="254676">
              <a:off x="3035" y="1870"/>
              <a:ext cx="6" cy="1906"/>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28" name="Freeform 12"/>
            <p:cNvSpPr>
              <a:spLocks/>
            </p:cNvSpPr>
            <p:nvPr userDrawn="1"/>
          </p:nvSpPr>
          <p:spPr bwMode="ltGray">
            <a:xfrm>
              <a:off x="4007" y="3021"/>
              <a:ext cx="623" cy="156"/>
            </a:xfrm>
            <a:custGeom>
              <a:avLst/>
              <a:gdLst/>
              <a:ahLst/>
              <a:cxnLst>
                <a:cxn ang="0">
                  <a:pos x="6" y="18"/>
                </a:cxn>
                <a:cxn ang="0">
                  <a:pos x="162" y="36"/>
                </a:cxn>
                <a:cxn ang="0">
                  <a:pos x="251" y="36"/>
                </a:cxn>
                <a:cxn ang="0">
                  <a:pos x="354" y="30"/>
                </a:cxn>
                <a:cxn ang="0">
                  <a:pos x="473" y="18"/>
                </a:cxn>
                <a:cxn ang="0">
                  <a:pos x="611" y="0"/>
                </a:cxn>
                <a:cxn ang="0">
                  <a:pos x="623" y="114"/>
                </a:cxn>
                <a:cxn ang="0">
                  <a:pos x="497" y="138"/>
                </a:cxn>
                <a:cxn ang="0">
                  <a:pos x="414" y="150"/>
                </a:cxn>
                <a:cxn ang="0">
                  <a:pos x="318" y="156"/>
                </a:cxn>
                <a:cxn ang="0">
                  <a:pos x="215" y="156"/>
                </a:cxn>
                <a:cxn ang="0">
                  <a:pos x="108" y="150"/>
                </a:cxn>
                <a:cxn ang="0">
                  <a:pos x="0" y="132"/>
                </a:cxn>
                <a:cxn ang="0">
                  <a:pos x="6" y="18"/>
                </a:cxn>
                <a:cxn ang="0">
                  <a:pos x="6" y="18"/>
                </a:cxn>
              </a:cxnLst>
              <a:rect l="0" t="0" r="r" b="b"/>
              <a:pathLst>
                <a:path w="623" h="156">
                  <a:moveTo>
                    <a:pt x="6" y="18"/>
                  </a:moveTo>
                  <a:lnTo>
                    <a:pt x="162" y="36"/>
                  </a:lnTo>
                  <a:lnTo>
                    <a:pt x="251" y="36"/>
                  </a:lnTo>
                  <a:lnTo>
                    <a:pt x="354" y="30"/>
                  </a:lnTo>
                  <a:lnTo>
                    <a:pt x="473" y="18"/>
                  </a:lnTo>
                  <a:lnTo>
                    <a:pt x="611" y="0"/>
                  </a:lnTo>
                  <a:lnTo>
                    <a:pt x="623" y="114"/>
                  </a:lnTo>
                  <a:lnTo>
                    <a:pt x="497" y="138"/>
                  </a:lnTo>
                  <a:lnTo>
                    <a:pt x="414" y="150"/>
                  </a:lnTo>
                  <a:lnTo>
                    <a:pt x="318" y="156"/>
                  </a:lnTo>
                  <a:lnTo>
                    <a:pt x="215" y="156"/>
                  </a:lnTo>
                  <a:lnTo>
                    <a:pt x="108" y="150"/>
                  </a:lnTo>
                  <a:lnTo>
                    <a:pt x="0" y="132"/>
                  </a:lnTo>
                  <a:lnTo>
                    <a:pt x="6" y="18"/>
                  </a:lnTo>
                  <a:lnTo>
                    <a:pt x="6"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29" name="Freeform 13"/>
            <p:cNvSpPr>
              <a:spLocks/>
            </p:cNvSpPr>
            <p:nvPr userDrawn="1"/>
          </p:nvSpPr>
          <p:spPr bwMode="ltGray">
            <a:xfrm>
              <a:off x="4762" y="3591"/>
              <a:ext cx="996" cy="126"/>
            </a:xfrm>
            <a:custGeom>
              <a:avLst/>
              <a:gdLst/>
              <a:ahLst/>
              <a:cxnLst>
                <a:cxn ang="0">
                  <a:pos x="754" y="6"/>
                </a:cxn>
                <a:cxn ang="0">
                  <a:pos x="652" y="6"/>
                </a:cxn>
                <a:cxn ang="0">
                  <a:pos x="563" y="6"/>
                </a:cxn>
                <a:cxn ang="0">
                  <a:pos x="479" y="6"/>
                </a:cxn>
                <a:cxn ang="0">
                  <a:pos x="401" y="6"/>
                </a:cxn>
                <a:cxn ang="0">
                  <a:pos x="335" y="0"/>
                </a:cxn>
                <a:cxn ang="0">
                  <a:pos x="276" y="0"/>
                </a:cxn>
                <a:cxn ang="0">
                  <a:pos x="222" y="0"/>
                </a:cxn>
                <a:cxn ang="0">
                  <a:pos x="180" y="6"/>
                </a:cxn>
                <a:cxn ang="0">
                  <a:pos x="138" y="6"/>
                </a:cxn>
                <a:cxn ang="0">
                  <a:pos x="108" y="6"/>
                </a:cxn>
                <a:cxn ang="0">
                  <a:pos x="54" y="6"/>
                </a:cxn>
                <a:cxn ang="0">
                  <a:pos x="24" y="12"/>
                </a:cxn>
                <a:cxn ang="0">
                  <a:pos x="6" y="18"/>
                </a:cxn>
                <a:cxn ang="0">
                  <a:pos x="0" y="24"/>
                </a:cxn>
                <a:cxn ang="0">
                  <a:pos x="12" y="42"/>
                </a:cxn>
                <a:cxn ang="0">
                  <a:pos x="18" y="48"/>
                </a:cxn>
                <a:cxn ang="0">
                  <a:pos x="30" y="54"/>
                </a:cxn>
                <a:cxn ang="0">
                  <a:pos x="60" y="60"/>
                </a:cxn>
                <a:cxn ang="0">
                  <a:pos x="90" y="72"/>
                </a:cxn>
                <a:cxn ang="0">
                  <a:pos x="144" y="84"/>
                </a:cxn>
                <a:cxn ang="0">
                  <a:pos x="210" y="90"/>
                </a:cxn>
                <a:cxn ang="0">
                  <a:pos x="293" y="102"/>
                </a:cxn>
                <a:cxn ang="0">
                  <a:pos x="389" y="108"/>
                </a:cxn>
                <a:cxn ang="0">
                  <a:pos x="503" y="120"/>
                </a:cxn>
                <a:cxn ang="0">
                  <a:pos x="622" y="120"/>
                </a:cxn>
                <a:cxn ang="0">
                  <a:pos x="754" y="126"/>
                </a:cxn>
                <a:cxn ang="0">
                  <a:pos x="873" y="126"/>
                </a:cxn>
                <a:cxn ang="0">
                  <a:pos x="993" y="126"/>
                </a:cxn>
                <a:cxn ang="0">
                  <a:pos x="993" y="12"/>
                </a:cxn>
                <a:cxn ang="0">
                  <a:pos x="879" y="12"/>
                </a:cxn>
                <a:cxn ang="0">
                  <a:pos x="754" y="6"/>
                </a:cxn>
                <a:cxn ang="0">
                  <a:pos x="754" y="6"/>
                </a:cxn>
              </a:cxnLst>
              <a:rect l="0" t="0" r="r" b="b"/>
              <a:pathLst>
                <a:path w="993" h="126">
                  <a:moveTo>
                    <a:pt x="754" y="6"/>
                  </a:moveTo>
                  <a:lnTo>
                    <a:pt x="652" y="6"/>
                  </a:lnTo>
                  <a:lnTo>
                    <a:pt x="563" y="6"/>
                  </a:lnTo>
                  <a:lnTo>
                    <a:pt x="479" y="6"/>
                  </a:lnTo>
                  <a:lnTo>
                    <a:pt x="401" y="6"/>
                  </a:lnTo>
                  <a:lnTo>
                    <a:pt x="335" y="0"/>
                  </a:lnTo>
                  <a:lnTo>
                    <a:pt x="276" y="0"/>
                  </a:lnTo>
                  <a:lnTo>
                    <a:pt x="222" y="0"/>
                  </a:lnTo>
                  <a:lnTo>
                    <a:pt x="180" y="6"/>
                  </a:lnTo>
                  <a:lnTo>
                    <a:pt x="138" y="6"/>
                  </a:lnTo>
                  <a:lnTo>
                    <a:pt x="108" y="6"/>
                  </a:lnTo>
                  <a:lnTo>
                    <a:pt x="54" y="6"/>
                  </a:lnTo>
                  <a:lnTo>
                    <a:pt x="24" y="12"/>
                  </a:lnTo>
                  <a:lnTo>
                    <a:pt x="6" y="18"/>
                  </a:lnTo>
                  <a:lnTo>
                    <a:pt x="0" y="24"/>
                  </a:lnTo>
                  <a:lnTo>
                    <a:pt x="12" y="42"/>
                  </a:lnTo>
                  <a:lnTo>
                    <a:pt x="18" y="48"/>
                  </a:lnTo>
                  <a:lnTo>
                    <a:pt x="30" y="54"/>
                  </a:lnTo>
                  <a:lnTo>
                    <a:pt x="60" y="60"/>
                  </a:lnTo>
                  <a:lnTo>
                    <a:pt x="90" y="72"/>
                  </a:lnTo>
                  <a:lnTo>
                    <a:pt x="144" y="84"/>
                  </a:lnTo>
                  <a:lnTo>
                    <a:pt x="210" y="90"/>
                  </a:lnTo>
                  <a:lnTo>
                    <a:pt x="293" y="102"/>
                  </a:lnTo>
                  <a:lnTo>
                    <a:pt x="389" y="108"/>
                  </a:lnTo>
                  <a:lnTo>
                    <a:pt x="503" y="120"/>
                  </a:lnTo>
                  <a:lnTo>
                    <a:pt x="622" y="120"/>
                  </a:lnTo>
                  <a:lnTo>
                    <a:pt x="754" y="126"/>
                  </a:lnTo>
                  <a:lnTo>
                    <a:pt x="873" y="126"/>
                  </a:lnTo>
                  <a:lnTo>
                    <a:pt x="993" y="126"/>
                  </a:lnTo>
                  <a:lnTo>
                    <a:pt x="993" y="12"/>
                  </a:lnTo>
                  <a:lnTo>
                    <a:pt x="879" y="12"/>
                  </a:lnTo>
                  <a:lnTo>
                    <a:pt x="754" y="6"/>
                  </a:lnTo>
                  <a:lnTo>
                    <a:pt x="754" y="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0" name="Freeform 14"/>
            <p:cNvSpPr>
              <a:spLocks/>
            </p:cNvSpPr>
            <p:nvPr userDrawn="1"/>
          </p:nvSpPr>
          <p:spPr bwMode="ltGray">
            <a:xfrm>
              <a:off x="4786" y="3645"/>
              <a:ext cx="972" cy="245"/>
            </a:xfrm>
            <a:custGeom>
              <a:avLst/>
              <a:gdLst/>
              <a:ahLst/>
              <a:cxnLst>
                <a:cxn ang="0">
                  <a:pos x="0" y="0"/>
                </a:cxn>
                <a:cxn ang="0">
                  <a:pos x="24" y="54"/>
                </a:cxn>
                <a:cxn ang="0">
                  <a:pos x="66" y="96"/>
                </a:cxn>
                <a:cxn ang="0">
                  <a:pos x="120" y="137"/>
                </a:cxn>
                <a:cxn ang="0">
                  <a:pos x="198" y="173"/>
                </a:cxn>
                <a:cxn ang="0">
                  <a:pos x="293" y="203"/>
                </a:cxn>
                <a:cxn ang="0">
                  <a:pos x="353" y="215"/>
                </a:cxn>
                <a:cxn ang="0">
                  <a:pos x="413" y="227"/>
                </a:cxn>
                <a:cxn ang="0">
                  <a:pos x="479" y="233"/>
                </a:cxn>
                <a:cxn ang="0">
                  <a:pos x="556" y="239"/>
                </a:cxn>
                <a:cxn ang="0">
                  <a:pos x="634" y="245"/>
                </a:cxn>
                <a:cxn ang="0">
                  <a:pos x="724" y="245"/>
                </a:cxn>
                <a:cxn ang="0">
                  <a:pos x="855" y="245"/>
                </a:cxn>
                <a:cxn ang="0">
                  <a:pos x="969" y="239"/>
                </a:cxn>
                <a:cxn ang="0">
                  <a:pos x="969" y="60"/>
                </a:cxn>
                <a:cxn ang="0">
                  <a:pos x="700" y="60"/>
                </a:cxn>
                <a:cxn ang="0">
                  <a:pos x="503" y="54"/>
                </a:cxn>
                <a:cxn ang="0">
                  <a:pos x="317" y="42"/>
                </a:cxn>
                <a:cxn ang="0">
                  <a:pos x="150" y="24"/>
                </a:cxn>
                <a:cxn ang="0">
                  <a:pos x="72" y="12"/>
                </a:cxn>
                <a:cxn ang="0">
                  <a:pos x="0" y="0"/>
                </a:cxn>
                <a:cxn ang="0">
                  <a:pos x="0" y="0"/>
                </a:cxn>
              </a:cxnLst>
              <a:rect l="0" t="0" r="r" b="b"/>
              <a:pathLst>
                <a:path w="969" h="245">
                  <a:moveTo>
                    <a:pt x="0" y="0"/>
                  </a:moveTo>
                  <a:lnTo>
                    <a:pt x="24" y="54"/>
                  </a:lnTo>
                  <a:lnTo>
                    <a:pt x="66" y="96"/>
                  </a:lnTo>
                  <a:lnTo>
                    <a:pt x="120" y="137"/>
                  </a:lnTo>
                  <a:lnTo>
                    <a:pt x="198" y="173"/>
                  </a:lnTo>
                  <a:lnTo>
                    <a:pt x="293" y="203"/>
                  </a:lnTo>
                  <a:lnTo>
                    <a:pt x="353" y="215"/>
                  </a:lnTo>
                  <a:lnTo>
                    <a:pt x="413" y="227"/>
                  </a:lnTo>
                  <a:lnTo>
                    <a:pt x="479" y="233"/>
                  </a:lnTo>
                  <a:lnTo>
                    <a:pt x="556" y="239"/>
                  </a:lnTo>
                  <a:lnTo>
                    <a:pt x="634" y="245"/>
                  </a:lnTo>
                  <a:lnTo>
                    <a:pt x="724" y="245"/>
                  </a:lnTo>
                  <a:lnTo>
                    <a:pt x="855" y="245"/>
                  </a:lnTo>
                  <a:lnTo>
                    <a:pt x="969" y="239"/>
                  </a:lnTo>
                  <a:lnTo>
                    <a:pt x="969" y="60"/>
                  </a:lnTo>
                  <a:lnTo>
                    <a:pt x="700" y="60"/>
                  </a:lnTo>
                  <a:lnTo>
                    <a:pt x="503" y="54"/>
                  </a:lnTo>
                  <a:lnTo>
                    <a:pt x="317" y="42"/>
                  </a:lnTo>
                  <a:lnTo>
                    <a:pt x="150" y="24"/>
                  </a:lnTo>
                  <a:lnTo>
                    <a:pt x="72" y="12"/>
                  </a:lnTo>
                  <a:lnTo>
                    <a:pt x="0" y="0"/>
                  </a:lnTo>
                  <a:lnTo>
                    <a:pt x="0" y="0"/>
                  </a:lnTo>
                  <a:close/>
                </a:path>
              </a:pathLst>
            </a:custGeom>
            <a:gradFill rotWithShape="0">
              <a:gsLst>
                <a:gs pos="0">
                  <a:schemeClr val="bg2"/>
                </a:gs>
                <a:gs pos="100000">
                  <a:schemeClr val="bg2">
                    <a:gamma/>
                    <a:tint val="81961"/>
                    <a:invGamma/>
                  </a:schemeClr>
                </a:gs>
              </a:gsLst>
              <a:lin ang="189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1" name="Freeform 15"/>
            <p:cNvSpPr>
              <a:spLocks/>
            </p:cNvSpPr>
            <p:nvPr userDrawn="1"/>
          </p:nvSpPr>
          <p:spPr bwMode="ltGray">
            <a:xfrm>
              <a:off x="4804" y="3591"/>
              <a:ext cx="954" cy="90"/>
            </a:xfrm>
            <a:custGeom>
              <a:avLst/>
              <a:gdLst/>
              <a:ahLst/>
              <a:cxnLst>
                <a:cxn ang="0">
                  <a:pos x="700" y="0"/>
                </a:cxn>
                <a:cxn ang="0">
                  <a:pos x="598" y="0"/>
                </a:cxn>
                <a:cxn ang="0">
                  <a:pos x="515" y="0"/>
                </a:cxn>
                <a:cxn ang="0">
                  <a:pos x="431" y="0"/>
                </a:cxn>
                <a:cxn ang="0">
                  <a:pos x="365" y="0"/>
                </a:cxn>
                <a:cxn ang="0">
                  <a:pos x="299" y="0"/>
                </a:cxn>
                <a:cxn ang="0">
                  <a:pos x="245" y="0"/>
                </a:cxn>
                <a:cxn ang="0">
                  <a:pos x="198" y="0"/>
                </a:cxn>
                <a:cxn ang="0">
                  <a:pos x="162" y="0"/>
                </a:cxn>
                <a:cxn ang="0">
                  <a:pos x="126" y="6"/>
                </a:cxn>
                <a:cxn ang="0">
                  <a:pos x="96" y="6"/>
                </a:cxn>
                <a:cxn ang="0">
                  <a:pos x="54" y="12"/>
                </a:cxn>
                <a:cxn ang="0">
                  <a:pos x="30" y="12"/>
                </a:cxn>
                <a:cxn ang="0">
                  <a:pos x="12" y="18"/>
                </a:cxn>
                <a:cxn ang="0">
                  <a:pos x="6" y="18"/>
                </a:cxn>
                <a:cxn ang="0">
                  <a:pos x="0" y="24"/>
                </a:cxn>
                <a:cxn ang="0">
                  <a:pos x="6" y="30"/>
                </a:cxn>
                <a:cxn ang="0">
                  <a:pos x="24" y="36"/>
                </a:cxn>
                <a:cxn ang="0">
                  <a:pos x="54" y="42"/>
                </a:cxn>
                <a:cxn ang="0">
                  <a:pos x="102" y="54"/>
                </a:cxn>
                <a:cxn ang="0">
                  <a:pos x="168" y="60"/>
                </a:cxn>
                <a:cxn ang="0">
                  <a:pos x="251" y="66"/>
                </a:cxn>
                <a:cxn ang="0">
                  <a:pos x="341" y="78"/>
                </a:cxn>
                <a:cxn ang="0">
                  <a:pos x="449" y="84"/>
                </a:cxn>
                <a:cxn ang="0">
                  <a:pos x="568" y="84"/>
                </a:cxn>
                <a:cxn ang="0">
                  <a:pos x="694" y="90"/>
                </a:cxn>
                <a:cxn ang="0">
                  <a:pos x="825" y="90"/>
                </a:cxn>
                <a:cxn ang="0">
                  <a:pos x="951" y="90"/>
                </a:cxn>
                <a:cxn ang="0">
                  <a:pos x="951" y="6"/>
                </a:cxn>
                <a:cxn ang="0">
                  <a:pos x="831" y="6"/>
                </a:cxn>
                <a:cxn ang="0">
                  <a:pos x="772" y="6"/>
                </a:cxn>
                <a:cxn ang="0">
                  <a:pos x="700" y="0"/>
                </a:cxn>
                <a:cxn ang="0">
                  <a:pos x="700" y="0"/>
                </a:cxn>
              </a:cxnLst>
              <a:rect l="0" t="0" r="r" b="b"/>
              <a:pathLst>
                <a:path w="951" h="90">
                  <a:moveTo>
                    <a:pt x="700" y="0"/>
                  </a:moveTo>
                  <a:lnTo>
                    <a:pt x="598" y="0"/>
                  </a:lnTo>
                  <a:lnTo>
                    <a:pt x="515" y="0"/>
                  </a:lnTo>
                  <a:lnTo>
                    <a:pt x="431" y="0"/>
                  </a:lnTo>
                  <a:lnTo>
                    <a:pt x="365" y="0"/>
                  </a:lnTo>
                  <a:lnTo>
                    <a:pt x="299" y="0"/>
                  </a:lnTo>
                  <a:lnTo>
                    <a:pt x="245" y="0"/>
                  </a:lnTo>
                  <a:lnTo>
                    <a:pt x="198" y="0"/>
                  </a:lnTo>
                  <a:lnTo>
                    <a:pt x="162" y="0"/>
                  </a:lnTo>
                  <a:lnTo>
                    <a:pt x="126" y="6"/>
                  </a:lnTo>
                  <a:lnTo>
                    <a:pt x="96" y="6"/>
                  </a:lnTo>
                  <a:lnTo>
                    <a:pt x="54" y="12"/>
                  </a:lnTo>
                  <a:lnTo>
                    <a:pt x="30" y="12"/>
                  </a:lnTo>
                  <a:lnTo>
                    <a:pt x="12" y="18"/>
                  </a:lnTo>
                  <a:lnTo>
                    <a:pt x="6" y="18"/>
                  </a:lnTo>
                  <a:lnTo>
                    <a:pt x="0" y="24"/>
                  </a:lnTo>
                  <a:lnTo>
                    <a:pt x="6" y="30"/>
                  </a:lnTo>
                  <a:lnTo>
                    <a:pt x="24" y="36"/>
                  </a:lnTo>
                  <a:lnTo>
                    <a:pt x="54" y="42"/>
                  </a:lnTo>
                  <a:lnTo>
                    <a:pt x="102" y="54"/>
                  </a:lnTo>
                  <a:lnTo>
                    <a:pt x="168" y="60"/>
                  </a:lnTo>
                  <a:lnTo>
                    <a:pt x="251" y="66"/>
                  </a:lnTo>
                  <a:lnTo>
                    <a:pt x="341" y="78"/>
                  </a:lnTo>
                  <a:lnTo>
                    <a:pt x="449" y="84"/>
                  </a:lnTo>
                  <a:lnTo>
                    <a:pt x="568" y="84"/>
                  </a:lnTo>
                  <a:lnTo>
                    <a:pt x="694" y="90"/>
                  </a:lnTo>
                  <a:lnTo>
                    <a:pt x="825" y="90"/>
                  </a:lnTo>
                  <a:lnTo>
                    <a:pt x="951" y="90"/>
                  </a:lnTo>
                  <a:lnTo>
                    <a:pt x="951" y="6"/>
                  </a:lnTo>
                  <a:lnTo>
                    <a:pt x="831" y="6"/>
                  </a:lnTo>
                  <a:lnTo>
                    <a:pt x="772" y="6"/>
                  </a:lnTo>
                  <a:lnTo>
                    <a:pt x="700" y="0"/>
                  </a:lnTo>
                  <a:lnTo>
                    <a:pt x="700"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2" name="Freeform 16"/>
            <p:cNvSpPr>
              <a:spLocks/>
            </p:cNvSpPr>
            <p:nvPr userDrawn="1"/>
          </p:nvSpPr>
          <p:spPr bwMode="ltGray">
            <a:xfrm>
              <a:off x="3059" y="1541"/>
              <a:ext cx="102" cy="155"/>
            </a:xfrm>
            <a:custGeom>
              <a:avLst/>
              <a:gdLst/>
              <a:ahLst/>
              <a:cxnLst>
                <a:cxn ang="0">
                  <a:pos x="102" y="0"/>
                </a:cxn>
                <a:cxn ang="0">
                  <a:pos x="0" y="12"/>
                </a:cxn>
                <a:cxn ang="0">
                  <a:pos x="30" y="72"/>
                </a:cxn>
                <a:cxn ang="0">
                  <a:pos x="30" y="155"/>
                </a:cxn>
                <a:cxn ang="0">
                  <a:pos x="72" y="155"/>
                </a:cxn>
                <a:cxn ang="0">
                  <a:pos x="72" y="66"/>
                </a:cxn>
                <a:cxn ang="0">
                  <a:pos x="102" y="0"/>
                </a:cxn>
                <a:cxn ang="0">
                  <a:pos x="102" y="0"/>
                </a:cxn>
              </a:cxnLst>
              <a:rect l="0" t="0" r="r" b="b"/>
              <a:pathLst>
                <a:path w="102" h="155">
                  <a:moveTo>
                    <a:pt x="102" y="0"/>
                  </a:moveTo>
                  <a:lnTo>
                    <a:pt x="0" y="12"/>
                  </a:lnTo>
                  <a:lnTo>
                    <a:pt x="30" y="72"/>
                  </a:lnTo>
                  <a:lnTo>
                    <a:pt x="30" y="155"/>
                  </a:lnTo>
                  <a:lnTo>
                    <a:pt x="72" y="155"/>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3" name="Freeform 17"/>
            <p:cNvSpPr>
              <a:spLocks noEditPoints="1"/>
            </p:cNvSpPr>
            <p:nvPr userDrawn="1"/>
          </p:nvSpPr>
          <p:spPr bwMode="ltGray">
            <a:xfrm>
              <a:off x="3059" y="1690"/>
              <a:ext cx="90" cy="96"/>
            </a:xfrm>
            <a:custGeom>
              <a:avLst/>
              <a:gdLst/>
              <a:ahLst/>
              <a:cxnLst>
                <a:cxn ang="0">
                  <a:pos x="48" y="96"/>
                </a:cxn>
                <a:cxn ang="0">
                  <a:pos x="72" y="72"/>
                </a:cxn>
                <a:cxn ang="0">
                  <a:pos x="84" y="48"/>
                </a:cxn>
                <a:cxn ang="0">
                  <a:pos x="90" y="36"/>
                </a:cxn>
                <a:cxn ang="0">
                  <a:pos x="84" y="24"/>
                </a:cxn>
                <a:cxn ang="0">
                  <a:pos x="66" y="6"/>
                </a:cxn>
                <a:cxn ang="0">
                  <a:pos x="42" y="0"/>
                </a:cxn>
                <a:cxn ang="0">
                  <a:pos x="24" y="0"/>
                </a:cxn>
                <a:cxn ang="0">
                  <a:pos x="12" y="12"/>
                </a:cxn>
                <a:cxn ang="0">
                  <a:pos x="6" y="24"/>
                </a:cxn>
                <a:cxn ang="0">
                  <a:pos x="0" y="36"/>
                </a:cxn>
                <a:cxn ang="0">
                  <a:pos x="12" y="66"/>
                </a:cxn>
                <a:cxn ang="0">
                  <a:pos x="30" y="84"/>
                </a:cxn>
                <a:cxn ang="0">
                  <a:pos x="48" y="96"/>
                </a:cxn>
                <a:cxn ang="0">
                  <a:pos x="48" y="96"/>
                </a:cxn>
                <a:cxn ang="0">
                  <a:pos x="48" y="12"/>
                </a:cxn>
                <a:cxn ang="0">
                  <a:pos x="66" y="18"/>
                </a:cxn>
                <a:cxn ang="0">
                  <a:pos x="72" y="24"/>
                </a:cxn>
                <a:cxn ang="0">
                  <a:pos x="72" y="36"/>
                </a:cxn>
                <a:cxn ang="0">
                  <a:pos x="72" y="48"/>
                </a:cxn>
                <a:cxn ang="0">
                  <a:pos x="54" y="66"/>
                </a:cxn>
                <a:cxn ang="0">
                  <a:pos x="48" y="78"/>
                </a:cxn>
                <a:cxn ang="0">
                  <a:pos x="30" y="66"/>
                </a:cxn>
                <a:cxn ang="0">
                  <a:pos x="24" y="48"/>
                </a:cxn>
                <a:cxn ang="0">
                  <a:pos x="18" y="30"/>
                </a:cxn>
                <a:cxn ang="0">
                  <a:pos x="30" y="12"/>
                </a:cxn>
                <a:cxn ang="0">
                  <a:pos x="48" y="12"/>
                </a:cxn>
                <a:cxn ang="0">
                  <a:pos x="48" y="12"/>
                </a:cxn>
              </a:cxnLst>
              <a:rect l="0" t="0" r="r" b="b"/>
              <a:pathLst>
                <a:path w="90" h="96">
                  <a:moveTo>
                    <a:pt x="48" y="96"/>
                  </a:moveTo>
                  <a:lnTo>
                    <a:pt x="72" y="72"/>
                  </a:lnTo>
                  <a:lnTo>
                    <a:pt x="84" y="48"/>
                  </a:lnTo>
                  <a:lnTo>
                    <a:pt x="90" y="36"/>
                  </a:lnTo>
                  <a:lnTo>
                    <a:pt x="84" y="24"/>
                  </a:lnTo>
                  <a:lnTo>
                    <a:pt x="66" y="6"/>
                  </a:lnTo>
                  <a:lnTo>
                    <a:pt x="42" y="0"/>
                  </a:lnTo>
                  <a:lnTo>
                    <a:pt x="24" y="0"/>
                  </a:lnTo>
                  <a:lnTo>
                    <a:pt x="12" y="12"/>
                  </a:lnTo>
                  <a:lnTo>
                    <a:pt x="6" y="24"/>
                  </a:lnTo>
                  <a:lnTo>
                    <a:pt x="0" y="36"/>
                  </a:lnTo>
                  <a:lnTo>
                    <a:pt x="12" y="66"/>
                  </a:lnTo>
                  <a:lnTo>
                    <a:pt x="30" y="84"/>
                  </a:lnTo>
                  <a:lnTo>
                    <a:pt x="48" y="96"/>
                  </a:lnTo>
                  <a:lnTo>
                    <a:pt x="48" y="96"/>
                  </a:lnTo>
                  <a:close/>
                  <a:moveTo>
                    <a:pt x="48" y="12"/>
                  </a:moveTo>
                  <a:lnTo>
                    <a:pt x="66" y="18"/>
                  </a:lnTo>
                  <a:lnTo>
                    <a:pt x="72" y="24"/>
                  </a:lnTo>
                  <a:lnTo>
                    <a:pt x="72" y="36"/>
                  </a:lnTo>
                  <a:lnTo>
                    <a:pt x="72" y="48"/>
                  </a:lnTo>
                  <a:lnTo>
                    <a:pt x="54" y="66"/>
                  </a:lnTo>
                  <a:lnTo>
                    <a:pt x="48" y="78"/>
                  </a:lnTo>
                  <a:lnTo>
                    <a:pt x="30" y="66"/>
                  </a:lnTo>
                  <a:lnTo>
                    <a:pt x="24"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4" name="Freeform 18"/>
            <p:cNvSpPr>
              <a:spLocks noEditPoints="1"/>
            </p:cNvSpPr>
            <p:nvPr userDrawn="1"/>
          </p:nvSpPr>
          <p:spPr bwMode="ltGray">
            <a:xfrm>
              <a:off x="3059" y="1768"/>
              <a:ext cx="90" cy="108"/>
            </a:xfrm>
            <a:custGeom>
              <a:avLst/>
              <a:gdLst/>
              <a:ahLst/>
              <a:cxnLst>
                <a:cxn ang="0">
                  <a:pos x="0" y="90"/>
                </a:cxn>
                <a:cxn ang="0">
                  <a:pos x="12" y="102"/>
                </a:cxn>
                <a:cxn ang="0">
                  <a:pos x="24" y="108"/>
                </a:cxn>
                <a:cxn ang="0">
                  <a:pos x="54" y="108"/>
                </a:cxn>
                <a:cxn ang="0">
                  <a:pos x="78" y="96"/>
                </a:cxn>
                <a:cxn ang="0">
                  <a:pos x="90" y="72"/>
                </a:cxn>
                <a:cxn ang="0">
                  <a:pos x="84" y="42"/>
                </a:cxn>
                <a:cxn ang="0">
                  <a:pos x="66" y="24"/>
                </a:cxn>
                <a:cxn ang="0">
                  <a:pos x="54" y="12"/>
                </a:cxn>
                <a:cxn ang="0">
                  <a:pos x="48" y="6"/>
                </a:cxn>
                <a:cxn ang="0">
                  <a:pos x="48" y="6"/>
                </a:cxn>
                <a:cxn ang="0">
                  <a:pos x="48" y="0"/>
                </a:cxn>
                <a:cxn ang="0">
                  <a:pos x="24" y="24"/>
                </a:cxn>
                <a:cxn ang="0">
                  <a:pos x="6" y="48"/>
                </a:cxn>
                <a:cxn ang="0">
                  <a:pos x="0" y="66"/>
                </a:cxn>
                <a:cxn ang="0">
                  <a:pos x="0" y="90"/>
                </a:cxn>
                <a:cxn ang="0">
                  <a:pos x="0" y="90"/>
                </a:cxn>
                <a:cxn ang="0">
                  <a:pos x="12" y="66"/>
                </a:cxn>
                <a:cxn ang="0">
                  <a:pos x="18" y="48"/>
                </a:cxn>
                <a:cxn ang="0">
                  <a:pos x="30" y="36"/>
                </a:cxn>
                <a:cxn ang="0">
                  <a:pos x="42" y="24"/>
                </a:cxn>
                <a:cxn ang="0">
                  <a:pos x="48" y="18"/>
                </a:cxn>
                <a:cxn ang="0">
                  <a:pos x="66" y="30"/>
                </a:cxn>
                <a:cxn ang="0">
                  <a:pos x="72" y="48"/>
                </a:cxn>
                <a:cxn ang="0">
                  <a:pos x="78" y="72"/>
                </a:cxn>
                <a:cxn ang="0">
                  <a:pos x="78" y="84"/>
                </a:cxn>
                <a:cxn ang="0">
                  <a:pos x="66" y="96"/>
                </a:cxn>
                <a:cxn ang="0">
                  <a:pos x="42" y="102"/>
                </a:cxn>
                <a:cxn ang="0">
                  <a:pos x="30" y="96"/>
                </a:cxn>
                <a:cxn ang="0">
                  <a:pos x="18" y="90"/>
                </a:cxn>
                <a:cxn ang="0">
                  <a:pos x="12" y="78"/>
                </a:cxn>
                <a:cxn ang="0">
                  <a:pos x="12" y="66"/>
                </a:cxn>
                <a:cxn ang="0">
                  <a:pos x="12" y="66"/>
                </a:cxn>
              </a:cxnLst>
              <a:rect l="0" t="0" r="r" b="b"/>
              <a:pathLst>
                <a:path w="90" h="108">
                  <a:moveTo>
                    <a:pt x="0" y="90"/>
                  </a:moveTo>
                  <a:lnTo>
                    <a:pt x="12" y="102"/>
                  </a:lnTo>
                  <a:lnTo>
                    <a:pt x="24" y="108"/>
                  </a:lnTo>
                  <a:lnTo>
                    <a:pt x="54" y="108"/>
                  </a:lnTo>
                  <a:lnTo>
                    <a:pt x="78" y="96"/>
                  </a:lnTo>
                  <a:lnTo>
                    <a:pt x="90" y="72"/>
                  </a:lnTo>
                  <a:lnTo>
                    <a:pt x="84" y="42"/>
                  </a:lnTo>
                  <a:lnTo>
                    <a:pt x="66" y="24"/>
                  </a:lnTo>
                  <a:lnTo>
                    <a:pt x="54" y="12"/>
                  </a:lnTo>
                  <a:lnTo>
                    <a:pt x="48" y="6"/>
                  </a:lnTo>
                  <a:lnTo>
                    <a:pt x="48" y="6"/>
                  </a:lnTo>
                  <a:lnTo>
                    <a:pt x="48" y="0"/>
                  </a:lnTo>
                  <a:lnTo>
                    <a:pt x="24" y="24"/>
                  </a:lnTo>
                  <a:lnTo>
                    <a:pt x="6" y="48"/>
                  </a:lnTo>
                  <a:lnTo>
                    <a:pt x="0" y="66"/>
                  </a:lnTo>
                  <a:lnTo>
                    <a:pt x="0" y="90"/>
                  </a:lnTo>
                  <a:lnTo>
                    <a:pt x="0" y="90"/>
                  </a:lnTo>
                  <a:close/>
                  <a:moveTo>
                    <a:pt x="12" y="66"/>
                  </a:moveTo>
                  <a:lnTo>
                    <a:pt x="18" y="48"/>
                  </a:lnTo>
                  <a:lnTo>
                    <a:pt x="30" y="36"/>
                  </a:lnTo>
                  <a:lnTo>
                    <a:pt x="42" y="24"/>
                  </a:lnTo>
                  <a:lnTo>
                    <a:pt x="48" y="18"/>
                  </a:lnTo>
                  <a:lnTo>
                    <a:pt x="66" y="30"/>
                  </a:lnTo>
                  <a:lnTo>
                    <a:pt x="72" y="48"/>
                  </a:lnTo>
                  <a:lnTo>
                    <a:pt x="78" y="72"/>
                  </a:lnTo>
                  <a:lnTo>
                    <a:pt x="78" y="84"/>
                  </a:lnTo>
                  <a:lnTo>
                    <a:pt x="66" y="96"/>
                  </a:lnTo>
                  <a:lnTo>
                    <a:pt x="42" y="102"/>
                  </a:lnTo>
                  <a:lnTo>
                    <a:pt x="30" y="96"/>
                  </a:lnTo>
                  <a:lnTo>
                    <a:pt x="18"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5" name="Freeform 19"/>
            <p:cNvSpPr>
              <a:spLocks/>
            </p:cNvSpPr>
            <p:nvPr userDrawn="1"/>
          </p:nvSpPr>
          <p:spPr bwMode="ltGray">
            <a:xfrm>
              <a:off x="5470" y="1205"/>
              <a:ext cx="102" cy="156"/>
            </a:xfrm>
            <a:custGeom>
              <a:avLst/>
              <a:gdLst/>
              <a:ahLst/>
              <a:cxnLst>
                <a:cxn ang="0">
                  <a:pos x="102" y="0"/>
                </a:cxn>
                <a:cxn ang="0">
                  <a:pos x="0" y="6"/>
                </a:cxn>
                <a:cxn ang="0">
                  <a:pos x="30" y="72"/>
                </a:cxn>
                <a:cxn ang="0">
                  <a:pos x="30" y="156"/>
                </a:cxn>
                <a:cxn ang="0">
                  <a:pos x="72" y="156"/>
                </a:cxn>
                <a:cxn ang="0">
                  <a:pos x="72" y="66"/>
                </a:cxn>
                <a:cxn ang="0">
                  <a:pos x="102" y="0"/>
                </a:cxn>
                <a:cxn ang="0">
                  <a:pos x="102" y="0"/>
                </a:cxn>
              </a:cxnLst>
              <a:rect l="0" t="0" r="r" b="b"/>
              <a:pathLst>
                <a:path w="102" h="156">
                  <a:moveTo>
                    <a:pt x="102" y="0"/>
                  </a:moveTo>
                  <a:lnTo>
                    <a:pt x="0" y="6"/>
                  </a:lnTo>
                  <a:lnTo>
                    <a:pt x="30" y="72"/>
                  </a:lnTo>
                  <a:lnTo>
                    <a:pt x="30" y="156"/>
                  </a:lnTo>
                  <a:lnTo>
                    <a:pt x="72" y="156"/>
                  </a:lnTo>
                  <a:lnTo>
                    <a:pt x="72" y="66"/>
                  </a:lnTo>
                  <a:lnTo>
                    <a:pt x="102" y="0"/>
                  </a:lnTo>
                  <a:lnTo>
                    <a:pt x="102" y="0"/>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6" name="Freeform 20"/>
            <p:cNvSpPr>
              <a:spLocks noEditPoints="1"/>
            </p:cNvSpPr>
            <p:nvPr userDrawn="1"/>
          </p:nvSpPr>
          <p:spPr bwMode="ltGray">
            <a:xfrm>
              <a:off x="5476" y="1349"/>
              <a:ext cx="84" cy="96"/>
            </a:xfrm>
            <a:custGeom>
              <a:avLst/>
              <a:gdLst/>
              <a:ahLst/>
              <a:cxnLst>
                <a:cxn ang="0">
                  <a:pos x="42" y="96"/>
                </a:cxn>
                <a:cxn ang="0">
                  <a:pos x="66" y="78"/>
                </a:cxn>
                <a:cxn ang="0">
                  <a:pos x="84" y="54"/>
                </a:cxn>
                <a:cxn ang="0">
                  <a:pos x="84" y="30"/>
                </a:cxn>
                <a:cxn ang="0">
                  <a:pos x="66" y="6"/>
                </a:cxn>
                <a:cxn ang="0">
                  <a:pos x="42" y="0"/>
                </a:cxn>
                <a:cxn ang="0">
                  <a:pos x="24" y="6"/>
                </a:cxn>
                <a:cxn ang="0">
                  <a:pos x="12" y="18"/>
                </a:cxn>
                <a:cxn ang="0">
                  <a:pos x="6" y="30"/>
                </a:cxn>
                <a:cxn ang="0">
                  <a:pos x="0" y="42"/>
                </a:cxn>
                <a:cxn ang="0">
                  <a:pos x="12" y="66"/>
                </a:cxn>
                <a:cxn ang="0">
                  <a:pos x="30" y="84"/>
                </a:cxn>
                <a:cxn ang="0">
                  <a:pos x="42" y="96"/>
                </a:cxn>
                <a:cxn ang="0">
                  <a:pos x="42" y="96"/>
                </a:cxn>
                <a:cxn ang="0">
                  <a:pos x="48" y="12"/>
                </a:cxn>
                <a:cxn ang="0">
                  <a:pos x="66" y="18"/>
                </a:cxn>
                <a:cxn ang="0">
                  <a:pos x="72" y="30"/>
                </a:cxn>
                <a:cxn ang="0">
                  <a:pos x="72" y="42"/>
                </a:cxn>
                <a:cxn ang="0">
                  <a:pos x="66" y="54"/>
                </a:cxn>
                <a:cxn ang="0">
                  <a:pos x="54" y="72"/>
                </a:cxn>
                <a:cxn ang="0">
                  <a:pos x="42" y="84"/>
                </a:cxn>
                <a:cxn ang="0">
                  <a:pos x="42" y="84"/>
                </a:cxn>
                <a:cxn ang="0">
                  <a:pos x="30" y="72"/>
                </a:cxn>
                <a:cxn ang="0">
                  <a:pos x="18" y="54"/>
                </a:cxn>
                <a:cxn ang="0">
                  <a:pos x="18" y="30"/>
                </a:cxn>
                <a:cxn ang="0">
                  <a:pos x="30" y="18"/>
                </a:cxn>
                <a:cxn ang="0">
                  <a:pos x="48" y="12"/>
                </a:cxn>
                <a:cxn ang="0">
                  <a:pos x="48" y="12"/>
                </a:cxn>
              </a:cxnLst>
              <a:rect l="0" t="0" r="r" b="b"/>
              <a:pathLst>
                <a:path w="84" h="96">
                  <a:moveTo>
                    <a:pt x="42" y="96"/>
                  </a:moveTo>
                  <a:lnTo>
                    <a:pt x="66" y="78"/>
                  </a:lnTo>
                  <a:lnTo>
                    <a:pt x="84" y="54"/>
                  </a:lnTo>
                  <a:lnTo>
                    <a:pt x="84" y="30"/>
                  </a:lnTo>
                  <a:lnTo>
                    <a:pt x="66" y="6"/>
                  </a:lnTo>
                  <a:lnTo>
                    <a:pt x="42" y="0"/>
                  </a:lnTo>
                  <a:lnTo>
                    <a:pt x="24" y="6"/>
                  </a:lnTo>
                  <a:lnTo>
                    <a:pt x="12" y="18"/>
                  </a:lnTo>
                  <a:lnTo>
                    <a:pt x="6" y="30"/>
                  </a:lnTo>
                  <a:lnTo>
                    <a:pt x="0" y="42"/>
                  </a:lnTo>
                  <a:lnTo>
                    <a:pt x="12" y="66"/>
                  </a:lnTo>
                  <a:lnTo>
                    <a:pt x="30" y="84"/>
                  </a:lnTo>
                  <a:lnTo>
                    <a:pt x="42" y="96"/>
                  </a:lnTo>
                  <a:lnTo>
                    <a:pt x="42" y="96"/>
                  </a:lnTo>
                  <a:close/>
                  <a:moveTo>
                    <a:pt x="48" y="12"/>
                  </a:moveTo>
                  <a:lnTo>
                    <a:pt x="66" y="18"/>
                  </a:lnTo>
                  <a:lnTo>
                    <a:pt x="72" y="30"/>
                  </a:lnTo>
                  <a:lnTo>
                    <a:pt x="72" y="42"/>
                  </a:lnTo>
                  <a:lnTo>
                    <a:pt x="66" y="54"/>
                  </a:lnTo>
                  <a:lnTo>
                    <a:pt x="54" y="72"/>
                  </a:lnTo>
                  <a:lnTo>
                    <a:pt x="42" y="84"/>
                  </a:lnTo>
                  <a:lnTo>
                    <a:pt x="42" y="84"/>
                  </a:lnTo>
                  <a:lnTo>
                    <a:pt x="30" y="72"/>
                  </a:lnTo>
                  <a:lnTo>
                    <a:pt x="18" y="54"/>
                  </a:lnTo>
                  <a:lnTo>
                    <a:pt x="18" y="30"/>
                  </a:lnTo>
                  <a:lnTo>
                    <a:pt x="30" y="18"/>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7" name="Freeform 21"/>
            <p:cNvSpPr>
              <a:spLocks noEditPoints="1"/>
            </p:cNvSpPr>
            <p:nvPr userDrawn="1"/>
          </p:nvSpPr>
          <p:spPr bwMode="ltGray">
            <a:xfrm>
              <a:off x="5470" y="1433"/>
              <a:ext cx="90" cy="108"/>
            </a:xfrm>
            <a:custGeom>
              <a:avLst/>
              <a:gdLst/>
              <a:ahLst/>
              <a:cxnLst>
                <a:cxn ang="0">
                  <a:pos x="6" y="90"/>
                </a:cxn>
                <a:cxn ang="0">
                  <a:pos x="18" y="102"/>
                </a:cxn>
                <a:cxn ang="0">
                  <a:pos x="30" y="108"/>
                </a:cxn>
                <a:cxn ang="0">
                  <a:pos x="60" y="108"/>
                </a:cxn>
                <a:cxn ang="0">
                  <a:pos x="84" y="96"/>
                </a:cxn>
                <a:cxn ang="0">
                  <a:pos x="90" y="84"/>
                </a:cxn>
                <a:cxn ang="0">
                  <a:pos x="90" y="66"/>
                </a:cxn>
                <a:cxn ang="0">
                  <a:pos x="84" y="36"/>
                </a:cxn>
                <a:cxn ang="0">
                  <a:pos x="72" y="18"/>
                </a:cxn>
                <a:cxn ang="0">
                  <a:pos x="60" y="6"/>
                </a:cxn>
                <a:cxn ang="0">
                  <a:pos x="54" y="0"/>
                </a:cxn>
                <a:cxn ang="0">
                  <a:pos x="54" y="0"/>
                </a:cxn>
                <a:cxn ang="0">
                  <a:pos x="48" y="0"/>
                </a:cxn>
                <a:cxn ang="0">
                  <a:pos x="24" y="24"/>
                </a:cxn>
                <a:cxn ang="0">
                  <a:pos x="12" y="48"/>
                </a:cxn>
                <a:cxn ang="0">
                  <a:pos x="0" y="66"/>
                </a:cxn>
                <a:cxn ang="0">
                  <a:pos x="6" y="90"/>
                </a:cxn>
                <a:cxn ang="0">
                  <a:pos x="6" y="90"/>
                </a:cxn>
                <a:cxn ang="0">
                  <a:pos x="18" y="66"/>
                </a:cxn>
                <a:cxn ang="0">
                  <a:pos x="24" y="48"/>
                </a:cxn>
                <a:cxn ang="0">
                  <a:pos x="36" y="30"/>
                </a:cxn>
                <a:cxn ang="0">
                  <a:pos x="42" y="18"/>
                </a:cxn>
                <a:cxn ang="0">
                  <a:pos x="48" y="12"/>
                </a:cxn>
                <a:cxn ang="0">
                  <a:pos x="78" y="42"/>
                </a:cxn>
                <a:cxn ang="0">
                  <a:pos x="84" y="66"/>
                </a:cxn>
                <a:cxn ang="0">
                  <a:pos x="66" y="90"/>
                </a:cxn>
                <a:cxn ang="0">
                  <a:pos x="54" y="96"/>
                </a:cxn>
                <a:cxn ang="0">
                  <a:pos x="42" y="96"/>
                </a:cxn>
                <a:cxn ang="0">
                  <a:pos x="30" y="96"/>
                </a:cxn>
                <a:cxn ang="0">
                  <a:pos x="24" y="84"/>
                </a:cxn>
                <a:cxn ang="0">
                  <a:pos x="18" y="78"/>
                </a:cxn>
                <a:cxn ang="0">
                  <a:pos x="18" y="66"/>
                </a:cxn>
                <a:cxn ang="0">
                  <a:pos x="18" y="66"/>
                </a:cxn>
              </a:cxnLst>
              <a:rect l="0" t="0" r="r" b="b"/>
              <a:pathLst>
                <a:path w="90" h="108">
                  <a:moveTo>
                    <a:pt x="6" y="90"/>
                  </a:moveTo>
                  <a:lnTo>
                    <a:pt x="18" y="102"/>
                  </a:lnTo>
                  <a:lnTo>
                    <a:pt x="30" y="108"/>
                  </a:lnTo>
                  <a:lnTo>
                    <a:pt x="60" y="108"/>
                  </a:lnTo>
                  <a:lnTo>
                    <a:pt x="84" y="96"/>
                  </a:lnTo>
                  <a:lnTo>
                    <a:pt x="90" y="84"/>
                  </a:lnTo>
                  <a:lnTo>
                    <a:pt x="90" y="66"/>
                  </a:lnTo>
                  <a:lnTo>
                    <a:pt x="84" y="36"/>
                  </a:lnTo>
                  <a:lnTo>
                    <a:pt x="72" y="18"/>
                  </a:lnTo>
                  <a:lnTo>
                    <a:pt x="60" y="6"/>
                  </a:lnTo>
                  <a:lnTo>
                    <a:pt x="54" y="0"/>
                  </a:lnTo>
                  <a:lnTo>
                    <a:pt x="54" y="0"/>
                  </a:lnTo>
                  <a:lnTo>
                    <a:pt x="48" y="0"/>
                  </a:lnTo>
                  <a:lnTo>
                    <a:pt x="24" y="24"/>
                  </a:lnTo>
                  <a:lnTo>
                    <a:pt x="12" y="48"/>
                  </a:lnTo>
                  <a:lnTo>
                    <a:pt x="0" y="66"/>
                  </a:lnTo>
                  <a:lnTo>
                    <a:pt x="6" y="90"/>
                  </a:lnTo>
                  <a:lnTo>
                    <a:pt x="6" y="90"/>
                  </a:lnTo>
                  <a:close/>
                  <a:moveTo>
                    <a:pt x="18" y="66"/>
                  </a:moveTo>
                  <a:lnTo>
                    <a:pt x="24" y="48"/>
                  </a:lnTo>
                  <a:lnTo>
                    <a:pt x="36" y="30"/>
                  </a:lnTo>
                  <a:lnTo>
                    <a:pt x="42" y="18"/>
                  </a:lnTo>
                  <a:lnTo>
                    <a:pt x="48" y="12"/>
                  </a:lnTo>
                  <a:lnTo>
                    <a:pt x="78" y="42"/>
                  </a:lnTo>
                  <a:lnTo>
                    <a:pt x="84" y="66"/>
                  </a:lnTo>
                  <a:lnTo>
                    <a:pt x="66" y="90"/>
                  </a:lnTo>
                  <a:lnTo>
                    <a:pt x="54" y="96"/>
                  </a:lnTo>
                  <a:lnTo>
                    <a:pt x="42" y="96"/>
                  </a:lnTo>
                  <a:lnTo>
                    <a:pt x="30" y="96"/>
                  </a:lnTo>
                  <a:lnTo>
                    <a:pt x="24" y="84"/>
                  </a:lnTo>
                  <a:lnTo>
                    <a:pt x="18" y="78"/>
                  </a:lnTo>
                  <a:lnTo>
                    <a:pt x="18" y="66"/>
                  </a:lnTo>
                  <a:lnTo>
                    <a:pt x="18"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8" name="Freeform 22"/>
            <p:cNvSpPr>
              <a:spLocks noEditPoints="1"/>
            </p:cNvSpPr>
            <p:nvPr userDrawn="1"/>
          </p:nvSpPr>
          <p:spPr bwMode="ltGray">
            <a:xfrm>
              <a:off x="5428" y="3525"/>
              <a:ext cx="66" cy="96"/>
            </a:xfrm>
            <a:custGeom>
              <a:avLst/>
              <a:gdLst/>
              <a:ahLst/>
              <a:cxnLst>
                <a:cxn ang="0">
                  <a:pos x="30" y="96"/>
                </a:cxn>
                <a:cxn ang="0">
                  <a:pos x="54" y="72"/>
                </a:cxn>
                <a:cxn ang="0">
                  <a:pos x="66" y="48"/>
                </a:cxn>
                <a:cxn ang="0">
                  <a:pos x="66" y="24"/>
                </a:cxn>
                <a:cxn ang="0">
                  <a:pos x="54" y="6"/>
                </a:cxn>
                <a:cxn ang="0">
                  <a:pos x="30" y="0"/>
                </a:cxn>
                <a:cxn ang="0">
                  <a:pos x="18" y="0"/>
                </a:cxn>
                <a:cxn ang="0">
                  <a:pos x="6" y="12"/>
                </a:cxn>
                <a:cxn ang="0">
                  <a:pos x="0" y="36"/>
                </a:cxn>
                <a:cxn ang="0">
                  <a:pos x="6" y="60"/>
                </a:cxn>
                <a:cxn ang="0">
                  <a:pos x="18" y="84"/>
                </a:cxn>
                <a:cxn ang="0">
                  <a:pos x="30" y="96"/>
                </a:cxn>
                <a:cxn ang="0">
                  <a:pos x="30" y="96"/>
                </a:cxn>
                <a:cxn ang="0">
                  <a:pos x="30" y="12"/>
                </a:cxn>
                <a:cxn ang="0">
                  <a:pos x="48" y="18"/>
                </a:cxn>
                <a:cxn ang="0">
                  <a:pos x="54" y="24"/>
                </a:cxn>
                <a:cxn ang="0">
                  <a:pos x="54" y="36"/>
                </a:cxn>
                <a:cxn ang="0">
                  <a:pos x="48" y="48"/>
                </a:cxn>
                <a:cxn ang="0">
                  <a:pos x="36" y="66"/>
                </a:cxn>
                <a:cxn ang="0">
                  <a:pos x="30" y="78"/>
                </a:cxn>
                <a:cxn ang="0">
                  <a:pos x="18" y="66"/>
                </a:cxn>
                <a:cxn ang="0">
                  <a:pos x="12" y="48"/>
                </a:cxn>
                <a:cxn ang="0">
                  <a:pos x="6" y="30"/>
                </a:cxn>
                <a:cxn ang="0">
                  <a:pos x="18" y="12"/>
                </a:cxn>
                <a:cxn ang="0">
                  <a:pos x="30" y="12"/>
                </a:cxn>
                <a:cxn ang="0">
                  <a:pos x="30" y="12"/>
                </a:cxn>
              </a:cxnLst>
              <a:rect l="0" t="0" r="r" b="b"/>
              <a:pathLst>
                <a:path w="66" h="96">
                  <a:moveTo>
                    <a:pt x="30" y="96"/>
                  </a:moveTo>
                  <a:lnTo>
                    <a:pt x="54" y="72"/>
                  </a:lnTo>
                  <a:lnTo>
                    <a:pt x="66" y="48"/>
                  </a:lnTo>
                  <a:lnTo>
                    <a:pt x="66" y="24"/>
                  </a:lnTo>
                  <a:lnTo>
                    <a:pt x="54" y="6"/>
                  </a:lnTo>
                  <a:lnTo>
                    <a:pt x="30" y="0"/>
                  </a:lnTo>
                  <a:lnTo>
                    <a:pt x="18" y="0"/>
                  </a:lnTo>
                  <a:lnTo>
                    <a:pt x="6" y="12"/>
                  </a:lnTo>
                  <a:lnTo>
                    <a:pt x="0" y="36"/>
                  </a:lnTo>
                  <a:lnTo>
                    <a:pt x="6" y="60"/>
                  </a:lnTo>
                  <a:lnTo>
                    <a:pt x="18" y="84"/>
                  </a:lnTo>
                  <a:lnTo>
                    <a:pt x="30" y="96"/>
                  </a:lnTo>
                  <a:lnTo>
                    <a:pt x="30" y="96"/>
                  </a:lnTo>
                  <a:close/>
                  <a:moveTo>
                    <a:pt x="30" y="12"/>
                  </a:moveTo>
                  <a:lnTo>
                    <a:pt x="48" y="18"/>
                  </a:lnTo>
                  <a:lnTo>
                    <a:pt x="54" y="24"/>
                  </a:lnTo>
                  <a:lnTo>
                    <a:pt x="54" y="36"/>
                  </a:lnTo>
                  <a:lnTo>
                    <a:pt x="48" y="48"/>
                  </a:lnTo>
                  <a:lnTo>
                    <a:pt x="36" y="66"/>
                  </a:lnTo>
                  <a:lnTo>
                    <a:pt x="30" y="78"/>
                  </a:lnTo>
                  <a:lnTo>
                    <a:pt x="18" y="66"/>
                  </a:lnTo>
                  <a:lnTo>
                    <a:pt x="12" y="48"/>
                  </a:lnTo>
                  <a:lnTo>
                    <a:pt x="6" y="30"/>
                  </a:lnTo>
                  <a:lnTo>
                    <a:pt x="18" y="12"/>
                  </a:lnTo>
                  <a:lnTo>
                    <a:pt x="30" y="12"/>
                  </a:lnTo>
                  <a:lnTo>
                    <a:pt x="30"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39" name="Freeform 23"/>
            <p:cNvSpPr>
              <a:spLocks/>
            </p:cNvSpPr>
            <p:nvPr userDrawn="1"/>
          </p:nvSpPr>
          <p:spPr bwMode="ltGray">
            <a:xfrm>
              <a:off x="3017" y="1127"/>
              <a:ext cx="2603" cy="444"/>
            </a:xfrm>
            <a:custGeom>
              <a:avLst/>
              <a:gdLst/>
              <a:ahLst/>
              <a:cxnLst>
                <a:cxn ang="0">
                  <a:pos x="2577" y="0"/>
                </a:cxn>
                <a:cxn ang="0">
                  <a:pos x="2594" y="72"/>
                </a:cxn>
                <a:cxn ang="0">
                  <a:pos x="6" y="444"/>
                </a:cxn>
                <a:cxn ang="0">
                  <a:pos x="0" y="396"/>
                </a:cxn>
                <a:cxn ang="0">
                  <a:pos x="1225" y="96"/>
                </a:cxn>
                <a:cxn ang="0">
                  <a:pos x="1351" y="78"/>
                </a:cxn>
                <a:cxn ang="0">
                  <a:pos x="2577" y="0"/>
                </a:cxn>
                <a:cxn ang="0">
                  <a:pos x="2577" y="0"/>
                </a:cxn>
              </a:cxnLst>
              <a:rect l="0" t="0" r="r" b="b"/>
              <a:pathLst>
                <a:path w="2594" h="444">
                  <a:moveTo>
                    <a:pt x="2577" y="0"/>
                  </a:moveTo>
                  <a:lnTo>
                    <a:pt x="2594" y="72"/>
                  </a:lnTo>
                  <a:lnTo>
                    <a:pt x="6" y="444"/>
                  </a:lnTo>
                  <a:lnTo>
                    <a:pt x="0" y="396"/>
                  </a:lnTo>
                  <a:lnTo>
                    <a:pt x="1225" y="96"/>
                  </a:lnTo>
                  <a:lnTo>
                    <a:pt x="1351" y="78"/>
                  </a:lnTo>
                  <a:lnTo>
                    <a:pt x="2577" y="0"/>
                  </a:lnTo>
                  <a:lnTo>
                    <a:pt x="2577"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0" name="Freeform 24"/>
            <p:cNvSpPr>
              <a:spLocks noEditPoints="1"/>
            </p:cNvSpPr>
            <p:nvPr userDrawn="1"/>
          </p:nvSpPr>
          <p:spPr bwMode="ltGray">
            <a:xfrm>
              <a:off x="2934" y="3773"/>
              <a:ext cx="84" cy="95"/>
            </a:xfrm>
            <a:custGeom>
              <a:avLst/>
              <a:gdLst/>
              <a:ahLst/>
              <a:cxnLst>
                <a:cxn ang="0">
                  <a:pos x="36" y="95"/>
                </a:cxn>
                <a:cxn ang="0">
                  <a:pos x="60" y="77"/>
                </a:cxn>
                <a:cxn ang="0">
                  <a:pos x="78" y="53"/>
                </a:cxn>
                <a:cxn ang="0">
                  <a:pos x="84" y="42"/>
                </a:cxn>
                <a:cxn ang="0">
                  <a:pos x="84" y="30"/>
                </a:cxn>
                <a:cxn ang="0">
                  <a:pos x="72" y="6"/>
                </a:cxn>
                <a:cxn ang="0">
                  <a:pos x="42" y="0"/>
                </a:cxn>
                <a:cxn ang="0">
                  <a:pos x="30" y="0"/>
                </a:cxn>
                <a:cxn ang="0">
                  <a:pos x="12" y="12"/>
                </a:cxn>
                <a:cxn ang="0">
                  <a:pos x="0" y="24"/>
                </a:cxn>
                <a:cxn ang="0">
                  <a:pos x="0" y="36"/>
                </a:cxn>
                <a:cxn ang="0">
                  <a:pos x="6" y="59"/>
                </a:cxn>
                <a:cxn ang="0">
                  <a:pos x="24" y="83"/>
                </a:cxn>
                <a:cxn ang="0">
                  <a:pos x="36" y="95"/>
                </a:cxn>
                <a:cxn ang="0">
                  <a:pos x="36" y="95"/>
                </a:cxn>
                <a:cxn ang="0">
                  <a:pos x="48" y="12"/>
                </a:cxn>
                <a:cxn ang="0">
                  <a:pos x="66" y="18"/>
                </a:cxn>
                <a:cxn ang="0">
                  <a:pos x="72" y="30"/>
                </a:cxn>
                <a:cxn ang="0">
                  <a:pos x="72" y="42"/>
                </a:cxn>
                <a:cxn ang="0">
                  <a:pos x="66" y="53"/>
                </a:cxn>
                <a:cxn ang="0">
                  <a:pos x="48" y="71"/>
                </a:cxn>
                <a:cxn ang="0">
                  <a:pos x="42" y="77"/>
                </a:cxn>
                <a:cxn ang="0">
                  <a:pos x="36" y="77"/>
                </a:cxn>
                <a:cxn ang="0">
                  <a:pos x="24" y="65"/>
                </a:cxn>
                <a:cxn ang="0">
                  <a:pos x="18" y="48"/>
                </a:cxn>
                <a:cxn ang="0">
                  <a:pos x="18" y="30"/>
                </a:cxn>
                <a:cxn ang="0">
                  <a:pos x="30" y="12"/>
                </a:cxn>
                <a:cxn ang="0">
                  <a:pos x="48" y="12"/>
                </a:cxn>
                <a:cxn ang="0">
                  <a:pos x="48" y="12"/>
                </a:cxn>
              </a:cxnLst>
              <a:rect l="0" t="0" r="r" b="b"/>
              <a:pathLst>
                <a:path w="84" h="95">
                  <a:moveTo>
                    <a:pt x="36" y="95"/>
                  </a:moveTo>
                  <a:lnTo>
                    <a:pt x="60" y="77"/>
                  </a:lnTo>
                  <a:lnTo>
                    <a:pt x="78" y="53"/>
                  </a:lnTo>
                  <a:lnTo>
                    <a:pt x="84" y="42"/>
                  </a:lnTo>
                  <a:lnTo>
                    <a:pt x="84" y="30"/>
                  </a:lnTo>
                  <a:lnTo>
                    <a:pt x="72" y="6"/>
                  </a:lnTo>
                  <a:lnTo>
                    <a:pt x="42" y="0"/>
                  </a:lnTo>
                  <a:lnTo>
                    <a:pt x="30" y="0"/>
                  </a:lnTo>
                  <a:lnTo>
                    <a:pt x="12" y="12"/>
                  </a:lnTo>
                  <a:lnTo>
                    <a:pt x="0" y="24"/>
                  </a:lnTo>
                  <a:lnTo>
                    <a:pt x="0" y="36"/>
                  </a:lnTo>
                  <a:lnTo>
                    <a:pt x="6" y="59"/>
                  </a:lnTo>
                  <a:lnTo>
                    <a:pt x="24" y="83"/>
                  </a:lnTo>
                  <a:lnTo>
                    <a:pt x="36" y="95"/>
                  </a:lnTo>
                  <a:lnTo>
                    <a:pt x="36" y="95"/>
                  </a:lnTo>
                  <a:close/>
                  <a:moveTo>
                    <a:pt x="48" y="12"/>
                  </a:moveTo>
                  <a:lnTo>
                    <a:pt x="66" y="18"/>
                  </a:lnTo>
                  <a:lnTo>
                    <a:pt x="72" y="30"/>
                  </a:lnTo>
                  <a:lnTo>
                    <a:pt x="72" y="42"/>
                  </a:lnTo>
                  <a:lnTo>
                    <a:pt x="66" y="53"/>
                  </a:lnTo>
                  <a:lnTo>
                    <a:pt x="48" y="71"/>
                  </a:lnTo>
                  <a:lnTo>
                    <a:pt x="42" y="77"/>
                  </a:lnTo>
                  <a:lnTo>
                    <a:pt x="36" y="77"/>
                  </a:lnTo>
                  <a:lnTo>
                    <a:pt x="24" y="65"/>
                  </a:lnTo>
                  <a:lnTo>
                    <a:pt x="18" y="48"/>
                  </a:lnTo>
                  <a:lnTo>
                    <a:pt x="18" y="30"/>
                  </a:lnTo>
                  <a:lnTo>
                    <a:pt x="30" y="12"/>
                  </a:lnTo>
                  <a:lnTo>
                    <a:pt x="48" y="12"/>
                  </a:lnTo>
                  <a:lnTo>
                    <a:pt x="48" y="1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1" name="Freeform 25"/>
            <p:cNvSpPr>
              <a:spLocks noEditPoints="1"/>
            </p:cNvSpPr>
            <p:nvPr userDrawn="1"/>
          </p:nvSpPr>
          <p:spPr bwMode="ltGray">
            <a:xfrm>
              <a:off x="3779" y="3872"/>
              <a:ext cx="90" cy="108"/>
            </a:xfrm>
            <a:custGeom>
              <a:avLst/>
              <a:gdLst/>
              <a:ahLst/>
              <a:cxnLst>
                <a:cxn ang="0">
                  <a:pos x="12" y="96"/>
                </a:cxn>
                <a:cxn ang="0">
                  <a:pos x="24" y="108"/>
                </a:cxn>
                <a:cxn ang="0">
                  <a:pos x="42" y="108"/>
                </a:cxn>
                <a:cxn ang="0">
                  <a:pos x="66" y="102"/>
                </a:cxn>
                <a:cxn ang="0">
                  <a:pos x="84" y="78"/>
                </a:cxn>
                <a:cxn ang="0">
                  <a:pos x="90" y="66"/>
                </a:cxn>
                <a:cxn ang="0">
                  <a:pos x="84" y="48"/>
                </a:cxn>
                <a:cxn ang="0">
                  <a:pos x="66" y="24"/>
                </a:cxn>
                <a:cxn ang="0">
                  <a:pos x="48" y="12"/>
                </a:cxn>
                <a:cxn ang="0">
                  <a:pos x="36" y="0"/>
                </a:cxn>
                <a:cxn ang="0">
                  <a:pos x="30" y="0"/>
                </a:cxn>
                <a:cxn ang="0">
                  <a:pos x="30" y="0"/>
                </a:cxn>
                <a:cxn ang="0">
                  <a:pos x="24" y="0"/>
                </a:cxn>
                <a:cxn ang="0">
                  <a:pos x="12" y="30"/>
                </a:cxn>
                <a:cxn ang="0">
                  <a:pos x="0" y="54"/>
                </a:cxn>
                <a:cxn ang="0">
                  <a:pos x="0" y="78"/>
                </a:cxn>
                <a:cxn ang="0">
                  <a:pos x="12" y="96"/>
                </a:cxn>
                <a:cxn ang="0">
                  <a:pos x="12" y="96"/>
                </a:cxn>
                <a:cxn ang="0">
                  <a:pos x="12" y="72"/>
                </a:cxn>
                <a:cxn ang="0">
                  <a:pos x="18" y="54"/>
                </a:cxn>
                <a:cxn ang="0">
                  <a:pos x="24" y="36"/>
                </a:cxn>
                <a:cxn ang="0">
                  <a:pos x="30" y="18"/>
                </a:cxn>
                <a:cxn ang="0">
                  <a:pos x="30" y="12"/>
                </a:cxn>
                <a:cxn ang="0">
                  <a:pos x="48" y="24"/>
                </a:cxn>
                <a:cxn ang="0">
                  <a:pos x="66" y="36"/>
                </a:cxn>
                <a:cxn ang="0">
                  <a:pos x="78" y="54"/>
                </a:cxn>
                <a:cxn ang="0">
                  <a:pos x="78" y="72"/>
                </a:cxn>
                <a:cxn ang="0">
                  <a:pos x="72" y="84"/>
                </a:cxn>
                <a:cxn ang="0">
                  <a:pos x="48" y="96"/>
                </a:cxn>
                <a:cxn ang="0">
                  <a:pos x="36" y="96"/>
                </a:cxn>
                <a:cxn ang="0">
                  <a:pos x="24" y="90"/>
                </a:cxn>
                <a:cxn ang="0">
                  <a:pos x="18" y="84"/>
                </a:cxn>
                <a:cxn ang="0">
                  <a:pos x="12" y="72"/>
                </a:cxn>
                <a:cxn ang="0">
                  <a:pos x="12" y="72"/>
                </a:cxn>
              </a:cxnLst>
              <a:rect l="0" t="0" r="r" b="b"/>
              <a:pathLst>
                <a:path w="90" h="108">
                  <a:moveTo>
                    <a:pt x="12" y="96"/>
                  </a:moveTo>
                  <a:lnTo>
                    <a:pt x="24" y="108"/>
                  </a:lnTo>
                  <a:lnTo>
                    <a:pt x="42" y="108"/>
                  </a:lnTo>
                  <a:lnTo>
                    <a:pt x="66" y="102"/>
                  </a:lnTo>
                  <a:lnTo>
                    <a:pt x="84" y="78"/>
                  </a:lnTo>
                  <a:lnTo>
                    <a:pt x="90" y="66"/>
                  </a:lnTo>
                  <a:lnTo>
                    <a:pt x="84" y="48"/>
                  </a:lnTo>
                  <a:lnTo>
                    <a:pt x="66" y="24"/>
                  </a:lnTo>
                  <a:lnTo>
                    <a:pt x="48" y="12"/>
                  </a:lnTo>
                  <a:lnTo>
                    <a:pt x="36" y="0"/>
                  </a:lnTo>
                  <a:lnTo>
                    <a:pt x="30" y="0"/>
                  </a:lnTo>
                  <a:lnTo>
                    <a:pt x="30" y="0"/>
                  </a:lnTo>
                  <a:lnTo>
                    <a:pt x="24" y="0"/>
                  </a:lnTo>
                  <a:lnTo>
                    <a:pt x="12" y="30"/>
                  </a:lnTo>
                  <a:lnTo>
                    <a:pt x="0" y="54"/>
                  </a:lnTo>
                  <a:lnTo>
                    <a:pt x="0" y="78"/>
                  </a:lnTo>
                  <a:lnTo>
                    <a:pt x="12" y="96"/>
                  </a:lnTo>
                  <a:lnTo>
                    <a:pt x="12" y="96"/>
                  </a:lnTo>
                  <a:close/>
                  <a:moveTo>
                    <a:pt x="12" y="72"/>
                  </a:moveTo>
                  <a:lnTo>
                    <a:pt x="18" y="54"/>
                  </a:lnTo>
                  <a:lnTo>
                    <a:pt x="24" y="36"/>
                  </a:lnTo>
                  <a:lnTo>
                    <a:pt x="30" y="18"/>
                  </a:lnTo>
                  <a:lnTo>
                    <a:pt x="30" y="12"/>
                  </a:lnTo>
                  <a:lnTo>
                    <a:pt x="48" y="24"/>
                  </a:lnTo>
                  <a:lnTo>
                    <a:pt x="66" y="36"/>
                  </a:lnTo>
                  <a:lnTo>
                    <a:pt x="78" y="54"/>
                  </a:lnTo>
                  <a:lnTo>
                    <a:pt x="78" y="72"/>
                  </a:lnTo>
                  <a:lnTo>
                    <a:pt x="72" y="84"/>
                  </a:lnTo>
                  <a:lnTo>
                    <a:pt x="48" y="96"/>
                  </a:lnTo>
                  <a:lnTo>
                    <a:pt x="36" y="96"/>
                  </a:lnTo>
                  <a:lnTo>
                    <a:pt x="24" y="90"/>
                  </a:lnTo>
                  <a:lnTo>
                    <a:pt x="18" y="84"/>
                  </a:lnTo>
                  <a:lnTo>
                    <a:pt x="12" y="72"/>
                  </a:lnTo>
                  <a:lnTo>
                    <a:pt x="12" y="72"/>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2" name="Freeform 26"/>
            <p:cNvSpPr>
              <a:spLocks noEditPoints="1"/>
            </p:cNvSpPr>
            <p:nvPr userDrawn="1"/>
          </p:nvSpPr>
          <p:spPr bwMode="ltGray">
            <a:xfrm>
              <a:off x="2400" y="3872"/>
              <a:ext cx="72" cy="90"/>
            </a:xfrm>
            <a:custGeom>
              <a:avLst/>
              <a:gdLst/>
              <a:ahLst/>
              <a:cxnLst>
                <a:cxn ang="0">
                  <a:pos x="71" y="90"/>
                </a:cxn>
                <a:cxn ang="0">
                  <a:pos x="71" y="60"/>
                </a:cxn>
                <a:cxn ang="0">
                  <a:pos x="71" y="36"/>
                </a:cxn>
                <a:cxn ang="0">
                  <a:pos x="60" y="12"/>
                </a:cxn>
                <a:cxn ang="0">
                  <a:pos x="36" y="0"/>
                </a:cxn>
                <a:cxn ang="0">
                  <a:pos x="12" y="12"/>
                </a:cxn>
                <a:cxn ang="0">
                  <a:pos x="0" y="36"/>
                </a:cxn>
                <a:cxn ang="0">
                  <a:pos x="6" y="60"/>
                </a:cxn>
                <a:cxn ang="0">
                  <a:pos x="30" y="78"/>
                </a:cxn>
                <a:cxn ang="0">
                  <a:pos x="54" y="90"/>
                </a:cxn>
                <a:cxn ang="0">
                  <a:pos x="71" y="90"/>
                </a:cxn>
                <a:cxn ang="0">
                  <a:pos x="71" y="90"/>
                </a:cxn>
                <a:cxn ang="0">
                  <a:pos x="24" y="18"/>
                </a:cxn>
                <a:cxn ang="0">
                  <a:pos x="42" y="18"/>
                </a:cxn>
                <a:cxn ang="0">
                  <a:pos x="54" y="18"/>
                </a:cxn>
                <a:cxn ang="0">
                  <a:pos x="60" y="42"/>
                </a:cxn>
                <a:cxn ang="0">
                  <a:pos x="60" y="66"/>
                </a:cxn>
                <a:cxn ang="0">
                  <a:pos x="60" y="72"/>
                </a:cxn>
                <a:cxn ang="0">
                  <a:pos x="60" y="78"/>
                </a:cxn>
                <a:cxn ang="0">
                  <a:pos x="42" y="72"/>
                </a:cxn>
                <a:cxn ang="0">
                  <a:pos x="24" y="66"/>
                </a:cxn>
                <a:cxn ang="0">
                  <a:pos x="12" y="48"/>
                </a:cxn>
                <a:cxn ang="0">
                  <a:pos x="12" y="30"/>
                </a:cxn>
                <a:cxn ang="0">
                  <a:pos x="24" y="18"/>
                </a:cxn>
                <a:cxn ang="0">
                  <a:pos x="24" y="18"/>
                </a:cxn>
              </a:cxnLst>
              <a:rect l="0" t="0" r="r" b="b"/>
              <a:pathLst>
                <a:path w="71" h="90">
                  <a:moveTo>
                    <a:pt x="71" y="90"/>
                  </a:moveTo>
                  <a:lnTo>
                    <a:pt x="71" y="60"/>
                  </a:lnTo>
                  <a:lnTo>
                    <a:pt x="71" y="36"/>
                  </a:lnTo>
                  <a:lnTo>
                    <a:pt x="60" y="12"/>
                  </a:lnTo>
                  <a:lnTo>
                    <a:pt x="36" y="0"/>
                  </a:lnTo>
                  <a:lnTo>
                    <a:pt x="12" y="12"/>
                  </a:lnTo>
                  <a:lnTo>
                    <a:pt x="0" y="36"/>
                  </a:lnTo>
                  <a:lnTo>
                    <a:pt x="6" y="60"/>
                  </a:lnTo>
                  <a:lnTo>
                    <a:pt x="30" y="78"/>
                  </a:lnTo>
                  <a:lnTo>
                    <a:pt x="54" y="90"/>
                  </a:lnTo>
                  <a:lnTo>
                    <a:pt x="71" y="90"/>
                  </a:lnTo>
                  <a:lnTo>
                    <a:pt x="71" y="90"/>
                  </a:lnTo>
                  <a:close/>
                  <a:moveTo>
                    <a:pt x="24" y="18"/>
                  </a:moveTo>
                  <a:lnTo>
                    <a:pt x="42" y="18"/>
                  </a:lnTo>
                  <a:lnTo>
                    <a:pt x="54" y="18"/>
                  </a:lnTo>
                  <a:lnTo>
                    <a:pt x="60" y="42"/>
                  </a:lnTo>
                  <a:lnTo>
                    <a:pt x="60" y="66"/>
                  </a:lnTo>
                  <a:lnTo>
                    <a:pt x="60" y="72"/>
                  </a:lnTo>
                  <a:lnTo>
                    <a:pt x="60" y="78"/>
                  </a:lnTo>
                  <a:lnTo>
                    <a:pt x="42" y="72"/>
                  </a:lnTo>
                  <a:lnTo>
                    <a:pt x="24" y="66"/>
                  </a:lnTo>
                  <a:lnTo>
                    <a:pt x="12" y="48"/>
                  </a:lnTo>
                  <a:lnTo>
                    <a:pt x="12" y="30"/>
                  </a:lnTo>
                  <a:lnTo>
                    <a:pt x="24" y="18"/>
                  </a:lnTo>
                  <a:lnTo>
                    <a:pt x="24"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3" name="Oval 27"/>
            <p:cNvSpPr>
              <a:spLocks noChangeArrowheads="1"/>
            </p:cNvSpPr>
            <p:nvPr userDrawn="1"/>
          </p:nvSpPr>
          <p:spPr bwMode="ltGray">
            <a:xfrm>
              <a:off x="2444" y="3838"/>
              <a:ext cx="1380" cy="389"/>
            </a:xfrm>
            <a:prstGeom prst="ellipse">
              <a:avLst/>
            </a:prstGeom>
            <a:gradFill rotWithShape="0">
              <a:gsLst>
                <a:gs pos="0">
                  <a:schemeClr val="bg2">
                    <a:gamma/>
                    <a:tint val="81961"/>
                    <a:invGamma/>
                  </a:schemeClr>
                </a:gs>
                <a:gs pos="100000">
                  <a:schemeClr val="bg2"/>
                </a:gs>
              </a:gsLst>
              <a:lin ang="27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44" name="Oval 28"/>
            <p:cNvSpPr>
              <a:spLocks noChangeArrowheads="1"/>
            </p:cNvSpPr>
            <p:nvPr userDrawn="1"/>
          </p:nvSpPr>
          <p:spPr bwMode="ltGray">
            <a:xfrm>
              <a:off x="2394" y="3834"/>
              <a:ext cx="1502" cy="288"/>
            </a:xfrm>
            <a:prstGeom prst="ellipse">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45" name="Oval 29"/>
            <p:cNvSpPr>
              <a:spLocks noChangeArrowheads="1"/>
            </p:cNvSpPr>
            <p:nvPr userDrawn="1"/>
          </p:nvSpPr>
          <p:spPr bwMode="ltGray">
            <a:xfrm>
              <a:off x="2441" y="3860"/>
              <a:ext cx="1425" cy="220"/>
            </a:xfrm>
            <a:prstGeom prst="ellipse">
              <a:avLst/>
            </a:prstGeom>
            <a:gradFill rotWithShape="0">
              <a:gsLst>
                <a:gs pos="0">
                  <a:schemeClr val="bg2"/>
                </a:gs>
                <a:gs pos="100000">
                  <a:schemeClr val="bg2">
                    <a:gamma/>
                    <a:tint val="81961"/>
                    <a:invGamma/>
                  </a:schemeClr>
                </a:gs>
              </a:gsLst>
              <a:lin ang="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46" name="Freeform 30"/>
            <p:cNvSpPr>
              <a:spLocks noEditPoints="1"/>
            </p:cNvSpPr>
            <p:nvPr userDrawn="1"/>
          </p:nvSpPr>
          <p:spPr bwMode="ltGray">
            <a:xfrm>
              <a:off x="3743" y="3788"/>
              <a:ext cx="90" cy="96"/>
            </a:xfrm>
            <a:custGeom>
              <a:avLst/>
              <a:gdLst/>
              <a:ahLst/>
              <a:cxnLst>
                <a:cxn ang="0">
                  <a:pos x="66" y="96"/>
                </a:cxn>
                <a:cxn ang="0">
                  <a:pos x="78" y="66"/>
                </a:cxn>
                <a:cxn ang="0">
                  <a:pos x="90" y="42"/>
                </a:cxn>
                <a:cxn ang="0">
                  <a:pos x="78" y="18"/>
                </a:cxn>
                <a:cxn ang="0">
                  <a:pos x="60" y="0"/>
                </a:cxn>
                <a:cxn ang="0">
                  <a:pos x="30" y="6"/>
                </a:cxn>
                <a:cxn ang="0">
                  <a:pos x="18" y="18"/>
                </a:cxn>
                <a:cxn ang="0">
                  <a:pos x="6" y="30"/>
                </a:cxn>
                <a:cxn ang="0">
                  <a:pos x="0" y="42"/>
                </a:cxn>
                <a:cxn ang="0">
                  <a:pos x="6" y="60"/>
                </a:cxn>
                <a:cxn ang="0">
                  <a:pos x="24" y="78"/>
                </a:cxn>
                <a:cxn ang="0">
                  <a:pos x="48" y="90"/>
                </a:cxn>
                <a:cxn ang="0">
                  <a:pos x="66" y="96"/>
                </a:cxn>
                <a:cxn ang="0">
                  <a:pos x="66" y="96"/>
                </a:cxn>
                <a:cxn ang="0">
                  <a:pos x="42" y="18"/>
                </a:cxn>
                <a:cxn ang="0">
                  <a:pos x="60" y="18"/>
                </a:cxn>
                <a:cxn ang="0">
                  <a:pos x="72" y="24"/>
                </a:cxn>
                <a:cxn ang="0">
                  <a:pos x="72" y="36"/>
                </a:cxn>
                <a:cxn ang="0">
                  <a:pos x="72" y="48"/>
                </a:cxn>
                <a:cxn ang="0">
                  <a:pos x="66" y="72"/>
                </a:cxn>
                <a:cxn ang="0">
                  <a:pos x="60" y="78"/>
                </a:cxn>
                <a:cxn ang="0">
                  <a:pos x="60" y="84"/>
                </a:cxn>
                <a:cxn ang="0">
                  <a:pos x="42" y="72"/>
                </a:cxn>
                <a:cxn ang="0">
                  <a:pos x="30" y="66"/>
                </a:cxn>
                <a:cxn ang="0">
                  <a:pos x="18" y="42"/>
                </a:cxn>
                <a:cxn ang="0">
                  <a:pos x="24" y="30"/>
                </a:cxn>
                <a:cxn ang="0">
                  <a:pos x="42" y="18"/>
                </a:cxn>
                <a:cxn ang="0">
                  <a:pos x="42" y="18"/>
                </a:cxn>
              </a:cxnLst>
              <a:rect l="0" t="0" r="r" b="b"/>
              <a:pathLst>
                <a:path w="90" h="96">
                  <a:moveTo>
                    <a:pt x="66" y="96"/>
                  </a:moveTo>
                  <a:lnTo>
                    <a:pt x="78" y="66"/>
                  </a:lnTo>
                  <a:lnTo>
                    <a:pt x="90" y="42"/>
                  </a:lnTo>
                  <a:lnTo>
                    <a:pt x="78" y="18"/>
                  </a:lnTo>
                  <a:lnTo>
                    <a:pt x="60" y="0"/>
                  </a:lnTo>
                  <a:lnTo>
                    <a:pt x="30" y="6"/>
                  </a:lnTo>
                  <a:lnTo>
                    <a:pt x="18" y="18"/>
                  </a:lnTo>
                  <a:lnTo>
                    <a:pt x="6" y="30"/>
                  </a:lnTo>
                  <a:lnTo>
                    <a:pt x="0" y="42"/>
                  </a:lnTo>
                  <a:lnTo>
                    <a:pt x="6" y="60"/>
                  </a:lnTo>
                  <a:lnTo>
                    <a:pt x="24" y="78"/>
                  </a:lnTo>
                  <a:lnTo>
                    <a:pt x="48" y="90"/>
                  </a:lnTo>
                  <a:lnTo>
                    <a:pt x="66" y="96"/>
                  </a:lnTo>
                  <a:lnTo>
                    <a:pt x="66" y="96"/>
                  </a:lnTo>
                  <a:close/>
                  <a:moveTo>
                    <a:pt x="42" y="18"/>
                  </a:moveTo>
                  <a:lnTo>
                    <a:pt x="60" y="18"/>
                  </a:lnTo>
                  <a:lnTo>
                    <a:pt x="72" y="24"/>
                  </a:lnTo>
                  <a:lnTo>
                    <a:pt x="72" y="36"/>
                  </a:lnTo>
                  <a:lnTo>
                    <a:pt x="72" y="48"/>
                  </a:lnTo>
                  <a:lnTo>
                    <a:pt x="66" y="72"/>
                  </a:lnTo>
                  <a:lnTo>
                    <a:pt x="60" y="78"/>
                  </a:lnTo>
                  <a:lnTo>
                    <a:pt x="60" y="84"/>
                  </a:lnTo>
                  <a:lnTo>
                    <a:pt x="42" y="72"/>
                  </a:lnTo>
                  <a:lnTo>
                    <a:pt x="30" y="66"/>
                  </a:lnTo>
                  <a:lnTo>
                    <a:pt x="18" y="42"/>
                  </a:lnTo>
                  <a:lnTo>
                    <a:pt x="24" y="30"/>
                  </a:lnTo>
                  <a:lnTo>
                    <a:pt x="42" y="18"/>
                  </a:lnTo>
                  <a:lnTo>
                    <a:pt x="42" y="18"/>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7" name="Freeform 31"/>
            <p:cNvSpPr>
              <a:spLocks noEditPoints="1"/>
            </p:cNvSpPr>
            <p:nvPr userDrawn="1"/>
          </p:nvSpPr>
          <p:spPr bwMode="ltGray">
            <a:xfrm>
              <a:off x="5422" y="3603"/>
              <a:ext cx="72" cy="108"/>
            </a:xfrm>
            <a:custGeom>
              <a:avLst/>
              <a:gdLst/>
              <a:ahLst/>
              <a:cxnLst>
                <a:cxn ang="0">
                  <a:pos x="0" y="90"/>
                </a:cxn>
                <a:cxn ang="0">
                  <a:pos x="12" y="102"/>
                </a:cxn>
                <a:cxn ang="0">
                  <a:pos x="24" y="108"/>
                </a:cxn>
                <a:cxn ang="0">
                  <a:pos x="48" y="108"/>
                </a:cxn>
                <a:cxn ang="0">
                  <a:pos x="66" y="96"/>
                </a:cxn>
                <a:cxn ang="0">
                  <a:pos x="72" y="66"/>
                </a:cxn>
                <a:cxn ang="0">
                  <a:pos x="66" y="42"/>
                </a:cxn>
                <a:cxn ang="0">
                  <a:pos x="60" y="18"/>
                </a:cxn>
                <a:cxn ang="0">
                  <a:pos x="48" y="6"/>
                </a:cxn>
                <a:cxn ang="0">
                  <a:pos x="42" y="0"/>
                </a:cxn>
                <a:cxn ang="0">
                  <a:pos x="42" y="0"/>
                </a:cxn>
                <a:cxn ang="0">
                  <a:pos x="36" y="0"/>
                </a:cxn>
                <a:cxn ang="0">
                  <a:pos x="18" y="24"/>
                </a:cxn>
                <a:cxn ang="0">
                  <a:pos x="6" y="48"/>
                </a:cxn>
                <a:cxn ang="0">
                  <a:pos x="0" y="66"/>
                </a:cxn>
                <a:cxn ang="0">
                  <a:pos x="0" y="90"/>
                </a:cxn>
                <a:cxn ang="0">
                  <a:pos x="0" y="90"/>
                </a:cxn>
                <a:cxn ang="0">
                  <a:pos x="12" y="66"/>
                </a:cxn>
                <a:cxn ang="0">
                  <a:pos x="18" y="48"/>
                </a:cxn>
                <a:cxn ang="0">
                  <a:pos x="24" y="36"/>
                </a:cxn>
                <a:cxn ang="0">
                  <a:pos x="30" y="24"/>
                </a:cxn>
                <a:cxn ang="0">
                  <a:pos x="36" y="18"/>
                </a:cxn>
                <a:cxn ang="0">
                  <a:pos x="54" y="30"/>
                </a:cxn>
                <a:cxn ang="0">
                  <a:pos x="60" y="48"/>
                </a:cxn>
                <a:cxn ang="0">
                  <a:pos x="66" y="72"/>
                </a:cxn>
                <a:cxn ang="0">
                  <a:pos x="66" y="84"/>
                </a:cxn>
                <a:cxn ang="0">
                  <a:pos x="54" y="96"/>
                </a:cxn>
                <a:cxn ang="0">
                  <a:pos x="30" y="102"/>
                </a:cxn>
                <a:cxn ang="0">
                  <a:pos x="24" y="96"/>
                </a:cxn>
                <a:cxn ang="0">
                  <a:pos x="12" y="90"/>
                </a:cxn>
                <a:cxn ang="0">
                  <a:pos x="12" y="78"/>
                </a:cxn>
                <a:cxn ang="0">
                  <a:pos x="12" y="66"/>
                </a:cxn>
                <a:cxn ang="0">
                  <a:pos x="12" y="66"/>
                </a:cxn>
              </a:cxnLst>
              <a:rect l="0" t="0" r="r" b="b"/>
              <a:pathLst>
                <a:path w="72" h="108">
                  <a:moveTo>
                    <a:pt x="0" y="90"/>
                  </a:moveTo>
                  <a:lnTo>
                    <a:pt x="12" y="102"/>
                  </a:lnTo>
                  <a:lnTo>
                    <a:pt x="24" y="108"/>
                  </a:lnTo>
                  <a:lnTo>
                    <a:pt x="48" y="108"/>
                  </a:lnTo>
                  <a:lnTo>
                    <a:pt x="66" y="96"/>
                  </a:lnTo>
                  <a:lnTo>
                    <a:pt x="72" y="66"/>
                  </a:lnTo>
                  <a:lnTo>
                    <a:pt x="66" y="42"/>
                  </a:lnTo>
                  <a:lnTo>
                    <a:pt x="60" y="18"/>
                  </a:lnTo>
                  <a:lnTo>
                    <a:pt x="48" y="6"/>
                  </a:lnTo>
                  <a:lnTo>
                    <a:pt x="42" y="0"/>
                  </a:lnTo>
                  <a:lnTo>
                    <a:pt x="42" y="0"/>
                  </a:lnTo>
                  <a:lnTo>
                    <a:pt x="36" y="0"/>
                  </a:lnTo>
                  <a:lnTo>
                    <a:pt x="18" y="24"/>
                  </a:lnTo>
                  <a:lnTo>
                    <a:pt x="6" y="48"/>
                  </a:lnTo>
                  <a:lnTo>
                    <a:pt x="0" y="66"/>
                  </a:lnTo>
                  <a:lnTo>
                    <a:pt x="0" y="90"/>
                  </a:lnTo>
                  <a:lnTo>
                    <a:pt x="0" y="90"/>
                  </a:lnTo>
                  <a:close/>
                  <a:moveTo>
                    <a:pt x="12" y="66"/>
                  </a:moveTo>
                  <a:lnTo>
                    <a:pt x="18" y="48"/>
                  </a:lnTo>
                  <a:lnTo>
                    <a:pt x="24" y="36"/>
                  </a:lnTo>
                  <a:lnTo>
                    <a:pt x="30" y="24"/>
                  </a:lnTo>
                  <a:lnTo>
                    <a:pt x="36" y="18"/>
                  </a:lnTo>
                  <a:lnTo>
                    <a:pt x="54" y="30"/>
                  </a:lnTo>
                  <a:lnTo>
                    <a:pt x="60" y="48"/>
                  </a:lnTo>
                  <a:lnTo>
                    <a:pt x="66" y="72"/>
                  </a:lnTo>
                  <a:lnTo>
                    <a:pt x="66" y="84"/>
                  </a:lnTo>
                  <a:lnTo>
                    <a:pt x="54" y="96"/>
                  </a:lnTo>
                  <a:lnTo>
                    <a:pt x="30" y="102"/>
                  </a:lnTo>
                  <a:lnTo>
                    <a:pt x="24" y="96"/>
                  </a:lnTo>
                  <a:lnTo>
                    <a:pt x="12" y="90"/>
                  </a:lnTo>
                  <a:lnTo>
                    <a:pt x="12" y="78"/>
                  </a:lnTo>
                  <a:lnTo>
                    <a:pt x="12" y="66"/>
                  </a:lnTo>
                  <a:lnTo>
                    <a:pt x="12" y="66"/>
                  </a:lnTo>
                  <a:close/>
                </a:path>
              </a:pathLst>
            </a:custGeom>
            <a:gradFill rotWithShape="0">
              <a:gsLst>
                <a:gs pos="0">
                  <a:schemeClr val="bg2"/>
                </a:gs>
                <a:gs pos="100000">
                  <a:schemeClr val="bg2">
                    <a:gamma/>
                    <a:tint val="81961"/>
                    <a:invGamma/>
                  </a:schemeClr>
                </a:gs>
              </a:gsLst>
              <a:lin ang="54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48" name="Rectangle 32"/>
            <p:cNvSpPr>
              <a:spLocks noChangeArrowheads="1"/>
            </p:cNvSpPr>
            <p:nvPr userDrawn="1"/>
          </p:nvSpPr>
          <p:spPr bwMode="ltGray">
            <a:xfrm>
              <a:off x="4238" y="1773"/>
              <a:ext cx="173" cy="2539"/>
            </a:xfrm>
            <a:prstGeom prst="rect">
              <a:avLst/>
            </a:prstGeom>
            <a:gradFill rotWithShape="0">
              <a:gsLst>
                <a:gs pos="0">
                  <a:schemeClr val="bg2">
                    <a:gamma/>
                    <a:tint val="81961"/>
                    <a:invGamma/>
                  </a:schemeClr>
                </a:gs>
                <a:gs pos="100000">
                  <a:schemeClr val="bg2"/>
                </a:gs>
              </a:gsLst>
              <a:lin ang="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49" name="Rectangle 33"/>
            <p:cNvSpPr>
              <a:spLocks noChangeArrowheads="1"/>
            </p:cNvSpPr>
            <p:nvPr userDrawn="1"/>
          </p:nvSpPr>
          <p:spPr bwMode="ltGray">
            <a:xfrm>
              <a:off x="4288" y="1545"/>
              <a:ext cx="76" cy="240"/>
            </a:xfrm>
            <a:prstGeom prst="rect">
              <a:avLst/>
            </a:prstGeom>
            <a:gradFill rotWithShape="0">
              <a:gsLst>
                <a:gs pos="0">
                  <a:schemeClr val="bg2"/>
                </a:gs>
                <a:gs pos="100000">
                  <a:schemeClr val="bg2">
                    <a:gamma/>
                    <a:tint val="81961"/>
                    <a:invGamma/>
                  </a:schemeClr>
                </a:gs>
              </a:gsLst>
              <a:lin ang="5400000" scaled="1"/>
            </a:gradFill>
            <a:ln w="9525">
              <a:noFill/>
              <a:miter lim="800000"/>
              <a:headEnd/>
              <a:tailEnd/>
            </a:ln>
            <a:effectLst/>
          </p:spPr>
          <p:txBody>
            <a:bodyPr/>
            <a:lstStyle/>
            <a:p>
              <a:pPr>
                <a:defRPr/>
              </a:pPr>
              <a:endParaRPr lang="en-US" sz="1800">
                <a:solidFill>
                  <a:srgbClr val="FFFFFF"/>
                </a:solidFill>
                <a:latin typeface="Tahoma" pitchFamily="-112" charset="-52"/>
              </a:endParaRPr>
            </a:p>
          </p:txBody>
        </p:sp>
        <p:sp>
          <p:nvSpPr>
            <p:cNvPr id="9250" name="AutoShape 34"/>
            <p:cNvSpPr>
              <a:spLocks noChangeArrowheads="1"/>
            </p:cNvSpPr>
            <p:nvPr userDrawn="1"/>
          </p:nvSpPr>
          <p:spPr bwMode="ltGray">
            <a:xfrm>
              <a:off x="4220" y="1743"/>
              <a:ext cx="205" cy="52"/>
            </a:xfrm>
            <a:prstGeom prst="roundRect">
              <a:avLst>
                <a:gd name="adj" fmla="val 16667"/>
              </a:avLst>
            </a:prstGeom>
            <a:gradFill rotWithShape="0">
              <a:gsLst>
                <a:gs pos="0">
                  <a:schemeClr val="bg2"/>
                </a:gs>
                <a:gs pos="100000">
                  <a:schemeClr val="bg2">
                    <a:gamma/>
                    <a:tint val="81961"/>
                    <a:invGamma/>
                  </a:schemeClr>
                </a:gs>
              </a:gsLst>
              <a:lin ang="5400000" scaled="1"/>
            </a:gradFill>
            <a:ln w="9525">
              <a:noFill/>
              <a:round/>
              <a:headEnd/>
              <a:tailEnd/>
            </a:ln>
            <a:effectLst/>
          </p:spPr>
          <p:txBody>
            <a:bodyPr/>
            <a:lstStyle/>
            <a:p>
              <a:pPr>
                <a:defRPr/>
              </a:pPr>
              <a:endParaRPr lang="en-US" sz="1800">
                <a:solidFill>
                  <a:srgbClr val="FFFFFF"/>
                </a:solidFill>
                <a:latin typeface="Tahoma" pitchFamily="-112" charset="-52"/>
              </a:endParaRPr>
            </a:p>
          </p:txBody>
        </p:sp>
        <p:sp>
          <p:nvSpPr>
            <p:cNvPr id="9251" name="Freeform 35"/>
            <p:cNvSpPr>
              <a:spLocks/>
            </p:cNvSpPr>
            <p:nvPr userDrawn="1"/>
          </p:nvSpPr>
          <p:spPr bwMode="ltGray">
            <a:xfrm>
              <a:off x="4306" y="1529"/>
              <a:ext cx="252" cy="1576"/>
            </a:xfrm>
            <a:custGeom>
              <a:avLst/>
              <a:gdLst/>
              <a:ahLst/>
              <a:cxnLst>
                <a:cxn ang="0">
                  <a:pos x="252" y="1576"/>
                </a:cxn>
                <a:cxn ang="0">
                  <a:pos x="12" y="84"/>
                </a:cxn>
                <a:cxn ang="0">
                  <a:pos x="12" y="60"/>
                </a:cxn>
                <a:cxn ang="0">
                  <a:pos x="0" y="12"/>
                </a:cxn>
                <a:cxn ang="0">
                  <a:pos x="72" y="0"/>
                </a:cxn>
                <a:cxn ang="0">
                  <a:pos x="72" y="0"/>
                </a:cxn>
                <a:cxn ang="0">
                  <a:pos x="78" y="48"/>
                </a:cxn>
                <a:cxn ang="0">
                  <a:pos x="88" y="66"/>
                </a:cxn>
              </a:cxnLst>
              <a:rect l="0" t="0" r="r" b="b"/>
              <a:pathLst>
                <a:path w="252" h="1576">
                  <a:moveTo>
                    <a:pt x="252" y="1576"/>
                  </a:moveTo>
                  <a:lnTo>
                    <a:pt x="12" y="84"/>
                  </a:lnTo>
                  <a:lnTo>
                    <a:pt x="12" y="60"/>
                  </a:lnTo>
                  <a:lnTo>
                    <a:pt x="0" y="12"/>
                  </a:lnTo>
                  <a:lnTo>
                    <a:pt x="72" y="0"/>
                  </a:lnTo>
                  <a:lnTo>
                    <a:pt x="72" y="0"/>
                  </a:lnTo>
                  <a:lnTo>
                    <a:pt x="78" y="48"/>
                  </a:lnTo>
                  <a:lnTo>
                    <a:pt x="88" y="66"/>
                  </a:lnTo>
                </a:path>
              </a:pathLst>
            </a:custGeom>
            <a:gradFill rotWithShape="0">
              <a:gsLst>
                <a:gs pos="0">
                  <a:schemeClr val="bg2">
                    <a:gamma/>
                    <a:tint val="81961"/>
                    <a:invGamma/>
                  </a:schemeClr>
                </a:gs>
                <a:gs pos="100000">
                  <a:schemeClr val="bg2"/>
                </a:gs>
              </a:gsLst>
              <a:lin ang="2700000" scaled="1"/>
            </a:gradFill>
            <a:ln w="9525">
              <a:noFill/>
              <a:round/>
              <a:headEnd/>
              <a:tailEnd/>
            </a:ln>
          </p:spPr>
          <p:txBody>
            <a:bodyPr/>
            <a:lstStyle/>
            <a:p>
              <a:pPr>
                <a:defRPr/>
              </a:pPr>
              <a:endParaRPr lang="en-US" sz="1800">
                <a:solidFill>
                  <a:srgbClr val="FFFFFF"/>
                </a:solidFill>
                <a:latin typeface="Tahoma" pitchFamily="-112" charset="-52"/>
              </a:endParaRPr>
            </a:p>
          </p:txBody>
        </p:sp>
        <p:sp>
          <p:nvSpPr>
            <p:cNvPr id="9252" name="Freeform 36"/>
            <p:cNvSpPr>
              <a:spLocks/>
            </p:cNvSpPr>
            <p:nvPr userDrawn="1"/>
          </p:nvSpPr>
          <p:spPr bwMode="ltGray">
            <a:xfrm>
              <a:off x="4169" y="1421"/>
              <a:ext cx="317" cy="138"/>
            </a:xfrm>
            <a:custGeom>
              <a:avLst/>
              <a:gdLst/>
              <a:ahLst/>
              <a:cxnLst>
                <a:cxn ang="0">
                  <a:pos x="161" y="0"/>
                </a:cxn>
                <a:cxn ang="0">
                  <a:pos x="227" y="6"/>
                </a:cxn>
                <a:cxn ang="0">
                  <a:pos x="275" y="36"/>
                </a:cxn>
                <a:cxn ang="0">
                  <a:pos x="304" y="78"/>
                </a:cxn>
                <a:cxn ang="0">
                  <a:pos x="316" y="138"/>
                </a:cxn>
                <a:cxn ang="0">
                  <a:pos x="0" y="138"/>
                </a:cxn>
                <a:cxn ang="0">
                  <a:pos x="11" y="78"/>
                </a:cxn>
                <a:cxn ang="0">
                  <a:pos x="47" y="36"/>
                </a:cxn>
                <a:cxn ang="0">
                  <a:pos x="95" y="6"/>
                </a:cxn>
                <a:cxn ang="0">
                  <a:pos x="161" y="0"/>
                </a:cxn>
                <a:cxn ang="0">
                  <a:pos x="161" y="0"/>
                </a:cxn>
              </a:cxnLst>
              <a:rect l="0" t="0" r="r" b="b"/>
              <a:pathLst>
                <a:path w="316" h="138">
                  <a:moveTo>
                    <a:pt x="161" y="0"/>
                  </a:moveTo>
                  <a:lnTo>
                    <a:pt x="227" y="6"/>
                  </a:lnTo>
                  <a:lnTo>
                    <a:pt x="275" y="36"/>
                  </a:lnTo>
                  <a:lnTo>
                    <a:pt x="304" y="78"/>
                  </a:lnTo>
                  <a:lnTo>
                    <a:pt x="316" y="138"/>
                  </a:lnTo>
                  <a:lnTo>
                    <a:pt x="0" y="138"/>
                  </a:lnTo>
                  <a:lnTo>
                    <a:pt x="11" y="78"/>
                  </a:lnTo>
                  <a:lnTo>
                    <a:pt x="47" y="36"/>
                  </a:lnTo>
                  <a:lnTo>
                    <a:pt x="95" y="6"/>
                  </a:lnTo>
                  <a:lnTo>
                    <a:pt x="161" y="0"/>
                  </a:lnTo>
                  <a:lnTo>
                    <a:pt x="161" y="0"/>
                  </a:lnTo>
                  <a:close/>
                </a:path>
              </a:pathLst>
            </a:custGeom>
            <a:gradFill rotWithShape="0">
              <a:gsLst>
                <a:gs pos="0">
                  <a:schemeClr val="bg2">
                    <a:gamma/>
                    <a:tint val="81961"/>
                    <a:invGamma/>
                  </a:schemeClr>
                </a:gs>
                <a:gs pos="100000">
                  <a:schemeClr val="bg2"/>
                </a:gs>
              </a:gsLst>
              <a:lin ang="0" scaled="1"/>
            </a:gradFill>
            <a:ln w="9525">
              <a:noFill/>
              <a:round/>
              <a:headEnd/>
              <a:tailEnd/>
            </a:ln>
          </p:spPr>
          <p:txBody>
            <a:bodyPr/>
            <a:lstStyle/>
            <a:p>
              <a:pPr>
                <a:defRPr/>
              </a:pPr>
              <a:endParaRPr lang="en-US" sz="1800">
                <a:solidFill>
                  <a:srgbClr val="FFFFFF"/>
                </a:solidFill>
                <a:latin typeface="Tahoma" pitchFamily="-112" charset="-52"/>
              </a:endParaRPr>
            </a:p>
          </p:txBody>
        </p:sp>
      </p:grpSp>
      <p:sp>
        <p:nvSpPr>
          <p:cNvPr id="9253" name="Rectangle 37"/>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54" name="Rectangle 38"/>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55" name="Rectangle 39"/>
          <p:cNvSpPr>
            <a:spLocks noGrp="1" noChangeArrowheads="1"/>
          </p:cNvSpPr>
          <p:nvPr>
            <p:ph type="dt" sz="half" idx="2"/>
          </p:nvPr>
        </p:nvSpPr>
        <p:spPr bwMode="auto">
          <a:xfrm>
            <a:off x="457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ahoma" pitchFamily="-112" charset="-52"/>
                <a:ea typeface="+mn-ea"/>
                <a:cs typeface="+mn-cs"/>
              </a:defRPr>
            </a:lvl1pPr>
          </a:lstStyle>
          <a:p>
            <a:pPr>
              <a:defRPr/>
            </a:pPr>
            <a:endParaRPr lang="en-US">
              <a:solidFill>
                <a:srgbClr val="FFFFFF"/>
              </a:solidFill>
            </a:endParaRPr>
          </a:p>
        </p:txBody>
      </p:sp>
      <p:sp>
        <p:nvSpPr>
          <p:cNvPr id="9256" name="Rectangle 40"/>
          <p:cNvSpPr>
            <a:spLocks noGrp="1" noChangeArrowheads="1"/>
          </p:cNvSpPr>
          <p:nvPr>
            <p:ph type="ftr" sz="quarter" idx="3"/>
          </p:nvPr>
        </p:nvSpPr>
        <p:spPr bwMode="auto">
          <a:xfrm>
            <a:off x="3124200" y="6278563"/>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latin typeface="Tahoma" pitchFamily="-112" charset="-52"/>
                <a:ea typeface="+mn-ea"/>
                <a:cs typeface="+mn-cs"/>
              </a:defRPr>
            </a:lvl1pPr>
          </a:lstStyle>
          <a:p>
            <a:pPr>
              <a:defRPr/>
            </a:pPr>
            <a:endParaRPr lang="en-US">
              <a:solidFill>
                <a:srgbClr val="FFFFFF"/>
              </a:solidFill>
            </a:endParaRPr>
          </a:p>
        </p:txBody>
      </p:sp>
      <p:sp>
        <p:nvSpPr>
          <p:cNvPr id="9257" name="Rectangle 41"/>
          <p:cNvSpPr>
            <a:spLocks noGrp="1" noChangeArrowheads="1"/>
          </p:cNvSpPr>
          <p:nvPr>
            <p:ph type="sldNum" sz="quarter" idx="4"/>
          </p:nvPr>
        </p:nvSpPr>
        <p:spPr bwMode="auto">
          <a:xfrm>
            <a:off x="6553200" y="627856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5F4D98D0-7C3C-8145-BB7E-6628E84A5008}" type="slidenum">
              <a:rPr lang="en-US">
                <a:solidFill>
                  <a:srgbClr val="FFFFFF"/>
                </a:solidFill>
                <a:latin typeface="Tahoma" charset="0"/>
              </a:rPr>
              <a:pPr>
                <a:defRPr/>
              </a:pPr>
              <a:t>‹#›</a:t>
            </a:fld>
            <a:endParaRPr lang="en-US">
              <a:solidFill>
                <a:srgbClr val="FFFFFF"/>
              </a:solidFill>
              <a:latin typeface="Tahoma" charset="0"/>
            </a:endParaRPr>
          </a:p>
        </p:txBody>
      </p:sp>
    </p:spTree>
    <p:extLst>
      <p:ext uri="{BB962C8B-B14F-4D97-AF65-F5344CB8AC3E}">
        <p14:creationId xmlns:p14="http://schemas.microsoft.com/office/powerpoint/2010/main" val="926493163"/>
      </p:ext>
    </p:extLst>
  </p:cSld>
  <p:clrMap bg1="dk2" tx1="lt1" bg2="dk1" tx2="lt2" accent1="accent1" accent2="accent2" accent3="accent3" accent4="accent4" accent5="accent5" accent6="accent6" hlink="hlink" folHlink="folHlink"/>
  <p:sldLayoutIdLst>
    <p:sldLayoutId id="2147485730" r:id="rId1"/>
    <p:sldLayoutId id="2147485731" r:id="rId2"/>
    <p:sldLayoutId id="2147485732" r:id="rId3"/>
    <p:sldLayoutId id="2147485733" r:id="rId4"/>
    <p:sldLayoutId id="2147485734" r:id="rId5"/>
    <p:sldLayoutId id="2147485735" r:id="rId6"/>
    <p:sldLayoutId id="2147485736" r:id="rId7"/>
    <p:sldLayoutId id="2147485737" r:id="rId8"/>
    <p:sldLayoutId id="2147485738" r:id="rId9"/>
    <p:sldLayoutId id="2147485739" r:id="rId10"/>
    <p:sldLayoutId id="2147485740" r:id="rId11"/>
    <p:sldLayoutId id="2147485741"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0" charset="0"/>
          <a:ea typeface="ＭＳ Ｐゴシック" pitchFamily="-112" charset="-128"/>
          <a:cs typeface="ＭＳ Ｐゴシック" pitchFamily="-112"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0" charset="0"/>
        </a:defRPr>
      </a:lvl9pPr>
    </p:titleStyle>
    <p:bodyStyle>
      <a:lvl1pPr marL="342900" indent="-342900" algn="l" rtl="0" eaLnBrk="0" fontAlgn="base" hangingPunct="0">
        <a:spcBef>
          <a:spcPct val="20000"/>
        </a:spcBef>
        <a:spcAft>
          <a:spcPct val="0"/>
        </a:spcAft>
        <a:buClr>
          <a:schemeClr val="hlink"/>
        </a:buClr>
        <a:buSzPct val="65000"/>
        <a:buFont typeface="Wingdings" charset="0"/>
        <a:buChar char="n"/>
        <a:defRPr sz="3200">
          <a:solidFill>
            <a:schemeClr val="tx1"/>
          </a:solidFill>
          <a:effectLst>
            <a:outerShdw blurRad="38100" dist="38100" dir="2700000" algn="tl">
              <a:srgbClr val="000000"/>
            </a:outerShdw>
          </a:effectLst>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chemeClr val="tx1"/>
        </a:buClr>
        <a:buSzPct val="65000"/>
        <a:buFont typeface="Wingdings" charset="0"/>
        <a:buChar char="n"/>
        <a:defRPr sz="2800">
          <a:solidFill>
            <a:schemeClr val="tx1"/>
          </a:solidFill>
          <a:effectLst>
            <a:outerShdw blurRad="38100" dist="38100" dir="2700000" algn="tl">
              <a:srgbClr val="000000"/>
            </a:outerShdw>
          </a:effectLst>
          <a:latin typeface="+mn-lt"/>
          <a:ea typeface="ＭＳ Ｐゴシック" pitchFamily="-110" charset="-128"/>
        </a:defRPr>
      </a:lvl2pPr>
      <a:lvl3pPr marL="1143000" indent="-228600" algn="l" rtl="0" eaLnBrk="0" fontAlgn="base" hangingPunct="0">
        <a:spcBef>
          <a:spcPct val="20000"/>
        </a:spcBef>
        <a:spcAft>
          <a:spcPct val="0"/>
        </a:spcAft>
        <a:buClr>
          <a:schemeClr val="accent2"/>
        </a:buClr>
        <a:buSzPct val="65000"/>
        <a:buFont typeface="Wingdings" charset="0"/>
        <a:buChar char="n"/>
        <a:defRPr sz="2400">
          <a:solidFill>
            <a:schemeClr val="tx1"/>
          </a:solidFill>
          <a:effectLst>
            <a:outerShdw blurRad="38100" dist="38100" dir="2700000" algn="tl">
              <a:srgbClr val="000000"/>
            </a:outerShdw>
          </a:effectLst>
          <a:latin typeface="+mn-lt"/>
          <a:ea typeface="ＭＳ Ｐゴシック" pitchFamily="-110" charset="-128"/>
        </a:defRPr>
      </a:lvl3pPr>
      <a:lvl4pPr marL="1600200" indent="-228600" algn="l" rtl="0" eaLnBrk="0" fontAlgn="base" hangingPunct="0">
        <a:spcBef>
          <a:spcPct val="20000"/>
        </a:spcBef>
        <a:spcAft>
          <a:spcPct val="0"/>
        </a:spcAft>
        <a:buClr>
          <a:schemeClr val="tx1"/>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4pPr>
      <a:lvl5pPr marL="2057400" indent="-228600" algn="l" rtl="0" eaLnBrk="0" fontAlgn="base" hangingPunct="0">
        <a:spcBef>
          <a:spcPct val="20000"/>
        </a:spcBef>
        <a:spcAft>
          <a:spcPct val="0"/>
        </a:spcAft>
        <a:buClr>
          <a:schemeClr val="folHlink"/>
        </a:buClr>
        <a:buSzPct val="65000"/>
        <a:buFont typeface="Wingdings" charset="0"/>
        <a:buChar char="n"/>
        <a:defRPr sz="2000">
          <a:solidFill>
            <a:schemeClr val="tx1"/>
          </a:solidFill>
          <a:effectLst>
            <a:outerShdw blurRad="38100" dist="38100" dir="2700000" algn="tl">
              <a:srgbClr val="000000"/>
            </a:outerShdw>
          </a:effectLst>
          <a:latin typeface="+mn-lt"/>
          <a:ea typeface="ＭＳ Ｐゴシック" pitchFamily="-110" charset="-128"/>
        </a:defRPr>
      </a:lvl5pPr>
      <a:lvl6pPr marL="25146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6pPr>
      <a:lvl7pPr marL="29718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7pPr>
      <a:lvl8pPr marL="34290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8pPr>
      <a:lvl9pPr marL="3886200" indent="-228600" algn="l" rtl="0" fontAlgn="base">
        <a:spcBef>
          <a:spcPct val="20000"/>
        </a:spcBef>
        <a:spcAft>
          <a:spcPct val="0"/>
        </a:spcAft>
        <a:buClr>
          <a:schemeClr val="folHlink"/>
        </a:buClr>
        <a:buSzPct val="65000"/>
        <a:buFont typeface="Wingdings" pitchFamily="-110" charset="2"/>
        <a:buChar char="n"/>
        <a:defRPr sz="2000">
          <a:solidFill>
            <a:schemeClr val="tx1"/>
          </a:solidFill>
          <a:effectLst>
            <a:outerShdw blurRad="38100" dist="38100" dir="2700000" algn="tl">
              <a:srgbClr val="000000"/>
            </a:outerShdw>
          </a:effectLst>
          <a:latin typeface="+mn-lt"/>
          <a:ea typeface="ＭＳ Ｐゴシック" pitchFamily="-110"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6322" name="Rectangle 1"/>
          <p:cNvSpPr>
            <a:spLocks noGrp="1" noChangeArrowheads="1"/>
          </p:cNvSpPr>
          <p:nvPr>
            <p:ph type="title"/>
          </p:nvPr>
        </p:nvSpPr>
        <p:spPr bwMode="auto">
          <a:xfrm>
            <a:off x="685800" y="609600"/>
            <a:ext cx="7770813" cy="11414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ctr" anchorCtr="0" compatLnSpc="1">
            <a:prstTxWarp prst="textNoShape">
              <a:avLst/>
            </a:prstTxWarp>
          </a:bodyPr>
          <a:lstStyle/>
          <a:p>
            <a:pPr lvl="0"/>
            <a:r>
              <a:rPr lang="en-GB"/>
              <a:t>Click to edit the title text format</a:t>
            </a:r>
          </a:p>
        </p:txBody>
      </p:sp>
      <p:sp>
        <p:nvSpPr>
          <p:cNvPr id="56323" name="Rectangle 2"/>
          <p:cNvSpPr>
            <a:spLocks noGrp="1" noChangeArrowheads="1"/>
          </p:cNvSpPr>
          <p:nvPr>
            <p:ph type="body" idx="1"/>
          </p:nvPr>
        </p:nvSpPr>
        <p:spPr bwMode="auto">
          <a:xfrm>
            <a:off x="685800" y="1981200"/>
            <a:ext cx="7770813" cy="4113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vert="horz" wrap="square" lIns="90000" tIns="46800" rIns="90000" bIns="4680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37892" name="Text Box 3"/>
          <p:cNvSpPr txBox="1">
            <a:spLocks noChangeArrowheads="1"/>
          </p:cNvSpPr>
          <p:nvPr/>
        </p:nvSpPr>
        <p:spPr bwMode="auto">
          <a:xfrm>
            <a:off x="685800" y="6248400"/>
            <a:ext cx="19050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cs typeface="Geneva" charset="0"/>
            </a:endParaRPr>
          </a:p>
        </p:txBody>
      </p:sp>
      <p:sp>
        <p:nvSpPr>
          <p:cNvPr id="37893" name="Text Box 4"/>
          <p:cNvSpPr txBox="1">
            <a:spLocks noChangeArrowheads="1"/>
          </p:cNvSpPr>
          <p:nvPr/>
        </p:nvSpPr>
        <p:spPr bwMode="auto">
          <a:xfrm>
            <a:off x="3124200" y="6248400"/>
            <a:ext cx="2895600" cy="460375"/>
          </a:xfrm>
          <a:prstGeom prst="rect">
            <a:avLst/>
          </a:prstGeom>
          <a:noFill/>
          <a:ln>
            <a:noFill/>
          </a:ln>
        </p:spPr>
        <p:txBody>
          <a:bodyPr wrap="none" anchor="ctr"/>
          <a:lstStyle>
            <a:lvl1pPr>
              <a:defRPr sz="2400">
                <a:solidFill>
                  <a:schemeClr val="bg1"/>
                </a:solidFill>
                <a:latin typeface="Arial" charset="0"/>
                <a:ea typeface="ＭＳ Ｐゴシック" charset="0"/>
                <a:cs typeface="MS PGothic" charset="0"/>
              </a:defRPr>
            </a:lvl1pPr>
            <a:lvl2pPr marL="742950" indent="-285750">
              <a:defRPr sz="2400">
                <a:solidFill>
                  <a:schemeClr val="bg1"/>
                </a:solidFill>
                <a:latin typeface="Arial" charset="0"/>
                <a:ea typeface="MS PGothic" charset="0"/>
                <a:cs typeface="MS PGothic" charset="0"/>
              </a:defRPr>
            </a:lvl2pPr>
            <a:lvl3pPr marL="1143000" indent="-228600">
              <a:defRPr sz="2400">
                <a:solidFill>
                  <a:schemeClr val="bg1"/>
                </a:solidFill>
                <a:latin typeface="Arial" charset="0"/>
                <a:ea typeface="MS PGothic" charset="0"/>
                <a:cs typeface="MS PGothic" charset="0"/>
              </a:defRPr>
            </a:lvl3pPr>
            <a:lvl4pPr marL="1600200" indent="-228600">
              <a:defRPr sz="2400">
                <a:solidFill>
                  <a:schemeClr val="bg1"/>
                </a:solidFill>
                <a:latin typeface="Arial" charset="0"/>
                <a:ea typeface="MS PGothic" charset="0"/>
                <a:cs typeface="MS PGothic" charset="0"/>
              </a:defRPr>
            </a:lvl4pPr>
            <a:lvl5pPr marL="2057400" indent="-228600">
              <a:defRPr sz="2400">
                <a:solidFill>
                  <a:schemeClr val="bg1"/>
                </a:solidFill>
                <a:latin typeface="Arial" charset="0"/>
                <a:ea typeface="MS PGothic" charset="0"/>
                <a:cs typeface="MS PGothic" charset="0"/>
              </a:defRPr>
            </a:lvl5pPr>
            <a:lvl6pPr marL="25146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6pPr>
            <a:lvl7pPr marL="29718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7pPr>
            <a:lvl8pPr marL="34290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8pPr>
            <a:lvl9pPr marL="3886200" indent="-228600" defTabSz="449263" eaLnBrk="0" fontAlgn="base" hangingPunct="0">
              <a:spcBef>
                <a:spcPct val="0"/>
              </a:spcBef>
              <a:spcAft>
                <a:spcPct val="0"/>
              </a:spcAft>
              <a:defRPr sz="2400">
                <a:solidFill>
                  <a:schemeClr val="bg1"/>
                </a:solidFill>
                <a:latin typeface="Arial" charset="0"/>
                <a:ea typeface="MS PGothic" charset="0"/>
                <a:cs typeface="MS PGothic" charset="0"/>
              </a:defRPr>
            </a:lvl9pPr>
          </a:lstStyle>
          <a:p>
            <a:pPr defTabSz="449263" eaLnBrk="1" hangingPunct="1">
              <a:lnSpc>
                <a:spcPct val="93000"/>
              </a:lnSpc>
              <a:buClr>
                <a:srgbClr val="FFFFFF"/>
              </a:buClr>
              <a:buSzPct val="100000"/>
              <a:buFont typeface="Arial" charset="0"/>
              <a:buNone/>
              <a:defRPr/>
            </a:pPr>
            <a:endParaRPr lang="en-US">
              <a:solidFill>
                <a:srgbClr val="FFFFFF"/>
              </a:solidFill>
              <a:cs typeface="Geneva" charset="0"/>
            </a:endParaRPr>
          </a:p>
        </p:txBody>
      </p:sp>
      <p:sp>
        <p:nvSpPr>
          <p:cNvPr id="4101" name="Rectangle 5"/>
          <p:cNvSpPr>
            <a:spLocks noGrp="1" noChangeArrowheads="1"/>
          </p:cNvSpPr>
          <p:nvPr>
            <p:ph type="sldNum"/>
          </p:nvPr>
        </p:nvSpPr>
        <p:spPr bwMode="auto">
          <a:xfrm>
            <a:off x="6553200" y="6248400"/>
            <a:ext cx="1903413" cy="455613"/>
          </a:xfrm>
          <a:prstGeom prst="rect">
            <a:avLst/>
          </a:prstGeom>
          <a:noFill/>
          <a:ln w="9525">
            <a:noFill/>
            <a:round/>
            <a:headEnd/>
            <a:tailEnd/>
          </a:ln>
          <a:effectLst/>
        </p:spPr>
        <p:txBody>
          <a:bodyPr vert="horz" wrap="square" lIns="90000" tIns="46800" rIns="90000" bIns="46800" numCol="1" anchor="t" anchorCtr="0" compatLnSpc="1">
            <a:prstTxWarp prst="textNoShape">
              <a:avLst/>
            </a:prstTxWarp>
          </a:bodyPr>
          <a:lstStyle>
            <a:lvl1pPr algn="r" defTabSz="449263" eaLnBrk="1" hangingPunct="1">
              <a:buClr>
                <a:srgbClr val="000000"/>
              </a:buClr>
              <a:buSzPct val="100000"/>
              <a:buFont typeface="Times New Roman" charset="0"/>
              <a:buNone/>
              <a:defRPr sz="1400">
                <a:solidFill>
                  <a:srgbClr val="000000"/>
                </a:solidFill>
                <a:latin typeface="Times New Roman" charset="0"/>
                <a:cs typeface="Geneva" charset="0"/>
              </a:defRPr>
            </a:lvl1pPr>
          </a:lstStyle>
          <a:p>
            <a:pPr>
              <a:defRPr/>
            </a:pPr>
            <a:fld id="{918302FF-6983-AF40-A33B-E842BFD89301}" type="slidenum">
              <a:rPr lang="en-GB"/>
              <a:pPr>
                <a:defRPr/>
              </a:pPr>
              <a:t>‹#›</a:t>
            </a:fld>
            <a:endParaRPr lang="en-GB"/>
          </a:p>
        </p:txBody>
      </p:sp>
    </p:spTree>
    <p:extLst>
      <p:ext uri="{BB962C8B-B14F-4D97-AF65-F5344CB8AC3E}">
        <p14:creationId xmlns:p14="http://schemas.microsoft.com/office/powerpoint/2010/main" val="3730840187"/>
      </p:ext>
    </p:extLst>
  </p:cSld>
  <p:clrMap bg1="lt1" tx1="dk1" bg2="lt2" tx2="dk2" accent1="accent1" accent2="accent2" accent3="accent3" accent4="accent4" accent5="accent5" accent6="accent6" hlink="hlink" folHlink="folHlink"/>
  <p:sldLayoutIdLst>
    <p:sldLayoutId id="2147485743" r:id="rId1"/>
    <p:sldLayoutId id="2147485744" r:id="rId2"/>
    <p:sldLayoutId id="2147485745" r:id="rId3"/>
    <p:sldLayoutId id="2147485746" r:id="rId4"/>
    <p:sldLayoutId id="2147485747" r:id="rId5"/>
    <p:sldLayoutId id="2147485748" r:id="rId6"/>
    <p:sldLayoutId id="2147485749" r:id="rId7"/>
    <p:sldLayoutId id="2147485750" r:id="rId8"/>
    <p:sldLayoutId id="2147485751" r:id="rId9"/>
    <p:sldLayoutId id="2147485752" r:id="rId10"/>
    <p:sldLayoutId id="2147485753" r:id="rId11"/>
  </p:sldLayoutIdLst>
  <p:txStyles>
    <p:title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MS PGothic" panose="020B0600070205080204"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p:titleStyle>
    <p:bodyStyle>
      <a:lvl1pPr marL="341313" indent="-341313" algn="l" defTabSz="449263" rtl="0" eaLnBrk="0" fontAlgn="base" hangingPunct="0">
        <a:lnSpc>
          <a:spcPct val="95000"/>
        </a:lnSpc>
        <a:spcBef>
          <a:spcPts val="800"/>
        </a:spcBef>
        <a:spcAft>
          <a:spcPct val="0"/>
        </a:spcAft>
        <a:buClr>
          <a:srgbClr val="000000"/>
        </a:buClr>
        <a:buSzPct val="100000"/>
        <a:buFont typeface="Times New Roman" charset="0"/>
        <a:buChar char="•"/>
        <a:defRPr sz="3200">
          <a:solidFill>
            <a:srgbClr val="FFFFFF"/>
          </a:solidFill>
          <a:latin typeface="Arial"/>
          <a:ea typeface="MS PGothic" panose="020B0600070205080204" pitchFamily="34" charset="-128"/>
          <a:cs typeface="Arial"/>
        </a:defRPr>
      </a:lvl1pPr>
      <a:lvl2pPr marL="741363" indent="-284163" algn="l" defTabSz="449263" rtl="0" eaLnBrk="0" fontAlgn="base" hangingPunct="0">
        <a:lnSpc>
          <a:spcPct val="95000"/>
        </a:lnSpc>
        <a:spcBef>
          <a:spcPts val="700"/>
        </a:spcBef>
        <a:spcAft>
          <a:spcPct val="0"/>
        </a:spcAft>
        <a:buClr>
          <a:srgbClr val="000000"/>
        </a:buClr>
        <a:buSzPct val="100000"/>
        <a:buFont typeface="Times New Roman" charset="0"/>
        <a:buChar char="–"/>
        <a:defRPr sz="2800">
          <a:solidFill>
            <a:srgbClr val="FFFFFF"/>
          </a:solidFill>
          <a:latin typeface="Arial"/>
          <a:ea typeface="+mn-ea"/>
          <a:cs typeface="Arial"/>
        </a:defRPr>
      </a:lvl2pPr>
      <a:lvl3pPr marL="1143000" indent="-228600" algn="l" defTabSz="449263" rtl="0" eaLnBrk="0" fontAlgn="base" hangingPunct="0">
        <a:lnSpc>
          <a:spcPct val="95000"/>
        </a:lnSpc>
        <a:spcBef>
          <a:spcPts val="600"/>
        </a:spcBef>
        <a:spcAft>
          <a:spcPct val="0"/>
        </a:spcAft>
        <a:buClr>
          <a:srgbClr val="000000"/>
        </a:buClr>
        <a:buSzPct val="100000"/>
        <a:buFont typeface="Times New Roman" charset="0"/>
        <a:buChar char="•"/>
        <a:defRPr sz="2400">
          <a:solidFill>
            <a:srgbClr val="FFFFFF"/>
          </a:solidFill>
          <a:latin typeface="Arial"/>
          <a:ea typeface="+mn-ea"/>
          <a:cs typeface="Arial"/>
        </a:defRPr>
      </a:lvl3pPr>
      <a:lvl4pPr marL="16002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4pPr>
      <a:lvl5pPr marL="2057400" indent="-228600" algn="l" defTabSz="449263" rtl="0" eaLnBrk="0" fontAlgn="base" hangingPunct="0">
        <a:lnSpc>
          <a:spcPct val="95000"/>
        </a:lnSpc>
        <a:spcBef>
          <a:spcPts val="500"/>
        </a:spcBef>
        <a:spcAft>
          <a:spcPct val="0"/>
        </a:spcAft>
        <a:buClr>
          <a:srgbClr val="000000"/>
        </a:buClr>
        <a:buSzPct val="100000"/>
        <a:buFont typeface="Times New Roman" charset="0"/>
        <a:buChar char="»"/>
        <a:defRPr sz="2000">
          <a:solidFill>
            <a:srgbClr val="FFFFFF"/>
          </a:solidFill>
          <a:latin typeface="Arial"/>
          <a:ea typeface="+mn-ea"/>
          <a:cs typeface="Arial"/>
        </a:defRPr>
      </a:lvl5pPr>
      <a:lvl6pPr marL="25146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6pPr>
      <a:lvl7pPr marL="29718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7pPr>
      <a:lvl8pPr marL="34290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8pPr>
      <a:lvl9pPr marL="3886200" indent="-228600" algn="l" defTabSz="449263" rtl="0" eaLnBrk="0" fontAlgn="base" hangingPunct="0">
        <a:lnSpc>
          <a:spcPct val="95000"/>
        </a:lnSpc>
        <a:spcBef>
          <a:spcPts val="500"/>
        </a:spcBef>
        <a:spcAft>
          <a:spcPct val="0"/>
        </a:spcAft>
        <a:buClr>
          <a:srgbClr val="000000"/>
        </a:buClr>
        <a:buSzPct val="100000"/>
        <a:buFont typeface="Times New Roman" pitchFamily="16" charset="0"/>
        <a:buChar char="»"/>
        <a:defRPr sz="2000">
          <a:solidFill>
            <a:srgbClr val="000000"/>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78.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9.xml"/><Relationship Id="rId1" Type="http://schemas.openxmlformats.org/officeDocument/2006/relationships/slideLayout" Target="../slideLayouts/slideLayout7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8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8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5.xml"/><Relationship Id="rId1" Type="http://schemas.openxmlformats.org/officeDocument/2006/relationships/slideLayout" Target="../slideLayouts/slideLayout53.x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17.xml"/><Relationship Id="rId1" Type="http://schemas.openxmlformats.org/officeDocument/2006/relationships/slideLayout" Target="../slideLayouts/slideLayout88.xml"/><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8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6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06.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12.xml"/></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13.xml"/><Relationship Id="rId4" Type="http://schemas.openxmlformats.org/officeDocument/2006/relationships/image" Target="../media/image16.gif"/></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62.xml"/></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5.xml"/><Relationship Id="rId1" Type="http://schemas.openxmlformats.org/officeDocument/2006/relationships/slideLayout" Target="../slideLayouts/slideLayout1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5.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ctrTitle"/>
          </p:nvPr>
        </p:nvSpPr>
        <p:spPr>
          <a:xfrm>
            <a:off x="228600" y="1219200"/>
            <a:ext cx="8229600" cy="1600200"/>
          </a:xfrm>
          <a:effectLst>
            <a:outerShdw blurRad="38100" dist="38099" dir="2700000" algn="ctr" rotWithShape="0">
              <a:srgbClr val="000000">
                <a:alpha val="99962"/>
              </a:srgbClr>
            </a:outerShdw>
          </a:effectLst>
        </p:spPr>
        <p:txBody>
          <a:bodyPr/>
          <a:lstStyle/>
          <a:p>
            <a:pPr eaLnBrk="1" hangingPunct="1">
              <a:defRPr/>
            </a:pPr>
            <a:r>
              <a:rPr lang="en-US" sz="6600" b="1" dirty="0"/>
              <a:t>Covenant Theology</a:t>
            </a:r>
          </a:p>
        </p:txBody>
      </p:sp>
      <p:sp>
        <p:nvSpPr>
          <p:cNvPr id="57347" name="Rectangle 3"/>
          <p:cNvSpPr>
            <a:spLocks noGrp="1" noChangeArrowheads="1"/>
          </p:cNvSpPr>
          <p:nvPr>
            <p:ph type="subTitle" idx="1"/>
          </p:nvPr>
        </p:nvSpPr>
        <p:spPr>
          <a:xfrm>
            <a:off x="1600200" y="3063875"/>
            <a:ext cx="5867400" cy="2879725"/>
          </a:xfrm>
          <a:effectLst>
            <a:outerShdw blurRad="38100" dist="38099" dir="2700000" algn="ctr" rotWithShape="0">
              <a:srgbClr val="000000">
                <a:alpha val="99962"/>
              </a:srgbClr>
            </a:outerShdw>
          </a:effectLst>
        </p:spPr>
        <p:txBody>
          <a:bodyPr/>
          <a:lstStyle/>
          <a:p>
            <a:pPr eaLnBrk="1" hangingPunct="1">
              <a:buFont typeface="Monotype Sorts" pitchFamily="-108" charset="2"/>
              <a:buNone/>
              <a:defRPr/>
            </a:pPr>
            <a:r>
              <a:rPr lang="en-US" sz="4400" b="1" dirty="0"/>
              <a:t>Theological Agreements Taught in Reformed Circles</a:t>
            </a:r>
          </a:p>
        </p:txBody>
      </p:sp>
      <p:sp>
        <p:nvSpPr>
          <p:cNvPr id="2" name="Rectangle 1">
            <a:extLst>
              <a:ext uri="{FF2B5EF4-FFF2-40B4-BE49-F238E27FC236}">
                <a16:creationId xmlns:a16="http://schemas.microsoft.com/office/drawing/2014/main" id="{FAEEE91B-C820-D005-0C66-AB1970073032}"/>
              </a:ext>
            </a:extLst>
          </p:cNvPr>
          <p:cNvSpPr>
            <a:spLocks noChangeArrowheads="1"/>
          </p:cNvSpPr>
          <p:nvPr/>
        </p:nvSpPr>
        <p:spPr bwMode="auto">
          <a:xfrm>
            <a:off x="0" y="6385034"/>
            <a:ext cx="9144000" cy="468339"/>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lIns="91430" tIns="45715" rIns="91430" bIns="45715" anchor="ctr"/>
          <a:lstStyle/>
          <a:p>
            <a:pPr marL="0" marR="0" lvl="0" indent="0" algn="ctr" defTabSz="457150" rtl="0" eaLnBrk="1" fontAlgn="auto" latinLnBrk="0" hangingPunct="1">
              <a:lnSpc>
                <a:spcPct val="100000"/>
              </a:lnSpc>
              <a:spcBef>
                <a:spcPct val="20000"/>
              </a:spcBef>
              <a:spcAft>
                <a:spcPts val="0"/>
              </a:spcAft>
              <a:buClr>
                <a:srgbClr val="FFCC00"/>
              </a:buClr>
              <a:buSzPct val="70000"/>
              <a:buFontTx/>
              <a:buNone/>
              <a:tabLst/>
              <a:defRPr/>
            </a:pP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Dr. Rick Griffith • </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Jordan Evangelical Theological Seminary</a:t>
            </a:r>
            <a:r>
              <a:rPr kumimoji="0" lang="en-US" sz="16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mn-ea"/>
                <a:cs typeface="Arial"/>
              </a:rPr>
              <a:t> •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Future (Eschatology)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840993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defRPr/>
            </a:pPr>
            <a:r>
              <a:rPr lang="en-US" sz="6000" b="1">
                <a:latin typeface="Arial" charset="0"/>
                <a:ea typeface="ＭＳ Ｐゴシック" charset="0"/>
                <a:cs typeface="ＭＳ Ｐゴシック" charset="0"/>
              </a:rPr>
              <a:t>Types of Covenants</a:t>
            </a:r>
          </a:p>
        </p:txBody>
      </p:sp>
      <p:grpSp>
        <p:nvGrpSpPr>
          <p:cNvPr id="137218" name="Group 3"/>
          <p:cNvGrpSpPr>
            <a:grpSpLocks noChangeAspect="1"/>
          </p:cNvGrpSpPr>
          <p:nvPr/>
        </p:nvGrpSpPr>
        <p:grpSpPr bwMode="auto">
          <a:xfrm>
            <a:off x="381000" y="1066800"/>
            <a:ext cx="8763000" cy="2908300"/>
            <a:chOff x="164" y="1021"/>
            <a:chExt cx="1874" cy="2328"/>
          </a:xfrm>
        </p:grpSpPr>
        <p:sp>
          <p:nvSpPr>
            <p:cNvPr id="137222" name="AutoShape 4"/>
            <p:cNvSpPr>
              <a:spLocks noChangeAspect="1" noChangeArrowheads="1" noTextEdit="1"/>
            </p:cNvSpPr>
            <p:nvPr/>
          </p:nvSpPr>
          <p:spPr bwMode="auto">
            <a:xfrm>
              <a:off x="164" y="1021"/>
              <a:ext cx="1874" cy="2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sz="1800">
                <a:solidFill>
                  <a:srgbClr val="FFFFFF"/>
                </a:solidFill>
                <a:latin typeface="Tahoma" charset="0"/>
              </a:endParaRPr>
            </a:p>
          </p:txBody>
        </p:sp>
        <p:cxnSp>
          <p:nvCxnSpPr>
            <p:cNvPr id="137223" name="_s15365"/>
            <p:cNvCxnSpPr>
              <a:cxnSpLocks noChangeShapeType="1"/>
              <a:stCxn id="137227" idx="0"/>
              <a:endCxn id="137225" idx="2"/>
            </p:cNvCxnSpPr>
            <p:nvPr/>
          </p:nvCxnSpPr>
          <p:spPr bwMode="auto">
            <a:xfrm rot="5400000" flipH="1">
              <a:off x="1298"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cxnSp>
          <p:nvCxnSpPr>
            <p:cNvPr id="137224" name="_s15366"/>
            <p:cNvCxnSpPr>
              <a:cxnSpLocks noChangeShapeType="1"/>
              <a:stCxn id="137226" idx="0"/>
              <a:endCxn id="137225" idx="2"/>
            </p:cNvCxnSpPr>
            <p:nvPr/>
          </p:nvCxnSpPr>
          <p:spPr bwMode="auto">
            <a:xfrm rot="-5400000">
              <a:off x="794" y="1786"/>
              <a:ext cx="109" cy="504"/>
            </a:xfrm>
            <a:prstGeom prst="bentConnector3">
              <a:avLst>
                <a:gd name="adj1" fmla="val 50000"/>
              </a:avLst>
            </a:prstGeom>
            <a:noFill/>
            <a:ln w="28575">
              <a:solidFill>
                <a:schemeClr val="tx1"/>
              </a:solidFill>
              <a:miter lim="800000"/>
              <a:headEnd/>
              <a:tailEnd/>
            </a:ln>
            <a:extLst>
              <a:ext uri="{909E8E84-426E-40dd-AFC4-6F175D3DCCD1}">
                <a14:hiddenFill xmlns="" xmlns:a14="http://schemas.microsoft.com/office/drawing/2010/main">
                  <a:noFill/>
                </a14:hiddenFill>
              </a:ext>
            </a:extLst>
          </p:spPr>
        </p:cxnSp>
        <p:sp>
          <p:nvSpPr>
            <p:cNvPr id="137225" name="_s15367"/>
            <p:cNvSpPr>
              <a:spLocks noChangeArrowheads="1"/>
            </p:cNvSpPr>
            <p:nvPr/>
          </p:nvSpPr>
          <p:spPr bwMode="auto">
            <a:xfrm>
              <a:off x="631" y="1409"/>
              <a:ext cx="940" cy="574"/>
            </a:xfrm>
            <a:prstGeom prst="roundRect">
              <a:avLst>
                <a:gd name="adj" fmla="val 16667"/>
              </a:avLst>
            </a:prstGeom>
            <a:solidFill>
              <a:srgbClr val="003300"/>
            </a:solidFill>
            <a:ln w="9525">
              <a:solidFill>
                <a:srgbClr val="663300"/>
              </a:solidFill>
              <a:round/>
              <a:headEnd/>
              <a:tailEnd/>
            </a:ln>
          </p:spPr>
          <p:txBody>
            <a:bodyPr wrap="none" lIns="31527" tIns="15764" rIns="31527" bIns="15764" anchor="ctr"/>
            <a:lstStyle/>
            <a:p>
              <a:pPr algn="ctr" eaLnBrk="1" hangingPunct="1"/>
              <a:r>
                <a:rPr lang="en-US" sz="4000" b="1">
                  <a:solidFill>
                    <a:srgbClr val="FFFFFF"/>
                  </a:solidFill>
                </a:rPr>
                <a:t>Covenants</a:t>
              </a:r>
            </a:p>
          </p:txBody>
        </p:sp>
        <p:sp>
          <p:nvSpPr>
            <p:cNvPr id="137226" name="_s15368"/>
            <p:cNvSpPr>
              <a:spLocks noChangeArrowheads="1"/>
            </p:cNvSpPr>
            <p:nvPr/>
          </p:nvSpPr>
          <p:spPr bwMode="auto">
            <a:xfrm>
              <a:off x="164" y="2092"/>
              <a:ext cx="865" cy="575"/>
            </a:xfrm>
            <a:prstGeom prst="roundRect">
              <a:avLst>
                <a:gd name="adj" fmla="val 16667"/>
              </a:avLst>
            </a:prstGeom>
            <a:solidFill>
              <a:srgbClr val="FF0000"/>
            </a:solidFill>
            <a:ln w="9525">
              <a:solidFill>
                <a:srgbClr val="663300"/>
              </a:solidFill>
              <a:round/>
              <a:headEnd/>
              <a:tailEnd/>
            </a:ln>
          </p:spPr>
          <p:txBody>
            <a:bodyPr wrap="none" lIns="31527" tIns="15764" rIns="31527" bIns="15764" anchor="ctr"/>
            <a:lstStyle/>
            <a:p>
              <a:pPr algn="ctr" eaLnBrk="1" hangingPunct="1"/>
              <a:r>
                <a:rPr lang="en-US" sz="4000" b="1">
                  <a:solidFill>
                    <a:srgbClr val="FFFFFF"/>
                  </a:solidFill>
                </a:rPr>
                <a:t>Conditional</a:t>
              </a:r>
            </a:p>
          </p:txBody>
        </p:sp>
        <p:sp>
          <p:nvSpPr>
            <p:cNvPr id="137227" name="_s15369"/>
            <p:cNvSpPr>
              <a:spLocks noChangeArrowheads="1"/>
            </p:cNvSpPr>
            <p:nvPr/>
          </p:nvSpPr>
          <p:spPr bwMode="auto">
            <a:xfrm>
              <a:off x="1173" y="2092"/>
              <a:ext cx="865" cy="575"/>
            </a:xfrm>
            <a:prstGeom prst="roundRect">
              <a:avLst>
                <a:gd name="adj" fmla="val 16667"/>
              </a:avLst>
            </a:prstGeom>
            <a:solidFill>
              <a:srgbClr val="0000FF"/>
            </a:solidFill>
            <a:ln w="9525">
              <a:solidFill>
                <a:srgbClr val="663300"/>
              </a:solidFill>
              <a:round/>
              <a:headEnd/>
              <a:tailEnd/>
            </a:ln>
          </p:spPr>
          <p:txBody>
            <a:bodyPr wrap="none" lIns="31527" tIns="15764" rIns="31527" bIns="15764" anchor="ctr"/>
            <a:lstStyle/>
            <a:p>
              <a:pPr algn="ctr" eaLnBrk="1" hangingPunct="1"/>
              <a:r>
                <a:rPr lang="en-US" sz="4000" b="1">
                  <a:solidFill>
                    <a:srgbClr val="FFFFFF"/>
                  </a:solidFill>
                </a:rPr>
                <a:t>Unconditional</a:t>
              </a:r>
            </a:p>
          </p:txBody>
        </p:sp>
      </p:grpSp>
      <p:pic>
        <p:nvPicPr>
          <p:cNvPr id="15372" name="Picture 12" descr="j0195458"/>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581400" y="3165475"/>
            <a:ext cx="2514600" cy="23352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5371" name="Text Box 11"/>
          <p:cNvSpPr txBox="1">
            <a:spLocks noChangeArrowheads="1"/>
          </p:cNvSpPr>
          <p:nvPr/>
        </p:nvSpPr>
        <p:spPr bwMode="auto">
          <a:xfrm>
            <a:off x="1371600" y="5327650"/>
            <a:ext cx="7162800" cy="1373188"/>
          </a:xfrm>
          <a:prstGeom prst="rect">
            <a:avLst/>
          </a:prstGeom>
          <a:noFill/>
          <a:ln w="9525">
            <a:noFill/>
            <a:miter lim="800000"/>
            <a:headEnd/>
            <a:tailEnd/>
          </a:ln>
          <a:effectLst/>
        </p:spPr>
        <p:txBody>
          <a:bodyPr>
            <a:spAutoFit/>
          </a:bodyPr>
          <a:lstStyle>
            <a:lvl1pPr>
              <a:defRPr sz="2400">
                <a:solidFill>
                  <a:schemeClr val="tx1"/>
                </a:solidFill>
                <a:latin typeface="Tahoma" charset="0"/>
                <a:ea typeface="ＭＳ Ｐゴシック" charset="0"/>
                <a:cs typeface="ＭＳ Ｐゴシック" charset="0"/>
              </a:defRPr>
            </a:lvl1pPr>
            <a:lvl2pPr marL="37931725" indent="-37474525">
              <a:defRPr sz="2400">
                <a:solidFill>
                  <a:schemeClr val="tx1"/>
                </a:solidFill>
                <a:latin typeface="Tahoma" charset="0"/>
                <a:ea typeface="ＭＳ Ｐゴシック" charset="0"/>
              </a:defRPr>
            </a:lvl2pPr>
            <a:lvl3pPr>
              <a:defRPr sz="2400">
                <a:solidFill>
                  <a:schemeClr val="tx1"/>
                </a:solidFill>
                <a:latin typeface="Tahoma" charset="0"/>
                <a:ea typeface="ＭＳ Ｐゴシック" charset="0"/>
              </a:defRPr>
            </a:lvl3pPr>
            <a:lvl4pPr>
              <a:defRPr sz="2400">
                <a:solidFill>
                  <a:schemeClr val="tx1"/>
                </a:solidFill>
                <a:latin typeface="Tahoma" charset="0"/>
                <a:ea typeface="ＭＳ Ｐゴシック" charset="0"/>
              </a:defRPr>
            </a:lvl4pPr>
            <a:lvl5pPr>
              <a:defRPr sz="2400">
                <a:solidFill>
                  <a:schemeClr val="tx1"/>
                </a:solidFill>
                <a:latin typeface="Tahoma" charset="0"/>
                <a:ea typeface="ＭＳ Ｐゴシック" charset="0"/>
              </a:defRPr>
            </a:lvl5pPr>
            <a:lvl6pPr marL="457200" eaLnBrk="0" fontAlgn="base" hangingPunct="0">
              <a:spcBef>
                <a:spcPct val="0"/>
              </a:spcBef>
              <a:spcAft>
                <a:spcPct val="0"/>
              </a:spcAft>
              <a:defRPr sz="2400">
                <a:solidFill>
                  <a:schemeClr val="tx1"/>
                </a:solidFill>
                <a:latin typeface="Tahoma" charset="0"/>
                <a:ea typeface="ＭＳ Ｐゴシック" charset="0"/>
              </a:defRPr>
            </a:lvl6pPr>
            <a:lvl7pPr marL="914400" eaLnBrk="0" fontAlgn="base" hangingPunct="0">
              <a:spcBef>
                <a:spcPct val="0"/>
              </a:spcBef>
              <a:spcAft>
                <a:spcPct val="0"/>
              </a:spcAft>
              <a:defRPr sz="2400">
                <a:solidFill>
                  <a:schemeClr val="tx1"/>
                </a:solidFill>
                <a:latin typeface="Tahoma" charset="0"/>
                <a:ea typeface="ＭＳ Ｐゴシック" charset="0"/>
              </a:defRPr>
            </a:lvl7pPr>
            <a:lvl8pPr marL="1371600" eaLnBrk="0" fontAlgn="base" hangingPunct="0">
              <a:spcBef>
                <a:spcPct val="0"/>
              </a:spcBef>
              <a:spcAft>
                <a:spcPct val="0"/>
              </a:spcAft>
              <a:defRPr sz="2400">
                <a:solidFill>
                  <a:schemeClr val="tx1"/>
                </a:solidFill>
                <a:latin typeface="Tahoma" charset="0"/>
                <a:ea typeface="ＭＳ Ｐゴシック" charset="0"/>
              </a:defRPr>
            </a:lvl8pPr>
            <a:lvl9pPr marL="1828800" eaLnBrk="0" fontAlgn="base" hangingPunct="0">
              <a:spcBef>
                <a:spcPct val="0"/>
              </a:spcBef>
              <a:spcAft>
                <a:spcPct val="0"/>
              </a:spcAft>
              <a:defRPr sz="2400">
                <a:solidFill>
                  <a:schemeClr val="tx1"/>
                </a:solidFill>
                <a:latin typeface="Tahoma" charset="0"/>
                <a:ea typeface="ＭＳ Ｐゴシック" charset="0"/>
              </a:defRPr>
            </a:lvl9pPr>
          </a:lstStyle>
          <a:p>
            <a:pPr algn="ctr">
              <a:defRPr/>
            </a:pPr>
            <a:r>
              <a:rPr lang="en-US" sz="2800" b="1" dirty="0">
                <a:solidFill>
                  <a:srgbClr val="FFFFFF"/>
                </a:solidFill>
                <a:effectLst>
                  <a:outerShdw blurRad="38100" dist="38100" dir="2700000" algn="tl">
                    <a:srgbClr val="000000"/>
                  </a:outerShdw>
                </a:effectLst>
              </a:rPr>
              <a:t>Thought Question for Small Groups:</a:t>
            </a:r>
          </a:p>
          <a:p>
            <a:pPr algn="ctr">
              <a:defRPr/>
            </a:pPr>
            <a:r>
              <a:rPr lang="en-US" sz="2800" b="1" dirty="0">
                <a:solidFill>
                  <a:srgbClr val="FFFFFF"/>
                </a:solidFill>
                <a:effectLst>
                  <a:outerShdw blurRad="38100" dist="38100" dir="2700000" algn="tl">
                    <a:srgbClr val="000000"/>
                  </a:outerShdw>
                </a:effectLst>
              </a:rPr>
              <a:t>Does God consider marriage a conditional or unconditional covenant?</a:t>
            </a:r>
          </a:p>
        </p:txBody>
      </p:sp>
    </p:spTree>
    <p:extLst>
      <p:ext uri="{BB962C8B-B14F-4D97-AF65-F5344CB8AC3E}">
        <p14:creationId xmlns:p14="http://schemas.microsoft.com/office/powerpoint/2010/main" val="5252934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371"/>
                                        </p:tgtEl>
                                        <p:attrNameLst>
                                          <p:attrName>style.visibility</p:attrName>
                                        </p:attrNameLst>
                                      </p:cBhvr>
                                      <p:to>
                                        <p:strVal val="visible"/>
                                      </p:to>
                                    </p:set>
                                    <p:animEffect transition="in" filter="dissolve">
                                      <p:cBhvr>
                                        <p:cTn id="7" dur="500"/>
                                        <p:tgtEl>
                                          <p:spTgt spid="15371"/>
                                        </p:tgtEl>
                                      </p:cBhvr>
                                    </p:animEffect>
                                  </p:childTnLst>
                                </p:cTn>
                              </p:par>
                              <p:par>
                                <p:cTn id="8" presetID="9" presetClass="entr" presetSubtype="0" fill="hold" nodeType="withEffect">
                                  <p:stCondLst>
                                    <p:cond delay="0"/>
                                  </p:stCondLst>
                                  <p:childTnLst>
                                    <p:set>
                                      <p:cBhvr>
                                        <p:cTn id="9" dur="1" fill="hold">
                                          <p:stCondLst>
                                            <p:cond delay="0"/>
                                          </p:stCondLst>
                                        </p:cTn>
                                        <p:tgtEl>
                                          <p:spTgt spid="15372"/>
                                        </p:tgtEl>
                                        <p:attrNameLst>
                                          <p:attrName>style.visibility</p:attrName>
                                        </p:attrNameLst>
                                      </p:cBhvr>
                                      <p:to>
                                        <p:strVal val="visible"/>
                                      </p:to>
                                    </p:set>
                                    <p:animEffect transition="in" filter="dissolve">
                                      <p:cBhvr>
                                        <p:cTn id="10" dur="500"/>
                                        <p:tgtEl>
                                          <p:spTgt spid="15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7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3352800" y="76200"/>
            <a:ext cx="5486400" cy="2362200"/>
          </a:xfrm>
          <a:effectLst/>
        </p:spPr>
        <p:txBody>
          <a:bodyPr/>
          <a:lstStyle/>
          <a:p>
            <a:pPr eaLnBrk="1" hangingPunct="1">
              <a:defRPr/>
            </a:pPr>
            <a:r>
              <a:rPr lang="en-US" b="1">
                <a:solidFill>
                  <a:srgbClr val="FFFFFF"/>
                </a:solidFill>
                <a:effectLst>
                  <a:glow rad="228600">
                    <a:srgbClr val="000000"/>
                  </a:glow>
                </a:effectLst>
                <a:latin typeface="Arial"/>
                <a:cs typeface="Arial"/>
              </a:rPr>
              <a:t>Kinds of Biblical Covenants</a:t>
            </a:r>
          </a:p>
        </p:txBody>
      </p:sp>
      <p:sp>
        <p:nvSpPr>
          <p:cNvPr id="60419" name="Rectangle 3"/>
          <p:cNvSpPr>
            <a:spLocks noGrp="1" noChangeArrowheads="1"/>
          </p:cNvSpPr>
          <p:nvPr>
            <p:ph type="body" idx="1"/>
          </p:nvPr>
        </p:nvSpPr>
        <p:spPr>
          <a:xfrm>
            <a:off x="4191000" y="2438400"/>
            <a:ext cx="4724400" cy="4419600"/>
          </a:xfrm>
          <a:effectLst/>
        </p:spPr>
        <p:txBody>
          <a:bodyPr/>
          <a:lstStyle/>
          <a:p>
            <a:pPr algn="r" eaLnBrk="1" hangingPunct="1">
              <a:lnSpc>
                <a:spcPct val="90000"/>
              </a:lnSpc>
              <a:buFont typeface="Monotype Sorts" pitchFamily="-108" charset="2"/>
              <a:buChar char="F"/>
              <a:defRPr/>
            </a:pPr>
            <a:r>
              <a:rPr lang="en-US" sz="3600" b="1">
                <a:solidFill>
                  <a:srgbClr val="FFFFFF"/>
                </a:solidFill>
                <a:effectLst>
                  <a:glow rad="228600">
                    <a:srgbClr val="000000"/>
                  </a:glow>
                </a:effectLst>
                <a:latin typeface="Arial"/>
                <a:cs typeface="Arial"/>
              </a:rPr>
              <a:t>Covenant Theology Covenants (Theological)</a:t>
            </a:r>
          </a:p>
          <a:p>
            <a:pPr algn="r" eaLnBrk="1" hangingPunct="1">
              <a:lnSpc>
                <a:spcPct val="90000"/>
              </a:lnSpc>
              <a:buFont typeface="Monotype Sorts" pitchFamily="-108" charset="2"/>
              <a:buChar char="F"/>
              <a:defRPr/>
            </a:pPr>
            <a:endParaRPr lang="en-US" sz="3600" b="1">
              <a:solidFill>
                <a:srgbClr val="FFFFFF"/>
              </a:solidFill>
              <a:effectLst>
                <a:glow rad="228600">
                  <a:srgbClr val="000000"/>
                </a:glow>
              </a:effectLst>
              <a:latin typeface="Arial"/>
              <a:cs typeface="Arial"/>
            </a:endParaRPr>
          </a:p>
          <a:p>
            <a:pPr algn="r" eaLnBrk="1" hangingPunct="1">
              <a:lnSpc>
                <a:spcPct val="90000"/>
              </a:lnSpc>
              <a:buFont typeface="Monotype Sorts" pitchFamily="-108" charset="2"/>
              <a:buChar char="F"/>
              <a:defRPr/>
            </a:pPr>
            <a:r>
              <a:rPr lang="en-US" sz="3600" b="1">
                <a:solidFill>
                  <a:srgbClr val="FFFFFF"/>
                </a:solidFill>
                <a:effectLst>
                  <a:glow rad="228600">
                    <a:srgbClr val="000000"/>
                  </a:glow>
                </a:effectLst>
                <a:latin typeface="Arial"/>
                <a:cs typeface="Arial"/>
              </a:rPr>
              <a:t>Scriptural Covenants (Biblical)</a:t>
            </a:r>
          </a:p>
        </p:txBody>
      </p:sp>
      <p:sp>
        <p:nvSpPr>
          <p:cNvPr id="60420" name="Text Box 4"/>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solidFill>
                  <a:srgbClr val="FFFFFF"/>
                </a:solidFill>
                <a:latin typeface="Arial" pitchFamily="-108" charset="0"/>
                <a:ea typeface="ＭＳ Ｐゴシック" pitchFamily="-108" charset="-128"/>
                <a:cs typeface="ＭＳ Ｐゴシック" pitchFamily="-108" charset="-128"/>
              </a:rPr>
              <a:t>18</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effectLst>
            <a:outerShdw blurRad="63500" dist="35921" dir="2700000" algn="ctr" rotWithShape="0">
              <a:schemeClr val="bg2">
                <a:alpha val="74998"/>
              </a:schemeClr>
            </a:outerShdw>
          </a:effectLst>
        </p:spPr>
        <p:txBody>
          <a:bodyPr/>
          <a:lstStyle/>
          <a:p>
            <a:pPr>
              <a:defRPr/>
            </a:pPr>
            <a:r>
              <a:rPr lang="en-US" b="1">
                <a:latin typeface="Arial"/>
                <a:ea typeface="ＭＳ Ｐゴシック" pitchFamily="-108" charset="-128"/>
                <a:cs typeface="Arial"/>
              </a:rPr>
              <a:t>Theological Covenants</a:t>
            </a:r>
          </a:p>
        </p:txBody>
      </p:sp>
      <p:sp>
        <p:nvSpPr>
          <p:cNvPr id="58372" name="Text Box 4"/>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18</a:t>
            </a:r>
          </a:p>
        </p:txBody>
      </p:sp>
      <p:sp>
        <p:nvSpPr>
          <p:cNvPr id="58373" name="Rectangle 5"/>
          <p:cNvSpPr>
            <a:spLocks noChangeArrowheads="1"/>
          </p:cNvSpPr>
          <p:nvPr/>
        </p:nvSpPr>
        <p:spPr bwMode="auto">
          <a:xfrm>
            <a:off x="762000" y="2133600"/>
            <a:ext cx="7772400" cy="4343400"/>
          </a:xfrm>
          <a:prstGeom prst="rect">
            <a:avLst/>
          </a:prstGeom>
          <a:noFill/>
          <a:ln w="9525">
            <a:noFill/>
            <a:miter lim="800000"/>
            <a:headEnd/>
            <a:tailEnd/>
          </a:ln>
          <a:effectLst>
            <a:outerShdw blurRad="63500" dist="35921" dir="2700000" algn="ctr" rotWithShape="0">
              <a:schemeClr val="bg2">
                <a:alpha val="74998"/>
              </a:schemeClr>
            </a:outerShdw>
          </a:effectLst>
        </p:spPr>
        <p:txBody>
          <a:bodyPr/>
          <a:lstStyle/>
          <a:p>
            <a:pPr marL="539750" indent="-539750">
              <a:lnSpc>
                <a:spcPct val="90000"/>
              </a:lnSpc>
              <a:spcBef>
                <a:spcPct val="20000"/>
              </a:spcBef>
              <a:buSzPct val="80000"/>
              <a:buFont typeface="Wingdings" pitchFamily="-108" charset="2"/>
              <a:buChar char="l"/>
              <a:defRPr/>
            </a:pPr>
            <a:r>
              <a:rPr lang="en-US" sz="4000" b="1">
                <a:latin typeface="Arial" pitchFamily="-108" charset="0"/>
                <a:ea typeface="ＭＳ Ｐゴシック" pitchFamily="-108" charset="-128"/>
                <a:cs typeface="ＭＳ Ｐゴシック" pitchFamily="-108" charset="-128"/>
              </a:rPr>
              <a:t>Covenant of Redemption</a:t>
            </a:r>
          </a:p>
          <a:p>
            <a:pPr marL="539750" indent="-539750">
              <a:lnSpc>
                <a:spcPct val="90000"/>
              </a:lnSpc>
              <a:spcBef>
                <a:spcPct val="20000"/>
              </a:spcBef>
              <a:buSzPct val="80000"/>
              <a:buFont typeface="Wingdings" pitchFamily="-108" charset="2"/>
              <a:buChar char="l"/>
              <a:defRPr/>
            </a:pPr>
            <a:r>
              <a:rPr lang="en-US" sz="4000" b="1">
                <a:latin typeface="Arial" pitchFamily="-108" charset="0"/>
                <a:ea typeface="ＭＳ Ｐゴシック" pitchFamily="-108" charset="-128"/>
                <a:cs typeface="ＭＳ Ｐゴシック" pitchFamily="-108" charset="-128"/>
              </a:rPr>
              <a:t>Covenant of Works</a:t>
            </a:r>
          </a:p>
          <a:p>
            <a:pPr marL="539750" indent="-539750">
              <a:lnSpc>
                <a:spcPct val="90000"/>
              </a:lnSpc>
              <a:spcBef>
                <a:spcPct val="20000"/>
              </a:spcBef>
              <a:buSzPct val="80000"/>
              <a:buFont typeface="Wingdings" pitchFamily="-108" charset="2"/>
              <a:buChar char="l"/>
              <a:defRPr/>
            </a:pPr>
            <a:r>
              <a:rPr lang="en-US" sz="4000" b="1">
                <a:latin typeface="Arial" pitchFamily="-108" charset="0"/>
                <a:ea typeface="ＭＳ Ｐゴシック" pitchFamily="-108" charset="-128"/>
                <a:cs typeface="ＭＳ Ｐゴシック" pitchFamily="-108" charset="-128"/>
              </a:rPr>
              <a:t>Covenant of Grace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560070"/>
            <a:ext cx="9144000" cy="6297930"/>
          </a:xfrm>
          <a:prstGeom prst="rect">
            <a:avLst/>
          </a:prstGeom>
        </p:spPr>
      </p:pic>
      <p:sp>
        <p:nvSpPr>
          <p:cNvPr id="164866" name="Title 1"/>
          <p:cNvSpPr txBox="1">
            <a:spLocks/>
          </p:cNvSpPr>
          <p:nvPr/>
        </p:nvSpPr>
        <p:spPr bwMode="auto">
          <a:xfrm>
            <a:off x="107504" y="5085184"/>
            <a:ext cx="9036496" cy="170080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en-US" sz="2800" b="1" dirty="0">
                <a:solidFill>
                  <a:srgbClr val="FFFFFF"/>
                </a:solidFill>
                <a:effectLst>
                  <a:glow rad="228600">
                    <a:srgbClr val="000000"/>
                  </a:glow>
                </a:effectLst>
                <a:latin typeface="Arial" charset="0"/>
                <a:ea typeface="MS PGothic" charset="0"/>
              </a:rPr>
              <a:t>"</a:t>
            </a:r>
            <a:r>
              <a:rPr lang="en-SG" sz="2800" b="1" dirty="0">
                <a:solidFill>
                  <a:srgbClr val="FFFFFF"/>
                </a:solidFill>
                <a:effectLst>
                  <a:glow rad="228600">
                    <a:srgbClr val="000000"/>
                  </a:glow>
                </a:effectLst>
                <a:latin typeface="Arial" charset="0"/>
                <a:ea typeface="MS PGothic" charset="0"/>
              </a:rPr>
              <a:t>But the L</a:t>
            </a:r>
            <a:r>
              <a:rPr lang="en-SG" b="1" dirty="0">
                <a:solidFill>
                  <a:srgbClr val="FFFFFF"/>
                </a:solidFill>
                <a:effectLst>
                  <a:glow rad="228600">
                    <a:srgbClr val="000000"/>
                  </a:glow>
                </a:effectLst>
                <a:latin typeface="Arial" charset="0"/>
                <a:ea typeface="MS PGothic" charset="0"/>
              </a:rPr>
              <a:t>ORD</a:t>
            </a:r>
            <a:r>
              <a:rPr lang="en-SG" sz="2800" b="1" dirty="0">
                <a:solidFill>
                  <a:srgbClr val="FFFFFF"/>
                </a:solidFill>
                <a:effectLst>
                  <a:glow rad="228600">
                    <a:srgbClr val="000000"/>
                  </a:glow>
                </a:effectLst>
                <a:latin typeface="Arial" charset="0"/>
                <a:ea typeface="MS PGothic" charset="0"/>
              </a:rPr>
              <a:t> God warned him, </a:t>
            </a:r>
            <a:r>
              <a:rPr lang="fr-FR" sz="2800" b="1" dirty="0">
                <a:solidFill>
                  <a:srgbClr val="FFFFFF"/>
                </a:solidFill>
                <a:effectLst>
                  <a:glow rad="228600">
                    <a:srgbClr val="000000"/>
                  </a:glow>
                </a:effectLst>
                <a:latin typeface="Arial" charset="0"/>
                <a:ea typeface="MS PGothic" charset="0"/>
              </a:rPr>
              <a:t>'</a:t>
            </a:r>
            <a:r>
              <a:rPr lang="en-SG" sz="2800" b="1" dirty="0">
                <a:solidFill>
                  <a:srgbClr val="FFFFFF"/>
                </a:solidFill>
                <a:effectLst>
                  <a:glow rad="228600">
                    <a:srgbClr val="000000"/>
                  </a:glow>
                </a:effectLst>
                <a:latin typeface="Arial" charset="0"/>
                <a:ea typeface="MS PGothic" charset="0"/>
              </a:rPr>
              <a:t>You may freely eat the fruit of every tree in the garden </a:t>
            </a:r>
            <a:r>
              <a:rPr lang="en-SG" sz="2800" b="1" baseline="30000" dirty="0">
                <a:solidFill>
                  <a:srgbClr val="FFFFFF"/>
                </a:solidFill>
                <a:effectLst>
                  <a:glow rad="228600">
                    <a:srgbClr val="000000"/>
                  </a:glow>
                </a:effectLst>
                <a:latin typeface="Arial" charset="0"/>
                <a:ea typeface="MS PGothic" charset="0"/>
              </a:rPr>
              <a:t>17</a:t>
            </a:r>
            <a:r>
              <a:rPr lang="en-SG" sz="2800" b="1" dirty="0">
                <a:solidFill>
                  <a:srgbClr val="FFFFFF"/>
                </a:solidFill>
                <a:effectLst>
                  <a:glow rad="228600">
                    <a:srgbClr val="000000"/>
                  </a:glow>
                </a:effectLst>
                <a:latin typeface="Arial" charset="0"/>
                <a:ea typeface="MS PGothic" charset="0"/>
              </a:rPr>
              <a:t> —except the tree of the knowledge of good and evil. If you eat its fruit, you are sure to die.</a:t>
            </a:r>
            <a:r>
              <a:rPr lang="fr-FR" sz="2800" b="1" dirty="0">
                <a:solidFill>
                  <a:srgbClr val="FFFFFF"/>
                </a:solidFill>
                <a:effectLst>
                  <a:glow rad="228600">
                    <a:srgbClr val="000000"/>
                  </a:glow>
                </a:effectLst>
                <a:latin typeface="Arial" charset="0"/>
                <a:ea typeface="MS PGothic" charset="0"/>
              </a:rPr>
              <a:t>'"</a:t>
            </a:r>
            <a:r>
              <a:rPr lang="en-US" sz="2800" b="1" dirty="0">
                <a:solidFill>
                  <a:srgbClr val="FFFFFF"/>
                </a:solidFill>
                <a:effectLst>
                  <a:glow rad="228600">
                    <a:srgbClr val="000000"/>
                  </a:glow>
                </a:effectLst>
                <a:latin typeface="Arial" charset="0"/>
                <a:ea typeface="MS PGothic" charset="0"/>
              </a:rPr>
              <a:t> </a:t>
            </a:r>
          </a:p>
        </p:txBody>
      </p:sp>
      <p:sp>
        <p:nvSpPr>
          <p:cNvPr id="2" name="Title 1"/>
          <p:cNvSpPr>
            <a:spLocks noGrp="1"/>
          </p:cNvSpPr>
          <p:nvPr>
            <p:ph type="title"/>
          </p:nvPr>
        </p:nvSpPr>
        <p:spPr>
          <a:xfrm>
            <a:off x="0" y="-56163"/>
            <a:ext cx="9144000" cy="682238"/>
          </a:xfrm>
          <a:gradFill rotWithShape="1">
            <a:gsLst>
              <a:gs pos="0">
                <a:srgbClr val="660033"/>
              </a:gs>
              <a:gs pos="50000">
                <a:srgbClr val="2F0018"/>
              </a:gs>
              <a:gs pos="100000">
                <a:srgbClr val="660033"/>
              </a:gs>
            </a:gsLst>
            <a:lin ang="5400000" scaled="1"/>
          </a:gradFill>
        </p:spPr>
        <p:txBody>
          <a:bodyPr lIns="91440" tIns="45720" rIns="91440" bIns="45720">
            <a:spAutoFit/>
          </a:bodyPr>
          <a:lstStyle/>
          <a:p>
            <a:pPr>
              <a:defRPr/>
            </a:pPr>
            <a:r>
              <a:rPr lang="en-US" sz="4000" b="1" dirty="0">
                <a:effectLst>
                  <a:glow rad="228600">
                    <a:srgbClr val="000000"/>
                  </a:glow>
                </a:effectLst>
                <a:latin typeface="Arial" charset="0"/>
                <a:ea typeface="MS PGothic" charset="0"/>
              </a:rPr>
              <a:t>Genesis 2:16 (NLT)</a:t>
            </a:r>
          </a:p>
        </p:txBody>
      </p:sp>
    </p:spTree>
    <p:extLst>
      <p:ext uri="{BB962C8B-B14F-4D97-AF65-F5344CB8AC3E}">
        <p14:creationId xmlns:p14="http://schemas.microsoft.com/office/powerpoint/2010/main" val="28816498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effectLst>
            <a:outerShdw blurRad="63500" dist="107763" dir="8100000" algn="ctr" rotWithShape="0">
              <a:srgbClr val="000000">
                <a:alpha val="74998"/>
              </a:srgbClr>
            </a:outerShdw>
          </a:effectLst>
        </p:spPr>
        <p:txBody>
          <a:bodyPr/>
          <a:lstStyle/>
          <a:p>
            <a:pPr>
              <a:defRPr/>
            </a:pPr>
            <a:r>
              <a:rPr lang="en-US">
                <a:solidFill>
                  <a:schemeClr val="tx1"/>
                </a:solidFill>
                <a:latin typeface="Arial" charset="0"/>
                <a:ea typeface="ＭＳ Ｐゴシック" charset="0"/>
                <a:cs typeface="ＭＳ Ｐゴシック" charset="0"/>
              </a:rPr>
              <a:t>Theological Covenants</a:t>
            </a:r>
            <a:endParaRPr lang="en-US">
              <a:latin typeface="Arial" charset="0"/>
              <a:ea typeface="ＭＳ Ｐゴシック" charset="0"/>
              <a:cs typeface="ＭＳ Ｐゴシック" charset="0"/>
            </a:endParaRPr>
          </a:p>
        </p:txBody>
      </p:sp>
      <p:sp>
        <p:nvSpPr>
          <p:cNvPr id="68610" name="Rectangle 3"/>
          <p:cNvSpPr>
            <a:spLocks noGrp="1" noChangeArrowheads="1"/>
          </p:cNvSpPr>
          <p:nvPr>
            <p:ph type="body" idx="1"/>
          </p:nvPr>
        </p:nvSpPr>
        <p:spPr>
          <a:xfrm>
            <a:off x="1752600" y="6400800"/>
            <a:ext cx="6934200" cy="533400"/>
          </a:xfrm>
        </p:spPr>
        <p:txBody>
          <a:bodyPr/>
          <a:lstStyle/>
          <a:p>
            <a:pPr algn="r"/>
            <a:r>
              <a:rPr lang="en-US" sz="2000">
                <a:latin typeface="Arial" charset="0"/>
                <a:ea typeface="ＭＳ Ｐゴシック" charset="0"/>
                <a:cs typeface="ＭＳ Ｐゴシック" charset="0"/>
              </a:rPr>
              <a:t>Robert Lightner, </a:t>
            </a:r>
            <a:r>
              <a:rPr lang="en-US" sz="2000" i="1">
                <a:latin typeface="Arial" charset="0"/>
                <a:ea typeface="ＭＳ Ｐゴシック" charset="0"/>
                <a:cs typeface="ＭＳ Ｐゴシック" charset="0"/>
              </a:rPr>
              <a:t>The</a:t>
            </a:r>
            <a:r>
              <a:rPr lang="en-US" sz="2000">
                <a:latin typeface="Arial" charset="0"/>
                <a:ea typeface="ＭＳ Ｐゴシック" charset="0"/>
                <a:cs typeface="ＭＳ Ｐゴシック" charset="0"/>
              </a:rPr>
              <a:t> </a:t>
            </a:r>
            <a:r>
              <a:rPr lang="en-US" sz="2000" i="1">
                <a:latin typeface="Arial" charset="0"/>
                <a:ea typeface="ＭＳ Ｐゴシック" charset="0"/>
                <a:cs typeface="ＭＳ Ｐゴシック" charset="0"/>
              </a:rPr>
              <a:t>Last Days Handbook</a:t>
            </a:r>
            <a:r>
              <a:rPr lang="en-US" sz="2000">
                <a:latin typeface="Arial" charset="0"/>
                <a:ea typeface="ＭＳ Ｐゴシック" charset="0"/>
                <a:cs typeface="ＭＳ Ｐゴシック" charset="0"/>
              </a:rPr>
              <a:t>, 76</a:t>
            </a:r>
          </a:p>
        </p:txBody>
      </p:sp>
      <p:sp>
        <p:nvSpPr>
          <p:cNvPr id="59397" name="Oval 5"/>
          <p:cNvSpPr>
            <a:spLocks noChangeArrowheads="1"/>
          </p:cNvSpPr>
          <p:nvPr/>
        </p:nvSpPr>
        <p:spPr bwMode="auto">
          <a:xfrm>
            <a:off x="5562600" y="1143000"/>
            <a:ext cx="2743200" cy="2362200"/>
          </a:xfrm>
          <a:prstGeom prst="ellipse">
            <a:avLst/>
          </a:prstGeom>
          <a:solidFill>
            <a:srgbClr val="FFFF00"/>
          </a:solidFill>
          <a:ln w="57150">
            <a:solidFill>
              <a:schemeClr val="bg2"/>
            </a:solidFill>
            <a:round/>
            <a:headEnd/>
            <a:tailEnd/>
          </a:ln>
        </p:spPr>
        <p:txBody>
          <a:bodyPr wrap="none" anchor="ctr"/>
          <a:lstStyle/>
          <a:p>
            <a:pPr algn="ctr"/>
            <a:r>
              <a:rPr lang="en-US" sz="2800" b="1">
                <a:solidFill>
                  <a:schemeClr val="bg2"/>
                </a:solidFill>
              </a:rPr>
              <a:t>GOD</a:t>
            </a:r>
            <a:endParaRPr lang="en-US"/>
          </a:p>
        </p:txBody>
      </p:sp>
      <p:sp>
        <p:nvSpPr>
          <p:cNvPr id="59399" name="Text Box 7"/>
          <p:cNvSpPr txBox="1">
            <a:spLocks noChangeArrowheads="1"/>
          </p:cNvSpPr>
          <p:nvPr/>
        </p:nvSpPr>
        <p:spPr bwMode="auto">
          <a:xfrm>
            <a:off x="6427788" y="1371600"/>
            <a:ext cx="11160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Father</a:t>
            </a:r>
            <a:endParaRPr lang="en-US"/>
          </a:p>
        </p:txBody>
      </p:sp>
      <p:sp>
        <p:nvSpPr>
          <p:cNvPr id="59400" name="Text Box 8"/>
          <p:cNvSpPr txBox="1">
            <a:spLocks noChangeArrowheads="1"/>
          </p:cNvSpPr>
          <p:nvPr/>
        </p:nvSpPr>
        <p:spPr bwMode="auto">
          <a:xfrm>
            <a:off x="5818188" y="2590800"/>
            <a:ext cx="7604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Son</a:t>
            </a:r>
            <a:endParaRPr lang="en-US"/>
          </a:p>
        </p:txBody>
      </p:sp>
      <p:sp>
        <p:nvSpPr>
          <p:cNvPr id="59401" name="Text Box 9"/>
          <p:cNvSpPr txBox="1">
            <a:spLocks noChangeArrowheads="1"/>
          </p:cNvSpPr>
          <p:nvPr/>
        </p:nvSpPr>
        <p:spPr bwMode="auto">
          <a:xfrm>
            <a:off x="7113588" y="2590800"/>
            <a:ext cx="963612"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Spirit</a:t>
            </a:r>
            <a:endParaRPr lang="en-US"/>
          </a:p>
        </p:txBody>
      </p:sp>
      <p:sp>
        <p:nvSpPr>
          <p:cNvPr id="59402" name="Oval 10"/>
          <p:cNvSpPr>
            <a:spLocks noChangeArrowheads="1"/>
          </p:cNvSpPr>
          <p:nvPr/>
        </p:nvSpPr>
        <p:spPr bwMode="auto">
          <a:xfrm>
            <a:off x="5638800" y="4038600"/>
            <a:ext cx="2743200" cy="2362200"/>
          </a:xfrm>
          <a:prstGeom prst="ellipse">
            <a:avLst/>
          </a:prstGeom>
          <a:solidFill>
            <a:srgbClr val="FFFF00"/>
          </a:solidFill>
          <a:ln w="57150">
            <a:solidFill>
              <a:schemeClr val="bg2"/>
            </a:solidFill>
            <a:round/>
            <a:headEnd/>
            <a:tailEnd/>
          </a:ln>
        </p:spPr>
        <p:txBody>
          <a:bodyPr wrap="none" anchor="ctr"/>
          <a:lstStyle/>
          <a:p>
            <a:pPr algn="ctr"/>
            <a:endParaRPr lang="en-US"/>
          </a:p>
        </p:txBody>
      </p:sp>
      <p:sp>
        <p:nvSpPr>
          <p:cNvPr id="59403" name="Text Box 11"/>
          <p:cNvSpPr txBox="1">
            <a:spLocks noChangeArrowheads="1"/>
          </p:cNvSpPr>
          <p:nvPr/>
        </p:nvSpPr>
        <p:spPr bwMode="auto">
          <a:xfrm>
            <a:off x="6503988" y="4572000"/>
            <a:ext cx="109855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b="1">
                <a:solidFill>
                  <a:schemeClr val="bg2"/>
                </a:solidFill>
              </a:rPr>
              <a:t>ADAM</a:t>
            </a:r>
            <a:endParaRPr lang="en-US"/>
          </a:p>
        </p:txBody>
      </p:sp>
      <p:sp>
        <p:nvSpPr>
          <p:cNvPr id="59405" name="Text Box 13"/>
          <p:cNvSpPr txBox="1">
            <a:spLocks noChangeArrowheads="1"/>
          </p:cNvSpPr>
          <p:nvPr/>
        </p:nvSpPr>
        <p:spPr bwMode="auto">
          <a:xfrm>
            <a:off x="6311900" y="5181600"/>
            <a:ext cx="1539875" cy="822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r>
              <a:rPr lang="en-US" b="1">
                <a:solidFill>
                  <a:schemeClr val="bg2"/>
                </a:solidFill>
              </a:rPr>
              <a:t>ELECT</a:t>
            </a:r>
          </a:p>
          <a:p>
            <a:pPr algn="ctr"/>
            <a:r>
              <a:rPr lang="en-US" b="1">
                <a:solidFill>
                  <a:schemeClr val="bg2"/>
                </a:solidFill>
              </a:rPr>
              <a:t>SINNERS</a:t>
            </a:r>
            <a:endParaRPr lang="en-US"/>
          </a:p>
        </p:txBody>
      </p:sp>
      <p:sp>
        <p:nvSpPr>
          <p:cNvPr id="59406" name="Line 14"/>
          <p:cNvSpPr>
            <a:spLocks noChangeShapeType="1"/>
          </p:cNvSpPr>
          <p:nvPr/>
        </p:nvSpPr>
        <p:spPr bwMode="auto">
          <a:xfrm>
            <a:off x="6934200" y="3505200"/>
            <a:ext cx="0" cy="533400"/>
          </a:xfrm>
          <a:prstGeom prst="line">
            <a:avLst/>
          </a:prstGeom>
          <a:noFill/>
          <a:ln w="57150">
            <a:solidFill>
              <a:srgbClr val="FFFF00"/>
            </a:solidFill>
            <a:round/>
            <a:headEnd/>
            <a:tailEnd type="triangle" w="med" len="med"/>
          </a:ln>
          <a:effectLst>
            <a:prstShdw prst="shdw17" dist="17961" dir="13500000">
              <a:srgbClr val="000000">
                <a:alpha val="74997"/>
              </a:srgbClr>
            </a:prstShdw>
          </a:effectLst>
          <a:extLst>
            <a:ext uri="{909E8E84-426E-40dd-AFC4-6F175D3DCCD1}">
              <a14:hiddenFill xmlns="" xmlns:a14="http://schemas.microsoft.com/office/drawing/2010/main">
                <a:noFill/>
              </a14:hiddenFill>
            </a:ext>
          </a:extLst>
        </p:spPr>
        <p:txBody>
          <a:bodyPr wrap="none" anchor="ctr"/>
          <a:lstStyle/>
          <a:p>
            <a:endParaRPr lang="en-US"/>
          </a:p>
        </p:txBody>
      </p:sp>
      <p:sp>
        <p:nvSpPr>
          <p:cNvPr id="59407" name="Text Box 15"/>
          <p:cNvSpPr txBox="1">
            <a:spLocks noChangeArrowheads="1"/>
          </p:cNvSpPr>
          <p:nvPr/>
        </p:nvSpPr>
        <p:spPr bwMode="auto">
          <a:xfrm>
            <a:off x="762000" y="1828800"/>
            <a:ext cx="4756150" cy="822325"/>
          </a:xfrm>
          <a:prstGeom prst="rect">
            <a:avLst/>
          </a:prstGeom>
          <a:noFill/>
          <a:ln w="9525">
            <a:noFill/>
            <a:miter lim="800000"/>
            <a:headEnd/>
            <a:tailEnd/>
          </a:ln>
          <a:effectLst>
            <a:outerShdw blurRad="63500" dist="107763" dir="189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Covenant of </a:t>
            </a:r>
            <a:r>
              <a:rPr lang="en-US" b="1">
                <a:solidFill>
                  <a:srgbClr val="FFFF00"/>
                </a:solidFill>
                <a:latin typeface="Arial" pitchFamily="-108" charset="0"/>
                <a:ea typeface="ＭＳ Ｐゴシック" pitchFamily="-108" charset="-128"/>
                <a:cs typeface="ＭＳ Ｐゴシック" pitchFamily="-108" charset="-128"/>
              </a:rPr>
              <a:t>Redemption</a:t>
            </a:r>
            <a:endParaRPr lang="en-US" b="1">
              <a:latin typeface="Arial" pitchFamily="-108" charset="0"/>
              <a:ea typeface="ＭＳ Ｐゴシック" pitchFamily="-108" charset="-128"/>
              <a:cs typeface="ＭＳ Ｐゴシック" pitchFamily="-108" charset="-128"/>
            </a:endParaRPr>
          </a:p>
          <a:p>
            <a:pPr>
              <a:defRPr/>
            </a:pPr>
            <a:r>
              <a:rPr lang="en-US" b="1">
                <a:latin typeface="Arial" pitchFamily="-108" charset="0"/>
                <a:ea typeface="ＭＳ Ｐゴシック" pitchFamily="-108" charset="-128"/>
                <a:cs typeface="ＭＳ Ｐゴシック" pitchFamily="-108" charset="-128"/>
              </a:rPr>
              <a:t>    between Father, Son, &amp; Spirit</a:t>
            </a:r>
          </a:p>
        </p:txBody>
      </p:sp>
      <p:sp>
        <p:nvSpPr>
          <p:cNvPr id="59408" name="Text Box 16"/>
          <p:cNvSpPr txBox="1">
            <a:spLocks noChangeArrowheads="1"/>
          </p:cNvSpPr>
          <p:nvPr/>
        </p:nvSpPr>
        <p:spPr bwMode="auto">
          <a:xfrm>
            <a:off x="685800" y="3200400"/>
            <a:ext cx="3673475" cy="822325"/>
          </a:xfrm>
          <a:prstGeom prst="rect">
            <a:avLst/>
          </a:prstGeom>
          <a:noFill/>
          <a:ln w="9525">
            <a:noFill/>
            <a:miter lim="800000"/>
            <a:headEnd/>
            <a:tailEnd/>
          </a:ln>
          <a:effectLst>
            <a:outerShdw blurRad="63500" dist="107763" dir="189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Covenant of </a:t>
            </a:r>
            <a:r>
              <a:rPr lang="en-US" b="1">
                <a:solidFill>
                  <a:srgbClr val="FFFF00"/>
                </a:solidFill>
                <a:latin typeface="Arial" pitchFamily="-108" charset="0"/>
                <a:ea typeface="ＭＳ Ｐゴシック" pitchFamily="-108" charset="-128"/>
                <a:cs typeface="ＭＳ Ｐゴシック" pitchFamily="-108" charset="-128"/>
              </a:rPr>
              <a:t>Works</a:t>
            </a:r>
            <a:endParaRPr lang="en-US" b="1">
              <a:latin typeface="Arial" pitchFamily="-108" charset="0"/>
              <a:ea typeface="ＭＳ Ｐゴシック" pitchFamily="-108" charset="-128"/>
              <a:cs typeface="ＭＳ Ｐゴシック" pitchFamily="-108" charset="-128"/>
            </a:endParaRPr>
          </a:p>
          <a:p>
            <a:pPr>
              <a:defRPr/>
            </a:pPr>
            <a:r>
              <a:rPr lang="en-US" b="1">
                <a:latin typeface="Arial" pitchFamily="-108" charset="0"/>
                <a:ea typeface="ＭＳ Ｐゴシック" pitchFamily="-108" charset="-128"/>
                <a:cs typeface="ＭＳ Ｐゴシック" pitchFamily="-108" charset="-128"/>
              </a:rPr>
              <a:t>    between God &amp; Adam</a:t>
            </a:r>
          </a:p>
        </p:txBody>
      </p:sp>
      <p:sp>
        <p:nvSpPr>
          <p:cNvPr id="59409" name="Text Box 17"/>
          <p:cNvSpPr txBox="1">
            <a:spLocks noChangeArrowheads="1"/>
          </p:cNvSpPr>
          <p:nvPr/>
        </p:nvSpPr>
        <p:spPr bwMode="auto">
          <a:xfrm>
            <a:off x="685800" y="4724400"/>
            <a:ext cx="4689475" cy="822325"/>
          </a:xfrm>
          <a:prstGeom prst="rect">
            <a:avLst/>
          </a:prstGeom>
          <a:noFill/>
          <a:ln w="9525">
            <a:noFill/>
            <a:miter lim="800000"/>
            <a:headEnd/>
            <a:tailEnd/>
          </a:ln>
          <a:effectLst>
            <a:outerShdw blurRad="63500" dist="107763" dir="189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Covenant of </a:t>
            </a:r>
            <a:r>
              <a:rPr lang="en-US" b="1">
                <a:solidFill>
                  <a:srgbClr val="FFFF00"/>
                </a:solidFill>
                <a:latin typeface="Arial" pitchFamily="-108" charset="0"/>
                <a:ea typeface="ＭＳ Ｐゴシック" pitchFamily="-108" charset="-128"/>
                <a:cs typeface="ＭＳ Ｐゴシック" pitchFamily="-108" charset="-128"/>
              </a:rPr>
              <a:t>Grace</a:t>
            </a:r>
            <a:endParaRPr lang="en-US" b="1">
              <a:latin typeface="Arial" pitchFamily="-108" charset="0"/>
              <a:ea typeface="ＭＳ Ｐゴシック" pitchFamily="-108" charset="-128"/>
              <a:cs typeface="ＭＳ Ｐゴシック" pitchFamily="-108" charset="-128"/>
            </a:endParaRPr>
          </a:p>
          <a:p>
            <a:pPr>
              <a:defRPr/>
            </a:pPr>
            <a:r>
              <a:rPr lang="en-US" b="1">
                <a:latin typeface="Arial" pitchFamily="-108" charset="0"/>
                <a:ea typeface="ＭＳ Ｐゴシック" pitchFamily="-108" charset="-128"/>
                <a:cs typeface="ＭＳ Ｐゴシック" pitchFamily="-108" charset="-128"/>
              </a:rPr>
              <a:t>    between God &amp; elect sinners</a:t>
            </a:r>
          </a:p>
        </p:txBody>
      </p:sp>
      <p:sp>
        <p:nvSpPr>
          <p:cNvPr id="59410" name="Text Box 18"/>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4" presetClass="entr" presetSubtype="0" fill="hold" grpId="0" nodeType="clickEffect">
                                  <p:stCondLst>
                                    <p:cond delay="0"/>
                                  </p:stCondLst>
                                  <p:childTnLst>
                                    <p:set>
                                      <p:cBhvr>
                                        <p:cTn id="6" dur="1" fill="hold">
                                          <p:stCondLst>
                                            <p:cond delay="0"/>
                                          </p:stCondLst>
                                        </p:cTn>
                                        <p:tgtEl>
                                          <p:spTgt spid="59407"/>
                                        </p:tgtEl>
                                        <p:attrNameLst>
                                          <p:attrName>style.visibility</p:attrName>
                                        </p:attrNameLst>
                                      </p:cBhvr>
                                      <p:to>
                                        <p:strVal val="visible"/>
                                      </p:to>
                                    </p:set>
                                    <p:anim from="(-#ppt_w/2)" to="(#ppt_x)" calcmode="lin" valueType="num">
                                      <p:cBhvr>
                                        <p:cTn id="7" dur="600" fill="hold">
                                          <p:stCondLst>
                                            <p:cond delay="0"/>
                                          </p:stCondLst>
                                        </p:cTn>
                                        <p:tgtEl>
                                          <p:spTgt spid="59407"/>
                                        </p:tgtEl>
                                        <p:attrNameLst>
                                          <p:attrName>ppt_x</p:attrName>
                                        </p:attrNameLst>
                                      </p:cBhvr>
                                    </p:anim>
                                    <p:anim from="0" to="-1.0" calcmode="lin" valueType="num">
                                      <p:cBhvr>
                                        <p:cTn id="8" dur="200" decel="50000" autoRev="1" fill="hold">
                                          <p:stCondLst>
                                            <p:cond delay="600"/>
                                          </p:stCondLst>
                                        </p:cTn>
                                        <p:tgtEl>
                                          <p:spTgt spid="59407"/>
                                        </p:tgtEl>
                                        <p:attrNameLst>
                                          <p:attrName>xshear</p:attrName>
                                        </p:attrNameLst>
                                      </p:cBhvr>
                                    </p:anim>
                                    <p:animScale>
                                      <p:cBhvr>
                                        <p:cTn id="9" dur="200" decel="100000" autoRev="1" fill="hold">
                                          <p:stCondLst>
                                            <p:cond delay="600"/>
                                          </p:stCondLst>
                                        </p:cTn>
                                        <p:tgtEl>
                                          <p:spTgt spid="59407"/>
                                        </p:tgtEl>
                                      </p:cBhvr>
                                      <p:from x="100000" y="100000"/>
                                      <p:to x="80000" y="100000"/>
                                    </p:animScale>
                                    <p:anim by="(#ppt_h/3+#ppt_w*0.1)" calcmode="lin" valueType="num">
                                      <p:cBhvr additive="sum">
                                        <p:cTn id="10" dur="200" decel="100000" autoRev="1" fill="hold">
                                          <p:stCondLst>
                                            <p:cond delay="600"/>
                                          </p:stCondLst>
                                        </p:cTn>
                                        <p:tgtEl>
                                          <p:spTgt spid="59407"/>
                                        </p:tgtEl>
                                        <p:attrNameLst>
                                          <p:attrName>ppt_x</p:attrName>
                                        </p:attrNameLst>
                                      </p:cBhvr>
                                    </p:anim>
                                  </p:childTnLst>
                                </p:cTn>
                              </p:par>
                            </p:childTnLst>
                          </p:cTn>
                        </p:par>
                        <p:par>
                          <p:cTn id="11" fill="hold" nodeType="afterGroup">
                            <p:stCondLst>
                              <p:cond delay="1000"/>
                            </p:stCondLst>
                            <p:childTnLst>
                              <p:par>
                                <p:cTn id="12" presetID="5" presetClass="entr" presetSubtype="10" fill="hold" grpId="0" nodeType="afterEffect">
                                  <p:stCondLst>
                                    <p:cond delay="0"/>
                                  </p:stCondLst>
                                  <p:childTnLst>
                                    <p:set>
                                      <p:cBhvr>
                                        <p:cTn id="13" dur="1" fill="hold">
                                          <p:stCondLst>
                                            <p:cond delay="0"/>
                                          </p:stCondLst>
                                        </p:cTn>
                                        <p:tgtEl>
                                          <p:spTgt spid="59397"/>
                                        </p:tgtEl>
                                        <p:attrNameLst>
                                          <p:attrName>style.visibility</p:attrName>
                                        </p:attrNameLst>
                                      </p:cBhvr>
                                      <p:to>
                                        <p:strVal val="visible"/>
                                      </p:to>
                                    </p:set>
                                    <p:animEffect transition="in" filter="checkerboard(across)">
                                      <p:cBhvr>
                                        <p:cTn id="14" dur="500"/>
                                        <p:tgtEl>
                                          <p:spTgt spid="59397"/>
                                        </p:tgtEl>
                                      </p:cBhvr>
                                    </p:animEffect>
                                  </p:childTnLst>
                                </p:cTn>
                              </p:par>
                            </p:childTnLst>
                          </p:cTn>
                        </p:par>
                        <p:par>
                          <p:cTn id="15" fill="hold" nodeType="afterGroup">
                            <p:stCondLst>
                              <p:cond delay="1500"/>
                            </p:stCondLst>
                            <p:childTnLst>
                              <p:par>
                                <p:cTn id="16" presetID="5" presetClass="entr" presetSubtype="10" fill="hold" grpId="0" nodeType="afterEffect">
                                  <p:stCondLst>
                                    <p:cond delay="0"/>
                                  </p:stCondLst>
                                  <p:childTnLst>
                                    <p:set>
                                      <p:cBhvr>
                                        <p:cTn id="17" dur="1" fill="hold">
                                          <p:stCondLst>
                                            <p:cond delay="0"/>
                                          </p:stCondLst>
                                        </p:cTn>
                                        <p:tgtEl>
                                          <p:spTgt spid="59399"/>
                                        </p:tgtEl>
                                        <p:attrNameLst>
                                          <p:attrName>style.visibility</p:attrName>
                                        </p:attrNameLst>
                                      </p:cBhvr>
                                      <p:to>
                                        <p:strVal val="visible"/>
                                      </p:to>
                                    </p:set>
                                    <p:animEffect transition="in" filter="checkerboard(across)">
                                      <p:cBhvr>
                                        <p:cTn id="18" dur="500"/>
                                        <p:tgtEl>
                                          <p:spTgt spid="59399"/>
                                        </p:tgtEl>
                                      </p:cBhvr>
                                    </p:animEffect>
                                  </p:childTnLst>
                                </p:cTn>
                              </p:par>
                            </p:childTnLst>
                          </p:cTn>
                        </p:par>
                        <p:par>
                          <p:cTn id="19" fill="hold" nodeType="afterGroup">
                            <p:stCondLst>
                              <p:cond delay="2000"/>
                            </p:stCondLst>
                            <p:childTnLst>
                              <p:par>
                                <p:cTn id="20" presetID="5" presetClass="entr" presetSubtype="10" fill="hold" grpId="0" nodeType="afterEffect">
                                  <p:stCondLst>
                                    <p:cond delay="0"/>
                                  </p:stCondLst>
                                  <p:childTnLst>
                                    <p:set>
                                      <p:cBhvr>
                                        <p:cTn id="21" dur="1" fill="hold">
                                          <p:stCondLst>
                                            <p:cond delay="0"/>
                                          </p:stCondLst>
                                        </p:cTn>
                                        <p:tgtEl>
                                          <p:spTgt spid="59400"/>
                                        </p:tgtEl>
                                        <p:attrNameLst>
                                          <p:attrName>style.visibility</p:attrName>
                                        </p:attrNameLst>
                                      </p:cBhvr>
                                      <p:to>
                                        <p:strVal val="visible"/>
                                      </p:to>
                                    </p:set>
                                    <p:animEffect transition="in" filter="checkerboard(across)">
                                      <p:cBhvr>
                                        <p:cTn id="22" dur="500"/>
                                        <p:tgtEl>
                                          <p:spTgt spid="59400"/>
                                        </p:tgtEl>
                                      </p:cBhvr>
                                    </p:animEffect>
                                  </p:childTnLst>
                                </p:cTn>
                              </p:par>
                            </p:childTnLst>
                          </p:cTn>
                        </p:par>
                        <p:par>
                          <p:cTn id="23" fill="hold" nodeType="afterGroup">
                            <p:stCondLst>
                              <p:cond delay="2500"/>
                            </p:stCondLst>
                            <p:childTnLst>
                              <p:par>
                                <p:cTn id="24" presetID="5" presetClass="entr" presetSubtype="10" fill="hold" grpId="0" nodeType="afterEffect">
                                  <p:stCondLst>
                                    <p:cond delay="0"/>
                                  </p:stCondLst>
                                  <p:childTnLst>
                                    <p:set>
                                      <p:cBhvr>
                                        <p:cTn id="25" dur="1" fill="hold">
                                          <p:stCondLst>
                                            <p:cond delay="0"/>
                                          </p:stCondLst>
                                        </p:cTn>
                                        <p:tgtEl>
                                          <p:spTgt spid="59401"/>
                                        </p:tgtEl>
                                        <p:attrNameLst>
                                          <p:attrName>style.visibility</p:attrName>
                                        </p:attrNameLst>
                                      </p:cBhvr>
                                      <p:to>
                                        <p:strVal val="visible"/>
                                      </p:to>
                                    </p:set>
                                    <p:animEffect transition="in" filter="checkerboard(across)">
                                      <p:cBhvr>
                                        <p:cTn id="26" dur="500"/>
                                        <p:tgtEl>
                                          <p:spTgt spid="59401"/>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406"/>
                                        </p:tgtEl>
                                        <p:attrNameLst>
                                          <p:attrName>style.visibility</p:attrName>
                                        </p:attrNameLst>
                                      </p:cBhvr>
                                      <p:to>
                                        <p:strVal val="visible"/>
                                      </p:to>
                                    </p:set>
                                    <p:animEffect transition="in" filter="wipe(up)">
                                      <p:cBhvr>
                                        <p:cTn id="31" dur="500"/>
                                        <p:tgtEl>
                                          <p:spTgt spid="59406"/>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34" presetClass="entr" presetSubtype="0" fill="hold" grpId="0" nodeType="clickEffect">
                                  <p:stCondLst>
                                    <p:cond delay="0"/>
                                  </p:stCondLst>
                                  <p:childTnLst>
                                    <p:set>
                                      <p:cBhvr>
                                        <p:cTn id="35" dur="1" fill="hold">
                                          <p:stCondLst>
                                            <p:cond delay="0"/>
                                          </p:stCondLst>
                                        </p:cTn>
                                        <p:tgtEl>
                                          <p:spTgt spid="59408"/>
                                        </p:tgtEl>
                                        <p:attrNameLst>
                                          <p:attrName>style.visibility</p:attrName>
                                        </p:attrNameLst>
                                      </p:cBhvr>
                                      <p:to>
                                        <p:strVal val="visible"/>
                                      </p:to>
                                    </p:set>
                                    <p:anim from="(-#ppt_w/2)" to="(#ppt_x)" calcmode="lin" valueType="num">
                                      <p:cBhvr>
                                        <p:cTn id="36" dur="600" fill="hold">
                                          <p:stCondLst>
                                            <p:cond delay="0"/>
                                          </p:stCondLst>
                                        </p:cTn>
                                        <p:tgtEl>
                                          <p:spTgt spid="59408"/>
                                        </p:tgtEl>
                                        <p:attrNameLst>
                                          <p:attrName>ppt_x</p:attrName>
                                        </p:attrNameLst>
                                      </p:cBhvr>
                                    </p:anim>
                                    <p:anim from="0" to="-1.0" calcmode="lin" valueType="num">
                                      <p:cBhvr>
                                        <p:cTn id="37" dur="200" decel="50000" autoRev="1" fill="hold">
                                          <p:stCondLst>
                                            <p:cond delay="600"/>
                                          </p:stCondLst>
                                        </p:cTn>
                                        <p:tgtEl>
                                          <p:spTgt spid="59408"/>
                                        </p:tgtEl>
                                        <p:attrNameLst>
                                          <p:attrName>xshear</p:attrName>
                                        </p:attrNameLst>
                                      </p:cBhvr>
                                    </p:anim>
                                    <p:animScale>
                                      <p:cBhvr>
                                        <p:cTn id="38" dur="200" decel="100000" autoRev="1" fill="hold">
                                          <p:stCondLst>
                                            <p:cond delay="600"/>
                                          </p:stCondLst>
                                        </p:cTn>
                                        <p:tgtEl>
                                          <p:spTgt spid="59408"/>
                                        </p:tgtEl>
                                      </p:cBhvr>
                                      <p:from x="100000" y="100000"/>
                                      <p:to x="80000" y="100000"/>
                                    </p:animScale>
                                    <p:anim by="(#ppt_h/3+#ppt_w*0.1)" calcmode="lin" valueType="num">
                                      <p:cBhvr additive="sum">
                                        <p:cTn id="39" dur="200" decel="100000" autoRev="1" fill="hold">
                                          <p:stCondLst>
                                            <p:cond delay="600"/>
                                          </p:stCondLst>
                                        </p:cTn>
                                        <p:tgtEl>
                                          <p:spTgt spid="59408"/>
                                        </p:tgtEl>
                                        <p:attrNameLst>
                                          <p:attrName>ppt_x</p:attrName>
                                        </p:attrNameLst>
                                      </p:cBhvr>
                                    </p:anim>
                                  </p:childTnLst>
                                </p:cTn>
                              </p:par>
                            </p:childTnLst>
                          </p:cTn>
                        </p:par>
                        <p:par>
                          <p:cTn id="40" fill="hold" nodeType="afterGroup">
                            <p:stCondLst>
                              <p:cond delay="1000"/>
                            </p:stCondLst>
                            <p:childTnLst>
                              <p:par>
                                <p:cTn id="41" presetID="5" presetClass="entr" presetSubtype="10" fill="hold" grpId="0" nodeType="afterEffect">
                                  <p:stCondLst>
                                    <p:cond delay="0"/>
                                  </p:stCondLst>
                                  <p:childTnLst>
                                    <p:set>
                                      <p:cBhvr>
                                        <p:cTn id="42" dur="1" fill="hold">
                                          <p:stCondLst>
                                            <p:cond delay="0"/>
                                          </p:stCondLst>
                                        </p:cTn>
                                        <p:tgtEl>
                                          <p:spTgt spid="59402"/>
                                        </p:tgtEl>
                                        <p:attrNameLst>
                                          <p:attrName>style.visibility</p:attrName>
                                        </p:attrNameLst>
                                      </p:cBhvr>
                                      <p:to>
                                        <p:strVal val="visible"/>
                                      </p:to>
                                    </p:set>
                                    <p:animEffect transition="in" filter="checkerboard(across)">
                                      <p:cBhvr>
                                        <p:cTn id="43" dur="500"/>
                                        <p:tgtEl>
                                          <p:spTgt spid="59402"/>
                                        </p:tgtEl>
                                      </p:cBhvr>
                                    </p:animEffect>
                                  </p:childTnLst>
                                </p:cTn>
                              </p:par>
                            </p:childTnLst>
                          </p:cTn>
                        </p:par>
                        <p:par>
                          <p:cTn id="44" fill="hold" nodeType="afterGroup">
                            <p:stCondLst>
                              <p:cond delay="1500"/>
                            </p:stCondLst>
                            <p:childTnLst>
                              <p:par>
                                <p:cTn id="45" presetID="5" presetClass="entr" presetSubtype="10" fill="hold" grpId="0" nodeType="afterEffect">
                                  <p:stCondLst>
                                    <p:cond delay="0"/>
                                  </p:stCondLst>
                                  <p:childTnLst>
                                    <p:set>
                                      <p:cBhvr>
                                        <p:cTn id="46" dur="1" fill="hold">
                                          <p:stCondLst>
                                            <p:cond delay="0"/>
                                          </p:stCondLst>
                                        </p:cTn>
                                        <p:tgtEl>
                                          <p:spTgt spid="59403"/>
                                        </p:tgtEl>
                                        <p:attrNameLst>
                                          <p:attrName>style.visibility</p:attrName>
                                        </p:attrNameLst>
                                      </p:cBhvr>
                                      <p:to>
                                        <p:strVal val="visible"/>
                                      </p:to>
                                    </p:set>
                                    <p:animEffect transition="in" filter="checkerboard(across)">
                                      <p:cBhvr>
                                        <p:cTn id="47" dur="500"/>
                                        <p:tgtEl>
                                          <p:spTgt spid="5940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34" presetClass="entr" presetSubtype="0" fill="hold" grpId="0" nodeType="clickEffect">
                                  <p:stCondLst>
                                    <p:cond delay="0"/>
                                  </p:stCondLst>
                                  <p:childTnLst>
                                    <p:set>
                                      <p:cBhvr>
                                        <p:cTn id="51" dur="1" fill="hold">
                                          <p:stCondLst>
                                            <p:cond delay="0"/>
                                          </p:stCondLst>
                                        </p:cTn>
                                        <p:tgtEl>
                                          <p:spTgt spid="59409"/>
                                        </p:tgtEl>
                                        <p:attrNameLst>
                                          <p:attrName>style.visibility</p:attrName>
                                        </p:attrNameLst>
                                      </p:cBhvr>
                                      <p:to>
                                        <p:strVal val="visible"/>
                                      </p:to>
                                    </p:set>
                                    <p:anim from="(-#ppt_w/2)" to="(#ppt_x)" calcmode="lin" valueType="num">
                                      <p:cBhvr>
                                        <p:cTn id="52" dur="600" fill="hold">
                                          <p:stCondLst>
                                            <p:cond delay="0"/>
                                          </p:stCondLst>
                                        </p:cTn>
                                        <p:tgtEl>
                                          <p:spTgt spid="59409"/>
                                        </p:tgtEl>
                                        <p:attrNameLst>
                                          <p:attrName>ppt_x</p:attrName>
                                        </p:attrNameLst>
                                      </p:cBhvr>
                                    </p:anim>
                                    <p:anim from="0" to="-1.0" calcmode="lin" valueType="num">
                                      <p:cBhvr>
                                        <p:cTn id="53" dur="200" decel="50000" autoRev="1" fill="hold">
                                          <p:stCondLst>
                                            <p:cond delay="600"/>
                                          </p:stCondLst>
                                        </p:cTn>
                                        <p:tgtEl>
                                          <p:spTgt spid="59409"/>
                                        </p:tgtEl>
                                        <p:attrNameLst>
                                          <p:attrName>xshear</p:attrName>
                                        </p:attrNameLst>
                                      </p:cBhvr>
                                    </p:anim>
                                    <p:animScale>
                                      <p:cBhvr>
                                        <p:cTn id="54" dur="200" decel="100000" autoRev="1" fill="hold">
                                          <p:stCondLst>
                                            <p:cond delay="600"/>
                                          </p:stCondLst>
                                        </p:cTn>
                                        <p:tgtEl>
                                          <p:spTgt spid="59409"/>
                                        </p:tgtEl>
                                      </p:cBhvr>
                                      <p:from x="100000" y="100000"/>
                                      <p:to x="80000" y="100000"/>
                                    </p:animScale>
                                    <p:anim by="(#ppt_h/3+#ppt_w*0.1)" calcmode="lin" valueType="num">
                                      <p:cBhvr additive="sum">
                                        <p:cTn id="55" dur="200" decel="100000" autoRev="1" fill="hold">
                                          <p:stCondLst>
                                            <p:cond delay="600"/>
                                          </p:stCondLst>
                                        </p:cTn>
                                        <p:tgtEl>
                                          <p:spTgt spid="59409"/>
                                        </p:tgtEl>
                                        <p:attrNameLst>
                                          <p:attrName>ppt_x</p:attrName>
                                        </p:attrNameLst>
                                      </p:cBhvr>
                                    </p:anim>
                                  </p:childTnLst>
                                </p:cTn>
                              </p:par>
                            </p:childTnLst>
                          </p:cTn>
                        </p:par>
                        <p:par>
                          <p:cTn id="56" fill="hold" nodeType="afterGroup">
                            <p:stCondLst>
                              <p:cond delay="1000"/>
                            </p:stCondLst>
                            <p:childTnLst>
                              <p:par>
                                <p:cTn id="57" presetID="5" presetClass="entr" presetSubtype="10" fill="hold" grpId="0" nodeType="afterEffect">
                                  <p:stCondLst>
                                    <p:cond delay="0"/>
                                  </p:stCondLst>
                                  <p:childTnLst>
                                    <p:set>
                                      <p:cBhvr>
                                        <p:cTn id="58" dur="1" fill="hold">
                                          <p:stCondLst>
                                            <p:cond delay="0"/>
                                          </p:stCondLst>
                                        </p:cTn>
                                        <p:tgtEl>
                                          <p:spTgt spid="59405"/>
                                        </p:tgtEl>
                                        <p:attrNameLst>
                                          <p:attrName>style.visibility</p:attrName>
                                        </p:attrNameLst>
                                      </p:cBhvr>
                                      <p:to>
                                        <p:strVal val="visible"/>
                                      </p:to>
                                    </p:set>
                                    <p:animEffect transition="in" filter="checkerboard(across)">
                                      <p:cBhvr>
                                        <p:cTn id="59" dur="500"/>
                                        <p:tgtEl>
                                          <p:spTgt spid="59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7" grpId="0" animBg="1"/>
      <p:bldP spid="59399" grpId="0"/>
      <p:bldP spid="59400" grpId="0"/>
      <p:bldP spid="59401" grpId="0"/>
      <p:bldP spid="59402" grpId="0" animBg="1"/>
      <p:bldP spid="59403" grpId="0"/>
      <p:bldP spid="59405" grpId="0"/>
      <p:bldP spid="59406" grpId="0" animBg="1"/>
      <p:bldP spid="59407" grpId="0"/>
      <p:bldP spid="59408" grpId="0"/>
      <p:bldP spid="5940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8817" name="Picture 6" descr="Israel Map With Highways.pn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0" y="-7938"/>
            <a:ext cx="9212263" cy="6865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2"/>
          <p:cNvSpPr txBox="1">
            <a:spLocks noChangeArrowheads="1"/>
          </p:cNvSpPr>
          <p:nvPr/>
        </p:nvSpPr>
        <p:spPr bwMode="auto">
          <a:xfrm>
            <a:off x="5652120" y="548680"/>
            <a:ext cx="3311352" cy="936104"/>
          </a:xfrm>
          <a:prstGeom prst="rect">
            <a:avLst/>
          </a:prstGeom>
          <a:noFill/>
          <a:ln>
            <a:noFill/>
          </a:ln>
          <a:effectLst>
            <a:outerShdw blurRad="63500" dist="35921" dir="2700000" algn="ctr" rotWithShape="0">
              <a:schemeClr val="tx2">
                <a:alpha val="74998"/>
              </a:scheme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nchor="ctr"/>
          <a:lstStyle>
            <a:lvl1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a:ea typeface="MS PGothic" panose="020B0600070205080204" pitchFamily="34" charset="-128"/>
                <a:cs typeface="Arial"/>
              </a:defRPr>
            </a:lvl1pPr>
            <a:lvl2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2pPr>
            <a:lvl3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3pPr>
            <a:lvl4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4pPr>
            <a:lvl5pPr algn="ctr" defTabSz="449263" rtl="0" eaLnBrk="0" fontAlgn="base" hangingPunct="0">
              <a:lnSpc>
                <a:spcPct val="95000"/>
              </a:lnSpc>
              <a:spcBef>
                <a:spcPct val="0"/>
              </a:spcBef>
              <a:spcAft>
                <a:spcPct val="0"/>
              </a:spcAft>
              <a:buClr>
                <a:srgbClr val="000000"/>
              </a:buClr>
              <a:buSzPct val="100000"/>
              <a:buFont typeface="Times New Roman" charset="0"/>
              <a:defRPr sz="4400">
                <a:solidFill>
                  <a:srgbClr val="FFFFFF"/>
                </a:solidFill>
                <a:latin typeface="Arial" charset="0"/>
                <a:ea typeface="MS PGothic" panose="020B0600070205080204" pitchFamily="34" charset="-128"/>
                <a:cs typeface="Arial" panose="020B0604020202020204" pitchFamily="34" charset="0"/>
              </a:defRPr>
            </a:lvl5pPr>
            <a:lvl6pPr marL="4572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6pPr>
            <a:lvl7pPr marL="9144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7pPr>
            <a:lvl8pPr marL="13716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8pPr>
            <a:lvl9pPr marL="1828800" algn="ctr" defTabSz="449263" rtl="0" eaLnBrk="0" fontAlgn="base" hangingPunct="0">
              <a:lnSpc>
                <a:spcPct val="95000"/>
              </a:lnSpc>
              <a:spcBef>
                <a:spcPct val="0"/>
              </a:spcBef>
              <a:spcAft>
                <a:spcPct val="0"/>
              </a:spcAft>
              <a:buClr>
                <a:srgbClr val="000000"/>
              </a:buClr>
              <a:buSzPct val="100000"/>
              <a:buFont typeface="Times New Roman" pitchFamily="16" charset="0"/>
              <a:defRPr sz="4400">
                <a:solidFill>
                  <a:srgbClr val="000000"/>
                </a:solidFill>
                <a:latin typeface="Times New Roman" pitchFamily="16" charset="0"/>
                <a:ea typeface="Geneva" charset="0"/>
                <a:cs typeface="Geneva" charset="0"/>
              </a:defRPr>
            </a:lvl9pPr>
          </a:lstStyle>
          <a:p>
            <a:pPr algn="l">
              <a:defRPr/>
            </a:pPr>
            <a:r>
              <a:rPr lang="en-US" b="1" dirty="0">
                <a:solidFill>
                  <a:srgbClr val="FFFF00"/>
                </a:solidFill>
                <a:effectLst>
                  <a:glow rad="127000">
                    <a:srgbClr val="000000"/>
                  </a:glow>
                </a:effectLst>
                <a:latin typeface="Arial" charset="0"/>
                <a:ea typeface="ＭＳ Ｐゴシック" charset="0"/>
                <a:cs typeface="ＭＳ Ｐゴシック" charset="0"/>
              </a:rPr>
              <a:t>Adam</a:t>
            </a:r>
          </a:p>
        </p:txBody>
      </p:sp>
      <p:sp>
        <p:nvSpPr>
          <p:cNvPr id="164866" name="Title 1"/>
          <p:cNvSpPr txBox="1">
            <a:spLocks/>
          </p:cNvSpPr>
          <p:nvPr/>
        </p:nvSpPr>
        <p:spPr bwMode="auto">
          <a:xfrm>
            <a:off x="-108520" y="1517576"/>
            <a:ext cx="2195736"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en-US" sz="2800" b="1" dirty="0">
                <a:solidFill>
                  <a:srgbClr val="FFFFFF"/>
                </a:solidFill>
                <a:effectLst>
                  <a:glow rad="228600">
                    <a:srgbClr val="000000"/>
                  </a:glow>
                </a:effectLst>
                <a:latin typeface="Arial" charset="0"/>
                <a:ea typeface="MS PGothic" charset="0"/>
              </a:rPr>
              <a:t>"But </a:t>
            </a:r>
            <a:r>
              <a:rPr lang="en-US" sz="2800" b="1" dirty="0">
                <a:solidFill>
                  <a:srgbClr val="FFFF00"/>
                </a:solidFill>
                <a:effectLst>
                  <a:glow rad="228600">
                    <a:srgbClr val="000000"/>
                  </a:glow>
                </a:effectLst>
                <a:latin typeface="Arial" charset="0"/>
                <a:ea typeface="MS PGothic" charset="0"/>
              </a:rPr>
              <a:t>like Adam, you broke my covenant </a:t>
            </a:r>
            <a:r>
              <a:rPr lang="en-US" sz="2800" b="1" dirty="0">
                <a:solidFill>
                  <a:srgbClr val="FFFFFF"/>
                </a:solidFill>
                <a:effectLst>
                  <a:glow rad="228600">
                    <a:srgbClr val="000000"/>
                  </a:glow>
                </a:effectLst>
                <a:latin typeface="Arial" charset="0"/>
                <a:ea typeface="MS PGothic" charset="0"/>
              </a:rPr>
              <a:t>and betrayed my trust" </a:t>
            </a:r>
            <a:br>
              <a:rPr lang="en-US" sz="2800" b="1" dirty="0">
                <a:solidFill>
                  <a:srgbClr val="FFFFFF"/>
                </a:solidFill>
                <a:effectLst>
                  <a:glow rad="228600">
                    <a:srgbClr val="000000"/>
                  </a:glow>
                </a:effectLst>
                <a:latin typeface="Arial" charset="0"/>
                <a:ea typeface="MS PGothic" charset="0"/>
              </a:rPr>
            </a:br>
            <a:r>
              <a:rPr lang="en-US" sz="2800" b="1" dirty="0">
                <a:solidFill>
                  <a:srgbClr val="FFFFFF"/>
                </a:solidFill>
                <a:effectLst>
                  <a:glow rad="228600">
                    <a:srgbClr val="000000"/>
                  </a:glow>
                </a:effectLst>
                <a:latin typeface="Arial" charset="0"/>
                <a:ea typeface="MS PGothic" charset="0"/>
              </a:rPr>
              <a:t>(NLT). </a:t>
            </a:r>
          </a:p>
        </p:txBody>
      </p:sp>
      <p:sp>
        <p:nvSpPr>
          <p:cNvPr id="2" name="Title 1"/>
          <p:cNvSpPr>
            <a:spLocks noGrp="1"/>
          </p:cNvSpPr>
          <p:nvPr>
            <p:ph type="title"/>
          </p:nvPr>
        </p:nvSpPr>
        <p:spPr>
          <a:xfrm>
            <a:off x="0" y="-26988"/>
            <a:ext cx="9144000" cy="623888"/>
          </a:xfrm>
          <a:gradFill rotWithShape="1">
            <a:gsLst>
              <a:gs pos="0">
                <a:srgbClr val="660033"/>
              </a:gs>
              <a:gs pos="50000">
                <a:srgbClr val="2F0018"/>
              </a:gs>
              <a:gs pos="100000">
                <a:srgbClr val="660033"/>
              </a:gs>
            </a:gsLst>
            <a:lin ang="5400000" scaled="1"/>
          </a:gradFill>
        </p:spPr>
        <p:txBody>
          <a:bodyPr lIns="91440" tIns="45720" rIns="91440" bIns="45720">
            <a:spAutoFit/>
          </a:bodyPr>
          <a:lstStyle/>
          <a:p>
            <a:pPr>
              <a:defRPr/>
            </a:pPr>
            <a:r>
              <a:rPr lang="en-US" sz="3600" b="1" dirty="0">
                <a:effectLst>
                  <a:outerShdw blurRad="38100" dist="38100" dir="2700000" algn="tl">
                    <a:srgbClr val="000000"/>
                  </a:outerShdw>
                </a:effectLst>
                <a:latin typeface="Arial" charset="0"/>
                <a:ea typeface="ＭＳ Ｐゴシック" charset="0"/>
                <a:cs typeface="Arial" charset="0"/>
              </a:rPr>
              <a:t>Hosea 6:7 Translations</a:t>
            </a:r>
          </a:p>
        </p:txBody>
      </p:sp>
      <p:sp>
        <p:nvSpPr>
          <p:cNvPr id="5" name="Title 1"/>
          <p:cNvSpPr txBox="1">
            <a:spLocks/>
          </p:cNvSpPr>
          <p:nvPr/>
        </p:nvSpPr>
        <p:spPr bwMode="auto">
          <a:xfrm>
            <a:off x="1907704" y="1517576"/>
            <a:ext cx="2520280"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en-US" sz="2800" b="1" dirty="0">
                <a:solidFill>
                  <a:srgbClr val="FFFFFF"/>
                </a:solidFill>
                <a:effectLst>
                  <a:glow rad="228600">
                    <a:srgbClr val="000000"/>
                  </a:glow>
                </a:effectLst>
                <a:latin typeface="Arial" charset="0"/>
                <a:ea typeface="MS PGothic" charset="0"/>
              </a:rPr>
              <a:t>"But like Adam, they have transgressed the covenant. </a:t>
            </a:r>
            <a:r>
              <a:rPr lang="en-US" sz="2800" b="1" dirty="0">
                <a:solidFill>
                  <a:srgbClr val="FFFF00"/>
                </a:solidFill>
                <a:effectLst>
                  <a:glow rad="228600">
                    <a:srgbClr val="000000"/>
                  </a:glow>
                </a:effectLst>
                <a:latin typeface="Arial" charset="0"/>
                <a:ea typeface="MS PGothic" charset="0"/>
              </a:rPr>
              <a:t>There</a:t>
            </a:r>
            <a:r>
              <a:rPr lang="en-US" sz="2800" b="1" dirty="0">
                <a:solidFill>
                  <a:srgbClr val="FFFFFF"/>
                </a:solidFill>
                <a:effectLst>
                  <a:glow rad="228600">
                    <a:srgbClr val="000000"/>
                  </a:glow>
                </a:effectLst>
                <a:latin typeface="Arial" charset="0"/>
                <a:ea typeface="MS PGothic" charset="0"/>
              </a:rPr>
              <a:t> they have dealt treacherously against Me" </a:t>
            </a:r>
            <a:br>
              <a:rPr lang="en-US" sz="2800" b="1" dirty="0">
                <a:solidFill>
                  <a:srgbClr val="FFFFFF"/>
                </a:solidFill>
                <a:effectLst>
                  <a:glow rad="228600">
                    <a:srgbClr val="000000"/>
                  </a:glow>
                </a:effectLst>
                <a:latin typeface="Arial" charset="0"/>
                <a:ea typeface="MS PGothic" charset="0"/>
              </a:rPr>
            </a:br>
            <a:r>
              <a:rPr lang="en-US" sz="2800" b="1" dirty="0">
                <a:solidFill>
                  <a:srgbClr val="FFFFFF"/>
                </a:solidFill>
                <a:effectLst>
                  <a:glow rad="228600">
                    <a:srgbClr val="000000"/>
                  </a:glow>
                </a:effectLst>
                <a:latin typeface="Arial" charset="0"/>
                <a:ea typeface="MS PGothic" charset="0"/>
              </a:rPr>
              <a:t>(NAU). </a:t>
            </a:r>
          </a:p>
        </p:txBody>
      </p:sp>
      <p:sp>
        <p:nvSpPr>
          <p:cNvPr id="6" name="Title 1"/>
          <p:cNvSpPr txBox="1">
            <a:spLocks/>
          </p:cNvSpPr>
          <p:nvPr/>
        </p:nvSpPr>
        <p:spPr bwMode="auto">
          <a:xfrm>
            <a:off x="6732579" y="1517576"/>
            <a:ext cx="2520280"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en-US" sz="2800" b="1" dirty="0">
                <a:solidFill>
                  <a:srgbClr val="FFFFFF"/>
                </a:solidFill>
                <a:effectLst>
                  <a:glow rad="228600">
                    <a:srgbClr val="000000"/>
                  </a:glow>
                </a:effectLst>
                <a:latin typeface="Arial" charset="0"/>
                <a:ea typeface="MS PGothic" charset="0"/>
              </a:rPr>
              <a:t>"But </a:t>
            </a:r>
            <a:r>
              <a:rPr lang="en-US" sz="2800" b="1" dirty="0">
                <a:solidFill>
                  <a:srgbClr val="FFFF00"/>
                </a:solidFill>
                <a:effectLst>
                  <a:glow rad="228600">
                    <a:srgbClr val="000000"/>
                  </a:glow>
                </a:effectLst>
                <a:latin typeface="Arial" charset="0"/>
                <a:ea typeface="MS PGothic" charset="0"/>
              </a:rPr>
              <a:t>at Adam</a:t>
            </a:r>
            <a:r>
              <a:rPr lang="en-US" sz="2800" b="1" dirty="0">
                <a:solidFill>
                  <a:srgbClr val="FFFFFF"/>
                </a:solidFill>
                <a:effectLst>
                  <a:glow rad="228600">
                    <a:srgbClr val="000000"/>
                  </a:glow>
                </a:effectLst>
                <a:latin typeface="Arial" charset="0"/>
                <a:ea typeface="MS PGothic" charset="0"/>
              </a:rPr>
              <a:t>, they have transgressed the covenant. There they have dealt treacherously against Me" </a:t>
            </a:r>
            <a:br>
              <a:rPr lang="en-US" sz="2800" b="1" dirty="0">
                <a:solidFill>
                  <a:srgbClr val="FFFFFF"/>
                </a:solidFill>
                <a:effectLst>
                  <a:glow rad="228600">
                    <a:srgbClr val="000000"/>
                  </a:glow>
                </a:effectLst>
                <a:latin typeface="Arial" charset="0"/>
                <a:ea typeface="MS PGothic" charset="0"/>
              </a:rPr>
            </a:br>
            <a:r>
              <a:rPr lang="en-US" sz="2800" b="1" dirty="0">
                <a:solidFill>
                  <a:srgbClr val="FFFFFF"/>
                </a:solidFill>
                <a:effectLst>
                  <a:glow rad="228600">
                    <a:srgbClr val="000000"/>
                  </a:glow>
                </a:effectLst>
                <a:latin typeface="Arial" charset="0"/>
                <a:ea typeface="MS PGothic" charset="0"/>
              </a:rPr>
              <a:t>(RSV). </a:t>
            </a:r>
          </a:p>
        </p:txBody>
      </p:sp>
      <p:grpSp>
        <p:nvGrpSpPr>
          <p:cNvPr id="9" name="Group 22"/>
          <p:cNvGrpSpPr>
            <a:grpSpLocks/>
          </p:cNvGrpSpPr>
          <p:nvPr/>
        </p:nvGrpSpPr>
        <p:grpSpPr bwMode="auto">
          <a:xfrm>
            <a:off x="5373688" y="908050"/>
            <a:ext cx="206375" cy="219075"/>
            <a:chOff x="6972297" y="5071534"/>
            <a:chExt cx="206026" cy="218418"/>
          </a:xfrm>
        </p:grpSpPr>
        <p:sp>
          <p:nvSpPr>
            <p:cNvPr id="418825" name="Oval 23"/>
            <p:cNvSpPr>
              <a:spLocks noChangeAspect="1"/>
            </p:cNvSpPr>
            <p:nvPr/>
          </p:nvSpPr>
          <p:spPr bwMode="auto">
            <a:xfrm>
              <a:off x="6993408" y="5099454"/>
              <a:ext cx="184915" cy="190498"/>
            </a:xfrm>
            <a:prstGeom prst="ellipse">
              <a:avLst/>
            </a:prstGeom>
            <a:solidFill>
              <a:srgbClr val="0000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indent="-914400">
                <a:spcBef>
                  <a:spcPct val="50000"/>
                </a:spcBef>
                <a:buFont typeface="Wingdings" charset="0"/>
                <a:buChar char="§"/>
              </a:pPr>
              <a:endParaRPr lang="en-US" b="1">
                <a:solidFill>
                  <a:srgbClr val="333333"/>
                </a:solidFill>
                <a:latin typeface="Times" charset="0"/>
                <a:cs typeface="Times New Roman" charset="0"/>
              </a:endParaRPr>
            </a:p>
          </p:txBody>
        </p:sp>
        <p:sp>
          <p:nvSpPr>
            <p:cNvPr id="418826" name="Oval 24"/>
            <p:cNvSpPr>
              <a:spLocks noChangeAspect="1"/>
            </p:cNvSpPr>
            <p:nvPr/>
          </p:nvSpPr>
          <p:spPr bwMode="auto">
            <a:xfrm>
              <a:off x="6972297" y="5071534"/>
              <a:ext cx="184915" cy="190498"/>
            </a:xfrm>
            <a:prstGeom prst="ellipse">
              <a:avLst/>
            </a:prstGeom>
            <a:solidFill>
              <a:srgbClr val="FFFF00"/>
            </a:solidFill>
            <a:ln>
              <a:noFill/>
            </a:ln>
            <a:extLst>
              <a:ext uri="{91240B29-F687-4f45-9708-019B960494DF}">
                <a14:hiddenLine xmlns="" xmlns:a14="http://schemas.microsoft.com/office/drawing/2010/main" w="12700" cap="sq">
                  <a:solidFill>
                    <a:srgbClr val="000000"/>
                  </a:solidFill>
                  <a:round/>
                  <a:headEnd/>
                  <a:tailEnd/>
                </a14:hiddenLine>
              </a:ext>
            </a:extLst>
          </p:spPr>
          <p:txBody>
            <a:bodyPr>
              <a:spAutoFit/>
            </a:bodyPr>
            <a:lstStyle/>
            <a:p>
              <a:pPr indent="-914400">
                <a:spcBef>
                  <a:spcPct val="50000"/>
                </a:spcBef>
                <a:buFont typeface="Wingdings" charset="0"/>
                <a:buChar char="§"/>
              </a:pPr>
              <a:endParaRPr lang="en-US" b="1">
                <a:solidFill>
                  <a:srgbClr val="333333"/>
                </a:solidFill>
                <a:latin typeface="Times" charset="0"/>
                <a:cs typeface="Times New Roman" charset="0"/>
              </a:endParaRPr>
            </a:p>
          </p:txBody>
        </p:sp>
      </p:grpSp>
      <p:sp>
        <p:nvSpPr>
          <p:cNvPr id="11" name="Title 1"/>
          <p:cNvSpPr txBox="1">
            <a:spLocks/>
          </p:cNvSpPr>
          <p:nvPr/>
        </p:nvSpPr>
        <p:spPr bwMode="auto">
          <a:xfrm>
            <a:off x="4320141" y="1517576"/>
            <a:ext cx="2520280" cy="53187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FAA26D3D-D897-4be2-8F04-BA451C77F1D7}">
              <ma14:placeholderFlag xmlns="" xmlns:ma14="http://schemas.microsoft.com/office/mac/drawingml/2011/main" val="1"/>
            </a:ext>
          </a:extLst>
        </p:spPr>
        <p:txBody>
          <a:bodyPr lIns="90000" tIns="46800" rIns="90000" bIns="46800"/>
          <a:lstStyle>
            <a:lvl1pPr defTabSz="449263">
              <a:defRPr sz="2400">
                <a:solidFill>
                  <a:schemeClr val="tx1"/>
                </a:solidFill>
                <a:latin typeface="Times New Roman" charset="0"/>
                <a:ea typeface="ＭＳ Ｐゴシック" charset="0"/>
                <a:cs typeface="ＭＳ Ｐゴシック" charset="0"/>
              </a:defRPr>
            </a:lvl1pPr>
            <a:lvl2pPr marL="742950" indent="-285750" defTabSz="449263">
              <a:defRPr sz="2400">
                <a:solidFill>
                  <a:schemeClr val="tx1"/>
                </a:solidFill>
                <a:latin typeface="Times New Roman" charset="0"/>
                <a:ea typeface="ＭＳ Ｐゴシック" charset="0"/>
              </a:defRPr>
            </a:lvl2pPr>
            <a:lvl3pPr marL="1143000" indent="-228600" defTabSz="449263">
              <a:defRPr sz="2400">
                <a:solidFill>
                  <a:schemeClr val="tx1"/>
                </a:solidFill>
                <a:latin typeface="Times New Roman" charset="0"/>
                <a:ea typeface="ＭＳ Ｐゴシック" charset="0"/>
              </a:defRPr>
            </a:lvl3pPr>
            <a:lvl4pPr marL="1600200" indent="-228600" defTabSz="449263">
              <a:defRPr sz="2400">
                <a:solidFill>
                  <a:schemeClr val="tx1"/>
                </a:solidFill>
                <a:latin typeface="Times New Roman" charset="0"/>
                <a:ea typeface="ＭＳ Ｐゴシック" charset="0"/>
              </a:defRPr>
            </a:lvl4pPr>
            <a:lvl5pPr marL="2057400" indent="-228600" defTabSz="449263">
              <a:defRPr sz="2400">
                <a:solidFill>
                  <a:schemeClr val="tx1"/>
                </a:solidFill>
                <a:latin typeface="Times New Roman" charset="0"/>
                <a:ea typeface="ＭＳ Ｐゴシック" charset="0"/>
              </a:defRPr>
            </a:lvl5pPr>
            <a:lvl6pPr marL="2514600" indent="-228600" defTabSz="449263"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defTabSz="449263"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defTabSz="449263"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defTabSz="449263" eaLnBrk="0" fontAlgn="base" hangingPunct="0">
              <a:spcBef>
                <a:spcPct val="0"/>
              </a:spcBef>
              <a:spcAft>
                <a:spcPct val="0"/>
              </a:spcAft>
              <a:defRPr sz="2400">
                <a:solidFill>
                  <a:schemeClr val="tx1"/>
                </a:solidFill>
                <a:latin typeface="Times New Roman" charset="0"/>
                <a:ea typeface="ＭＳ Ｐゴシック" charset="0"/>
              </a:defRPr>
            </a:lvl9pPr>
          </a:lstStyle>
          <a:p>
            <a:pPr algn="ctr">
              <a:lnSpc>
                <a:spcPct val="95000"/>
              </a:lnSpc>
              <a:buClr>
                <a:srgbClr val="000000"/>
              </a:buClr>
              <a:buSzPct val="100000"/>
              <a:defRPr/>
            </a:pPr>
            <a:r>
              <a:rPr lang="en-US" sz="2800" b="1" dirty="0">
                <a:solidFill>
                  <a:srgbClr val="FFFFFF"/>
                </a:solidFill>
                <a:effectLst>
                  <a:glow rad="228600">
                    <a:srgbClr val="000000"/>
                  </a:glow>
                </a:effectLst>
                <a:latin typeface="Arial" charset="0"/>
                <a:ea typeface="MS PGothic" charset="0"/>
              </a:rPr>
              <a:t>"But they </a:t>
            </a:r>
            <a:r>
              <a:rPr lang="en-US" sz="2800" b="1" dirty="0">
                <a:solidFill>
                  <a:srgbClr val="FFFF00"/>
                </a:solidFill>
                <a:effectLst>
                  <a:glow rad="228600">
                    <a:srgbClr val="000000"/>
                  </a:glow>
                </a:effectLst>
                <a:latin typeface="Arial" charset="0"/>
                <a:ea typeface="MS PGothic" charset="0"/>
              </a:rPr>
              <a:t>like men </a:t>
            </a:r>
            <a:r>
              <a:rPr lang="en-US" sz="2800" b="1" dirty="0">
                <a:solidFill>
                  <a:srgbClr val="FFFFFF"/>
                </a:solidFill>
                <a:effectLst>
                  <a:glow rad="228600">
                    <a:srgbClr val="000000"/>
                  </a:glow>
                </a:effectLst>
                <a:latin typeface="Arial" charset="0"/>
                <a:ea typeface="MS PGothic" charset="0"/>
              </a:rPr>
              <a:t>have transgressed the covenant: there have they dealt treacherously against me" </a:t>
            </a:r>
            <a:br>
              <a:rPr lang="en-US" sz="2800" b="1" dirty="0">
                <a:solidFill>
                  <a:srgbClr val="FFFFFF"/>
                </a:solidFill>
                <a:effectLst>
                  <a:glow rad="228600">
                    <a:srgbClr val="000000"/>
                  </a:glow>
                </a:effectLst>
                <a:latin typeface="Arial" charset="0"/>
                <a:ea typeface="MS PGothic" charset="0"/>
              </a:rPr>
            </a:br>
            <a:r>
              <a:rPr lang="en-US" sz="2800" b="1" dirty="0">
                <a:solidFill>
                  <a:srgbClr val="FFFFFF"/>
                </a:solidFill>
                <a:effectLst>
                  <a:glow rad="228600">
                    <a:srgbClr val="000000"/>
                  </a:glow>
                </a:effectLst>
                <a:latin typeface="Arial" charset="0"/>
                <a:ea typeface="MS PGothic" charset="0"/>
              </a:rPr>
              <a:t>(KJV). </a:t>
            </a:r>
          </a:p>
        </p:txBody>
      </p:sp>
    </p:spTree>
    <p:extLst>
      <p:ext uri="{BB962C8B-B14F-4D97-AF65-F5344CB8AC3E}">
        <p14:creationId xmlns:p14="http://schemas.microsoft.com/office/powerpoint/2010/main" val="3640486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9" presetClass="entr" presetSubtype="0" fill="hold" nodeType="withEffect">
                                  <p:stCondLst>
                                    <p:cond delay="0"/>
                                  </p:stCondLst>
                                  <p:childTnLst>
                                    <p:set>
                                      <p:cBhvr>
                                        <p:cTn id="20" dur="1" fill="hold">
                                          <p:stCondLst>
                                            <p:cond delay="0"/>
                                          </p:stCondLst>
                                        </p:cTn>
                                        <p:tgtEl>
                                          <p:spTgt spid="418817"/>
                                        </p:tgtEl>
                                        <p:attrNameLst>
                                          <p:attrName>style.visibility</p:attrName>
                                        </p:attrNameLst>
                                      </p:cBhvr>
                                      <p:to>
                                        <p:strVal val="visible"/>
                                      </p:to>
                                    </p:set>
                                    <p:animEffect transition="in" filter="dissolve">
                                      <p:cBhvr>
                                        <p:cTn id="21" dur="500"/>
                                        <p:tgtEl>
                                          <p:spTgt spid="418817"/>
                                        </p:tgtEl>
                                      </p:cBhvr>
                                    </p:animEffect>
                                  </p:childTnLst>
                                </p:cTn>
                              </p:par>
                              <p:par>
                                <p:cTn id="22" presetID="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2" presetClass="entr" presetSubtype="4"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additive="base">
                                        <p:cTn id="28" dur="500" fill="hold"/>
                                        <p:tgtEl>
                                          <p:spTgt spid="11"/>
                                        </p:tgtEl>
                                        <p:attrNameLst>
                                          <p:attrName>ppt_x</p:attrName>
                                        </p:attrNameLst>
                                      </p:cBhvr>
                                      <p:tavLst>
                                        <p:tav tm="0">
                                          <p:val>
                                            <p:strVal val="#ppt_x"/>
                                          </p:val>
                                        </p:tav>
                                        <p:tav tm="100000">
                                          <p:val>
                                            <p:strVal val="#ppt_x"/>
                                          </p:val>
                                        </p:tav>
                                      </p:tavLst>
                                    </p:anim>
                                    <p:anim calcmode="lin" valueType="num">
                                      <p:cBhvr additive="base">
                                        <p:cTn id="29"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0661" name="Group 70660"/>
          <p:cNvGrpSpPr/>
          <p:nvPr/>
        </p:nvGrpSpPr>
        <p:grpSpPr>
          <a:xfrm>
            <a:off x="-61236" y="1700808"/>
            <a:ext cx="9232953" cy="4395192"/>
            <a:chOff x="-61236" y="1700808"/>
            <a:chExt cx="9232953" cy="4395192"/>
          </a:xfrm>
        </p:grpSpPr>
        <p:graphicFrame>
          <p:nvGraphicFramePr>
            <p:cNvPr id="70657" name="Object 2"/>
            <p:cNvGraphicFramePr>
              <a:graphicFrameLocks noChangeAspect="1"/>
            </p:cNvGraphicFramePr>
            <p:nvPr>
              <p:extLst>
                <p:ext uri="{D42A27DB-BD31-4B8C-83A1-F6EECF244321}">
                  <p14:modId xmlns:p14="http://schemas.microsoft.com/office/powerpoint/2010/main" val="393691811"/>
                </p:ext>
              </p:extLst>
            </p:nvPr>
          </p:nvGraphicFramePr>
          <p:xfrm>
            <a:off x="-61236" y="1700808"/>
            <a:ext cx="9203622" cy="4395192"/>
          </p:xfrm>
          <a:graphic>
            <a:graphicData uri="http://schemas.openxmlformats.org/presentationml/2006/ole">
              <mc:AlternateContent xmlns:mc="http://schemas.openxmlformats.org/markup-compatibility/2006">
                <mc:Choice xmlns:v="urn:schemas-microsoft-com:vml" Requires="v">
                  <p:oleObj name="Document" r:id="rId3" imgW="5753100" imgH="3060700" progId="Word.Document.8">
                    <p:embed/>
                  </p:oleObj>
                </mc:Choice>
                <mc:Fallback>
                  <p:oleObj name="Document" r:id="rId3" imgW="5753100" imgH="3060700" progId="Word.Document.8">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l="1740" t="10239" r="1740" b="2936"/>
                        <a:stretch>
                          <a:fillRect/>
                        </a:stretch>
                      </p:blipFill>
                      <p:spPr bwMode="auto">
                        <a:xfrm>
                          <a:off x="-61236" y="1700808"/>
                          <a:ext cx="9203622" cy="4395192"/>
                        </a:xfrm>
                        <a:prstGeom prst="rect">
                          <a:avLst/>
                        </a:prstGeom>
                        <a:noFill/>
                        <a:ln>
                          <a:noFill/>
                        </a:ln>
                        <a:effectLst/>
                      </p:spPr>
                    </p:pic>
                  </p:oleObj>
                </mc:Fallback>
              </mc:AlternateContent>
            </a:graphicData>
          </a:graphic>
        </p:graphicFrame>
        <p:sp>
          <p:nvSpPr>
            <p:cNvPr id="2" name="Rectangle 1"/>
            <p:cNvSpPr/>
            <p:nvPr/>
          </p:nvSpPr>
          <p:spPr bwMode="auto">
            <a:xfrm>
              <a:off x="2051720" y="2276872"/>
              <a:ext cx="360040" cy="316835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6" name="Rectangle 15"/>
            <p:cNvSpPr/>
            <p:nvPr/>
          </p:nvSpPr>
          <p:spPr bwMode="auto">
            <a:xfrm>
              <a:off x="4716016" y="2636912"/>
              <a:ext cx="360040" cy="316835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7" name="Rectangle 16"/>
            <p:cNvSpPr/>
            <p:nvPr/>
          </p:nvSpPr>
          <p:spPr bwMode="auto">
            <a:xfrm>
              <a:off x="8811677" y="2132856"/>
              <a:ext cx="360040" cy="3600400"/>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18" name="Rectangle 17"/>
            <p:cNvSpPr/>
            <p:nvPr/>
          </p:nvSpPr>
          <p:spPr bwMode="auto">
            <a:xfrm>
              <a:off x="7236296" y="4797152"/>
              <a:ext cx="1440160" cy="64807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22" name="Rectangle 21"/>
            <p:cNvSpPr/>
            <p:nvPr/>
          </p:nvSpPr>
          <p:spPr bwMode="auto">
            <a:xfrm>
              <a:off x="5220072" y="4797152"/>
              <a:ext cx="1440160" cy="64807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23" name="Rectangle 22"/>
            <p:cNvSpPr/>
            <p:nvPr/>
          </p:nvSpPr>
          <p:spPr bwMode="auto">
            <a:xfrm>
              <a:off x="5364088" y="5589240"/>
              <a:ext cx="3096344" cy="43204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27" name="Rectangle 26"/>
            <p:cNvSpPr/>
            <p:nvPr/>
          </p:nvSpPr>
          <p:spPr bwMode="auto">
            <a:xfrm>
              <a:off x="2483768" y="5661248"/>
              <a:ext cx="2376264" cy="43204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29" name="Rectangle 28"/>
            <p:cNvSpPr/>
            <p:nvPr/>
          </p:nvSpPr>
          <p:spPr bwMode="auto">
            <a:xfrm>
              <a:off x="6156176" y="2924944"/>
              <a:ext cx="1584176" cy="115212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30" name="Rectangle 29"/>
            <p:cNvSpPr/>
            <p:nvPr/>
          </p:nvSpPr>
          <p:spPr bwMode="auto">
            <a:xfrm>
              <a:off x="2915816" y="2924944"/>
              <a:ext cx="1584176" cy="115212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31" name="Rectangle 30"/>
            <p:cNvSpPr/>
            <p:nvPr/>
          </p:nvSpPr>
          <p:spPr bwMode="auto">
            <a:xfrm>
              <a:off x="323528" y="2924944"/>
              <a:ext cx="1584176" cy="1152128"/>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sp>
          <p:nvSpPr>
            <p:cNvPr id="40" name="Rectangle 39"/>
            <p:cNvSpPr/>
            <p:nvPr/>
          </p:nvSpPr>
          <p:spPr bwMode="auto">
            <a:xfrm>
              <a:off x="6300192" y="5157192"/>
              <a:ext cx="576064" cy="288032"/>
            </a:xfrm>
            <a:prstGeom prst="rect">
              <a:avLst/>
            </a:prstGeom>
            <a:solidFill>
              <a:srgbClr val="FFFFFF"/>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endParaRPr>
            </a:p>
          </p:txBody>
        </p:sp>
      </p:grpSp>
      <p:sp>
        <p:nvSpPr>
          <p:cNvPr id="20" name="Title 1"/>
          <p:cNvSpPr txBox="1">
            <a:spLocks/>
          </p:cNvSpPr>
          <p:nvPr/>
        </p:nvSpPr>
        <p:spPr bwMode="auto">
          <a:xfrm>
            <a:off x="5076056" y="4678978"/>
            <a:ext cx="1944216"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800" b="1" dirty="0">
                <a:solidFill>
                  <a:srgbClr val="000000"/>
                </a:solidFill>
                <a:effectLst/>
                <a:latin typeface="Times New Roman"/>
                <a:ea typeface="MS PGothic" charset="0"/>
                <a:cs typeface="Times New Roman"/>
              </a:rPr>
              <a:t>OLD</a:t>
            </a:r>
          </a:p>
          <a:p>
            <a:pPr>
              <a:defRPr/>
            </a:pPr>
            <a:r>
              <a:rPr lang="en-US" sz="1800" b="1" dirty="0">
                <a:solidFill>
                  <a:srgbClr val="000000"/>
                </a:solidFill>
                <a:effectLst/>
                <a:latin typeface="Times New Roman"/>
                <a:ea typeface="MS PGothic" charset="0"/>
                <a:cs typeface="Times New Roman"/>
              </a:rPr>
              <a:t>TESTAMENT</a:t>
            </a:r>
          </a:p>
          <a:p>
            <a:pPr>
              <a:defRPr/>
            </a:pPr>
            <a:r>
              <a:rPr lang="en-US" sz="1600" b="1" dirty="0">
                <a:solidFill>
                  <a:srgbClr val="000000"/>
                </a:solidFill>
                <a:effectLst/>
                <a:latin typeface="Times New Roman"/>
                <a:ea typeface="MS PGothic" charset="0"/>
                <a:cs typeface="Times New Roman"/>
              </a:rPr>
              <a:t>Patriarchal/Mosaic</a:t>
            </a:r>
          </a:p>
        </p:txBody>
      </p:sp>
      <p:sp>
        <p:nvSpPr>
          <p:cNvPr id="76802" name="Rectangle 2"/>
          <p:cNvSpPr>
            <a:spLocks noGrp="1" noRot="1" noChangeArrowheads="1"/>
          </p:cNvSpPr>
          <p:nvPr>
            <p:ph type="ctrTitle"/>
          </p:nvPr>
        </p:nvSpPr>
        <p:spPr>
          <a:xfrm>
            <a:off x="0" y="44624"/>
            <a:ext cx="9144000" cy="838200"/>
          </a:xfrm>
        </p:spPr>
        <p:txBody>
          <a:bodyPr/>
          <a:lstStyle/>
          <a:p>
            <a:pPr eaLnBrk="1" hangingPunct="1">
              <a:defRPr/>
            </a:pPr>
            <a:r>
              <a:rPr lang="en-US" sz="4000" b="1">
                <a:solidFill>
                  <a:schemeClr val="tx1"/>
                </a:solidFill>
                <a:latin typeface="Arial" charset="0"/>
                <a:ea typeface="ＭＳ Ｐゴシック" charset="0"/>
                <a:cs typeface="ＭＳ Ｐゴシック" charset="0"/>
              </a:rPr>
              <a:t>Theological Covenant Timeline</a:t>
            </a:r>
            <a:endParaRPr lang="en-US" b="1">
              <a:solidFill>
                <a:schemeClr val="tx1"/>
              </a:solidFill>
              <a:latin typeface="Arial" charset="0"/>
              <a:ea typeface="ＭＳ Ｐゴシック" charset="0"/>
              <a:cs typeface="ＭＳ Ｐゴシック" charset="0"/>
            </a:endParaRPr>
          </a:p>
        </p:txBody>
      </p:sp>
      <p:sp>
        <p:nvSpPr>
          <p:cNvPr id="76803" name="Rectangle 3"/>
          <p:cNvSpPr>
            <a:spLocks noGrp="1" noRot="1" noChangeArrowheads="1"/>
          </p:cNvSpPr>
          <p:nvPr>
            <p:ph type="subTitle" idx="1"/>
          </p:nvPr>
        </p:nvSpPr>
        <p:spPr>
          <a:xfrm>
            <a:off x="2362200" y="6207968"/>
            <a:ext cx="6400800" cy="533400"/>
          </a:xfrm>
        </p:spPr>
        <p:txBody>
          <a:bodyPr/>
          <a:lstStyle/>
          <a:p>
            <a:pPr eaLnBrk="1" hangingPunct="1">
              <a:defRPr/>
            </a:pPr>
            <a:r>
              <a:rPr lang="en-US" sz="2400">
                <a:latin typeface="Arial"/>
                <a:cs typeface="Arial"/>
              </a:rPr>
              <a:t>Charles Ryrie, </a:t>
            </a:r>
            <a:r>
              <a:rPr lang="en-US" sz="2400" i="1">
                <a:latin typeface="Arial"/>
                <a:cs typeface="Arial"/>
              </a:rPr>
              <a:t>Dispensationalism</a:t>
            </a:r>
            <a:r>
              <a:rPr lang="en-US" sz="2400">
                <a:latin typeface="Arial"/>
                <a:cs typeface="Arial"/>
              </a:rPr>
              <a:t> (1995), 188</a:t>
            </a:r>
          </a:p>
        </p:txBody>
      </p:sp>
      <p:sp>
        <p:nvSpPr>
          <p:cNvPr id="76805" name="Text Box 5"/>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19</a:t>
            </a:r>
          </a:p>
        </p:txBody>
      </p:sp>
      <p:grpSp>
        <p:nvGrpSpPr>
          <p:cNvPr id="4" name="Group 3"/>
          <p:cNvGrpSpPr/>
          <p:nvPr/>
        </p:nvGrpSpPr>
        <p:grpSpPr>
          <a:xfrm>
            <a:off x="35496" y="1772816"/>
            <a:ext cx="8028384" cy="791999"/>
            <a:chOff x="-36512" y="1844913"/>
            <a:chExt cx="8028384" cy="791999"/>
          </a:xfrm>
        </p:grpSpPr>
        <p:sp>
          <p:nvSpPr>
            <p:cNvPr id="6" name="Title 1"/>
            <p:cNvSpPr txBox="1">
              <a:spLocks/>
            </p:cNvSpPr>
            <p:nvPr/>
          </p:nvSpPr>
          <p:spPr bwMode="auto">
            <a:xfrm>
              <a:off x="-36512" y="1844913"/>
              <a:ext cx="2195736" cy="791999"/>
            </a:xfrm>
            <a:prstGeom prst="rect">
              <a:avLst/>
            </a:prstGeom>
            <a:gradFill rotWithShape="1">
              <a:gsLst>
                <a:gs pos="0">
                  <a:srgbClr val="660033"/>
                </a:gs>
                <a:gs pos="50000">
                  <a:srgbClr val="2F0018"/>
                </a:gs>
                <a:gs pos="100000">
                  <a:srgbClr val="660033"/>
                </a:gs>
              </a:gsLst>
              <a:lin ang="5400000" scaled="1"/>
            </a:grad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2000" b="1" dirty="0">
                  <a:solidFill>
                    <a:srgbClr val="FFFFFF"/>
                  </a:solidFill>
                  <a:effectLst>
                    <a:glow rad="228600">
                      <a:srgbClr val="000000"/>
                    </a:glow>
                  </a:effectLst>
                  <a:latin typeface="Arial" charset="0"/>
                  <a:ea typeface="MS PGothic" charset="0"/>
                </a:rPr>
                <a:t>COVENANT OF REDEMPTION</a:t>
              </a:r>
            </a:p>
          </p:txBody>
        </p:sp>
        <p:sp>
          <p:nvSpPr>
            <p:cNvPr id="7" name="Title 1"/>
            <p:cNvSpPr txBox="1">
              <a:spLocks/>
            </p:cNvSpPr>
            <p:nvPr/>
          </p:nvSpPr>
          <p:spPr bwMode="auto">
            <a:xfrm>
              <a:off x="2771800" y="1844913"/>
              <a:ext cx="2195736" cy="791999"/>
            </a:xfrm>
            <a:prstGeom prst="rect">
              <a:avLst/>
            </a:prstGeom>
            <a:gradFill rotWithShape="1">
              <a:gsLst>
                <a:gs pos="0">
                  <a:srgbClr val="660033"/>
                </a:gs>
                <a:gs pos="50000">
                  <a:srgbClr val="2F0018"/>
                </a:gs>
                <a:gs pos="100000">
                  <a:srgbClr val="660033"/>
                </a:gs>
              </a:gsLst>
              <a:lin ang="5400000" scaled="1"/>
            </a:grad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2000" b="1" dirty="0">
                  <a:solidFill>
                    <a:srgbClr val="FFFFFF"/>
                  </a:solidFill>
                  <a:effectLst>
                    <a:glow rad="228600">
                      <a:srgbClr val="000000"/>
                    </a:glow>
                  </a:effectLst>
                  <a:latin typeface="Arial" charset="0"/>
                  <a:ea typeface="MS PGothic" charset="0"/>
                </a:rPr>
                <a:t>COVENANT OF WORKS</a:t>
              </a:r>
            </a:p>
          </p:txBody>
        </p:sp>
        <p:sp>
          <p:nvSpPr>
            <p:cNvPr id="8" name="Title 1"/>
            <p:cNvSpPr txBox="1">
              <a:spLocks/>
            </p:cNvSpPr>
            <p:nvPr/>
          </p:nvSpPr>
          <p:spPr bwMode="auto">
            <a:xfrm>
              <a:off x="5796136" y="1844913"/>
              <a:ext cx="2195736" cy="791999"/>
            </a:xfrm>
            <a:prstGeom prst="rect">
              <a:avLst/>
            </a:prstGeom>
            <a:gradFill rotWithShape="1">
              <a:gsLst>
                <a:gs pos="0">
                  <a:srgbClr val="660033"/>
                </a:gs>
                <a:gs pos="50000">
                  <a:srgbClr val="2F0018"/>
                </a:gs>
                <a:gs pos="100000">
                  <a:srgbClr val="660033"/>
                </a:gs>
              </a:gsLst>
              <a:lin ang="5400000" scaled="1"/>
            </a:gradFill>
            <a:ln w="9525">
              <a:noFill/>
              <a:miter lim="800000"/>
              <a:headEnd/>
              <a:tailEnd/>
            </a:ln>
            <a:effectLst>
              <a:outerShdw blurRad="50800" dist="25399" dir="2700000" algn="ctr" rotWithShape="0">
                <a:srgbClr val="000000">
                  <a:alpha val="75000"/>
                </a:srgbClr>
              </a:outerShdw>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2000" b="1" dirty="0">
                  <a:solidFill>
                    <a:srgbClr val="FFFFFF"/>
                  </a:solidFill>
                  <a:effectLst>
                    <a:glow rad="228600">
                      <a:srgbClr val="000000"/>
                    </a:glow>
                  </a:effectLst>
                  <a:latin typeface="Arial" charset="0"/>
                  <a:ea typeface="MS PGothic" charset="0"/>
                </a:rPr>
                <a:t>COVENANT OF GRACE</a:t>
              </a:r>
            </a:p>
          </p:txBody>
        </p:sp>
      </p:grpSp>
      <p:sp>
        <p:nvSpPr>
          <p:cNvPr id="10" name="Title 1"/>
          <p:cNvSpPr txBox="1">
            <a:spLocks/>
          </p:cNvSpPr>
          <p:nvPr/>
        </p:nvSpPr>
        <p:spPr bwMode="auto">
          <a:xfrm>
            <a:off x="410481" y="2924944"/>
            <a:ext cx="130175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2000" b="1" dirty="0">
                <a:solidFill>
                  <a:srgbClr val="000000"/>
                </a:solidFill>
                <a:effectLst/>
                <a:latin typeface="Arial" charset="0"/>
                <a:ea typeface="MS PGothic" charset="0"/>
              </a:rPr>
              <a:t>FATHER AND SON</a:t>
            </a:r>
          </a:p>
        </p:txBody>
      </p:sp>
      <p:sp>
        <p:nvSpPr>
          <p:cNvPr id="11" name="Title 1"/>
          <p:cNvSpPr txBox="1">
            <a:spLocks/>
          </p:cNvSpPr>
          <p:nvPr/>
        </p:nvSpPr>
        <p:spPr bwMode="auto">
          <a:xfrm>
            <a:off x="3309057" y="2924944"/>
            <a:ext cx="130175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2000" b="1" dirty="0">
                <a:solidFill>
                  <a:srgbClr val="000000"/>
                </a:solidFill>
                <a:effectLst/>
                <a:latin typeface="Arial" charset="0"/>
                <a:ea typeface="MS PGothic" charset="0"/>
              </a:rPr>
              <a:t>GOD AND ADAM</a:t>
            </a:r>
          </a:p>
        </p:txBody>
      </p:sp>
      <p:sp>
        <p:nvSpPr>
          <p:cNvPr id="12" name="Title 1"/>
          <p:cNvSpPr txBox="1">
            <a:spLocks/>
          </p:cNvSpPr>
          <p:nvPr/>
        </p:nvSpPr>
        <p:spPr bwMode="auto">
          <a:xfrm>
            <a:off x="5991101" y="2924944"/>
            <a:ext cx="1805806"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2000" b="1" dirty="0">
                <a:solidFill>
                  <a:srgbClr val="000000"/>
                </a:solidFill>
                <a:effectLst/>
                <a:latin typeface="Arial" charset="0"/>
                <a:ea typeface="MS PGothic" charset="0"/>
              </a:rPr>
              <a:t>GOD </a:t>
            </a:r>
            <a:br>
              <a:rPr lang="en-US" sz="2000" b="1" dirty="0">
                <a:solidFill>
                  <a:srgbClr val="000000"/>
                </a:solidFill>
                <a:effectLst/>
                <a:latin typeface="Arial" charset="0"/>
                <a:ea typeface="MS PGothic" charset="0"/>
              </a:rPr>
            </a:br>
            <a:r>
              <a:rPr lang="en-US" sz="2000" b="1" dirty="0">
                <a:solidFill>
                  <a:srgbClr val="000000"/>
                </a:solidFill>
                <a:effectLst/>
                <a:latin typeface="Arial" charset="0"/>
                <a:ea typeface="MS PGothic" charset="0"/>
              </a:rPr>
              <a:t>AND </a:t>
            </a:r>
            <a:br>
              <a:rPr lang="en-US" sz="2000" b="1" dirty="0">
                <a:solidFill>
                  <a:srgbClr val="000000"/>
                </a:solidFill>
                <a:effectLst/>
                <a:latin typeface="Arial" charset="0"/>
                <a:ea typeface="MS PGothic" charset="0"/>
              </a:rPr>
            </a:br>
            <a:r>
              <a:rPr lang="en-US" sz="2000" b="1" dirty="0">
                <a:solidFill>
                  <a:srgbClr val="000000"/>
                </a:solidFill>
                <a:effectLst/>
                <a:latin typeface="Arial" charset="0"/>
                <a:ea typeface="MS PGothic" charset="0"/>
              </a:rPr>
              <a:t>MANKIND</a:t>
            </a:r>
          </a:p>
        </p:txBody>
      </p:sp>
      <p:sp>
        <p:nvSpPr>
          <p:cNvPr id="13" name="Title 1"/>
          <p:cNvSpPr txBox="1">
            <a:spLocks/>
          </p:cNvSpPr>
          <p:nvPr/>
        </p:nvSpPr>
        <p:spPr bwMode="auto">
          <a:xfrm>
            <a:off x="2123728" y="2636912"/>
            <a:ext cx="36004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400" b="1" dirty="0">
                <a:solidFill>
                  <a:srgbClr val="000000"/>
                </a:solidFill>
                <a:effectLst/>
                <a:latin typeface="Times New Roman"/>
                <a:ea typeface="MS PGothic" charset="0"/>
                <a:cs typeface="Times New Roman"/>
              </a:rPr>
              <a:t>E</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T</a:t>
            </a:r>
          </a:p>
          <a:p>
            <a:pPr>
              <a:defRPr/>
            </a:pPr>
            <a:r>
              <a:rPr lang="en-US" sz="1400" b="1" dirty="0">
                <a:solidFill>
                  <a:srgbClr val="000000"/>
                </a:solidFill>
                <a:effectLst/>
                <a:latin typeface="Times New Roman"/>
                <a:ea typeface="MS PGothic" charset="0"/>
                <a:cs typeface="Times New Roman"/>
              </a:rPr>
              <a:t>E</a:t>
            </a:r>
          </a:p>
          <a:p>
            <a:pPr>
              <a:defRPr/>
            </a:pPr>
            <a:r>
              <a:rPr lang="en-US" sz="1400" b="1" dirty="0">
                <a:solidFill>
                  <a:srgbClr val="000000"/>
                </a:solidFill>
                <a:effectLst/>
                <a:latin typeface="Times New Roman"/>
                <a:ea typeface="MS PGothic" charset="0"/>
                <a:cs typeface="Times New Roman"/>
              </a:rPr>
              <a:t>R</a:t>
            </a:r>
          </a:p>
          <a:p>
            <a:pPr>
              <a:defRPr/>
            </a:pPr>
            <a:r>
              <a:rPr lang="en-US" sz="1400" b="1" dirty="0">
                <a:solidFill>
                  <a:srgbClr val="000000"/>
                </a:solidFill>
                <a:effectLst/>
                <a:latin typeface="Times New Roman"/>
                <a:ea typeface="MS PGothic" charset="0"/>
                <a:cs typeface="Times New Roman"/>
              </a:rPr>
              <a:t>N</a:t>
            </a:r>
          </a:p>
          <a:p>
            <a:pPr>
              <a:defRPr/>
            </a:pPr>
            <a:r>
              <a:rPr lang="en-US" sz="1400" b="1" dirty="0">
                <a:solidFill>
                  <a:srgbClr val="000000"/>
                </a:solidFill>
                <a:effectLst/>
                <a:latin typeface="Times New Roman"/>
                <a:ea typeface="MS PGothic" charset="0"/>
                <a:cs typeface="Times New Roman"/>
              </a:rPr>
              <a:t>I</a:t>
            </a:r>
          </a:p>
          <a:p>
            <a:pPr>
              <a:defRPr/>
            </a:pPr>
            <a:r>
              <a:rPr lang="en-US" sz="1400" b="1" dirty="0">
                <a:solidFill>
                  <a:srgbClr val="000000"/>
                </a:solidFill>
                <a:effectLst/>
                <a:latin typeface="Times New Roman"/>
                <a:ea typeface="MS PGothic" charset="0"/>
                <a:cs typeface="Times New Roman"/>
              </a:rPr>
              <a:t>T</a:t>
            </a:r>
          </a:p>
          <a:p>
            <a:pPr>
              <a:defRPr/>
            </a:pPr>
            <a:r>
              <a:rPr lang="en-US" sz="1400" b="1" dirty="0">
                <a:solidFill>
                  <a:srgbClr val="000000"/>
                </a:solidFill>
                <a:effectLst/>
                <a:latin typeface="Times New Roman"/>
                <a:ea typeface="MS PGothic" charset="0"/>
                <a:cs typeface="Times New Roman"/>
              </a:rPr>
              <a:t>Y</a:t>
            </a:r>
          </a:p>
          <a:p>
            <a:pPr>
              <a:defRPr/>
            </a:pPr>
            <a:endParaRPr lang="en-US" sz="1400" b="1" dirty="0">
              <a:solidFill>
                <a:srgbClr val="000000"/>
              </a:solidFill>
              <a:effectLst/>
              <a:latin typeface="Times New Roman"/>
              <a:ea typeface="MS PGothic" charset="0"/>
              <a:cs typeface="Times New Roman"/>
            </a:endParaRPr>
          </a:p>
          <a:p>
            <a:pPr>
              <a:defRPr/>
            </a:pPr>
            <a:r>
              <a:rPr lang="en-US" sz="1400" b="1" dirty="0">
                <a:solidFill>
                  <a:srgbClr val="000000"/>
                </a:solidFill>
                <a:effectLst/>
                <a:latin typeface="Times New Roman"/>
                <a:ea typeface="MS PGothic" charset="0"/>
                <a:cs typeface="Times New Roman"/>
              </a:rPr>
              <a:t>P</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A</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S</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T</a:t>
            </a:r>
          </a:p>
        </p:txBody>
      </p:sp>
      <p:sp>
        <p:nvSpPr>
          <p:cNvPr id="15" name="Title 1"/>
          <p:cNvSpPr txBox="1">
            <a:spLocks/>
          </p:cNvSpPr>
          <p:nvPr/>
        </p:nvSpPr>
        <p:spPr bwMode="auto">
          <a:xfrm>
            <a:off x="4752528" y="2585812"/>
            <a:ext cx="467544"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800" b="1" dirty="0">
                <a:solidFill>
                  <a:srgbClr val="000000"/>
                </a:solidFill>
                <a:effectLst/>
                <a:latin typeface="Times New Roman"/>
                <a:ea typeface="MS PGothic" charset="0"/>
                <a:cs typeface="Times New Roman"/>
              </a:rPr>
              <a:t>S</a:t>
            </a: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I</a:t>
            </a: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N</a:t>
            </a:r>
            <a:br>
              <a:rPr lang="en-US" sz="1800" b="1" dirty="0">
                <a:solidFill>
                  <a:srgbClr val="000000"/>
                </a:solidFill>
                <a:effectLst/>
                <a:latin typeface="Times New Roman"/>
                <a:ea typeface="MS PGothic" charset="0"/>
                <a:cs typeface="Times New Roman"/>
              </a:rPr>
            </a:b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O</a:t>
            </a: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F</a:t>
            </a:r>
          </a:p>
          <a:p>
            <a:pPr>
              <a:defRPr/>
            </a:pPr>
            <a:endParaRPr lang="en-US" sz="1800" b="1" dirty="0">
              <a:solidFill>
                <a:srgbClr val="000000"/>
              </a:solidFill>
              <a:effectLst/>
              <a:latin typeface="Times New Roman"/>
              <a:ea typeface="MS PGothic" charset="0"/>
              <a:cs typeface="Times New Roman"/>
            </a:endParaRPr>
          </a:p>
          <a:p>
            <a:pPr>
              <a:defRPr/>
            </a:pPr>
            <a:r>
              <a:rPr lang="en-US" sz="1800" b="1" dirty="0">
                <a:solidFill>
                  <a:srgbClr val="000000"/>
                </a:solidFill>
                <a:effectLst/>
                <a:latin typeface="Times New Roman"/>
                <a:ea typeface="MS PGothic" charset="0"/>
                <a:cs typeface="Times New Roman"/>
              </a:rPr>
              <a:t>A</a:t>
            </a: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D</a:t>
            </a: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A</a:t>
            </a:r>
            <a:br>
              <a:rPr lang="en-US" sz="1800" b="1" dirty="0">
                <a:solidFill>
                  <a:srgbClr val="000000"/>
                </a:solidFill>
                <a:effectLst/>
                <a:latin typeface="Times New Roman"/>
                <a:ea typeface="MS PGothic" charset="0"/>
                <a:cs typeface="Times New Roman"/>
              </a:rPr>
            </a:br>
            <a:r>
              <a:rPr lang="en-US" sz="1800" b="1" dirty="0">
                <a:solidFill>
                  <a:srgbClr val="000000"/>
                </a:solidFill>
                <a:effectLst/>
                <a:latin typeface="Times New Roman"/>
                <a:ea typeface="MS PGothic" charset="0"/>
                <a:cs typeface="Times New Roman"/>
              </a:rPr>
              <a:t>M</a:t>
            </a:r>
          </a:p>
        </p:txBody>
      </p:sp>
      <p:sp>
        <p:nvSpPr>
          <p:cNvPr id="19" name="Title 1"/>
          <p:cNvSpPr txBox="1">
            <a:spLocks/>
          </p:cNvSpPr>
          <p:nvPr/>
        </p:nvSpPr>
        <p:spPr bwMode="auto">
          <a:xfrm>
            <a:off x="8789145" y="2132856"/>
            <a:ext cx="360040" cy="33239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400" b="1" dirty="0">
                <a:solidFill>
                  <a:srgbClr val="000000"/>
                </a:solidFill>
                <a:effectLst/>
                <a:latin typeface="Times New Roman"/>
                <a:ea typeface="MS PGothic" charset="0"/>
                <a:cs typeface="Times New Roman"/>
              </a:rPr>
              <a:t>E</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T</a:t>
            </a:r>
          </a:p>
          <a:p>
            <a:pPr>
              <a:defRPr/>
            </a:pPr>
            <a:r>
              <a:rPr lang="en-US" sz="1400" b="1" dirty="0">
                <a:solidFill>
                  <a:srgbClr val="000000"/>
                </a:solidFill>
                <a:effectLst/>
                <a:latin typeface="Times New Roman"/>
                <a:ea typeface="MS PGothic" charset="0"/>
                <a:cs typeface="Times New Roman"/>
              </a:rPr>
              <a:t>E</a:t>
            </a:r>
          </a:p>
          <a:p>
            <a:pPr>
              <a:defRPr/>
            </a:pPr>
            <a:r>
              <a:rPr lang="en-US" sz="1400" b="1" dirty="0">
                <a:solidFill>
                  <a:srgbClr val="000000"/>
                </a:solidFill>
                <a:effectLst/>
                <a:latin typeface="Times New Roman"/>
                <a:ea typeface="MS PGothic" charset="0"/>
                <a:cs typeface="Times New Roman"/>
              </a:rPr>
              <a:t>R</a:t>
            </a:r>
          </a:p>
          <a:p>
            <a:pPr>
              <a:defRPr/>
            </a:pPr>
            <a:r>
              <a:rPr lang="en-US" sz="1400" b="1" dirty="0">
                <a:solidFill>
                  <a:srgbClr val="000000"/>
                </a:solidFill>
                <a:effectLst/>
                <a:latin typeface="Times New Roman"/>
                <a:ea typeface="MS PGothic" charset="0"/>
                <a:cs typeface="Times New Roman"/>
              </a:rPr>
              <a:t>N</a:t>
            </a:r>
          </a:p>
          <a:p>
            <a:pPr>
              <a:defRPr/>
            </a:pPr>
            <a:r>
              <a:rPr lang="en-US" sz="1400" b="1" dirty="0">
                <a:solidFill>
                  <a:srgbClr val="000000"/>
                </a:solidFill>
                <a:effectLst/>
                <a:latin typeface="Times New Roman"/>
                <a:ea typeface="MS PGothic" charset="0"/>
                <a:cs typeface="Times New Roman"/>
              </a:rPr>
              <a:t>I</a:t>
            </a:r>
          </a:p>
          <a:p>
            <a:pPr>
              <a:defRPr/>
            </a:pPr>
            <a:r>
              <a:rPr lang="en-US" sz="1400" b="1" dirty="0">
                <a:solidFill>
                  <a:srgbClr val="000000"/>
                </a:solidFill>
                <a:effectLst/>
                <a:latin typeface="Times New Roman"/>
                <a:ea typeface="MS PGothic" charset="0"/>
                <a:cs typeface="Times New Roman"/>
              </a:rPr>
              <a:t>T</a:t>
            </a:r>
          </a:p>
          <a:p>
            <a:pPr>
              <a:defRPr/>
            </a:pPr>
            <a:r>
              <a:rPr lang="en-US" sz="1400" b="1" dirty="0">
                <a:solidFill>
                  <a:srgbClr val="000000"/>
                </a:solidFill>
                <a:effectLst/>
                <a:latin typeface="Times New Roman"/>
                <a:ea typeface="MS PGothic" charset="0"/>
                <a:cs typeface="Times New Roman"/>
              </a:rPr>
              <a:t>Y</a:t>
            </a:r>
          </a:p>
          <a:p>
            <a:pPr>
              <a:defRPr/>
            </a:pPr>
            <a:endParaRPr lang="en-US" sz="1400" b="1" dirty="0">
              <a:solidFill>
                <a:srgbClr val="000000"/>
              </a:solidFill>
              <a:effectLst/>
              <a:latin typeface="Times New Roman"/>
              <a:ea typeface="MS PGothic" charset="0"/>
              <a:cs typeface="Times New Roman"/>
            </a:endParaRPr>
          </a:p>
          <a:p>
            <a:pPr>
              <a:defRPr/>
            </a:pPr>
            <a:r>
              <a:rPr lang="en-US" sz="1400" b="1" dirty="0">
                <a:solidFill>
                  <a:srgbClr val="000000"/>
                </a:solidFill>
                <a:effectLst/>
                <a:latin typeface="Times New Roman"/>
                <a:ea typeface="MS PGothic" charset="0"/>
                <a:cs typeface="Times New Roman"/>
              </a:rPr>
              <a:t>F</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U</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T</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U</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R</a:t>
            </a:r>
            <a:br>
              <a:rPr lang="en-US" sz="1400" b="1" dirty="0">
                <a:solidFill>
                  <a:srgbClr val="000000"/>
                </a:solidFill>
                <a:effectLst/>
                <a:latin typeface="Times New Roman"/>
                <a:ea typeface="MS PGothic" charset="0"/>
                <a:cs typeface="Times New Roman"/>
              </a:rPr>
            </a:br>
            <a:r>
              <a:rPr lang="en-US" sz="1400" b="1" dirty="0">
                <a:solidFill>
                  <a:srgbClr val="000000"/>
                </a:solidFill>
                <a:effectLst/>
                <a:latin typeface="Times New Roman"/>
                <a:ea typeface="MS PGothic" charset="0"/>
                <a:cs typeface="Times New Roman"/>
              </a:rPr>
              <a:t>E</a:t>
            </a:r>
          </a:p>
        </p:txBody>
      </p:sp>
      <p:sp>
        <p:nvSpPr>
          <p:cNvPr id="21" name="Title 1"/>
          <p:cNvSpPr txBox="1">
            <a:spLocks/>
          </p:cNvSpPr>
          <p:nvPr/>
        </p:nvSpPr>
        <p:spPr bwMode="auto">
          <a:xfrm>
            <a:off x="7020272" y="4678978"/>
            <a:ext cx="1728192" cy="8925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800" b="1" dirty="0">
                <a:solidFill>
                  <a:srgbClr val="000000"/>
                </a:solidFill>
                <a:effectLst/>
                <a:latin typeface="Times New Roman"/>
                <a:ea typeface="MS PGothic" charset="0"/>
                <a:cs typeface="Times New Roman"/>
              </a:rPr>
              <a:t>NEW</a:t>
            </a:r>
          </a:p>
          <a:p>
            <a:pPr>
              <a:defRPr/>
            </a:pPr>
            <a:r>
              <a:rPr lang="en-US" sz="1800" b="1" dirty="0">
                <a:solidFill>
                  <a:srgbClr val="000000"/>
                </a:solidFill>
                <a:effectLst/>
                <a:latin typeface="Times New Roman"/>
                <a:ea typeface="MS PGothic" charset="0"/>
                <a:cs typeface="Times New Roman"/>
              </a:rPr>
              <a:t>TESTAMENT</a:t>
            </a:r>
          </a:p>
          <a:p>
            <a:pPr>
              <a:defRPr/>
            </a:pPr>
            <a:r>
              <a:rPr lang="en-US" sz="1600" b="1" dirty="0">
                <a:solidFill>
                  <a:srgbClr val="000000"/>
                </a:solidFill>
                <a:effectLst/>
                <a:latin typeface="Times New Roman"/>
                <a:ea typeface="MS PGothic" charset="0"/>
                <a:cs typeface="Times New Roman"/>
              </a:rPr>
              <a:t>Christian</a:t>
            </a:r>
          </a:p>
        </p:txBody>
      </p:sp>
      <p:sp>
        <p:nvSpPr>
          <p:cNvPr id="24" name="Title 1"/>
          <p:cNvSpPr txBox="1">
            <a:spLocks/>
          </p:cNvSpPr>
          <p:nvPr/>
        </p:nvSpPr>
        <p:spPr bwMode="auto">
          <a:xfrm>
            <a:off x="5148064" y="5589240"/>
            <a:ext cx="1800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600" b="1" dirty="0">
                <a:solidFill>
                  <a:srgbClr val="000000"/>
                </a:solidFill>
                <a:effectLst/>
                <a:latin typeface="Times New Roman"/>
                <a:ea typeface="MS PGothic" charset="0"/>
                <a:cs typeface="Times New Roman"/>
              </a:rPr>
              <a:t>GEN. 3:7</a:t>
            </a:r>
            <a:endParaRPr lang="en-US" sz="1400" b="1" dirty="0">
              <a:solidFill>
                <a:srgbClr val="000000"/>
              </a:solidFill>
              <a:effectLst/>
              <a:latin typeface="Times New Roman"/>
              <a:ea typeface="MS PGothic" charset="0"/>
              <a:cs typeface="Times New Roman"/>
            </a:endParaRPr>
          </a:p>
        </p:txBody>
      </p:sp>
      <p:sp>
        <p:nvSpPr>
          <p:cNvPr id="25" name="Title 1"/>
          <p:cNvSpPr txBox="1">
            <a:spLocks/>
          </p:cNvSpPr>
          <p:nvPr/>
        </p:nvSpPr>
        <p:spPr bwMode="auto">
          <a:xfrm>
            <a:off x="7020272" y="5589240"/>
            <a:ext cx="180020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600" b="1" dirty="0">
                <a:solidFill>
                  <a:srgbClr val="000000"/>
                </a:solidFill>
                <a:effectLst/>
                <a:latin typeface="Times New Roman"/>
                <a:ea typeface="MS PGothic" charset="0"/>
                <a:cs typeface="Times New Roman"/>
              </a:rPr>
              <a:t>REV. 20:15</a:t>
            </a:r>
            <a:endParaRPr lang="en-US" sz="1400" b="1" dirty="0">
              <a:solidFill>
                <a:srgbClr val="000000"/>
              </a:solidFill>
              <a:effectLst/>
              <a:latin typeface="Times New Roman"/>
              <a:ea typeface="MS PGothic" charset="0"/>
              <a:cs typeface="Times New Roman"/>
            </a:endParaRPr>
          </a:p>
        </p:txBody>
      </p:sp>
      <p:sp>
        <p:nvSpPr>
          <p:cNvPr id="26" name="Title 1"/>
          <p:cNvSpPr txBox="1">
            <a:spLocks/>
          </p:cNvSpPr>
          <p:nvPr/>
        </p:nvSpPr>
        <p:spPr bwMode="auto">
          <a:xfrm>
            <a:off x="2987824" y="5589240"/>
            <a:ext cx="194421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lvl1pPr algn="ctr" rtl="0" eaLnBrk="0" fontAlgn="base" hangingPunct="0">
              <a:spcBef>
                <a:spcPct val="0"/>
              </a:spcBef>
              <a:spcAft>
                <a:spcPct val="0"/>
              </a:spcAft>
              <a:defRPr sz="4400">
                <a:solidFill>
                  <a:schemeClr val="tx2"/>
                </a:solidFill>
                <a:latin typeface="Arial" pitchFamily="8" charset="0"/>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defRPr>
            </a:lvl6pPr>
            <a:lvl7pPr marL="914400" algn="ctr" rtl="0" fontAlgn="base">
              <a:spcBef>
                <a:spcPct val="0"/>
              </a:spcBef>
              <a:spcAft>
                <a:spcPct val="0"/>
              </a:spcAft>
              <a:defRPr sz="4400">
                <a:solidFill>
                  <a:schemeClr val="tx2"/>
                </a:solidFill>
                <a:latin typeface="Arial" pitchFamily="-111" charset="0"/>
              </a:defRPr>
            </a:lvl7pPr>
            <a:lvl8pPr marL="1371600" algn="ctr" rtl="0" fontAlgn="base">
              <a:spcBef>
                <a:spcPct val="0"/>
              </a:spcBef>
              <a:spcAft>
                <a:spcPct val="0"/>
              </a:spcAft>
              <a:defRPr sz="4400">
                <a:solidFill>
                  <a:schemeClr val="tx2"/>
                </a:solidFill>
                <a:latin typeface="Arial" pitchFamily="-111" charset="0"/>
              </a:defRPr>
            </a:lvl8pPr>
            <a:lvl9pPr marL="1828800" algn="ctr" rtl="0" fontAlgn="base">
              <a:spcBef>
                <a:spcPct val="0"/>
              </a:spcBef>
              <a:spcAft>
                <a:spcPct val="0"/>
              </a:spcAft>
              <a:defRPr sz="4400">
                <a:solidFill>
                  <a:schemeClr val="tx2"/>
                </a:solidFill>
                <a:latin typeface="Arial" pitchFamily="-111" charset="0"/>
              </a:defRPr>
            </a:lvl9pPr>
          </a:lstStyle>
          <a:p>
            <a:pPr>
              <a:defRPr/>
            </a:pPr>
            <a:r>
              <a:rPr lang="en-US" sz="1600" b="1" dirty="0">
                <a:solidFill>
                  <a:srgbClr val="000000"/>
                </a:solidFill>
                <a:effectLst/>
                <a:latin typeface="Times New Roman"/>
                <a:ea typeface="MS PGothic" charset="0"/>
                <a:cs typeface="Times New Roman"/>
              </a:rPr>
              <a:t>GEN. 1:27–3:6</a:t>
            </a:r>
            <a:endParaRPr lang="en-US" sz="1400" b="1" dirty="0">
              <a:solidFill>
                <a:srgbClr val="000000"/>
              </a:solidFill>
              <a:effectLst/>
              <a:latin typeface="Times New Roman"/>
              <a:ea typeface="MS PGothic" charset="0"/>
              <a:cs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685800" y="152400"/>
            <a:ext cx="7772400" cy="838200"/>
          </a:xfrm>
        </p:spPr>
        <p:txBody>
          <a:bodyPr/>
          <a:lstStyle/>
          <a:p>
            <a:pPr eaLnBrk="1" hangingPunct="1">
              <a:defRPr/>
            </a:pPr>
            <a:r>
              <a:rPr lang="en-US" sz="4000">
                <a:effectLst>
                  <a:outerShdw blurRad="38100" dist="38100" dir="2700000" algn="tl">
                    <a:srgbClr val="000000"/>
                  </a:outerShdw>
                </a:effectLst>
                <a:latin typeface="Trebuchet MS" charset="0"/>
                <a:ea typeface="Osaka" charset="0"/>
                <a:cs typeface="Osaka" charset="0"/>
              </a:rPr>
              <a:t>Concepts of Covenant Theology</a:t>
            </a:r>
            <a:endParaRPr lang="en-US">
              <a:effectLst>
                <a:outerShdw blurRad="38100" dist="38100" dir="2700000" algn="tl">
                  <a:srgbClr val="000000"/>
                </a:outerShdw>
              </a:effectLst>
              <a:latin typeface="Trebuchet MS" charset="0"/>
              <a:ea typeface="Osaka" charset="0"/>
              <a:cs typeface="Osaka" charset="0"/>
            </a:endParaRPr>
          </a:p>
        </p:txBody>
      </p:sp>
      <p:graphicFrame>
        <p:nvGraphicFramePr>
          <p:cNvPr id="80947" name="Group 51"/>
          <p:cNvGraphicFramePr>
            <a:graphicFrameLocks noGrp="1"/>
          </p:cNvGraphicFramePr>
          <p:nvPr/>
        </p:nvGraphicFramePr>
        <p:xfrm>
          <a:off x="304800" y="1143000"/>
          <a:ext cx="8458200" cy="5203955"/>
        </p:xfrm>
        <a:graphic>
          <a:graphicData uri="http://schemas.openxmlformats.org/drawingml/2006/table">
            <a:tbl>
              <a:tblPr/>
              <a:tblGrid>
                <a:gridCol w="2114550">
                  <a:extLst>
                    <a:ext uri="{9D8B030D-6E8A-4147-A177-3AD203B41FA5}">
                      <a16:colId xmlns:a16="http://schemas.microsoft.com/office/drawing/2014/main" val="20000"/>
                    </a:ext>
                  </a:extLst>
                </a:gridCol>
                <a:gridCol w="2114550">
                  <a:extLst>
                    <a:ext uri="{9D8B030D-6E8A-4147-A177-3AD203B41FA5}">
                      <a16:colId xmlns:a16="http://schemas.microsoft.com/office/drawing/2014/main" val="20001"/>
                    </a:ext>
                  </a:extLst>
                </a:gridCol>
                <a:gridCol w="2114550">
                  <a:extLst>
                    <a:ext uri="{9D8B030D-6E8A-4147-A177-3AD203B41FA5}">
                      <a16:colId xmlns:a16="http://schemas.microsoft.com/office/drawing/2014/main" val="20002"/>
                    </a:ext>
                  </a:extLst>
                </a:gridCol>
                <a:gridCol w="2114550">
                  <a:extLst>
                    <a:ext uri="{9D8B030D-6E8A-4147-A177-3AD203B41FA5}">
                      <a16:colId xmlns:a16="http://schemas.microsoft.com/office/drawing/2014/main" val="20003"/>
                    </a:ext>
                  </a:extLst>
                </a:gridCol>
              </a:tblGrid>
              <a:tr h="822896">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1" u="none" strike="noStrike" cap="none" normalizeH="0" baseline="0">
                          <a:ln>
                            <a:noFill/>
                          </a:ln>
                          <a:solidFill>
                            <a:schemeClr val="tx1"/>
                          </a:solidFill>
                          <a:effectLst/>
                          <a:latin typeface="Trebuchet MS" pitchFamily="-108" charset="0"/>
                          <a:ea typeface="Osaka" pitchFamily="-108" charset="-128"/>
                          <a:cs typeface="Osaka" pitchFamily="-108" charset="-128"/>
                        </a:rPr>
                        <a:t>Comparisons</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Covenant of Works</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Covenant of Redemption</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Covenant of Grace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822896">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1" u="none" strike="noStrike" cap="none" normalizeH="0" baseline="0">
                          <a:ln>
                            <a:noFill/>
                          </a:ln>
                          <a:solidFill>
                            <a:schemeClr val="tx1"/>
                          </a:solidFill>
                          <a:effectLst/>
                          <a:latin typeface="Trebuchet MS" pitchFamily="-108" charset="0"/>
                          <a:ea typeface="Osaka" pitchFamily="-108" charset="-128"/>
                          <a:cs typeface="Osaka" pitchFamily="-108" charset="-128"/>
                        </a:rPr>
                        <a:t>Persons</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With Adam</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With Father &amp; Son</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With mankind</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88644">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1" u="none" strike="noStrike" cap="none" normalizeH="0" baseline="0">
                          <a:ln>
                            <a:noFill/>
                          </a:ln>
                          <a:solidFill>
                            <a:schemeClr val="tx1"/>
                          </a:solidFill>
                          <a:effectLst/>
                          <a:latin typeface="Trebuchet MS" pitchFamily="-108" charset="0"/>
                          <a:ea typeface="Osaka" pitchFamily="-108" charset="-128"/>
                          <a:cs typeface="Osaka" pitchFamily="-108" charset="-128"/>
                        </a:rPr>
                        <a:t>Promise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Physical/ eternal life confirmed</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Salvation provided for mankind</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Eternal life</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723595">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1" u="none" strike="noStrike" cap="none" normalizeH="0" baseline="0">
                          <a:ln>
                            <a:noFill/>
                          </a:ln>
                          <a:solidFill>
                            <a:schemeClr val="tx1"/>
                          </a:solidFill>
                          <a:effectLst/>
                          <a:latin typeface="Trebuchet MS" pitchFamily="-108" charset="0"/>
                          <a:ea typeface="Osaka" pitchFamily="-108" charset="-128"/>
                          <a:cs typeface="Osaka" pitchFamily="-108" charset="-128"/>
                        </a:rPr>
                        <a:t>Condition</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Obedience</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___</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Faith</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822896">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1" u="none" strike="noStrike" cap="none" normalizeH="0" baseline="0">
                          <a:ln>
                            <a:noFill/>
                          </a:ln>
                          <a:solidFill>
                            <a:schemeClr val="tx1"/>
                          </a:solidFill>
                          <a:effectLst/>
                          <a:latin typeface="Trebuchet MS" pitchFamily="-108" charset="0"/>
                          <a:ea typeface="Osaka" pitchFamily="-108" charset="-128"/>
                          <a:cs typeface="Osaka" pitchFamily="-108" charset="-128"/>
                        </a:rPr>
                        <a:t>Warning</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Physical death</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___</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Eternal death</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22896">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1" u="none" strike="noStrike" cap="none" normalizeH="0" baseline="0">
                          <a:ln>
                            <a:noFill/>
                          </a:ln>
                          <a:solidFill>
                            <a:schemeClr val="tx1"/>
                          </a:solidFill>
                          <a:effectLst/>
                          <a:latin typeface="Trebuchet MS" pitchFamily="-108" charset="0"/>
                          <a:ea typeface="Osaka" pitchFamily="-108" charset="-128"/>
                          <a:cs typeface="Osaka" pitchFamily="-108" charset="-128"/>
                        </a:rPr>
                        <a:t>Time</a:t>
                      </a:r>
                    </a:p>
                  </a:txBody>
                  <a:tcPr marT="45700" marB="457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004080"/>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Eden before Fall</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Eternity past</a:t>
                      </a:r>
                    </a:p>
                  </a:txBody>
                  <a:tcPr marT="45700" marB="457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Times" pitchFamily="-108" charset="0"/>
                        <a:buNone/>
                        <a:tabLst/>
                      </a:pPr>
                      <a:r>
                        <a:rPr kumimoji="0" lang="en-US" sz="2400" b="0" i="0" u="none" strike="noStrike" cap="none" normalizeH="0" baseline="0">
                          <a:ln>
                            <a:noFill/>
                          </a:ln>
                          <a:solidFill>
                            <a:schemeClr val="tx1"/>
                          </a:solidFill>
                          <a:effectLst/>
                          <a:latin typeface="Trebuchet MS" pitchFamily="-108" charset="0"/>
                          <a:ea typeface="Osaka" pitchFamily="-108" charset="-128"/>
                          <a:cs typeface="Osaka" pitchFamily="-108" charset="-128"/>
                        </a:rPr>
                        <a:t>Eden after Fall</a:t>
                      </a:r>
                    </a:p>
                  </a:txBody>
                  <a:tcPr marT="45700" marB="457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80948" name="Rectangle 52"/>
          <p:cNvSpPr>
            <a:spLocks noRot="1" noChangeArrowheads="1"/>
          </p:cNvSpPr>
          <p:nvPr/>
        </p:nvSpPr>
        <p:spPr bwMode="auto">
          <a:xfrm>
            <a:off x="2743200" y="6324600"/>
            <a:ext cx="6400800" cy="533400"/>
          </a:xfrm>
          <a:prstGeom prst="rect">
            <a:avLst/>
          </a:prstGeom>
          <a:noFill/>
          <a:ln w="9525">
            <a:noFill/>
            <a:miter lim="800000"/>
            <a:headEnd/>
            <a:tailEnd/>
          </a:ln>
          <a:effectLst>
            <a:outerShdw blurRad="50800" dist="12700" dir="2700000" algn="ctr" rotWithShape="0">
              <a:srgbClr val="000000">
                <a:alpha val="75000"/>
              </a:srgbClr>
            </a:outerShdw>
          </a:effectLst>
        </p:spPr>
        <p:txBody>
          <a:bodyPr/>
          <a:lstStyle/>
          <a:p>
            <a:pPr marL="342900" indent="-342900" algn="ctr" eaLnBrk="1" hangingPunct="1">
              <a:spcBef>
                <a:spcPct val="20000"/>
              </a:spcBef>
              <a:defRPr/>
            </a:pPr>
            <a:r>
              <a:rPr lang="en-US">
                <a:latin typeface="Times" pitchFamily="-108" charset="0"/>
                <a:ea typeface="Osaka" pitchFamily="-108" charset="-128"/>
                <a:cs typeface="Osaka" pitchFamily="-108" charset="-128"/>
              </a:rPr>
              <a:t>Paul Enns, </a:t>
            </a:r>
            <a:r>
              <a:rPr lang="en-US" i="1">
                <a:latin typeface="Times" pitchFamily="-108" charset="0"/>
                <a:ea typeface="Osaka" pitchFamily="-108" charset="-128"/>
                <a:cs typeface="Osaka" pitchFamily="-108" charset="-128"/>
              </a:rPr>
              <a:t>Moody Handbook of Theology</a:t>
            </a:r>
            <a:r>
              <a:rPr lang="en-US">
                <a:latin typeface="Times" pitchFamily="-108" charset="0"/>
                <a:ea typeface="Osaka" pitchFamily="-108" charset="-128"/>
                <a:cs typeface="Osaka" pitchFamily="-108" charset="-128"/>
              </a:rPr>
              <a:t>, 509</a:t>
            </a:r>
          </a:p>
        </p:txBody>
      </p:sp>
      <p:sp>
        <p:nvSpPr>
          <p:cNvPr id="80949" name="Text Box 53"/>
          <p:cNvSpPr txBox="1">
            <a:spLocks noChangeArrowheads="1"/>
          </p:cNvSpPr>
          <p:nvPr/>
        </p:nvSpPr>
        <p:spPr bwMode="auto">
          <a:xfrm>
            <a:off x="8543925" y="76200"/>
            <a:ext cx="523875" cy="457200"/>
          </a:xfrm>
          <a:prstGeom prst="rect">
            <a:avLst/>
          </a:prstGeom>
          <a:noFill/>
          <a:ln w="9525">
            <a:noFill/>
            <a:miter lim="800000"/>
            <a:headEnd/>
            <a:tailEnd/>
          </a:ln>
          <a:effectLst>
            <a:outerShdw blurRad="63500" dist="35921" dir="2700000" algn="ctr" rotWithShape="0">
              <a:srgbClr val="000000">
                <a:alpha val="74998"/>
              </a:srgbClr>
            </a:outerShdw>
          </a:effectLst>
        </p:spPr>
        <p:txBody>
          <a:bodyPr wrap="none">
            <a:spAutoFit/>
          </a:bodyPr>
          <a:lstStyle/>
          <a:p>
            <a:pPr>
              <a:defRPr/>
            </a:pPr>
            <a:r>
              <a:rPr lang="en-US" b="1">
                <a:latin typeface="Arial" pitchFamily="-108" charset="0"/>
                <a:ea typeface="ＭＳ Ｐゴシック" pitchFamily="-108" charset="-128"/>
                <a:cs typeface="ＭＳ Ｐゴシック" pitchFamily="-108" charset="-128"/>
              </a:rPr>
              <a:t>19</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Rectangle 107"/>
          <p:cNvSpPr>
            <a:spLocks noChangeArrowheads="1"/>
          </p:cNvSpPr>
          <p:nvPr/>
        </p:nvSpPr>
        <p:spPr bwMode="auto">
          <a:xfrm>
            <a:off x="755576" y="564930"/>
            <a:ext cx="6624736" cy="343790"/>
          </a:xfrm>
          <a:prstGeom prst="rect">
            <a:avLst/>
          </a:prstGeom>
          <a:noFill/>
          <a:ln w="9525">
            <a:noFill/>
            <a:miter lim="800000"/>
            <a:headEnd/>
            <a:tailEnd/>
          </a:ln>
          <a:effectLst>
            <a:outerShdw blurRad="63500" dist="35921" dir="2700000" algn="ctr" rotWithShape="0">
              <a:srgbClr val="000514">
                <a:alpha val="74998"/>
              </a:srgbClr>
            </a:outerShdw>
          </a:effectLst>
        </p:spPr>
        <p:txBody>
          <a:bodyPr anchor="ctr"/>
          <a:lstStyle/>
          <a:p>
            <a:pPr algn="ctr">
              <a:spcBef>
                <a:spcPct val="20000"/>
              </a:spcBef>
              <a:spcAft>
                <a:spcPts val="0"/>
              </a:spcAft>
              <a:buClr>
                <a:srgbClr val="FFCC00"/>
              </a:buClr>
              <a:buSzPct val="70000"/>
              <a:buFont typeface="Wingdings" charset="0"/>
              <a:buNone/>
              <a:defRPr/>
            </a:pPr>
            <a:r>
              <a:rPr lang="en-US" sz="1100" b="1" kern="0" dirty="0">
                <a:solidFill>
                  <a:srgbClr val="FFFFFF"/>
                </a:solidFill>
                <a:effectLst>
                  <a:outerShdw blurRad="38100" dist="38100" dir="2700000" algn="tl">
                    <a:srgbClr val="000000"/>
                  </a:outerShdw>
                </a:effectLst>
                <a:latin typeface="Arial"/>
                <a:cs typeface="Arial"/>
              </a:rPr>
              <a:t>Dr. Rick Griffith • Singapore Bible College • BibleStudyDownloads.org</a:t>
            </a:r>
          </a:p>
        </p:txBody>
      </p:sp>
      <p:sp>
        <p:nvSpPr>
          <p:cNvPr id="4097" name="Line 2"/>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098" name="Line 3"/>
          <p:cNvSpPr>
            <a:spLocks noChangeShapeType="1"/>
          </p:cNvSpPr>
          <p:nvPr/>
        </p:nvSpPr>
        <p:spPr bwMode="auto">
          <a:xfrm flipH="1" flipV="1">
            <a:off x="-1797050" y="125413"/>
            <a:ext cx="25400" cy="25400"/>
          </a:xfrm>
          <a:prstGeom prst="line">
            <a:avLst/>
          </a:prstGeom>
          <a:noFill/>
          <a:ln w="12700">
            <a:pattFill prst="pct50">
              <a:fgClr>
                <a:srgbClr val="000000"/>
              </a:fgClr>
              <a:bgClr>
                <a:srgbClr val="FFFFFF"/>
              </a:bgClr>
            </a:patt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099" name="Rectangle 4"/>
          <p:cNvSpPr>
            <a:spLocks noChangeArrowheads="1"/>
          </p:cNvSpPr>
          <p:nvPr/>
        </p:nvSpPr>
        <p:spPr bwMode="auto">
          <a:xfrm>
            <a:off x="1492250" y="2068513"/>
            <a:ext cx="1574800" cy="3568700"/>
          </a:xfrm>
          <a:prstGeom prst="rect">
            <a:avLst/>
          </a:prstGeom>
          <a:gradFill rotWithShape="0">
            <a:gsLst>
              <a:gs pos="0">
                <a:srgbClr val="4C3013"/>
              </a:gs>
              <a:gs pos="100000">
                <a:srgbClr val="FFA040"/>
              </a:gs>
            </a:gsLst>
            <a:lin ang="0" scaled="1"/>
          </a:gradFill>
          <a:ln w="254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123332" name="Rectangle 5"/>
          <p:cNvSpPr>
            <a:spLocks noChangeArrowheads="1"/>
          </p:cNvSpPr>
          <p:nvPr/>
        </p:nvSpPr>
        <p:spPr bwMode="auto">
          <a:xfrm>
            <a:off x="1104900" y="1643063"/>
            <a:ext cx="7988300" cy="406400"/>
          </a:xfrm>
          <a:prstGeom prst="rect">
            <a:avLst/>
          </a:prstGeom>
          <a:gradFill rotWithShape="0">
            <a:gsLst>
              <a:gs pos="22000">
                <a:schemeClr val="bg1">
                  <a:lumMod val="75000"/>
                </a:schemeClr>
              </a:gs>
              <a:gs pos="50000">
                <a:srgbClr val="010201"/>
              </a:gs>
              <a:gs pos="100000">
                <a:schemeClr val="bg1">
                  <a:lumMod val="75000"/>
                </a:schemeClr>
              </a:gs>
            </a:gsLst>
            <a:lin ang="5400000" scaled="1"/>
          </a:gradFill>
          <a:ln w="12700">
            <a:solidFill>
              <a:schemeClr val="bg2"/>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54" name="Rectangle 6"/>
          <p:cNvSpPr>
            <a:spLocks noChangeArrowheads="1"/>
          </p:cNvSpPr>
          <p:nvPr/>
        </p:nvSpPr>
        <p:spPr bwMode="auto">
          <a:xfrm>
            <a:off x="1158875" y="1690688"/>
            <a:ext cx="2338388" cy="366712"/>
          </a:xfrm>
          <a:prstGeom prst="rect">
            <a:avLst/>
          </a:prstGeom>
          <a:noFill/>
          <a:ln w="12700">
            <a:noFill/>
            <a:miter lim="800000"/>
            <a:headEnd/>
            <a:tailEnd/>
          </a:ln>
          <a:effectLst/>
        </p:spPr>
        <p:txBody>
          <a:bodyPr lIns="90488" tIns="44450" rIns="90488" bIns="44450">
            <a:spAutoFit/>
          </a:bodyPr>
          <a:lstStyle/>
          <a:p>
            <a:pPr>
              <a:defRPr/>
            </a:pPr>
            <a:r>
              <a:rPr lang="en-US" sz="1800" dirty="0">
                <a:solidFill>
                  <a:srgbClr val="FFFFFF"/>
                </a:solidFill>
                <a:effectLst>
                  <a:outerShdw blurRad="38100" dist="38100" dir="2700000" algn="tl">
                    <a:srgbClr val="000000"/>
                  </a:outerShdw>
                </a:effectLst>
                <a:latin typeface="Kosher-Normal" charset="0"/>
                <a:cs typeface="Kosher-Normal" charset="0"/>
              </a:rPr>
              <a:t>Noahic Covenant</a:t>
            </a:r>
          </a:p>
        </p:txBody>
      </p:sp>
      <p:sp>
        <p:nvSpPr>
          <p:cNvPr id="104455" name="Rectangle 7"/>
          <p:cNvSpPr>
            <a:spLocks noChangeArrowheads="1"/>
          </p:cNvSpPr>
          <p:nvPr/>
        </p:nvSpPr>
        <p:spPr bwMode="auto">
          <a:xfrm>
            <a:off x="0" y="947738"/>
            <a:ext cx="762000" cy="5969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Adam rules with God (Gen. 1:26, 28; 2:19)</a:t>
            </a:r>
            <a:r>
              <a:rPr lang="en-US" sz="900" b="1">
                <a:solidFill>
                  <a:srgbClr val="FFFFFF"/>
                </a:solidFill>
                <a:effectLst>
                  <a:outerShdw blurRad="38100" dist="38100" dir="2700000" algn="tl">
                    <a:srgbClr val="000000"/>
                  </a:outerShdw>
                </a:effectLst>
                <a:cs typeface="Arial" charset="0"/>
              </a:rPr>
              <a:t> </a:t>
            </a:r>
          </a:p>
        </p:txBody>
      </p:sp>
      <p:sp>
        <p:nvSpPr>
          <p:cNvPr id="104456" name="Rectangle 8"/>
          <p:cNvSpPr>
            <a:spLocks noChangeArrowheads="1"/>
          </p:cNvSpPr>
          <p:nvPr/>
        </p:nvSpPr>
        <p:spPr bwMode="auto">
          <a:xfrm>
            <a:off x="685800" y="947738"/>
            <a:ext cx="876300" cy="705321"/>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Satan begins rule as god of this world (Gen. 3:15; </a:t>
            </a:r>
          </a:p>
          <a:p>
            <a:pPr algn="ctr">
              <a:defRPr/>
            </a:pPr>
            <a:r>
              <a:rPr lang="en-US" sz="800" b="1" dirty="0">
                <a:solidFill>
                  <a:srgbClr val="FFFFFF"/>
                </a:solidFill>
                <a:effectLst>
                  <a:outerShdw blurRad="38100" dist="38100" dir="2700000" algn="tl">
                    <a:srgbClr val="000000"/>
                  </a:outerShdw>
                </a:effectLst>
                <a:cs typeface="Arial" charset="0"/>
              </a:rPr>
              <a:t>2 Cor. 4:4)</a:t>
            </a:r>
          </a:p>
        </p:txBody>
      </p:sp>
      <p:sp>
        <p:nvSpPr>
          <p:cNvPr id="104457" name="Rectangle 9"/>
          <p:cNvSpPr>
            <a:spLocks noChangeArrowheads="1"/>
          </p:cNvSpPr>
          <p:nvPr/>
        </p:nvSpPr>
        <p:spPr bwMode="auto">
          <a:xfrm rot="16200000" flipH="1">
            <a:off x="-1072358" y="3744716"/>
            <a:ext cx="4608515" cy="5207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square" lIns="90488" tIns="44450" rIns="90488" bIns="44450">
            <a:spAutoFit/>
          </a:bodyPr>
          <a:lstStyle/>
          <a:p>
            <a:pPr algn="ctr">
              <a:defRPr/>
            </a:pPr>
            <a:r>
              <a:rPr lang="en-US" sz="2800" b="1" dirty="0">
                <a:solidFill>
                  <a:srgbClr val="FFFFFF"/>
                </a:solidFill>
                <a:latin typeface="Kosher-Normal" pitchFamily="24" charset="0"/>
                <a:ea typeface="ＭＳ Ｐゴシック" charset="-128"/>
                <a:cs typeface="ＭＳ Ｐゴシック" charset="-128"/>
              </a:rPr>
              <a:t>Abrahamic Covenant</a:t>
            </a:r>
          </a:p>
        </p:txBody>
      </p:sp>
      <p:sp>
        <p:nvSpPr>
          <p:cNvPr id="4105" name="Rectangle 10"/>
          <p:cNvSpPr>
            <a:spLocks noChangeArrowheads="1"/>
          </p:cNvSpPr>
          <p:nvPr/>
        </p:nvSpPr>
        <p:spPr bwMode="auto">
          <a:xfrm>
            <a:off x="2019300" y="2062163"/>
            <a:ext cx="3886200" cy="1244600"/>
          </a:xfrm>
          <a:prstGeom prst="rect">
            <a:avLst/>
          </a:prstGeom>
          <a:gradFill rotWithShape="0">
            <a:gsLst>
              <a:gs pos="0">
                <a:srgbClr val="CF0E30"/>
              </a:gs>
              <a:gs pos="100000">
                <a:srgbClr val="3E040E"/>
              </a:gs>
            </a:gsLst>
            <a:lin ang="0" scaled="1"/>
          </a:gradFill>
          <a:ln w="12700">
            <a:solidFill>
              <a:srgbClr val="372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4106" name="Rectangle 11"/>
          <p:cNvSpPr>
            <a:spLocks noChangeArrowheads="1"/>
          </p:cNvSpPr>
          <p:nvPr/>
        </p:nvSpPr>
        <p:spPr bwMode="auto">
          <a:xfrm>
            <a:off x="3048000" y="4462463"/>
            <a:ext cx="2857500" cy="1181100"/>
          </a:xfrm>
          <a:prstGeom prst="rect">
            <a:avLst/>
          </a:prstGeom>
          <a:gradFill rotWithShape="0">
            <a:gsLst>
              <a:gs pos="0">
                <a:srgbClr val="1B3900"/>
              </a:gs>
              <a:gs pos="100000">
                <a:srgbClr val="438E00"/>
              </a:gs>
            </a:gsLst>
            <a:lin ang="21180000"/>
          </a:gradFill>
          <a:ln w="127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4107" name="Rectangle 12"/>
          <p:cNvSpPr>
            <a:spLocks noChangeArrowheads="1"/>
          </p:cNvSpPr>
          <p:nvPr/>
        </p:nvSpPr>
        <p:spPr bwMode="auto">
          <a:xfrm>
            <a:off x="1879600" y="5656263"/>
            <a:ext cx="3949700" cy="609600"/>
          </a:xfrm>
          <a:prstGeom prst="rect">
            <a:avLst/>
          </a:prstGeom>
          <a:gradFill rotWithShape="0">
            <a:gsLst>
              <a:gs pos="0">
                <a:srgbClr val="474747"/>
              </a:gs>
              <a:gs pos="100000">
                <a:srgbClr val="000000"/>
              </a:gs>
            </a:gsLst>
            <a:lin ang="0" scaled="1"/>
          </a:gradFill>
          <a:ln w="12700">
            <a:solidFill>
              <a:srgbClr val="000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104461" name="Rectangle 13"/>
          <p:cNvSpPr>
            <a:spLocks noChangeArrowheads="1"/>
          </p:cNvSpPr>
          <p:nvPr/>
        </p:nvSpPr>
        <p:spPr bwMode="auto">
          <a:xfrm>
            <a:off x="2035175" y="2166938"/>
            <a:ext cx="2663825" cy="366712"/>
          </a:xfrm>
          <a:prstGeom prst="rect">
            <a:avLst/>
          </a:prstGeom>
          <a:noFill/>
          <a:ln w="12700">
            <a:noFill/>
            <a:miter lim="800000"/>
            <a:headEnd/>
            <a:tailEnd/>
          </a:ln>
          <a:effectLst/>
        </p:spPr>
        <p:txBody>
          <a:bodyPr lIns="90488" tIns="44450" rIns="90488" bIns="44450">
            <a:spAutoFit/>
          </a:bodyPr>
          <a:lstStyle/>
          <a:p>
            <a:pPr>
              <a:defRPr/>
            </a:pPr>
            <a:r>
              <a:rPr lang="en-US" sz="1800" b="1" dirty="0">
                <a:solidFill>
                  <a:srgbClr val="FFFFFF"/>
                </a:solidFill>
                <a:effectLst>
                  <a:outerShdw blurRad="38100" dist="38100" dir="2700000" algn="tl">
                    <a:srgbClr val="000000"/>
                  </a:outerShdw>
                </a:effectLst>
                <a:latin typeface="Kosher-Normal" charset="0"/>
                <a:cs typeface="Kosher-Normal" charset="0"/>
              </a:rPr>
              <a:t>Land Covenant</a:t>
            </a:r>
          </a:p>
        </p:txBody>
      </p:sp>
      <p:sp>
        <p:nvSpPr>
          <p:cNvPr id="1123341" name="Rectangle 14"/>
          <p:cNvSpPr>
            <a:spLocks noChangeArrowheads="1"/>
          </p:cNvSpPr>
          <p:nvPr/>
        </p:nvSpPr>
        <p:spPr bwMode="auto">
          <a:xfrm>
            <a:off x="2400300" y="3268663"/>
            <a:ext cx="3505200" cy="1181100"/>
          </a:xfrm>
          <a:prstGeom prst="rect">
            <a:avLst/>
          </a:prstGeom>
          <a:solidFill>
            <a:schemeClr val="accent5">
              <a:lumMod val="25000"/>
            </a:schemeClr>
          </a:solidFill>
          <a:ln w="12700">
            <a:solidFill>
              <a:srgbClr val="000000"/>
            </a:solidFill>
            <a:miter lim="800000"/>
            <a:headEnd/>
            <a:tailEnd/>
          </a:ln>
        </p:spPr>
        <p:txBody>
          <a:bodyPr wrap="none" anchor="ctr"/>
          <a:lstStyle/>
          <a:p>
            <a:pPr eaLnBrk="1" hangingPunct="1">
              <a:defRPr/>
            </a:pPr>
            <a:endParaRPr lang="en-US">
              <a:solidFill>
                <a:srgbClr val="FFFFFF"/>
              </a:solidFill>
              <a:latin typeface="Times New Roman" charset="0"/>
            </a:endParaRPr>
          </a:p>
        </p:txBody>
      </p:sp>
      <p:sp>
        <p:nvSpPr>
          <p:cNvPr id="104463" name="Rectangle 15"/>
          <p:cNvSpPr>
            <a:spLocks noChangeArrowheads="1"/>
          </p:cNvSpPr>
          <p:nvPr/>
        </p:nvSpPr>
        <p:spPr bwMode="auto">
          <a:xfrm>
            <a:off x="2581275" y="3335338"/>
            <a:ext cx="3065463" cy="366712"/>
          </a:xfrm>
          <a:prstGeom prst="rect">
            <a:avLst/>
          </a:prstGeom>
          <a:noFill/>
          <a:ln w="12700">
            <a:noFill/>
            <a:miter lim="800000"/>
            <a:headEnd/>
            <a:tailEnd/>
          </a:ln>
          <a:effectLst/>
        </p:spPr>
        <p:txBody>
          <a:bodyPr lIns="90488" tIns="44450" rIns="90488" bIns="44450">
            <a:spAutoFit/>
          </a:bodyPr>
          <a:lstStyle/>
          <a:p>
            <a:pPr>
              <a:defRPr/>
            </a:pPr>
            <a:r>
              <a:rPr lang="en-US" sz="1800" b="1">
                <a:solidFill>
                  <a:srgbClr val="FFFFFF"/>
                </a:solidFill>
                <a:effectLst>
                  <a:outerShdw blurRad="38100" dist="38100" dir="2700000" algn="tl">
                    <a:srgbClr val="000000"/>
                  </a:outerShdw>
                </a:effectLst>
                <a:latin typeface="Kosher-Normal" charset="0"/>
                <a:cs typeface="Kosher-Normal" charset="0"/>
              </a:rPr>
              <a:t>Davidic Covenant</a:t>
            </a:r>
          </a:p>
        </p:txBody>
      </p:sp>
      <p:sp>
        <p:nvSpPr>
          <p:cNvPr id="104464" name="Rectangle 16"/>
          <p:cNvSpPr>
            <a:spLocks noChangeArrowheads="1"/>
          </p:cNvSpPr>
          <p:nvPr/>
        </p:nvSpPr>
        <p:spPr bwMode="auto">
          <a:xfrm>
            <a:off x="3140075" y="4443413"/>
            <a:ext cx="2513013" cy="366712"/>
          </a:xfrm>
          <a:prstGeom prst="rect">
            <a:avLst/>
          </a:prstGeom>
          <a:noFill/>
          <a:ln w="12700">
            <a:noFill/>
            <a:miter lim="800000"/>
            <a:headEnd/>
            <a:tailEnd/>
          </a:ln>
          <a:effectLst/>
        </p:spPr>
        <p:txBody>
          <a:bodyPr lIns="90488" tIns="44450" rIns="90488" bIns="44450">
            <a:spAutoFit/>
          </a:bodyPr>
          <a:lstStyle/>
          <a:p>
            <a:pPr>
              <a:defRPr/>
            </a:pPr>
            <a:r>
              <a:rPr lang="en-US" sz="1800" b="1">
                <a:solidFill>
                  <a:srgbClr val="FFFFFF"/>
                </a:solidFill>
                <a:effectLst>
                  <a:outerShdw blurRad="38100" dist="38100" dir="2700000" algn="tl">
                    <a:srgbClr val="000000"/>
                  </a:outerShdw>
                </a:effectLst>
                <a:latin typeface="Kosher-Normal" charset="0"/>
                <a:cs typeface="Kosher-Normal" charset="0"/>
              </a:rPr>
              <a:t>New Covenant</a:t>
            </a:r>
          </a:p>
        </p:txBody>
      </p:sp>
      <p:sp>
        <p:nvSpPr>
          <p:cNvPr id="104465" name="Rectangle 17"/>
          <p:cNvSpPr>
            <a:spLocks noChangeArrowheads="1"/>
          </p:cNvSpPr>
          <p:nvPr/>
        </p:nvSpPr>
        <p:spPr bwMode="auto">
          <a:xfrm>
            <a:off x="1958975" y="5662613"/>
            <a:ext cx="3503613" cy="3667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800" dirty="0">
                <a:solidFill>
                  <a:srgbClr val="FFFFFF"/>
                </a:solidFill>
                <a:latin typeface="Kosher-Normal"/>
                <a:ea typeface="ＭＳ Ｐゴシック" charset="-128"/>
                <a:cs typeface="Kosher-Normal"/>
              </a:rPr>
              <a:t>Mosaic Covenant</a:t>
            </a:r>
          </a:p>
        </p:txBody>
      </p:sp>
      <p:grpSp>
        <p:nvGrpSpPr>
          <p:cNvPr id="4113" name="Group 18"/>
          <p:cNvGrpSpPr>
            <a:grpSpLocks/>
          </p:cNvGrpSpPr>
          <p:nvPr/>
        </p:nvGrpSpPr>
        <p:grpSpPr bwMode="auto">
          <a:xfrm>
            <a:off x="5721350" y="1336675"/>
            <a:ext cx="165100" cy="279400"/>
            <a:chOff x="3584" y="867"/>
            <a:chExt cx="104" cy="176"/>
          </a:xfrm>
        </p:grpSpPr>
        <p:sp>
          <p:nvSpPr>
            <p:cNvPr id="4201" name="Line 19"/>
            <p:cNvSpPr>
              <a:spLocks noChangeShapeType="1"/>
            </p:cNvSpPr>
            <p:nvPr/>
          </p:nvSpPr>
          <p:spPr bwMode="auto">
            <a:xfrm>
              <a:off x="3640" y="867"/>
              <a:ext cx="0" cy="176"/>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202" name="Line 20"/>
            <p:cNvSpPr>
              <a:spLocks noChangeShapeType="1"/>
            </p:cNvSpPr>
            <p:nvPr/>
          </p:nvSpPr>
          <p:spPr bwMode="auto">
            <a:xfrm>
              <a:off x="3584" y="923"/>
              <a:ext cx="104" cy="0"/>
            </a:xfrm>
            <a:prstGeom prst="line">
              <a:avLst/>
            </a:prstGeom>
            <a:noFill/>
            <a:ln w="50800">
              <a:solidFill>
                <a:srgbClr val="CF0E3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grpSp>
      <p:sp>
        <p:nvSpPr>
          <p:cNvPr id="104469" name="Rectangle 21"/>
          <p:cNvSpPr>
            <a:spLocks noChangeArrowheads="1"/>
          </p:cNvSpPr>
          <p:nvPr/>
        </p:nvSpPr>
        <p:spPr bwMode="auto">
          <a:xfrm>
            <a:off x="1752600" y="947738"/>
            <a:ext cx="1806575"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God covenants with Abraham to reestablish man</a:t>
            </a:r>
            <a:r>
              <a:rPr lang="fr-FR"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rule via Israel as a "kingdom of priests" (Gen. 12:1-3; Exod. 19:6)</a:t>
            </a:r>
          </a:p>
        </p:txBody>
      </p:sp>
      <p:sp>
        <p:nvSpPr>
          <p:cNvPr id="104470" name="Rectangle 22"/>
          <p:cNvSpPr>
            <a:spLocks noChangeArrowheads="1"/>
          </p:cNvSpPr>
          <p:nvPr/>
        </p:nvSpPr>
        <p:spPr bwMode="auto">
          <a:xfrm>
            <a:off x="79375" y="730250"/>
            <a:ext cx="1684338" cy="274638"/>
          </a:xfrm>
          <a:prstGeom prst="rect">
            <a:avLst/>
          </a:prstGeom>
          <a:noFill/>
          <a:ln w="12700">
            <a:noFill/>
            <a:miter lim="800000"/>
            <a:headEnd/>
            <a:tailEnd/>
          </a:ln>
          <a:effectLst/>
        </p:spPr>
        <p:txBody>
          <a:bodyPr wrap="none" lIns="90488" tIns="44450" rIns="90488" bIns="44450">
            <a:spAutoFit/>
          </a:bodyPr>
          <a:lstStyle/>
          <a:p>
            <a:pPr>
              <a:defRPr/>
            </a:pPr>
            <a:r>
              <a:rPr lang="en-US" sz="1200" b="1">
                <a:solidFill>
                  <a:srgbClr val="FFA040"/>
                </a:solidFill>
                <a:effectLst>
                  <a:outerShdw blurRad="38100" dist="38100" dir="2700000" algn="tl">
                    <a:srgbClr val="000000"/>
                  </a:outerShdw>
                </a:effectLst>
                <a:cs typeface="Arial" charset="0"/>
              </a:rPr>
              <a:t>Kingdom Teaching...</a:t>
            </a:r>
          </a:p>
        </p:txBody>
      </p:sp>
      <p:sp>
        <p:nvSpPr>
          <p:cNvPr id="4116" name="Line 23"/>
          <p:cNvSpPr>
            <a:spLocks noChangeShapeType="1"/>
          </p:cNvSpPr>
          <p:nvPr/>
        </p:nvSpPr>
        <p:spPr bwMode="auto">
          <a:xfrm>
            <a:off x="695325" y="1109663"/>
            <a:ext cx="0" cy="406400"/>
          </a:xfrm>
          <a:prstGeom prst="line">
            <a:avLst/>
          </a:prstGeom>
          <a:noFill/>
          <a:ln w="12700">
            <a:solidFill>
              <a:schemeClr val="accent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17" name="Freeform 24"/>
          <p:cNvSpPr>
            <a:spLocks/>
          </p:cNvSpPr>
          <p:nvPr/>
        </p:nvSpPr>
        <p:spPr bwMode="auto">
          <a:xfrm>
            <a:off x="635000" y="1449388"/>
            <a:ext cx="122238" cy="179387"/>
          </a:xfrm>
          <a:custGeom>
            <a:avLst/>
            <a:gdLst>
              <a:gd name="T0" fmla="*/ 2147483647 w 77"/>
              <a:gd name="T1" fmla="*/ 2147483647 h 113"/>
              <a:gd name="T2" fmla="*/ 0 w 77"/>
              <a:gd name="T3" fmla="*/ 0 h 113"/>
              <a:gd name="T4" fmla="*/ 2147483647 w 77"/>
              <a:gd name="T5" fmla="*/ 2147483647 h 113"/>
              <a:gd name="T6" fmla="*/ 2147483647 w 77"/>
              <a:gd name="T7" fmla="*/ 0 h 113"/>
              <a:gd name="T8" fmla="*/ 2147483647 w 77"/>
              <a:gd name="T9" fmla="*/ 2147483647 h 113"/>
              <a:gd name="T10" fmla="*/ 0 60000 65536"/>
              <a:gd name="T11" fmla="*/ 0 60000 65536"/>
              <a:gd name="T12" fmla="*/ 0 60000 65536"/>
              <a:gd name="T13" fmla="*/ 0 60000 65536"/>
              <a:gd name="T14" fmla="*/ 0 60000 65536"/>
              <a:gd name="T15" fmla="*/ 0 w 77"/>
              <a:gd name="T16" fmla="*/ 0 h 113"/>
              <a:gd name="T17" fmla="*/ 77 w 77"/>
              <a:gd name="T18" fmla="*/ 113 h 113"/>
            </a:gdLst>
            <a:ahLst/>
            <a:cxnLst>
              <a:cxn ang="T10">
                <a:pos x="T0" y="T1"/>
              </a:cxn>
              <a:cxn ang="T11">
                <a:pos x="T2" y="T3"/>
              </a:cxn>
              <a:cxn ang="T12">
                <a:pos x="T4" y="T5"/>
              </a:cxn>
              <a:cxn ang="T13">
                <a:pos x="T6" y="T7"/>
              </a:cxn>
              <a:cxn ang="T14">
                <a:pos x="T8" y="T9"/>
              </a:cxn>
            </a:cxnLst>
            <a:rect l="T15" t="T16" r="T17" b="T18"/>
            <a:pathLst>
              <a:path w="77" h="113">
                <a:moveTo>
                  <a:pt x="38" y="37"/>
                </a:moveTo>
                <a:lnTo>
                  <a:pt x="0" y="0"/>
                </a:lnTo>
                <a:lnTo>
                  <a:pt x="38" y="112"/>
                </a:lnTo>
                <a:lnTo>
                  <a:pt x="76" y="0"/>
                </a:lnTo>
                <a:lnTo>
                  <a:pt x="38" y="37"/>
                </a:lnTo>
              </a:path>
            </a:pathLst>
          </a:custGeom>
          <a:solidFill>
            <a:schemeClr val="accent1"/>
          </a:solidFill>
          <a:ln w="12700" cap="rnd">
            <a:solidFill>
              <a:schemeClr val="accent1"/>
            </a:solidFill>
            <a:round/>
            <a:headEnd/>
            <a:tailEnd/>
          </a:ln>
        </p:spPr>
        <p:txBody>
          <a:bodyPr/>
          <a:lstStyle/>
          <a:p>
            <a:endParaRPr lang="en-US" sz="1000">
              <a:solidFill>
                <a:srgbClr val="FFFFFF"/>
              </a:solidFill>
            </a:endParaRPr>
          </a:p>
        </p:txBody>
      </p:sp>
      <p:sp>
        <p:nvSpPr>
          <p:cNvPr id="104473" name="Rectangle 25"/>
          <p:cNvSpPr>
            <a:spLocks noChangeArrowheads="1"/>
          </p:cNvSpPr>
          <p:nvPr/>
        </p:nvSpPr>
        <p:spPr bwMode="auto">
          <a:xfrm>
            <a:off x="222250" y="1614488"/>
            <a:ext cx="881063"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Fall of Man (Gen. 3)</a:t>
            </a:r>
          </a:p>
        </p:txBody>
      </p:sp>
      <p:sp>
        <p:nvSpPr>
          <p:cNvPr id="104474" name="Rectangle 26"/>
          <p:cNvSpPr>
            <a:spLocks noChangeArrowheads="1"/>
          </p:cNvSpPr>
          <p:nvPr/>
        </p:nvSpPr>
        <p:spPr bwMode="auto">
          <a:xfrm>
            <a:off x="3379788" y="947738"/>
            <a:ext cx="13049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Israel</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failure to witness to nations as a kingdom of priests is judged via exile under foreign rule</a:t>
            </a:r>
          </a:p>
        </p:txBody>
      </p:sp>
      <p:sp>
        <p:nvSpPr>
          <p:cNvPr id="104475" name="Rectangle 27"/>
          <p:cNvSpPr>
            <a:spLocks noChangeArrowheads="1"/>
          </p:cNvSpPr>
          <p:nvPr/>
        </p:nvSpPr>
        <p:spPr bwMode="auto">
          <a:xfrm>
            <a:off x="3216275" y="4740275"/>
            <a:ext cx="18129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Jeremiah 31:31-34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Forgiveness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Indwelling Spirit</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New heart, nature, mind</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Reunification of Israel and Judah</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No need for evangelism</a:t>
            </a:r>
          </a:p>
        </p:txBody>
      </p:sp>
      <p:sp>
        <p:nvSpPr>
          <p:cNvPr id="104476" name="Rectangle 28"/>
          <p:cNvSpPr>
            <a:spLocks noChangeArrowheads="1"/>
          </p:cNvSpPr>
          <p:nvPr/>
        </p:nvSpPr>
        <p:spPr bwMode="auto">
          <a:xfrm>
            <a:off x="2682875" y="3632200"/>
            <a:ext cx="20415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800" b="1" dirty="0">
                <a:solidFill>
                  <a:srgbClr val="FFFFFF"/>
                </a:solidFill>
                <a:latin typeface="Arial" pitchFamily="24" charset="0"/>
                <a:ea typeface="ＭＳ Ｐゴシック" charset="-128"/>
                <a:cs typeface="ＭＳ Ｐゴシック" charset="-128"/>
              </a:rPr>
              <a:t>2 Samuel 7:12-16 promises: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Sons ("house" never wiped out)</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Kingdom (political dynasty)</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Throne (right to rule by descendants)</a:t>
            </a:r>
          </a:p>
          <a:p>
            <a:pPr>
              <a:buSzPct val="100000"/>
              <a:buFontTx/>
              <a:buChar char="•"/>
              <a:defRPr/>
            </a:pPr>
            <a:r>
              <a:rPr lang="en-US" sz="800" b="1" dirty="0">
                <a:solidFill>
                  <a:srgbClr val="FFFFFF"/>
                </a:solidFill>
                <a:latin typeface="Arial" pitchFamily="24" charset="0"/>
                <a:ea typeface="ＭＳ Ｐゴシック" charset="-128"/>
                <a:cs typeface="ＭＳ Ｐゴシック" charset="-128"/>
              </a:rPr>
              <a:t>Temple (son to build it)</a:t>
            </a:r>
          </a:p>
        </p:txBody>
      </p:sp>
      <p:sp>
        <p:nvSpPr>
          <p:cNvPr id="104477" name="Rectangle 29"/>
          <p:cNvSpPr>
            <a:spLocks noChangeArrowheads="1"/>
          </p:cNvSpPr>
          <p:nvPr/>
        </p:nvSpPr>
        <p:spPr bwMode="auto">
          <a:xfrm>
            <a:off x="2301875" y="2479675"/>
            <a:ext cx="3200400" cy="577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Genesis 15:18 (cf. Deut. 30:1-10) promises:</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Land from Wadi of Egypt to Euphrates River (Isa. 27:12)</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Eternal possession of land (Gen. 17:8) after exile/restoration</a:t>
            </a:r>
          </a:p>
          <a:p>
            <a:pPr>
              <a:buSzPct val="100000"/>
              <a:buFontTx/>
              <a:buChar char="•"/>
              <a:defRPr/>
            </a:pPr>
            <a:r>
              <a:rPr lang="en-US" sz="800" b="1">
                <a:solidFill>
                  <a:srgbClr val="FFFFFF"/>
                </a:solidFill>
                <a:latin typeface="Arial" pitchFamily="24" charset="0"/>
                <a:ea typeface="ＭＳ Ｐゴシック" charset="-128"/>
                <a:cs typeface="ＭＳ Ｐゴシック" charset="-128"/>
              </a:rPr>
              <a:t>Whole world blessed via the land (Isa. 14:1-2)</a:t>
            </a:r>
          </a:p>
        </p:txBody>
      </p:sp>
      <p:sp>
        <p:nvSpPr>
          <p:cNvPr id="104478" name="Rectangle 30"/>
          <p:cNvSpPr>
            <a:spLocks noChangeArrowheads="1"/>
          </p:cNvSpPr>
          <p:nvPr/>
        </p:nvSpPr>
        <p:spPr bwMode="auto">
          <a:xfrm>
            <a:off x="5867400" y="955675"/>
            <a:ext cx="1011238"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Jesus extends His kingdom in mystery form to the Church (Matt. 13)</a:t>
            </a:r>
          </a:p>
        </p:txBody>
      </p:sp>
      <p:sp>
        <p:nvSpPr>
          <p:cNvPr id="104479" name="Rectangle 31"/>
          <p:cNvSpPr>
            <a:spLocks noChangeArrowheads="1"/>
          </p:cNvSpPr>
          <p:nvPr/>
        </p:nvSpPr>
        <p:spPr bwMode="auto">
          <a:xfrm>
            <a:off x="4675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Israel rejects Messiah</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offer of kingdom (Matt. 12:41-42; 23:37-39)</a:t>
            </a:r>
          </a:p>
        </p:txBody>
      </p:sp>
      <p:sp>
        <p:nvSpPr>
          <p:cNvPr id="104480" name="Rectangle 32"/>
          <p:cNvSpPr>
            <a:spLocks noChangeArrowheads="1"/>
          </p:cNvSpPr>
          <p:nvPr/>
        </p:nvSpPr>
        <p:spPr bwMode="auto">
          <a:xfrm>
            <a:off x="6732588" y="949325"/>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effectLst>
                  <a:outerShdw blurRad="38100" dist="38100" dir="2700000" algn="tl">
                    <a:srgbClr val="000000"/>
                  </a:outerShdw>
                </a:effectLst>
                <a:cs typeface="Arial" charset="0"/>
              </a:rPr>
              <a:t>Christ subdues Israel</a:t>
            </a:r>
            <a:r>
              <a:rPr lang="fr-FR" altLang="ja-JP" sz="800" b="1" dirty="0">
                <a:solidFill>
                  <a:srgbClr val="FFFFFF"/>
                </a:solidFill>
                <a:effectLst>
                  <a:outerShdw blurRad="38100" dist="38100" dir="2700000" algn="tl">
                    <a:srgbClr val="000000"/>
                  </a:outerShdw>
                </a:effectLst>
                <a:cs typeface="Arial" charset="0"/>
              </a:rPr>
              <a:t>'</a:t>
            </a:r>
            <a:r>
              <a:rPr lang="en-US" sz="800" b="1" dirty="0">
                <a:solidFill>
                  <a:srgbClr val="FFFFFF"/>
                </a:solidFill>
                <a:effectLst>
                  <a:outerShdw blurRad="38100" dist="38100" dir="2700000" algn="tl">
                    <a:srgbClr val="000000"/>
                  </a:outerShdw>
                </a:effectLst>
                <a:cs typeface="Arial" charset="0"/>
              </a:rPr>
              <a:t>s enemies and nation believes (Rom. 11:26-27)</a:t>
            </a:r>
          </a:p>
        </p:txBody>
      </p:sp>
      <p:sp>
        <p:nvSpPr>
          <p:cNvPr id="4126" name="AutoShape 33"/>
          <p:cNvSpPr>
            <a:spLocks noChangeArrowheads="1"/>
          </p:cNvSpPr>
          <p:nvPr/>
        </p:nvSpPr>
        <p:spPr bwMode="auto">
          <a:xfrm rot="-5400000">
            <a:off x="5881688" y="14636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4127" name="Rectangle 34"/>
          <p:cNvSpPr>
            <a:spLocks noChangeArrowheads="1"/>
          </p:cNvSpPr>
          <p:nvPr/>
        </p:nvSpPr>
        <p:spPr bwMode="auto">
          <a:xfrm>
            <a:off x="5810250" y="4456113"/>
            <a:ext cx="3297238" cy="1193800"/>
          </a:xfrm>
          <a:prstGeom prst="rect">
            <a:avLst/>
          </a:prstGeom>
          <a:gradFill rotWithShape="0">
            <a:gsLst>
              <a:gs pos="0">
                <a:srgbClr val="438E00"/>
              </a:gs>
              <a:gs pos="100000">
                <a:srgbClr val="D9E8CC"/>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4128" name="Rectangle 35"/>
          <p:cNvSpPr>
            <a:spLocks noChangeArrowheads="1"/>
          </p:cNvSpPr>
          <p:nvPr/>
        </p:nvSpPr>
        <p:spPr bwMode="auto">
          <a:xfrm>
            <a:off x="5816600" y="2062163"/>
            <a:ext cx="1981200" cy="1244600"/>
          </a:xfrm>
          <a:prstGeom prst="rect">
            <a:avLst/>
          </a:prstGeom>
          <a:gradFill rotWithShape="0">
            <a:gsLst>
              <a:gs pos="0">
                <a:srgbClr val="3E040E"/>
              </a:gs>
              <a:gs pos="100000">
                <a:srgbClr val="CF0E30"/>
              </a:gs>
            </a:gsLst>
            <a:lin ang="0" scaled="1"/>
          </a:gradFill>
          <a:ln w="12700">
            <a:solidFill>
              <a:srgbClr val="372000"/>
            </a:solidFill>
            <a:miter lim="800000"/>
            <a:headEnd/>
            <a:tailEnd/>
          </a:ln>
        </p:spPr>
        <p:txBody>
          <a:bodyPr wrap="none" anchor="ctr"/>
          <a:lstStyle/>
          <a:p>
            <a:pPr eaLnBrk="1" hangingPunct="1"/>
            <a:endParaRPr lang="en-US">
              <a:solidFill>
                <a:srgbClr val="FFFFFF"/>
              </a:solidFill>
              <a:latin typeface="Times New Roman" charset="0"/>
            </a:endParaRPr>
          </a:p>
        </p:txBody>
      </p:sp>
      <p:sp>
        <p:nvSpPr>
          <p:cNvPr id="4129" name="Rectangle 36"/>
          <p:cNvSpPr>
            <a:spLocks noChangeArrowheads="1"/>
          </p:cNvSpPr>
          <p:nvPr/>
        </p:nvSpPr>
        <p:spPr bwMode="auto">
          <a:xfrm>
            <a:off x="7720013" y="2063750"/>
            <a:ext cx="1384300" cy="1211263"/>
          </a:xfrm>
          <a:prstGeom prst="rect">
            <a:avLst/>
          </a:prstGeom>
          <a:solidFill>
            <a:srgbClr val="CF0E30"/>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4130" name="Rectangle 37"/>
          <p:cNvSpPr>
            <a:spLocks noChangeArrowheads="1"/>
          </p:cNvSpPr>
          <p:nvPr/>
        </p:nvSpPr>
        <p:spPr bwMode="auto">
          <a:xfrm>
            <a:off x="5810250" y="3271838"/>
            <a:ext cx="3289300" cy="1312862"/>
          </a:xfrm>
          <a:prstGeom prst="rect">
            <a:avLst/>
          </a:prstGeom>
          <a:gradFill rotWithShape="0">
            <a:gsLst>
              <a:gs pos="0">
                <a:srgbClr val="CFC630"/>
              </a:gs>
              <a:gs pos="100000">
                <a:srgbClr val="FFFFFF"/>
              </a:gs>
            </a:gsLst>
            <a:lin ang="0" scaled="1"/>
          </a:gra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104486" name="Rectangle 38"/>
          <p:cNvSpPr>
            <a:spLocks noChangeArrowheads="1"/>
          </p:cNvSpPr>
          <p:nvPr/>
        </p:nvSpPr>
        <p:spPr bwMode="auto">
          <a:xfrm>
            <a:off x="5818188" y="2479675"/>
            <a:ext cx="1719262" cy="7000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Israel judged for rejecting Messiah by dispersion away from land for 19 centuries </a:t>
            </a:r>
          </a:p>
          <a:p>
            <a:pPr algn="ctr">
              <a:defRPr/>
            </a:pPr>
            <a:r>
              <a:rPr lang="en-US" sz="800" b="1" dirty="0">
                <a:solidFill>
                  <a:srgbClr val="FFFFFF"/>
                </a:solidFill>
                <a:latin typeface="Arial" pitchFamily="24" charset="0"/>
                <a:ea typeface="ＭＳ Ｐゴシック" charset="-128"/>
                <a:cs typeface="ＭＳ Ｐゴシック" charset="-128"/>
              </a:rPr>
              <a:t>(</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70–</a:t>
            </a:r>
            <a:r>
              <a:rPr lang="en-US" sz="600" b="1" dirty="0">
                <a:solidFill>
                  <a:srgbClr val="FFFFFF"/>
                </a:solidFill>
                <a:latin typeface="Arial" pitchFamily="24" charset="0"/>
                <a:ea typeface="ＭＳ Ｐゴシック" charset="-128"/>
                <a:cs typeface="ＭＳ Ｐゴシック" charset="-128"/>
              </a:rPr>
              <a:t>AD</a:t>
            </a:r>
            <a:r>
              <a:rPr lang="en-US" sz="800" b="1" dirty="0">
                <a:solidFill>
                  <a:srgbClr val="FFFFFF"/>
                </a:solidFill>
                <a:latin typeface="Arial" pitchFamily="24" charset="0"/>
                <a:ea typeface="ＭＳ Ｐゴシック" charset="-128"/>
                <a:cs typeface="ＭＳ Ｐゴシック" charset="-128"/>
              </a:rPr>
              <a:t> 1948) but now partially restored (Ezek. 37:1-7)</a:t>
            </a:r>
          </a:p>
        </p:txBody>
      </p:sp>
      <p:sp>
        <p:nvSpPr>
          <p:cNvPr id="104487" name="Rectangle 39"/>
          <p:cNvSpPr>
            <a:spLocks noChangeArrowheads="1"/>
          </p:cNvSpPr>
          <p:nvPr/>
        </p:nvSpPr>
        <p:spPr bwMode="auto">
          <a:xfrm>
            <a:off x="6054725" y="3389313"/>
            <a:ext cx="1336675"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is Head over His Church, which is a spiritual temple (Eph. 2:19-22; 2 Cor. 6:16)</a:t>
            </a:r>
          </a:p>
        </p:txBody>
      </p:sp>
      <p:sp>
        <p:nvSpPr>
          <p:cNvPr id="104488" name="Rectangle 40"/>
          <p:cNvSpPr>
            <a:spLocks noChangeArrowheads="1"/>
          </p:cNvSpPr>
          <p:nvPr/>
        </p:nvSpPr>
        <p:spPr bwMode="auto">
          <a:xfrm>
            <a:off x="5935663" y="4740275"/>
            <a:ext cx="1397000" cy="577850"/>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Mosaic Law replaced with first three elements of the New Covenant (Luke 22:20; 2 Cor. 3:6)</a:t>
            </a:r>
          </a:p>
        </p:txBody>
      </p:sp>
      <p:sp>
        <p:nvSpPr>
          <p:cNvPr id="4134" name="AutoShape 41"/>
          <p:cNvSpPr>
            <a:spLocks noChangeArrowheads="1"/>
          </p:cNvSpPr>
          <p:nvPr/>
        </p:nvSpPr>
        <p:spPr bwMode="auto">
          <a:xfrm rot="16200000" flipH="1">
            <a:off x="7583488" y="1476375"/>
            <a:ext cx="228600" cy="76200"/>
          </a:xfrm>
          <a:prstGeom prst="rightArrow">
            <a:avLst>
              <a:gd name="adj1" fmla="val 50000"/>
              <a:gd name="adj2" fmla="val 150014"/>
            </a:avLst>
          </a:prstGeom>
          <a:solidFill>
            <a:schemeClr val="accent1"/>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4135" name="Line 42"/>
          <p:cNvSpPr>
            <a:spLocks noChangeShapeType="1"/>
          </p:cNvSpPr>
          <p:nvPr/>
        </p:nvSpPr>
        <p:spPr bwMode="auto">
          <a:xfrm>
            <a:off x="7707313" y="1649413"/>
            <a:ext cx="0" cy="4038600"/>
          </a:xfrm>
          <a:prstGeom prst="line">
            <a:avLst/>
          </a:prstGeom>
          <a:noFill/>
          <a:ln w="25400">
            <a:solidFill>
              <a:srgbClr val="000000"/>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104491" name="Rectangle 43"/>
          <p:cNvSpPr>
            <a:spLocks noChangeArrowheads="1"/>
          </p:cNvSpPr>
          <p:nvPr/>
        </p:nvSpPr>
        <p:spPr bwMode="auto">
          <a:xfrm>
            <a:off x="7620000" y="2057400"/>
            <a:ext cx="1546225" cy="2286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900" b="1" dirty="0">
                <a:solidFill>
                  <a:srgbClr val="FFFFFF"/>
                </a:solidFill>
                <a:latin typeface="Arial" pitchFamily="24" charset="0"/>
                <a:ea typeface="ＭＳ Ｐゴシック" charset="-128"/>
                <a:cs typeface="ＭＳ Ｐゴシック" charset="-128"/>
              </a:rPr>
              <a:t>MESSIANIC     KINGDOM</a:t>
            </a:r>
          </a:p>
        </p:txBody>
      </p:sp>
      <p:sp>
        <p:nvSpPr>
          <p:cNvPr id="4137" name="Line 44"/>
          <p:cNvSpPr>
            <a:spLocks noChangeShapeType="1"/>
          </p:cNvSpPr>
          <p:nvPr/>
        </p:nvSpPr>
        <p:spPr bwMode="auto">
          <a:xfrm>
            <a:off x="8489950" y="2017713"/>
            <a:ext cx="0" cy="3657600"/>
          </a:xfrm>
          <a:prstGeom prst="line">
            <a:avLst/>
          </a:prstGeom>
          <a:noFill/>
          <a:ln w="12700">
            <a:solidFill>
              <a:srgbClr val="6E0043"/>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104493" name="Rectangle 45"/>
          <p:cNvSpPr>
            <a:spLocks noChangeArrowheads="1"/>
          </p:cNvSpPr>
          <p:nvPr/>
        </p:nvSpPr>
        <p:spPr bwMode="auto">
          <a:xfrm>
            <a:off x="7696200" y="2192338"/>
            <a:ext cx="1414463" cy="2413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1000" b="1" dirty="0">
                <a:solidFill>
                  <a:srgbClr val="FFFFFF"/>
                </a:solidFill>
                <a:latin typeface="Arial" pitchFamily="24" charset="0"/>
                <a:ea typeface="ＭＳ Ｐゴシック" charset="-128"/>
                <a:cs typeface="ＭＳ Ｐゴシック" charset="-128"/>
              </a:rPr>
              <a:t>Millennial      Eternal</a:t>
            </a:r>
          </a:p>
        </p:txBody>
      </p:sp>
      <p:sp>
        <p:nvSpPr>
          <p:cNvPr id="104494" name="Rectangle 46"/>
          <p:cNvSpPr>
            <a:spLocks noChangeArrowheads="1"/>
          </p:cNvSpPr>
          <p:nvPr/>
        </p:nvSpPr>
        <p:spPr bwMode="auto">
          <a:xfrm>
            <a:off x="7659688" y="2411413"/>
            <a:ext cx="91122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Full restoration (Ezek. 37:8-28) Jerusalem world capital</a:t>
            </a:r>
          </a:p>
          <a:p>
            <a:pPr algn="ctr">
              <a:defRPr/>
            </a:pPr>
            <a:r>
              <a:rPr lang="en-US" sz="800" b="1" dirty="0">
                <a:solidFill>
                  <a:srgbClr val="FFFFFF"/>
                </a:solidFill>
                <a:latin typeface="Arial" pitchFamily="24" charset="0"/>
                <a:ea typeface="ＭＳ Ｐゴシック" charset="-128"/>
                <a:cs typeface="ＭＳ Ｐゴシック" charset="-128"/>
              </a:rPr>
              <a:t>(Isa. 2:1-5)</a:t>
            </a:r>
          </a:p>
        </p:txBody>
      </p:sp>
      <p:sp>
        <p:nvSpPr>
          <p:cNvPr id="104495" name="Rectangle 47"/>
          <p:cNvSpPr>
            <a:spLocks noChangeArrowheads="1"/>
          </p:cNvSpPr>
          <p:nvPr/>
        </p:nvSpPr>
        <p:spPr bwMode="auto">
          <a:xfrm>
            <a:off x="8412163" y="2411413"/>
            <a:ext cx="730250" cy="582612"/>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New Jerusalem</a:t>
            </a:r>
          </a:p>
          <a:p>
            <a:pPr algn="ctr">
              <a:defRPr/>
            </a:pPr>
            <a:r>
              <a:rPr lang="en-US" sz="800" b="1" dirty="0">
                <a:solidFill>
                  <a:srgbClr val="FFFFFF"/>
                </a:solidFill>
                <a:latin typeface="Arial" pitchFamily="24" charset="0"/>
                <a:ea typeface="ＭＳ Ｐゴシック" charset="-128"/>
                <a:cs typeface="ＭＳ Ｐゴシック" charset="-128"/>
              </a:rPr>
              <a:t>(Rev. 21–22)</a:t>
            </a:r>
          </a:p>
        </p:txBody>
      </p:sp>
      <p:sp>
        <p:nvSpPr>
          <p:cNvPr id="104496" name="Rectangle 48"/>
          <p:cNvSpPr>
            <a:spLocks noChangeArrowheads="1"/>
          </p:cNvSpPr>
          <p:nvPr/>
        </p:nvSpPr>
        <p:spPr bwMode="auto">
          <a:xfrm>
            <a:off x="7724775" y="3389313"/>
            <a:ext cx="803275" cy="950912"/>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dirty="0">
                <a:solidFill>
                  <a:srgbClr val="000000"/>
                </a:solidFill>
                <a:latin typeface="Arial" pitchFamily="24" charset="0"/>
                <a:ea typeface="ＭＳ Ｐゴシック" charset="-128"/>
                <a:cs typeface="ＭＳ Ｐゴシック" charset="-128"/>
              </a:rPr>
              <a:t>Christ reigns over the world </a:t>
            </a:r>
          </a:p>
          <a:p>
            <a:pPr algn="ctr">
              <a:defRPr/>
            </a:pPr>
            <a:r>
              <a:rPr lang="en-US" sz="800" b="1" dirty="0">
                <a:solidFill>
                  <a:srgbClr val="000000"/>
                </a:solidFill>
                <a:latin typeface="Arial" pitchFamily="24" charset="0"/>
                <a:ea typeface="ＭＳ Ｐゴシック" charset="-128"/>
                <a:cs typeface="ＭＳ Ｐゴシック" charset="-128"/>
              </a:rPr>
              <a:t>(Isa. 11) </a:t>
            </a:r>
          </a:p>
          <a:p>
            <a:pPr algn="ctr">
              <a:defRPr/>
            </a:pPr>
            <a:r>
              <a:rPr lang="en-US" sz="800" b="1" dirty="0">
                <a:solidFill>
                  <a:srgbClr val="000000"/>
                </a:solidFill>
                <a:latin typeface="Arial" pitchFamily="24" charset="0"/>
                <a:ea typeface="ＭＳ Ｐゴシック" charset="-128"/>
                <a:cs typeface="ＭＳ Ｐゴシック" charset="-128"/>
              </a:rPr>
              <a:t>with saints (Rev. 5:10; 20:4-6)</a:t>
            </a:r>
          </a:p>
        </p:txBody>
      </p:sp>
      <p:sp>
        <p:nvSpPr>
          <p:cNvPr id="104497" name="Rectangle 49"/>
          <p:cNvSpPr>
            <a:spLocks noChangeArrowheads="1"/>
          </p:cNvSpPr>
          <p:nvPr/>
        </p:nvSpPr>
        <p:spPr bwMode="auto">
          <a:xfrm>
            <a:off x="7850188" y="947738"/>
            <a:ext cx="1076325" cy="70485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a:solidFill>
                  <a:srgbClr val="FFFFFF"/>
                </a:solidFill>
                <a:effectLst>
                  <a:outerShdw blurRad="38100" dist="38100" dir="2700000" algn="tl">
                    <a:srgbClr val="000000"/>
                  </a:outerShdw>
                </a:effectLst>
                <a:cs typeface="Arial" charset="0"/>
              </a:rPr>
              <a:t>Christ rules over everything with saints (Eph. 1:9-10; Rev. 20:1-6; 22:5b)</a:t>
            </a:r>
          </a:p>
        </p:txBody>
      </p:sp>
      <p:grpSp>
        <p:nvGrpSpPr>
          <p:cNvPr id="4143" name="Group 50"/>
          <p:cNvGrpSpPr>
            <a:grpSpLocks/>
          </p:cNvGrpSpPr>
          <p:nvPr/>
        </p:nvGrpSpPr>
        <p:grpSpPr bwMode="auto">
          <a:xfrm>
            <a:off x="4679950" y="4954588"/>
            <a:ext cx="76200" cy="304800"/>
            <a:chOff x="2928" y="3216"/>
            <a:chExt cx="48" cy="192"/>
          </a:xfrm>
        </p:grpSpPr>
        <p:sp>
          <p:nvSpPr>
            <p:cNvPr id="4198" name="Line 51"/>
            <p:cNvSpPr>
              <a:spLocks noChangeShapeType="1"/>
            </p:cNvSpPr>
            <p:nvPr/>
          </p:nvSpPr>
          <p:spPr bwMode="auto">
            <a:xfrm>
              <a:off x="2928" y="3216"/>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99" name="Line 52"/>
            <p:cNvSpPr>
              <a:spLocks noChangeShapeType="1"/>
            </p:cNvSpPr>
            <p:nvPr/>
          </p:nvSpPr>
          <p:spPr bwMode="auto">
            <a:xfrm>
              <a:off x="2928" y="340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200" name="Line 53"/>
            <p:cNvSpPr>
              <a:spLocks noChangeShapeType="1"/>
            </p:cNvSpPr>
            <p:nvPr/>
          </p:nvSpPr>
          <p:spPr bwMode="auto">
            <a:xfrm>
              <a:off x="2976" y="3216"/>
              <a:ext cx="0" cy="192"/>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grpSp>
      <p:grpSp>
        <p:nvGrpSpPr>
          <p:cNvPr id="4144" name="Group 54"/>
          <p:cNvGrpSpPr>
            <a:grpSpLocks/>
          </p:cNvGrpSpPr>
          <p:nvPr/>
        </p:nvGrpSpPr>
        <p:grpSpPr bwMode="auto">
          <a:xfrm>
            <a:off x="4946650" y="5311775"/>
            <a:ext cx="76200" cy="212725"/>
            <a:chOff x="3072" y="3418"/>
            <a:chExt cx="48" cy="134"/>
          </a:xfrm>
        </p:grpSpPr>
        <p:sp>
          <p:nvSpPr>
            <p:cNvPr id="4195" name="Line 55"/>
            <p:cNvSpPr>
              <a:spLocks noChangeShapeType="1"/>
            </p:cNvSpPr>
            <p:nvPr/>
          </p:nvSpPr>
          <p:spPr bwMode="auto">
            <a:xfrm>
              <a:off x="3072" y="3418"/>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96" name="Line 56"/>
            <p:cNvSpPr>
              <a:spLocks noChangeShapeType="1"/>
            </p:cNvSpPr>
            <p:nvPr/>
          </p:nvSpPr>
          <p:spPr bwMode="auto">
            <a:xfrm>
              <a:off x="3072" y="3552"/>
              <a:ext cx="48" cy="0"/>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97" name="Line 57"/>
            <p:cNvSpPr>
              <a:spLocks noChangeShapeType="1"/>
            </p:cNvSpPr>
            <p:nvPr/>
          </p:nvSpPr>
          <p:spPr bwMode="auto">
            <a:xfrm>
              <a:off x="3120" y="3418"/>
              <a:ext cx="0" cy="13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grpSp>
      <p:sp>
        <p:nvSpPr>
          <p:cNvPr id="104506" name="Rectangle 58"/>
          <p:cNvSpPr>
            <a:spLocks noChangeArrowheads="1"/>
          </p:cNvSpPr>
          <p:nvPr/>
        </p:nvSpPr>
        <p:spPr bwMode="auto">
          <a:xfrm rot="16200000">
            <a:off x="1532732" y="2543969"/>
            <a:ext cx="598487"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land</a:t>
            </a:r>
          </a:p>
        </p:txBody>
      </p:sp>
      <p:sp>
        <p:nvSpPr>
          <p:cNvPr id="104507" name="Rectangle 59"/>
          <p:cNvSpPr>
            <a:spLocks noChangeArrowheads="1"/>
          </p:cNvSpPr>
          <p:nvPr/>
        </p:nvSpPr>
        <p:spPr bwMode="auto">
          <a:xfrm rot="16200000">
            <a:off x="1893888" y="3694113"/>
            <a:ext cx="644525"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seed</a:t>
            </a:r>
          </a:p>
        </p:txBody>
      </p:sp>
      <p:sp>
        <p:nvSpPr>
          <p:cNvPr id="104508" name="Rectangle 60"/>
          <p:cNvSpPr>
            <a:spLocks noChangeArrowheads="1"/>
          </p:cNvSpPr>
          <p:nvPr/>
        </p:nvSpPr>
        <p:spPr bwMode="auto">
          <a:xfrm rot="16200000">
            <a:off x="2378869" y="4898231"/>
            <a:ext cx="1004888"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600" b="1">
                <a:solidFill>
                  <a:srgbClr val="FFFFFF"/>
                </a:solidFill>
                <a:latin typeface="Nadianne" charset="0"/>
                <a:ea typeface="ＭＳ Ｐゴシック" charset="-128"/>
                <a:cs typeface="ＭＳ Ｐゴシック" charset="-128"/>
              </a:rPr>
              <a:t>blessing</a:t>
            </a:r>
          </a:p>
        </p:txBody>
      </p:sp>
      <p:sp>
        <p:nvSpPr>
          <p:cNvPr id="104509" name="Rectangle 61"/>
          <p:cNvSpPr>
            <a:spLocks noChangeArrowheads="1"/>
          </p:cNvSpPr>
          <p:nvPr/>
        </p:nvSpPr>
        <p:spPr bwMode="auto">
          <a:xfrm rot="16200000">
            <a:off x="904081" y="3653632"/>
            <a:ext cx="1449387"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1400" b="1" dirty="0">
                <a:solidFill>
                  <a:srgbClr val="FFFFFF"/>
                </a:solidFill>
                <a:latin typeface="Arial" pitchFamily="24" charset="0"/>
                <a:ea typeface="ＭＳ Ｐゴシック" charset="-128"/>
                <a:cs typeface="ＭＳ Ｐゴシック" charset="-128"/>
              </a:rPr>
              <a:t>Genesis 12:1-3</a:t>
            </a:r>
          </a:p>
        </p:txBody>
      </p:sp>
      <p:sp>
        <p:nvSpPr>
          <p:cNvPr id="104510" name="Rectangle 62"/>
          <p:cNvSpPr>
            <a:spLocks noChangeArrowheads="1"/>
          </p:cNvSpPr>
          <p:nvPr/>
        </p:nvSpPr>
        <p:spPr bwMode="auto">
          <a:xfrm>
            <a:off x="8416925" y="3389313"/>
            <a:ext cx="750888"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Christ hands kingdom over to Father (1  </a:t>
            </a:r>
          </a:p>
          <a:p>
            <a:pPr algn="ctr">
              <a:defRPr/>
            </a:pPr>
            <a:r>
              <a:rPr lang="en-US" sz="800" b="1">
                <a:solidFill>
                  <a:srgbClr val="000000"/>
                </a:solidFill>
                <a:latin typeface="Arial" pitchFamily="24" charset="0"/>
                <a:ea typeface="ＭＳ Ｐゴシック" charset="-128"/>
                <a:cs typeface="ＭＳ Ｐゴシック" charset="-128"/>
              </a:rPr>
              <a:t> Cor. 15:24)</a:t>
            </a:r>
          </a:p>
        </p:txBody>
      </p:sp>
      <p:grpSp>
        <p:nvGrpSpPr>
          <p:cNvPr id="4150" name="Group 63"/>
          <p:cNvGrpSpPr>
            <a:grpSpLocks/>
          </p:cNvGrpSpPr>
          <p:nvPr/>
        </p:nvGrpSpPr>
        <p:grpSpPr bwMode="auto">
          <a:xfrm>
            <a:off x="7854950" y="1636713"/>
            <a:ext cx="611188" cy="450850"/>
            <a:chOff x="4928" y="1056"/>
            <a:chExt cx="385" cy="284"/>
          </a:xfrm>
        </p:grpSpPr>
        <p:sp>
          <p:nvSpPr>
            <p:cNvPr id="104512" name="Freeform 64"/>
            <p:cNvSpPr>
              <a:spLocks/>
            </p:cNvSpPr>
            <p:nvPr/>
          </p:nvSpPr>
          <p:spPr bwMode="auto">
            <a:xfrm>
              <a:off x="4928" y="1056"/>
              <a:ext cx="385" cy="193"/>
            </a:xfrm>
            <a:custGeom>
              <a:avLst/>
              <a:gdLst/>
              <a:ahLst/>
              <a:cxnLst>
                <a:cxn ang="0">
                  <a:pos x="0" y="192"/>
                </a:cxn>
                <a:cxn ang="0">
                  <a:pos x="48" y="0"/>
                </a:cxn>
                <a:cxn ang="0">
                  <a:pos x="96" y="96"/>
                </a:cxn>
                <a:cxn ang="0">
                  <a:pos x="100" y="98"/>
                </a:cxn>
                <a:cxn ang="0">
                  <a:pos x="144" y="0"/>
                </a:cxn>
                <a:cxn ang="0">
                  <a:pos x="192" y="96"/>
                </a:cxn>
                <a:cxn ang="0">
                  <a:pos x="240" y="0"/>
                </a:cxn>
                <a:cxn ang="0">
                  <a:pos x="288" y="96"/>
                </a:cxn>
                <a:cxn ang="0">
                  <a:pos x="336" y="0"/>
                </a:cxn>
                <a:cxn ang="0">
                  <a:pos x="384" y="192"/>
                </a:cxn>
              </a:cxnLst>
              <a:rect l="0" t="0" r="r" b="b"/>
              <a:pathLst>
                <a:path w="385" h="193">
                  <a:moveTo>
                    <a:pt x="0" y="192"/>
                  </a:moveTo>
                  <a:lnTo>
                    <a:pt x="48" y="0"/>
                  </a:lnTo>
                  <a:lnTo>
                    <a:pt x="96" y="96"/>
                  </a:lnTo>
                  <a:lnTo>
                    <a:pt x="100" y="98"/>
                  </a:lnTo>
                  <a:lnTo>
                    <a:pt x="144" y="0"/>
                  </a:lnTo>
                  <a:lnTo>
                    <a:pt x="192" y="96"/>
                  </a:lnTo>
                  <a:lnTo>
                    <a:pt x="240" y="0"/>
                  </a:lnTo>
                  <a:lnTo>
                    <a:pt x="288" y="96"/>
                  </a:lnTo>
                  <a:lnTo>
                    <a:pt x="336" y="0"/>
                  </a:lnTo>
                  <a:lnTo>
                    <a:pt x="384" y="192"/>
                  </a:lnTo>
                </a:path>
              </a:pathLst>
            </a:custGeom>
            <a:solidFill>
              <a:schemeClr val="folHlink"/>
            </a:solidFill>
            <a:ln w="12700" cap="rnd" cmpd="sng">
              <a:solidFill>
                <a:schemeClr val="tx1"/>
              </a:solidFill>
              <a:prstDash val="solid"/>
              <a:round/>
              <a:headEnd type="none" w="med" len="med"/>
              <a:tailEnd type="none" w="med" len="me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3" name="Rectangle 65"/>
            <p:cNvSpPr>
              <a:spLocks noChangeArrowheads="1"/>
            </p:cNvSpPr>
            <p:nvPr/>
          </p:nvSpPr>
          <p:spPr bwMode="auto">
            <a:xfrm>
              <a:off x="4928" y="1248"/>
              <a:ext cx="384" cy="48"/>
            </a:xfrm>
            <a:prstGeom prst="rect">
              <a:avLst/>
            </a:prstGeom>
            <a:solidFill>
              <a:schemeClr val="folHlink"/>
            </a:solidFill>
            <a:ln w="12700">
              <a:noFill/>
              <a:miter lim="800000"/>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4" name="Oval 66"/>
            <p:cNvSpPr>
              <a:spLocks noChangeArrowheads="1"/>
            </p:cNvSpPr>
            <p:nvPr/>
          </p:nvSpPr>
          <p:spPr bwMode="auto">
            <a:xfrm>
              <a:off x="4932" y="1252"/>
              <a:ext cx="376" cy="88"/>
            </a:xfrm>
            <a:prstGeom prst="ellipse">
              <a:avLst/>
            </a:prstGeom>
            <a:solidFill>
              <a:schemeClr val="hlink"/>
            </a:solidFill>
            <a:ln w="12700">
              <a:solidFill>
                <a:schemeClr val="tx1"/>
              </a:solidFill>
              <a:round/>
              <a:headEnd/>
              <a:tailEnd/>
            </a:ln>
            <a:effectLst>
              <a:outerShdw blurRad="63500" dist="35921" dir="2700000" algn="ctr" rotWithShape="0">
                <a:srgbClr val="000000">
                  <a:alpha val="74998"/>
                </a:srgbClr>
              </a:outerShdw>
            </a:effectLst>
          </p:spPr>
          <p:txBody>
            <a:bodyPr wrap="none" anchor="ctr"/>
            <a:lstStyle/>
            <a:p>
              <a:pPr eaLnBrk="1" hangingPunct="1">
                <a:defRPr/>
              </a:pPr>
              <a:endParaRPr lang="en-US">
                <a:solidFill>
                  <a:srgbClr val="FFFFFF"/>
                </a:solidFill>
                <a:latin typeface="Times New Roman" pitchFamily="24" charset="0"/>
                <a:ea typeface="ＭＳ Ｐゴシック" charset="-128"/>
                <a:cs typeface="ＭＳ Ｐゴシック" charset="-128"/>
              </a:endParaRPr>
            </a:p>
          </p:txBody>
        </p:sp>
        <p:sp>
          <p:nvSpPr>
            <p:cNvPr id="104515" name="Line 67"/>
            <p:cNvSpPr>
              <a:spLocks noChangeShapeType="1"/>
            </p:cNvSpPr>
            <p:nvPr/>
          </p:nvSpPr>
          <p:spPr bwMode="auto">
            <a:xfrm>
              <a:off x="4928"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sp>
          <p:nvSpPr>
            <p:cNvPr id="104516" name="Line 68"/>
            <p:cNvSpPr>
              <a:spLocks noChangeShapeType="1"/>
            </p:cNvSpPr>
            <p:nvPr/>
          </p:nvSpPr>
          <p:spPr bwMode="auto">
            <a:xfrm>
              <a:off x="5312" y="1248"/>
              <a:ext cx="0" cy="48"/>
            </a:xfrm>
            <a:prstGeom prst="line">
              <a:avLst/>
            </a:prstGeom>
            <a:noFill/>
            <a:ln w="12700">
              <a:solidFill>
                <a:schemeClr val="tx1"/>
              </a:solidFill>
              <a:round/>
              <a:headEnd/>
              <a:tailEnd/>
            </a:ln>
            <a:effectLst>
              <a:outerShdw blurRad="63500" dist="35921" dir="2700000" algn="ctr" rotWithShape="0">
                <a:srgbClr val="000000">
                  <a:alpha val="74998"/>
                </a:srgbClr>
              </a:outerShdw>
            </a:effectLst>
          </p:spPr>
          <p:txBody>
            <a:bodyPr/>
            <a:lstStyle/>
            <a:p>
              <a:pPr eaLnBrk="1" hangingPunct="1">
                <a:defRPr/>
              </a:pPr>
              <a:endParaRPr lang="en-US">
                <a:solidFill>
                  <a:srgbClr val="FFFFFF"/>
                </a:solidFill>
                <a:latin typeface="Times New Roman" pitchFamily="-112" charset="0"/>
                <a:ea typeface="ＭＳ Ｐゴシック" charset="-128"/>
                <a:cs typeface="ＭＳ Ｐゴシック" charset="-128"/>
              </a:endParaRPr>
            </a:p>
          </p:txBody>
        </p:sp>
      </p:grpSp>
      <p:grpSp>
        <p:nvGrpSpPr>
          <p:cNvPr id="4151" name="Group 69"/>
          <p:cNvGrpSpPr>
            <a:grpSpLocks/>
          </p:cNvGrpSpPr>
          <p:nvPr/>
        </p:nvGrpSpPr>
        <p:grpSpPr bwMode="auto">
          <a:xfrm>
            <a:off x="4832350" y="5053013"/>
            <a:ext cx="1184275" cy="104775"/>
            <a:chOff x="3024" y="3278"/>
            <a:chExt cx="746" cy="66"/>
          </a:xfrm>
        </p:grpSpPr>
        <p:sp>
          <p:nvSpPr>
            <p:cNvPr id="4188" name="Line 70"/>
            <p:cNvSpPr>
              <a:spLocks noChangeShapeType="1"/>
            </p:cNvSpPr>
            <p:nvPr/>
          </p:nvSpPr>
          <p:spPr bwMode="auto">
            <a:xfrm>
              <a:off x="3024" y="3312"/>
              <a:ext cx="672" cy="0"/>
            </a:xfrm>
            <a:prstGeom prst="line">
              <a:avLst/>
            </a:prstGeom>
            <a:noFill/>
            <a:ln w="12700">
              <a:solidFill>
                <a:schemeClr val="tx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89" name="AutoShape 71"/>
            <p:cNvSpPr>
              <a:spLocks noChangeArrowheads="1"/>
            </p:cNvSpPr>
            <p:nvPr/>
          </p:nvSpPr>
          <p:spPr bwMode="auto">
            <a:xfrm rot="5400000">
              <a:off x="3717" y="3291"/>
              <a:ext cx="66" cy="40"/>
            </a:xfrm>
            <a:prstGeom prst="triangle">
              <a:avLst>
                <a:gd name="adj" fmla="val 49995"/>
              </a:avLst>
            </a:prstGeom>
            <a:solidFill>
              <a:schemeClr val="tx1"/>
            </a:solidFill>
            <a:ln w="12700">
              <a:solidFill>
                <a:schemeClr val="tx1"/>
              </a:solidFill>
              <a:miter lim="800000"/>
              <a:headEnd/>
              <a:tailEnd/>
            </a:ln>
          </p:spPr>
          <p:txBody>
            <a:bodyPr wrap="none" anchor="ctr"/>
            <a:lstStyle/>
            <a:p>
              <a:pPr eaLnBrk="1" hangingPunct="1"/>
              <a:endParaRPr lang="en-US">
                <a:solidFill>
                  <a:srgbClr val="FFFFFF"/>
                </a:solidFill>
                <a:latin typeface="Times New Roman" charset="0"/>
              </a:endParaRPr>
            </a:p>
          </p:txBody>
        </p:sp>
      </p:grpSp>
      <p:grpSp>
        <p:nvGrpSpPr>
          <p:cNvPr id="4152" name="Group 72"/>
          <p:cNvGrpSpPr>
            <a:grpSpLocks/>
          </p:cNvGrpSpPr>
          <p:nvPr/>
        </p:nvGrpSpPr>
        <p:grpSpPr bwMode="auto">
          <a:xfrm>
            <a:off x="5060950" y="5364163"/>
            <a:ext cx="3001963" cy="104775"/>
            <a:chOff x="3168" y="3458"/>
            <a:chExt cx="1891" cy="66"/>
          </a:xfrm>
        </p:grpSpPr>
        <p:sp>
          <p:nvSpPr>
            <p:cNvPr id="4186" name="Line 73"/>
            <p:cNvSpPr>
              <a:spLocks noChangeShapeType="1"/>
            </p:cNvSpPr>
            <p:nvPr/>
          </p:nvSpPr>
          <p:spPr bwMode="auto">
            <a:xfrm>
              <a:off x="3168" y="3493"/>
              <a:ext cx="1812" cy="6"/>
            </a:xfrm>
            <a:prstGeom prst="line">
              <a:avLst/>
            </a:prstGeom>
            <a:noFill/>
            <a:ln w="12700">
              <a:solidFill>
                <a:srgbClr val="010201"/>
              </a:solidFill>
              <a:prstDash val="sysDot"/>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87" name="AutoShape 74"/>
            <p:cNvSpPr>
              <a:spLocks noChangeArrowheads="1"/>
            </p:cNvSpPr>
            <p:nvPr/>
          </p:nvSpPr>
          <p:spPr bwMode="auto">
            <a:xfrm rot="5400000">
              <a:off x="5006" y="3471"/>
              <a:ext cx="66" cy="40"/>
            </a:xfrm>
            <a:prstGeom prst="triangle">
              <a:avLst>
                <a:gd name="adj" fmla="val 49995"/>
              </a:avLst>
            </a:prstGeom>
            <a:solidFill>
              <a:schemeClr val="tx1"/>
            </a:solidFill>
            <a:ln w="12700">
              <a:solidFill>
                <a:srgbClr val="010201"/>
              </a:solidFill>
              <a:miter lim="800000"/>
              <a:headEnd/>
              <a:tailEnd/>
            </a:ln>
          </p:spPr>
          <p:txBody>
            <a:bodyPr wrap="none" anchor="ctr"/>
            <a:lstStyle/>
            <a:p>
              <a:pPr eaLnBrk="1" hangingPunct="1"/>
              <a:endParaRPr lang="en-US">
                <a:solidFill>
                  <a:srgbClr val="FFFFFF"/>
                </a:solidFill>
                <a:latin typeface="Times New Roman" charset="0"/>
              </a:endParaRPr>
            </a:p>
          </p:txBody>
        </p:sp>
      </p:grpSp>
      <p:sp>
        <p:nvSpPr>
          <p:cNvPr id="104524" name="Rectangle 76"/>
          <p:cNvSpPr>
            <a:spLocks noChangeArrowheads="1"/>
          </p:cNvSpPr>
          <p:nvPr/>
        </p:nvSpPr>
        <p:spPr bwMode="auto">
          <a:xfrm>
            <a:off x="0" y="6416501"/>
            <a:ext cx="9144000" cy="3968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1000" b="1" dirty="0">
                <a:solidFill>
                  <a:srgbClr val="FFFFFF"/>
                </a:solidFill>
                <a:effectLst>
                  <a:outerShdw blurRad="38100" dist="38100" dir="2700000" algn="tl">
                    <a:srgbClr val="000000"/>
                  </a:outerShdw>
                </a:effectLst>
                <a:cs typeface="Arial" charset="0"/>
              </a:rPr>
              <a:t>Scripture has a dual kingdom-covenant theme.  Israel</a:t>
            </a:r>
            <a:r>
              <a:rPr lang="fr-FR" sz="1000" b="1" dirty="0">
                <a:solidFill>
                  <a:srgbClr val="FFFFFF"/>
                </a:solidFill>
                <a:effectLst>
                  <a:outerShdw blurRad="38100" dist="38100" dir="2700000" algn="tl">
                    <a:srgbClr val="000000"/>
                  </a:outerShdw>
                </a:effectLst>
                <a:cs typeface="Arial" charset="0"/>
              </a:rPr>
              <a:t>'</a:t>
            </a:r>
            <a:r>
              <a:rPr lang="en-US" sz="1000" b="1" dirty="0">
                <a:solidFill>
                  <a:srgbClr val="FFFFFF"/>
                </a:solidFill>
                <a:effectLst>
                  <a:outerShdw blurRad="38100" dist="38100" dir="2700000" algn="tl">
                    <a:srgbClr val="000000"/>
                  </a:outerShdw>
                </a:effectLst>
                <a:cs typeface="Arial" charset="0"/>
              </a:rPr>
              <a:t>s role from Abraham to Christ expands to include the Church (continuity) yet the Church never replaces the nation as the "new Israel" (discontinuity).  Israel will again enjoy world prominence after trusting Christ at His second coming.</a:t>
            </a:r>
          </a:p>
        </p:txBody>
      </p:sp>
      <p:sp>
        <p:nvSpPr>
          <p:cNvPr id="104525" name="Rectangle 77"/>
          <p:cNvSpPr>
            <a:spLocks noChangeArrowheads="1"/>
          </p:cNvSpPr>
          <p:nvPr/>
        </p:nvSpPr>
        <p:spPr bwMode="auto">
          <a:xfrm>
            <a:off x="5030788" y="2055813"/>
            <a:ext cx="6000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dirty="0">
                <a:solidFill>
                  <a:srgbClr val="FFFFFF"/>
                </a:solidFill>
                <a:latin typeface="Arial" pitchFamily="24" charset="0"/>
                <a:ea typeface="ＭＳ Ｐゴシック" charset="-128"/>
                <a:cs typeface="ＭＳ Ｐゴシック" charset="-128"/>
              </a:rPr>
              <a:t>ISRAEL</a:t>
            </a:r>
          </a:p>
        </p:txBody>
      </p:sp>
      <p:sp>
        <p:nvSpPr>
          <p:cNvPr id="104526" name="Rectangle 78"/>
          <p:cNvSpPr>
            <a:spLocks noChangeArrowheads="1"/>
          </p:cNvSpPr>
          <p:nvPr/>
        </p:nvSpPr>
        <p:spPr bwMode="auto">
          <a:xfrm>
            <a:off x="6334125" y="2055813"/>
            <a:ext cx="676275" cy="2254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defRPr/>
            </a:pPr>
            <a:r>
              <a:rPr lang="en-US" sz="900" b="1">
                <a:solidFill>
                  <a:srgbClr val="FFFFFF"/>
                </a:solidFill>
                <a:latin typeface="Arial" pitchFamily="24" charset="0"/>
                <a:ea typeface="ＭＳ Ｐゴシック" charset="-128"/>
                <a:cs typeface="ＭＳ Ｐゴシック" charset="-128"/>
              </a:rPr>
              <a:t>CHURCH</a:t>
            </a:r>
          </a:p>
        </p:txBody>
      </p:sp>
      <p:sp>
        <p:nvSpPr>
          <p:cNvPr id="104527" name="Rectangle 79"/>
          <p:cNvSpPr>
            <a:spLocks noChangeArrowheads="1"/>
          </p:cNvSpPr>
          <p:nvPr/>
        </p:nvSpPr>
        <p:spPr bwMode="auto">
          <a:xfrm>
            <a:off x="4800600" y="2200275"/>
            <a:ext cx="976313"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a:solidFill>
                  <a:srgbClr val="FFFFFF"/>
                </a:solidFill>
                <a:latin typeface="Arial" pitchFamily="24" charset="0"/>
                <a:ea typeface="ＭＳ Ｐゴシック" charset="-128"/>
                <a:cs typeface="ＭＳ Ｐゴシック" charset="-128"/>
              </a:rPr>
              <a:t>(National Focus)</a:t>
            </a:r>
          </a:p>
        </p:txBody>
      </p:sp>
      <p:graphicFrame>
        <p:nvGraphicFramePr>
          <p:cNvPr id="4157" name="Object 2"/>
          <p:cNvGraphicFramePr>
            <a:graphicFrameLocks/>
          </p:cNvGraphicFramePr>
          <p:nvPr/>
        </p:nvGraphicFramePr>
        <p:xfrm>
          <a:off x="7423150" y="85725"/>
          <a:ext cx="665163" cy="636588"/>
        </p:xfrm>
        <a:graphic>
          <a:graphicData uri="http://schemas.openxmlformats.org/presentationml/2006/ole">
            <mc:AlternateContent xmlns:mc="http://schemas.openxmlformats.org/markup-compatibility/2006">
              <mc:Choice xmlns:v="urn:schemas-microsoft-com:vml" Requires="v">
                <p:oleObj name="Microsoft ClipArt Gallery" r:id="rId3" imgW="2120900" imgH="2108200" progId="">
                  <p:embed/>
                </p:oleObj>
              </mc:Choice>
              <mc:Fallback>
                <p:oleObj name="Microsoft ClipArt Gallery" r:id="rId3" imgW="2120900" imgH="21082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3150" y="85725"/>
                        <a:ext cx="665163" cy="6365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104529" name="Rectangle 81"/>
          <p:cNvSpPr>
            <a:spLocks noChangeArrowheads="1"/>
          </p:cNvSpPr>
          <p:nvPr/>
        </p:nvSpPr>
        <p:spPr bwMode="auto">
          <a:xfrm>
            <a:off x="5932488" y="2200275"/>
            <a:ext cx="1479550" cy="211138"/>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The "New Man" (Eph. 2:15)</a:t>
            </a:r>
          </a:p>
        </p:txBody>
      </p:sp>
      <p:sp>
        <p:nvSpPr>
          <p:cNvPr id="4159" name="Line 82"/>
          <p:cNvSpPr>
            <a:spLocks noChangeShapeType="1"/>
          </p:cNvSpPr>
          <p:nvPr/>
        </p:nvSpPr>
        <p:spPr bwMode="auto">
          <a:xfrm>
            <a:off x="5815013" y="2076450"/>
            <a:ext cx="0" cy="1185863"/>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104531" name="Rectangle 83"/>
          <p:cNvSpPr>
            <a:spLocks noChangeArrowheads="1"/>
          </p:cNvSpPr>
          <p:nvPr/>
        </p:nvSpPr>
        <p:spPr bwMode="auto">
          <a:xfrm>
            <a:off x="8245475" y="5710238"/>
            <a:ext cx="863600" cy="304800"/>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700" b="1" i="1" dirty="0">
                <a:solidFill>
                  <a:srgbClr val="FFFFFF"/>
                </a:solidFill>
                <a:latin typeface="Arial" pitchFamily="24" charset="0"/>
                <a:ea typeface="ＭＳ Ｐゴシック" charset="-128"/>
                <a:cs typeface="ＭＳ Ｐゴシック" charset="-128"/>
              </a:rPr>
              <a:t>Eighth Edition</a:t>
            </a:r>
          </a:p>
          <a:p>
            <a:pPr>
              <a:defRPr/>
            </a:pPr>
            <a:r>
              <a:rPr lang="en-US" sz="700" b="1" i="1" dirty="0">
                <a:solidFill>
                  <a:srgbClr val="FFFFFF"/>
                </a:solidFill>
                <a:latin typeface="Arial" pitchFamily="24" charset="0"/>
                <a:ea typeface="ＭＳ Ｐゴシック" charset="-128"/>
                <a:cs typeface="ＭＳ Ｐゴシック" charset="-128"/>
              </a:rPr>
              <a:t>29 Aug 2016</a:t>
            </a:r>
          </a:p>
        </p:txBody>
      </p:sp>
      <p:grpSp>
        <p:nvGrpSpPr>
          <p:cNvPr id="4161" name="Group 84"/>
          <p:cNvGrpSpPr>
            <a:grpSpLocks/>
          </p:cNvGrpSpPr>
          <p:nvPr/>
        </p:nvGrpSpPr>
        <p:grpSpPr bwMode="auto">
          <a:xfrm>
            <a:off x="1419225" y="2047875"/>
            <a:ext cx="165100" cy="176213"/>
            <a:chOff x="874" y="1315"/>
            <a:chExt cx="104" cy="111"/>
          </a:xfrm>
        </p:grpSpPr>
        <p:sp>
          <p:nvSpPr>
            <p:cNvPr id="4184" name="AutoShape 85"/>
            <p:cNvSpPr>
              <a:spLocks noChangeArrowheads="1"/>
            </p:cNvSpPr>
            <p:nvPr/>
          </p:nvSpPr>
          <p:spPr bwMode="auto">
            <a:xfrm>
              <a:off x="874" y="1315"/>
              <a:ext cx="100" cy="81"/>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4185" name="AutoShape 86"/>
            <p:cNvSpPr>
              <a:spLocks noChangeArrowheads="1"/>
            </p:cNvSpPr>
            <p:nvPr/>
          </p:nvSpPr>
          <p:spPr bwMode="auto">
            <a:xfrm rot="10800000" flipH="1">
              <a:off x="876" y="1340"/>
              <a:ext cx="102" cy="86"/>
            </a:xfrm>
            <a:prstGeom prst="triangle">
              <a:avLst>
                <a:gd name="adj" fmla="val 49995"/>
              </a:avLst>
            </a:prstGeom>
            <a:solidFill>
              <a:schemeClr val="tx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grpSp>
      <p:grpSp>
        <p:nvGrpSpPr>
          <p:cNvPr id="4162" name="Group 87"/>
          <p:cNvGrpSpPr>
            <a:grpSpLocks/>
          </p:cNvGrpSpPr>
          <p:nvPr/>
        </p:nvGrpSpPr>
        <p:grpSpPr bwMode="auto">
          <a:xfrm>
            <a:off x="2336800" y="3294063"/>
            <a:ext cx="288925" cy="222250"/>
            <a:chOff x="1452" y="2100"/>
            <a:chExt cx="182" cy="140"/>
          </a:xfrm>
        </p:grpSpPr>
        <p:sp>
          <p:nvSpPr>
            <p:cNvPr id="4179" name="Freeform 88"/>
            <p:cNvSpPr>
              <a:spLocks/>
            </p:cNvSpPr>
            <p:nvPr/>
          </p:nvSpPr>
          <p:spPr bwMode="auto">
            <a:xfrm>
              <a:off x="1452" y="2100"/>
              <a:ext cx="182" cy="97"/>
            </a:xfrm>
            <a:custGeom>
              <a:avLst/>
              <a:gdLst>
                <a:gd name="T0" fmla="*/ 0 w 182"/>
                <a:gd name="T1" fmla="*/ 96 h 97"/>
                <a:gd name="T2" fmla="*/ 23 w 182"/>
                <a:gd name="T3" fmla="*/ 0 h 97"/>
                <a:gd name="T4" fmla="*/ 45 w 182"/>
                <a:gd name="T5" fmla="*/ 48 h 97"/>
                <a:gd name="T6" fmla="*/ 47 w 182"/>
                <a:gd name="T7" fmla="*/ 49 h 97"/>
                <a:gd name="T8" fmla="*/ 68 w 182"/>
                <a:gd name="T9" fmla="*/ 0 h 97"/>
                <a:gd name="T10" fmla="*/ 91 w 182"/>
                <a:gd name="T11" fmla="*/ 48 h 97"/>
                <a:gd name="T12" fmla="*/ 113 w 182"/>
                <a:gd name="T13" fmla="*/ 0 h 97"/>
                <a:gd name="T14" fmla="*/ 136 w 182"/>
                <a:gd name="T15" fmla="*/ 48 h 97"/>
                <a:gd name="T16" fmla="*/ 158 w 182"/>
                <a:gd name="T17" fmla="*/ 0 h 97"/>
                <a:gd name="T18" fmla="*/ 181 w 182"/>
                <a:gd name="T19" fmla="*/ 96 h 9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2"/>
                <a:gd name="T31" fmla="*/ 0 h 97"/>
                <a:gd name="T32" fmla="*/ 182 w 182"/>
                <a:gd name="T33" fmla="*/ 97 h 9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2" h="97">
                  <a:moveTo>
                    <a:pt x="0" y="96"/>
                  </a:moveTo>
                  <a:lnTo>
                    <a:pt x="23" y="0"/>
                  </a:lnTo>
                  <a:lnTo>
                    <a:pt x="45" y="48"/>
                  </a:lnTo>
                  <a:lnTo>
                    <a:pt x="47" y="49"/>
                  </a:lnTo>
                  <a:lnTo>
                    <a:pt x="68" y="0"/>
                  </a:lnTo>
                  <a:lnTo>
                    <a:pt x="91" y="48"/>
                  </a:lnTo>
                  <a:lnTo>
                    <a:pt x="113" y="0"/>
                  </a:lnTo>
                  <a:lnTo>
                    <a:pt x="136" y="48"/>
                  </a:lnTo>
                  <a:lnTo>
                    <a:pt x="158" y="0"/>
                  </a:lnTo>
                  <a:lnTo>
                    <a:pt x="181" y="96"/>
                  </a:lnTo>
                </a:path>
              </a:pathLst>
            </a:custGeom>
            <a:solidFill>
              <a:schemeClr val="folHlink"/>
            </a:solidFill>
            <a:ln w="12700" cap="rnd">
              <a:solidFill>
                <a:schemeClr val="tx1"/>
              </a:solidFill>
              <a:round/>
              <a:headEnd/>
              <a:tailEnd/>
            </a:ln>
          </p:spPr>
          <p:txBody>
            <a:bodyPr/>
            <a:lstStyle/>
            <a:p>
              <a:endParaRPr lang="en-US" sz="1000">
                <a:solidFill>
                  <a:srgbClr val="FFFFFF"/>
                </a:solidFill>
              </a:endParaRPr>
            </a:p>
          </p:txBody>
        </p:sp>
        <p:sp>
          <p:nvSpPr>
            <p:cNvPr id="4180" name="Rectangle 89"/>
            <p:cNvSpPr>
              <a:spLocks noChangeArrowheads="1"/>
            </p:cNvSpPr>
            <p:nvPr/>
          </p:nvSpPr>
          <p:spPr bwMode="auto">
            <a:xfrm>
              <a:off x="1452" y="2196"/>
              <a:ext cx="181" cy="24"/>
            </a:xfrm>
            <a:prstGeom prst="rect">
              <a:avLst/>
            </a:prstGeom>
            <a:solidFill>
              <a:schemeClr val="folHlink"/>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latin typeface="Times New Roman" charset="0"/>
              </a:endParaRPr>
            </a:p>
          </p:txBody>
        </p:sp>
        <p:sp>
          <p:nvSpPr>
            <p:cNvPr id="4181" name="Oval 90"/>
            <p:cNvSpPr>
              <a:spLocks noChangeArrowheads="1"/>
            </p:cNvSpPr>
            <p:nvPr/>
          </p:nvSpPr>
          <p:spPr bwMode="auto">
            <a:xfrm>
              <a:off x="1456" y="2200"/>
              <a:ext cx="173" cy="40"/>
            </a:xfrm>
            <a:prstGeom prst="ellipse">
              <a:avLst/>
            </a:prstGeom>
            <a:solidFill>
              <a:schemeClr val="hlink"/>
            </a:solidFill>
            <a:ln w="12700">
              <a:solidFill>
                <a:schemeClr val="tx1"/>
              </a:solidFill>
              <a:round/>
              <a:headEnd/>
              <a:tailEnd/>
            </a:ln>
          </p:spPr>
          <p:txBody>
            <a:bodyPr wrap="none" anchor="ctr"/>
            <a:lstStyle/>
            <a:p>
              <a:pPr eaLnBrk="1" hangingPunct="1"/>
              <a:endParaRPr lang="en-US">
                <a:solidFill>
                  <a:srgbClr val="FFFFFF"/>
                </a:solidFill>
                <a:latin typeface="Times New Roman" charset="0"/>
              </a:endParaRPr>
            </a:p>
          </p:txBody>
        </p:sp>
        <p:sp>
          <p:nvSpPr>
            <p:cNvPr id="4182" name="Line 91"/>
            <p:cNvSpPr>
              <a:spLocks noChangeShapeType="1"/>
            </p:cNvSpPr>
            <p:nvPr/>
          </p:nvSpPr>
          <p:spPr bwMode="auto">
            <a:xfrm>
              <a:off x="1452"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sp>
          <p:nvSpPr>
            <p:cNvPr id="4183" name="Line 92"/>
            <p:cNvSpPr>
              <a:spLocks noChangeShapeType="1"/>
            </p:cNvSpPr>
            <p:nvPr/>
          </p:nvSpPr>
          <p:spPr bwMode="auto">
            <a:xfrm>
              <a:off x="1633" y="2196"/>
              <a:ext cx="0" cy="24"/>
            </a:xfrm>
            <a:prstGeom prst="line">
              <a:avLst/>
            </a:prstGeom>
            <a:noFill/>
            <a:ln w="12700">
              <a:solidFill>
                <a:schemeClr val="tx1"/>
              </a:solidFill>
              <a:round/>
              <a:headEnd/>
              <a:tailEnd/>
            </a:ln>
            <a:extLst>
              <a:ext uri="{909E8E84-426E-40dd-AFC4-6F175D3DCCD1}">
                <a14:hiddenFill xmlns="" xmlns:a14="http://schemas.microsoft.com/office/drawing/2010/main">
                  <a:noFill/>
                </a14:hiddenFill>
              </a:ext>
            </a:extLst>
          </p:spPr>
          <p:txBody>
            <a:bodyPr/>
            <a:lstStyle/>
            <a:p>
              <a:endParaRPr lang="en-US" sz="1000">
                <a:solidFill>
                  <a:srgbClr val="FFFFFF"/>
                </a:solidFill>
              </a:endParaRPr>
            </a:p>
          </p:txBody>
        </p:sp>
      </p:grpSp>
      <p:grpSp>
        <p:nvGrpSpPr>
          <p:cNvPr id="4163" name="Group 93"/>
          <p:cNvGrpSpPr>
            <a:grpSpLocks/>
          </p:cNvGrpSpPr>
          <p:nvPr/>
        </p:nvGrpSpPr>
        <p:grpSpPr bwMode="auto">
          <a:xfrm>
            <a:off x="1806575" y="1389063"/>
            <a:ext cx="298450" cy="238125"/>
            <a:chOff x="1118" y="900"/>
            <a:chExt cx="188" cy="150"/>
          </a:xfrm>
        </p:grpSpPr>
        <p:grpSp>
          <p:nvGrpSpPr>
            <p:cNvPr id="4173" name="Group 94"/>
            <p:cNvGrpSpPr>
              <a:grpSpLocks/>
            </p:cNvGrpSpPr>
            <p:nvPr/>
          </p:nvGrpSpPr>
          <p:grpSpPr bwMode="auto">
            <a:xfrm>
              <a:off x="1118" y="900"/>
              <a:ext cx="84" cy="150"/>
              <a:chOff x="1118" y="900"/>
              <a:chExt cx="84" cy="150"/>
            </a:xfrm>
          </p:grpSpPr>
          <p:sp>
            <p:nvSpPr>
              <p:cNvPr id="4177" name="Rectangle 95"/>
              <p:cNvSpPr>
                <a:spLocks noChangeArrowheads="1"/>
              </p:cNvSpPr>
              <p:nvPr/>
            </p:nvSpPr>
            <p:spPr bwMode="auto">
              <a:xfrm>
                <a:off x="1118"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4178" name="Oval 96"/>
              <p:cNvSpPr>
                <a:spLocks noChangeArrowheads="1"/>
              </p:cNvSpPr>
              <p:nvPr/>
            </p:nvSpPr>
            <p:spPr bwMode="auto">
              <a:xfrm>
                <a:off x="1118"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a:solidFill>
                    <a:srgbClr val="FFFFFF"/>
                  </a:solidFill>
                  <a:cs typeface="Arial" charset="0"/>
                </a:endParaRPr>
              </a:p>
            </p:txBody>
          </p:sp>
        </p:grpSp>
        <p:grpSp>
          <p:nvGrpSpPr>
            <p:cNvPr id="4174" name="Group 97"/>
            <p:cNvGrpSpPr>
              <a:grpSpLocks/>
            </p:cNvGrpSpPr>
            <p:nvPr/>
          </p:nvGrpSpPr>
          <p:grpSpPr bwMode="auto">
            <a:xfrm>
              <a:off x="1222" y="900"/>
              <a:ext cx="84" cy="150"/>
              <a:chOff x="1222" y="900"/>
              <a:chExt cx="84" cy="150"/>
            </a:xfrm>
          </p:grpSpPr>
          <p:sp>
            <p:nvSpPr>
              <p:cNvPr id="4175" name="Rectangle 98"/>
              <p:cNvSpPr>
                <a:spLocks noChangeArrowheads="1"/>
              </p:cNvSpPr>
              <p:nvPr/>
            </p:nvSpPr>
            <p:spPr bwMode="auto">
              <a:xfrm>
                <a:off x="1222" y="935"/>
                <a:ext cx="84" cy="115"/>
              </a:xfrm>
              <a:prstGeom prst="rect">
                <a:avLst/>
              </a:prstGeom>
              <a:solidFill>
                <a:schemeClr val="accent2"/>
              </a:solidFill>
              <a:ln>
                <a:noFill/>
              </a:ln>
              <a:extLst>
                <a:ext uri="{91240B29-F687-4f45-9708-019B960494DF}">
                  <a14:hiddenLine xmlns="" xmlns:a14="http://schemas.microsoft.com/office/drawing/2010/main" w="12700">
                    <a:solidFill>
                      <a:srgbClr val="000000"/>
                    </a:solidFill>
                    <a:miter lim="800000"/>
                    <a:headEnd/>
                    <a:tailEnd/>
                  </a14:hiddenLine>
                </a:ext>
              </a:extLst>
            </p:spPr>
            <p:txBody>
              <a:bodyPr wrap="none" anchor="ctr"/>
              <a:lstStyle/>
              <a:p>
                <a:pPr eaLnBrk="1" hangingPunct="1"/>
                <a:endParaRPr lang="en-US">
                  <a:solidFill>
                    <a:srgbClr val="FFFFFF"/>
                  </a:solidFill>
                  <a:cs typeface="Arial" charset="0"/>
                </a:endParaRPr>
              </a:p>
            </p:txBody>
          </p:sp>
          <p:sp>
            <p:nvSpPr>
              <p:cNvPr id="4176" name="Oval 99"/>
              <p:cNvSpPr>
                <a:spLocks noChangeArrowheads="1"/>
              </p:cNvSpPr>
              <p:nvPr/>
            </p:nvSpPr>
            <p:spPr bwMode="auto">
              <a:xfrm>
                <a:off x="1222" y="900"/>
                <a:ext cx="84" cy="56"/>
              </a:xfrm>
              <a:prstGeom prst="ellipse">
                <a:avLst/>
              </a:prstGeom>
              <a:solidFill>
                <a:schemeClr val="accent2"/>
              </a:solidFill>
              <a:ln>
                <a:noFill/>
              </a:ln>
              <a:extLst>
                <a:ext uri="{91240B29-F687-4f45-9708-019B960494DF}">
                  <a14:hiddenLine xmlns="" xmlns:a14="http://schemas.microsoft.com/office/drawing/2010/main" w="12700">
                    <a:solidFill>
                      <a:srgbClr val="000000"/>
                    </a:solidFill>
                    <a:round/>
                    <a:headEnd/>
                    <a:tailEnd/>
                  </a14:hiddenLine>
                </a:ext>
              </a:extLst>
            </p:spPr>
            <p:txBody>
              <a:bodyPr wrap="none" anchor="ctr"/>
              <a:lstStyle/>
              <a:p>
                <a:pPr eaLnBrk="1" hangingPunct="1"/>
                <a:endParaRPr lang="en-US">
                  <a:solidFill>
                    <a:srgbClr val="FFFFFF"/>
                  </a:solidFill>
                  <a:cs typeface="Arial" charset="0"/>
                </a:endParaRPr>
              </a:p>
            </p:txBody>
          </p:sp>
        </p:grpSp>
      </p:grpSp>
      <p:sp>
        <p:nvSpPr>
          <p:cNvPr id="104548" name="Rectangle 100"/>
          <p:cNvSpPr>
            <a:spLocks noChangeArrowheads="1"/>
          </p:cNvSpPr>
          <p:nvPr/>
        </p:nvSpPr>
        <p:spPr bwMode="auto">
          <a:xfrm>
            <a:off x="7761288" y="4587875"/>
            <a:ext cx="7715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5 elements fulfilled in national restoration (Zech. 8)</a:t>
            </a:r>
          </a:p>
        </p:txBody>
      </p:sp>
      <p:sp>
        <p:nvSpPr>
          <p:cNvPr id="104549" name="Rectangle 101"/>
          <p:cNvSpPr>
            <a:spLocks noChangeArrowheads="1"/>
          </p:cNvSpPr>
          <p:nvPr/>
        </p:nvSpPr>
        <p:spPr bwMode="auto">
          <a:xfrm>
            <a:off x="8448675" y="4572000"/>
            <a:ext cx="669925" cy="822325"/>
          </a:xfrm>
          <a:prstGeom prst="rect">
            <a:avLst/>
          </a:prstGeom>
          <a:noFill/>
          <a:ln w="12700">
            <a:noFill/>
            <a:miter lim="800000"/>
            <a:headEnd/>
            <a:tailEnd/>
          </a:ln>
          <a:effectLst>
            <a:outerShdw blurRad="63500" dist="35921" dir="2700000" algn="ctr" rotWithShape="0">
              <a:schemeClr val="tx1">
                <a:alpha val="74998"/>
              </a:schemeClr>
            </a:outerShdw>
          </a:effectLst>
        </p:spPr>
        <p:txBody>
          <a:bodyPr lIns="90488" tIns="44450" rIns="90488" bIns="44450">
            <a:spAutoFit/>
          </a:bodyPr>
          <a:lstStyle/>
          <a:p>
            <a:pPr algn="ctr">
              <a:defRPr/>
            </a:pPr>
            <a:r>
              <a:rPr lang="en-US" sz="800" b="1">
                <a:solidFill>
                  <a:srgbClr val="000000"/>
                </a:solidFill>
                <a:latin typeface="Arial" pitchFamily="24" charset="0"/>
                <a:ea typeface="ＭＳ Ｐゴシック" charset="-128"/>
                <a:cs typeface="ＭＳ Ｐゴシック" charset="-128"/>
              </a:rPr>
              <a:t>All </a:t>
            </a:r>
          </a:p>
          <a:p>
            <a:pPr algn="ctr">
              <a:defRPr/>
            </a:pPr>
            <a:r>
              <a:rPr lang="en-US" sz="800" b="1">
                <a:solidFill>
                  <a:srgbClr val="000000"/>
                </a:solidFill>
                <a:latin typeface="Arial" pitchFamily="24" charset="0"/>
                <a:ea typeface="ＭＳ Ｐゴシック" charset="-128"/>
                <a:cs typeface="ＭＳ Ｐゴシック" charset="-128"/>
              </a:rPr>
              <a:t>things made new! </a:t>
            </a:r>
          </a:p>
          <a:p>
            <a:pPr algn="ctr">
              <a:defRPr/>
            </a:pPr>
            <a:r>
              <a:rPr lang="en-US" sz="800" b="1">
                <a:solidFill>
                  <a:srgbClr val="000000"/>
                </a:solidFill>
                <a:latin typeface="Arial" pitchFamily="24" charset="0"/>
                <a:ea typeface="ＭＳ Ｐゴシック" charset="-128"/>
                <a:cs typeface="ＭＳ Ｐゴシック" charset="-128"/>
              </a:rPr>
              <a:t>(Rev. 21:5)</a:t>
            </a:r>
          </a:p>
        </p:txBody>
      </p:sp>
      <p:sp>
        <p:nvSpPr>
          <p:cNvPr id="104550" name="Rectangle 102"/>
          <p:cNvSpPr>
            <a:spLocks noChangeArrowheads="1"/>
          </p:cNvSpPr>
          <p:nvPr/>
        </p:nvSpPr>
        <p:spPr bwMode="auto">
          <a:xfrm>
            <a:off x="2055813" y="5926138"/>
            <a:ext cx="3738562" cy="333375"/>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defRPr/>
            </a:pPr>
            <a:r>
              <a:rPr lang="en-US" sz="800" b="1">
                <a:solidFill>
                  <a:srgbClr val="FFFFFF"/>
                </a:solidFill>
                <a:latin typeface="Arial" pitchFamily="24" charset="0"/>
                <a:ea typeface="ＭＳ Ｐゴシック" charset="-128"/>
                <a:cs typeface="ＭＳ Ｐゴシック" charset="-128"/>
              </a:rPr>
              <a:t>Temporary (Gal. 3:19) and conditional (Deut. 28) to reveal sin (Rom. 7:7) and regulate Israel (Gal. 3:23-25)</a:t>
            </a:r>
          </a:p>
        </p:txBody>
      </p:sp>
      <p:sp>
        <p:nvSpPr>
          <p:cNvPr id="104551" name="Rectangle 103"/>
          <p:cNvSpPr>
            <a:spLocks noChangeArrowheads="1"/>
          </p:cNvSpPr>
          <p:nvPr/>
        </p:nvSpPr>
        <p:spPr bwMode="auto">
          <a:xfrm>
            <a:off x="5894388" y="5765800"/>
            <a:ext cx="1820862" cy="458788"/>
          </a:xfrm>
          <a:prstGeom prst="rect">
            <a:avLst/>
          </a:prstGeom>
          <a:noFill/>
          <a:ln w="12700">
            <a:noFill/>
            <a:miter lim="800000"/>
            <a:headEnd/>
            <a:tailEnd/>
          </a:ln>
          <a:effectLst>
            <a:outerShdw blurRad="63500" dist="35921" dir="2700000" algn="ctr" rotWithShape="0">
              <a:srgbClr val="000000">
                <a:alpha val="74998"/>
              </a:srgbClr>
            </a:outerShdw>
          </a:effectLst>
        </p:spPr>
        <p:txBody>
          <a:bodyPr lIns="90488" tIns="44450" rIns="90488" bIns="44450">
            <a:spAutoFit/>
          </a:bodyPr>
          <a:lstStyle/>
          <a:p>
            <a:pPr algn="ctr">
              <a:defRPr/>
            </a:pPr>
            <a:r>
              <a:rPr lang="en-US" sz="800" b="1" dirty="0">
                <a:solidFill>
                  <a:srgbClr val="FFFFFF"/>
                </a:solidFill>
                <a:latin typeface="Arial" pitchFamily="24" charset="0"/>
                <a:ea typeface="ＭＳ Ｐゴシック" charset="-128"/>
                <a:cs typeface="ＭＳ Ｐゴシック" charset="-128"/>
              </a:rPr>
              <a:t>Law abolished, fulfilled, and replaced at the cross (Rom. 7:1-6;1 Cor. 9:19-21; Heb. 8:13)</a:t>
            </a:r>
          </a:p>
        </p:txBody>
      </p:sp>
      <p:sp>
        <p:nvSpPr>
          <p:cNvPr id="104552" name="Rectangle 104"/>
          <p:cNvSpPr>
            <a:spLocks noChangeArrowheads="1"/>
          </p:cNvSpPr>
          <p:nvPr/>
        </p:nvSpPr>
        <p:spPr bwMode="auto">
          <a:xfrm>
            <a:off x="3463925" y="1760538"/>
            <a:ext cx="2417763" cy="228600"/>
          </a:xfrm>
          <a:prstGeom prst="rect">
            <a:avLst/>
          </a:prstGeom>
          <a:noFill/>
          <a:ln w="12700">
            <a:noFill/>
            <a:miter lim="800000"/>
            <a:headEnd/>
            <a:tailEnd/>
          </a:ln>
          <a:effectLst/>
        </p:spPr>
        <p:txBody>
          <a:bodyPr lIns="90488" tIns="44450" rIns="90488" bIns="44450">
            <a:spAutoFit/>
          </a:bodyPr>
          <a:lstStyle/>
          <a:p>
            <a:pPr>
              <a:defRPr/>
            </a:pPr>
            <a:r>
              <a:rPr lang="en-US" sz="900" b="1" dirty="0">
                <a:solidFill>
                  <a:srgbClr val="FFFFFF"/>
                </a:solidFill>
                <a:effectLst>
                  <a:outerShdw blurRad="38100" dist="38100" dir="2700000" algn="tl">
                    <a:srgbClr val="000000"/>
                  </a:outerShdw>
                </a:effectLst>
                <a:cs typeface="Arial" charset="0"/>
              </a:rPr>
              <a:t>Genesis 6:18; 9:8-17</a:t>
            </a:r>
          </a:p>
        </p:txBody>
      </p:sp>
      <p:sp>
        <p:nvSpPr>
          <p:cNvPr id="104553" name="Text Box 105"/>
          <p:cNvSpPr txBox="1">
            <a:spLocks noChangeArrowheads="1"/>
          </p:cNvSpPr>
          <p:nvPr/>
        </p:nvSpPr>
        <p:spPr bwMode="auto">
          <a:xfrm>
            <a:off x="9285288" y="158750"/>
            <a:ext cx="542925" cy="461963"/>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24" charset="0"/>
                <a:ea typeface="ＭＳ Ｐゴシック" charset="-128"/>
                <a:cs typeface="ＭＳ Ｐゴシック" charset="-128"/>
              </a:rPr>
              <a:t>9g</a:t>
            </a:r>
          </a:p>
        </p:txBody>
      </p:sp>
      <p:sp>
        <p:nvSpPr>
          <p:cNvPr id="104554" name="Rectangle 106"/>
          <p:cNvSpPr>
            <a:spLocks noChangeArrowheads="1"/>
          </p:cNvSpPr>
          <p:nvPr/>
        </p:nvSpPr>
        <p:spPr bwMode="auto">
          <a:xfrm>
            <a:off x="-685800" y="3886200"/>
            <a:ext cx="180975" cy="576263"/>
          </a:xfrm>
          <a:prstGeom prst="rect">
            <a:avLst/>
          </a:prstGeom>
          <a:noFill/>
          <a:ln w="12700">
            <a:noFill/>
            <a:miter lim="800000"/>
            <a:headEnd/>
            <a:tailEnd/>
          </a:ln>
          <a:effectLst>
            <a:outerShdw blurRad="63500" dist="38099" dir="2700000" algn="ctr" rotWithShape="0">
              <a:schemeClr val="hlink">
                <a:alpha val="50000"/>
              </a:schemeClr>
            </a:outerShdw>
          </a:effectLst>
        </p:spPr>
        <p:txBody>
          <a:bodyPr wrap="none" lIns="90488" tIns="44450" rIns="90488" bIns="44450">
            <a:spAutoFit/>
          </a:bodyPr>
          <a:lstStyle/>
          <a:p>
            <a:pPr>
              <a:defRPr/>
            </a:pPr>
            <a:endParaRPr lang="en-US" sz="3200" b="1">
              <a:solidFill>
                <a:srgbClr val="FFA040"/>
              </a:solidFill>
              <a:effectLst>
                <a:outerShdw blurRad="38100" dist="38100" dir="2700000" algn="tl">
                  <a:srgbClr val="000000"/>
                </a:outerShdw>
              </a:effectLst>
              <a:latin typeface="Braggadocio" pitchFamily="24" charset="0"/>
              <a:ea typeface="ＭＳ Ｐゴシック" charset="-128"/>
              <a:cs typeface="ＭＳ Ｐゴシック" charset="-128"/>
            </a:endParaRPr>
          </a:p>
        </p:txBody>
      </p:sp>
      <p:sp>
        <p:nvSpPr>
          <p:cNvPr id="104555" name="Rectangle 107"/>
          <p:cNvSpPr>
            <a:spLocks noGrp="1" noChangeArrowheads="1"/>
          </p:cNvSpPr>
          <p:nvPr>
            <p:ph type="ctrTitle"/>
          </p:nvPr>
        </p:nvSpPr>
        <p:spPr>
          <a:xfrm>
            <a:off x="0" y="116632"/>
            <a:ext cx="8001000" cy="533400"/>
          </a:xfrm>
          <a:ln w="12700">
            <a:miter lim="800000"/>
            <a:headEnd/>
            <a:tailEnd/>
          </a:ln>
          <a:effectLst>
            <a:outerShdw blurRad="63500" dist="35921" dir="2700000" algn="ctr" rotWithShape="0">
              <a:srgbClr val="000000">
                <a:alpha val="74998"/>
              </a:srgbClr>
            </a:outerShdw>
          </a:effectLst>
        </p:spPr>
        <p:txBody>
          <a:bodyPr/>
          <a:lstStyle/>
          <a:p>
            <a:pPr>
              <a:defRPr/>
            </a:pPr>
            <a:r>
              <a:rPr lang="en-US" sz="4000" dirty="0">
                <a:effectLst>
                  <a:glow rad="215900">
                    <a:schemeClr val="bg1">
                      <a:lumMod val="50000"/>
                      <a:alpha val="75000"/>
                    </a:schemeClr>
                  </a:glow>
                </a:effectLst>
                <a:latin typeface="Impact"/>
                <a:cs typeface="Impact"/>
              </a:rPr>
              <a:t>Kingdom &amp; Covenants Timeline</a:t>
            </a:r>
            <a:endParaRPr lang="en-US" sz="5400" dirty="0">
              <a:effectLst>
                <a:glow rad="215900">
                  <a:schemeClr val="bg1">
                    <a:lumMod val="50000"/>
                    <a:alpha val="75000"/>
                  </a:schemeClr>
                </a:glow>
              </a:effectLst>
              <a:latin typeface="Impact"/>
              <a:cs typeface="Impact"/>
            </a:endParaRPr>
          </a:p>
        </p:txBody>
      </p:sp>
      <p:sp>
        <p:nvSpPr>
          <p:cNvPr id="107" name="Text Box 105"/>
          <p:cNvSpPr txBox="1">
            <a:spLocks noChangeArrowheads="1"/>
          </p:cNvSpPr>
          <p:nvPr/>
        </p:nvSpPr>
        <p:spPr bwMode="auto">
          <a:xfrm>
            <a:off x="8329613" y="0"/>
            <a:ext cx="828675" cy="822325"/>
          </a:xfrm>
          <a:prstGeom prst="rect">
            <a:avLst/>
          </a:prstGeom>
          <a:noFill/>
          <a:ln w="12700">
            <a:noFill/>
            <a:miter lim="800000"/>
            <a:headEnd/>
            <a:tailEnd/>
          </a:ln>
          <a:effectLst>
            <a:outerShdw blurRad="63500" dist="35921" dir="2700000" algn="ctr" rotWithShape="0">
              <a:srgbClr val="000000">
                <a:alpha val="74998"/>
              </a:srgbClr>
            </a:outerShdw>
          </a:effectLst>
        </p:spPr>
        <p:txBody>
          <a:bodyPr wrap="none">
            <a:spAutoFit/>
          </a:bodyPr>
          <a:lstStyle/>
          <a:p>
            <a:pPr algn="ctr">
              <a:defRPr/>
            </a:pPr>
            <a:r>
              <a:rPr lang="en-US" b="1" dirty="0">
                <a:solidFill>
                  <a:srgbClr val="FFFFFF"/>
                </a:solidFill>
                <a:latin typeface="Arial" pitchFamily="-111" charset="0"/>
              </a:rPr>
              <a:t>22 &amp;</a:t>
            </a:r>
          </a:p>
          <a:p>
            <a:pPr algn="ctr">
              <a:defRPr/>
            </a:pPr>
            <a:r>
              <a:rPr lang="en-US" b="1" dirty="0">
                <a:solidFill>
                  <a:srgbClr val="FFFFFF"/>
                </a:solidFill>
                <a:latin typeface="Arial" pitchFamily="-111" charset="0"/>
              </a:rPr>
              <a:t>337</a:t>
            </a:r>
          </a:p>
        </p:txBody>
      </p:sp>
    </p:spTree>
    <p:extLst>
      <p:ext uri="{BB962C8B-B14F-4D97-AF65-F5344CB8AC3E}">
        <p14:creationId xmlns:p14="http://schemas.microsoft.com/office/powerpoint/2010/main" val="132181789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43D489D-35D3-EA4F-B505-A4E72E24B063}"/>
              </a:ext>
            </a:extLst>
          </p:cNvPr>
          <p:cNvPicPr>
            <a:picLocks noChangeAspect="1"/>
          </p:cNvPicPr>
          <p:nvPr/>
        </p:nvPicPr>
        <p:blipFill rotWithShape="1">
          <a:blip r:embed="rId3"/>
          <a:srcRect l="8854" t="8854" r="9919" b="9919"/>
          <a:stretch/>
        </p:blipFill>
        <p:spPr>
          <a:xfrm>
            <a:off x="0" y="0"/>
            <a:ext cx="9144000" cy="6858000"/>
          </a:xfrm>
          <a:prstGeom prst="rect">
            <a:avLst/>
          </a:prstGeom>
        </p:spPr>
      </p:pic>
      <p:sp>
        <p:nvSpPr>
          <p:cNvPr id="355331" name="Rectangle 3"/>
          <p:cNvSpPr>
            <a:spLocks noGrp="1" noChangeArrowheads="1"/>
          </p:cNvSpPr>
          <p:nvPr>
            <p:ph type="ctrTitle"/>
          </p:nvPr>
        </p:nvSpPr>
        <p:spPr>
          <a:xfrm>
            <a:off x="9144000" y="5736272"/>
            <a:ext cx="2667000" cy="1124744"/>
          </a:xfrm>
          <a:effectLst>
            <a:outerShdw blurRad="63500" dist="35921" dir="2700000" algn="ctr" rotWithShape="0">
              <a:srgbClr val="000000">
                <a:alpha val="74998"/>
              </a:srgbClr>
            </a:outerShdw>
          </a:effectLst>
        </p:spPr>
        <p:txBody>
          <a:bodyPr/>
          <a:lstStyle/>
          <a:p>
            <a:pPr eaLnBrk="1" hangingPunct="1">
              <a:defRPr/>
            </a:pPr>
            <a:r>
              <a:rPr lang="en-US" sz="2800" b="1" i="1" dirty="0">
                <a:solidFill>
                  <a:schemeClr val="tx1"/>
                </a:solidFill>
                <a:effectLst>
                  <a:glow rad="254000">
                    <a:schemeClr val="bg1">
                      <a:alpha val="75000"/>
                    </a:schemeClr>
                  </a:glow>
                </a:effectLst>
                <a:latin typeface="Arial"/>
                <a:cs typeface="Arial"/>
              </a:rPr>
              <a:t>The Griffiths </a:t>
            </a:r>
            <a:br>
              <a:rPr lang="en-US" sz="2800" b="1" i="1" dirty="0">
                <a:solidFill>
                  <a:schemeClr val="tx1"/>
                </a:solidFill>
                <a:effectLst>
                  <a:glow rad="254000">
                    <a:schemeClr val="bg1">
                      <a:alpha val="75000"/>
                    </a:schemeClr>
                  </a:glow>
                </a:effectLst>
                <a:latin typeface="Arial"/>
                <a:cs typeface="Arial"/>
              </a:rPr>
            </a:br>
            <a:r>
              <a:rPr lang="en-US" sz="2800" b="1" i="1" dirty="0">
                <a:solidFill>
                  <a:schemeClr val="tx1"/>
                </a:solidFill>
                <a:effectLst>
                  <a:glow rad="254000">
                    <a:schemeClr val="bg1">
                      <a:alpha val="75000"/>
                    </a:schemeClr>
                  </a:glow>
                </a:effectLst>
                <a:latin typeface="Arial"/>
                <a:cs typeface="Arial"/>
              </a:rPr>
              <a:t>28 Nov 2019</a:t>
            </a:r>
            <a:endParaRPr lang="en-US" b="1" dirty="0">
              <a:solidFill>
                <a:schemeClr val="tx1"/>
              </a:solidFill>
              <a:effectLst>
                <a:glow rad="254000">
                  <a:schemeClr val="bg1">
                    <a:alpha val="75000"/>
                  </a:schemeClr>
                </a:glow>
              </a:effectLst>
              <a:latin typeface="Arial"/>
              <a:cs typeface="Arial"/>
            </a:endParaRPr>
          </a:p>
        </p:txBody>
      </p:sp>
      <p:sp>
        <p:nvSpPr>
          <p:cNvPr id="355333" name="Text Box 5"/>
          <p:cNvSpPr txBox="1">
            <a:spLocks noChangeArrowheads="1"/>
          </p:cNvSpPr>
          <p:nvPr/>
        </p:nvSpPr>
        <p:spPr bwMode="auto">
          <a:xfrm>
            <a:off x="1905073" y="3356992"/>
            <a:ext cx="1755707" cy="1938992"/>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rPr>
              <a:t>Kurt &amp; Cara (32)</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endParaRPr>
          </a:p>
        </p:txBody>
      </p:sp>
      <p:sp>
        <p:nvSpPr>
          <p:cNvPr id="355334" name="Text Box 6"/>
          <p:cNvSpPr txBox="1">
            <a:spLocks noChangeArrowheads="1"/>
          </p:cNvSpPr>
          <p:nvPr/>
        </p:nvSpPr>
        <p:spPr bwMode="auto">
          <a:xfrm>
            <a:off x="39466" y="2895568"/>
            <a:ext cx="1409961" cy="1323439"/>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rPr>
              <a:t>John</a:t>
            </a:r>
            <a:b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rPr>
            </a:b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rPr>
              <a:t>(27)</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endParaRPr>
          </a:p>
        </p:txBody>
      </p:sp>
      <p:sp>
        <p:nvSpPr>
          <p:cNvPr id="355335" name="Text Box 7"/>
          <p:cNvSpPr txBox="1">
            <a:spLocks noChangeArrowheads="1"/>
          </p:cNvSpPr>
          <p:nvPr/>
        </p:nvSpPr>
        <p:spPr bwMode="auto">
          <a:xfrm>
            <a:off x="4205334" y="3744099"/>
            <a:ext cx="2555776" cy="2554545"/>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rPr>
              <a:t>Stephen, Katie &amp; Jesse (30)</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endParaRPr>
          </a:p>
        </p:txBody>
      </p:sp>
      <p:sp>
        <p:nvSpPr>
          <p:cNvPr id="355336" name="Text Box 8"/>
          <p:cNvSpPr txBox="1">
            <a:spLocks noChangeArrowheads="1"/>
          </p:cNvSpPr>
          <p:nvPr/>
        </p:nvSpPr>
        <p:spPr bwMode="auto">
          <a:xfrm>
            <a:off x="7095234" y="3212976"/>
            <a:ext cx="2088232" cy="1323439"/>
          </a:xfrm>
          <a:prstGeom prst="rect">
            <a:avLst/>
          </a:prstGeom>
          <a:noFill/>
          <a:ln>
            <a:noFill/>
          </a:ln>
          <a:effectLst>
            <a:outerShdw blurRad="63500" dist="35921" dir="2700000" algn="ctr" rotWithShape="0">
              <a:srgbClr val="000000">
                <a:alpha val="74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rPr>
              <a:t>Rick &amp; Susan</a:t>
            </a:r>
            <a:endParaRPr kumimoji="0" lang="en-US" sz="2800" b="1" i="0" u="none" strike="noStrike" kern="1200" cap="none" spc="0" normalizeH="0" baseline="0" noProof="0" dirty="0">
              <a:ln>
                <a:noFill/>
              </a:ln>
              <a:solidFill>
                <a:srgbClr val="FFFFFF"/>
              </a:solidFill>
              <a:effectLst>
                <a:glow rad="254000">
                  <a:srgbClr val="000000">
                    <a:alpha val="75000"/>
                  </a:srgbClr>
                </a:glow>
              </a:effectLst>
              <a:uLnTx/>
              <a:uFillTx/>
              <a:latin typeface="Arial"/>
              <a:ea typeface="ＭＳ Ｐゴシック" charset="0"/>
              <a:cs typeface="Arial"/>
            </a:endParaRPr>
          </a:p>
        </p:txBody>
      </p:sp>
      <p:sp>
        <p:nvSpPr>
          <p:cNvPr id="10" name="Title 2"/>
          <p:cNvSpPr txBox="1">
            <a:spLocks/>
          </p:cNvSpPr>
          <p:nvPr/>
        </p:nvSpPr>
        <p:spPr bwMode="auto">
          <a:xfrm>
            <a:off x="0" y="-3016"/>
            <a:ext cx="2209800" cy="685800"/>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6pPr>
            <a:lvl7pPr marL="9144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7pPr>
            <a:lvl8pPr marL="13716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8pPr>
            <a:lvl9pPr marL="1828800" algn="ctr" rtl="0" fontAlgn="base">
              <a:spcBef>
                <a:spcPct val="0"/>
              </a:spcBef>
              <a:spcAft>
                <a:spcPct val="0"/>
              </a:spcAft>
              <a:defRPr sz="4400">
                <a:solidFill>
                  <a:schemeClr val="tx2"/>
                </a:solidFill>
                <a:latin typeface="Arial" pitchFamily="-111" charset="0"/>
                <a:ea typeface="ＭＳ Ｐゴシック" pitchFamily="-111" charset="-128"/>
                <a:cs typeface="ＭＳ Ｐゴシック" pitchFamily="-111"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0" cap="none" spc="0" normalizeH="0" baseline="0" noProof="0" dirty="0">
                <a:ln>
                  <a:noFill/>
                </a:ln>
                <a:solidFill>
                  <a:srgbClr val="FFFFFF"/>
                </a:solidFill>
                <a:effectLst>
                  <a:glow rad="254000">
                    <a:srgbClr val="000000"/>
                  </a:glow>
                </a:effectLst>
                <a:uLnTx/>
                <a:uFillTx/>
                <a:latin typeface="Arial" charset="0"/>
                <a:ea typeface="ＭＳ Ｐゴシック" charset="0"/>
                <a:cs typeface="ＭＳ Ｐゴシック" charset="0"/>
              </a:rPr>
              <a:t>2019</a:t>
            </a:r>
          </a:p>
        </p:txBody>
      </p:sp>
    </p:spTree>
    <p:extLst>
      <p:ext uri="{BB962C8B-B14F-4D97-AF65-F5344CB8AC3E}">
        <p14:creationId xmlns:p14="http://schemas.microsoft.com/office/powerpoint/2010/main" val="38819938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355336"/>
                                        </p:tgtEl>
                                        <p:attrNameLst>
                                          <p:attrName>style.visibility</p:attrName>
                                        </p:attrNameLst>
                                      </p:cBhvr>
                                      <p:to>
                                        <p:strVal val="visible"/>
                                      </p:to>
                                    </p:set>
                                    <p:animEffect transition="in" filter="dissolve">
                                      <p:cBhvr>
                                        <p:cTn id="7" dur="500"/>
                                        <p:tgtEl>
                                          <p:spTgt spid="355336"/>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dissolve">
                                      <p:cBhvr>
                                        <p:cTn id="11" dur="500"/>
                                        <p:tgtEl>
                                          <p:spTgt spid="355335"/>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355333"/>
                                        </p:tgtEl>
                                        <p:attrNameLst>
                                          <p:attrName>style.visibility</p:attrName>
                                        </p:attrNameLst>
                                      </p:cBhvr>
                                      <p:to>
                                        <p:strVal val="visible"/>
                                      </p:to>
                                    </p:set>
                                    <p:animEffect transition="in" filter="dissolve">
                                      <p:cBhvr>
                                        <p:cTn id="15" dur="500"/>
                                        <p:tgtEl>
                                          <p:spTgt spid="355333"/>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355334"/>
                                        </p:tgtEl>
                                        <p:attrNameLst>
                                          <p:attrName>style.visibility</p:attrName>
                                        </p:attrNameLst>
                                      </p:cBhvr>
                                      <p:to>
                                        <p:strVal val="visible"/>
                                      </p:to>
                                    </p:set>
                                    <p:animEffect transition="in" filter="dissolve">
                                      <p:cBhvr>
                                        <p:cTn id="19" dur="500"/>
                                        <p:tgtEl>
                                          <p:spTgt spid="355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38"/>
            <a:ext cx="2678113" cy="2522537"/>
          </a:xfrm>
        </p:spPr>
        <p:txBody>
          <a:bodyPr/>
          <a:lstStyle/>
          <a:p>
            <a:pPr algn="r">
              <a:defRPr/>
            </a:pPr>
            <a:r>
              <a:rPr lang="en-US" dirty="0"/>
              <a:t>Black</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800" b="1" dirty="0">
                <a:solidFill>
                  <a:srgbClr val="FFFFFF"/>
                </a:solidFill>
                <a:latin typeface="Arial" charset="0"/>
                <a:ea typeface="ＭＳ Ｐゴシック" charset="0"/>
              </a:rPr>
              <a:t>Future (Eschatology) at </a:t>
            </a:r>
            <a:r>
              <a:rPr lang="en-US" sz="2800" b="1" dirty="0" err="1">
                <a:solidFill>
                  <a:srgbClr val="FFFFFF"/>
                </a:solidFill>
                <a:latin typeface="Arial" charset="0"/>
                <a:ea typeface="ＭＳ Ｐゴシック" charset="0"/>
              </a:rPr>
              <a:t>BibleStudyDownloads.org</a:t>
            </a:r>
            <a:endParaRPr lang="en-US" sz="105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defTabSz="914400" eaLnBrk="1" fontAlgn="base" hangingPunct="1">
              <a:spcBef>
                <a:spcPct val="0"/>
              </a:spcBef>
              <a:spcAft>
                <a:spcPct val="0"/>
              </a:spcAft>
            </a:pPr>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1"/>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27785936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862A4E-04F1-514A-A89B-2052C911C0A0}"/>
              </a:ext>
            </a:extLst>
          </p:cNvPr>
          <p:cNvPicPr>
            <a:picLocks noChangeAspect="1"/>
          </p:cNvPicPr>
          <p:nvPr/>
        </p:nvPicPr>
        <p:blipFill>
          <a:blip r:embed="rId2"/>
          <a:stretch>
            <a:fillRect/>
          </a:stretch>
        </p:blipFill>
        <p:spPr>
          <a:xfrm>
            <a:off x="0" y="0"/>
            <a:ext cx="9144000" cy="6858000"/>
          </a:xfrm>
          <a:prstGeom prst="rect">
            <a:avLst/>
          </a:prstGeom>
        </p:spPr>
      </p:pic>
      <p:sp>
        <p:nvSpPr>
          <p:cNvPr id="184322" name="Title 1"/>
          <p:cNvSpPr>
            <a:spLocks noGrp="1"/>
          </p:cNvSpPr>
          <p:nvPr>
            <p:ph type="title"/>
          </p:nvPr>
        </p:nvSpPr>
        <p:spPr>
          <a:xfrm>
            <a:off x="1187624" y="4149080"/>
            <a:ext cx="7772400" cy="1008063"/>
          </a:xfrm>
        </p:spPr>
        <p:txBody>
          <a:bodyPr/>
          <a:lstStyle/>
          <a:p>
            <a:pPr>
              <a:defRPr/>
            </a:pPr>
            <a:r>
              <a:rPr lang="en-US" sz="5400" b="1" dirty="0">
                <a:effectLst>
                  <a:glow rad="139700">
                    <a:schemeClr val="tx1"/>
                  </a:glow>
                </a:effectLst>
                <a:latin typeface="Arial" charset="0"/>
                <a:ea typeface="ＭＳ Ｐゴシック" charset="0"/>
              </a:rPr>
              <a:t>Grandson Jesse</a:t>
            </a:r>
          </a:p>
        </p:txBody>
      </p:sp>
    </p:spTree>
    <p:extLst>
      <p:ext uri="{BB962C8B-B14F-4D97-AF65-F5344CB8AC3E}">
        <p14:creationId xmlns:p14="http://schemas.microsoft.com/office/powerpoint/2010/main" val="4076728512"/>
      </p:ext>
    </p:extLst>
  </p:cSld>
  <p:clrMapOvr>
    <a:masterClrMapping/>
  </p:clrMapOvr>
  <p:transition spd="med">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6353" name="Picture 2" descr="Upper Room Service 1.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5778" name="Rectangle 2"/>
          <p:cNvSpPr>
            <a:spLocks noGrp="1" noChangeArrowheads="1"/>
          </p:cNvSpPr>
          <p:nvPr>
            <p:ph type="ctrTitle"/>
          </p:nvPr>
        </p:nvSpPr>
        <p:spPr>
          <a:xfrm>
            <a:off x="0" y="0"/>
            <a:ext cx="9144000" cy="1143000"/>
          </a:xfrm>
          <a:effectLst>
            <a:outerShdw blurRad="63500" dist="35921" dir="2700000" algn="ctr" rotWithShape="0">
              <a:srgbClr val="000000">
                <a:alpha val="74998"/>
              </a:srgbClr>
            </a:outerShdw>
          </a:effectLst>
        </p:spPr>
        <p:txBody>
          <a:bodyPr/>
          <a:lstStyle/>
          <a:p>
            <a:pPr eaLnBrk="1" hangingPunct="1">
              <a:defRPr/>
            </a:pPr>
            <a:r>
              <a:rPr lang="en-US" sz="6600">
                <a:solidFill>
                  <a:schemeClr val="bg1"/>
                </a:solidFill>
                <a:latin typeface="Arial" charset="0"/>
                <a:ea typeface="ＭＳ Ｐゴシック" charset="0"/>
              </a:rPr>
              <a:t>Our People</a:t>
            </a:r>
            <a:endParaRPr lang="en-US" sz="6600">
              <a:latin typeface="Arial" charset="0"/>
              <a:ea typeface="ＭＳ Ｐゴシック" charset="0"/>
            </a:endParaRPr>
          </a:p>
        </p:txBody>
      </p:sp>
      <p:pic>
        <p:nvPicPr>
          <p:cNvPr id="356355" name="Picture 7" descr="Crossroads-Logo.jpg"/>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609600" y="17463"/>
            <a:ext cx="7772400" cy="17224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2"/>
          <p:cNvSpPr txBox="1">
            <a:spLocks noChangeArrowheads="1"/>
          </p:cNvSpPr>
          <p:nvPr/>
        </p:nvSpPr>
        <p:spPr bwMode="auto">
          <a:xfrm>
            <a:off x="11113" y="1412776"/>
            <a:ext cx="9144000" cy="1143000"/>
          </a:xfrm>
          <a:prstGeom prst="rect">
            <a:avLst/>
          </a:prstGeom>
          <a:noFill/>
          <a:ln w="9525">
            <a:noFill/>
            <a:miter lim="800000"/>
            <a:headEnd/>
            <a:tailEnd/>
          </a:ln>
          <a:effectLst/>
        </p:spPr>
        <p:txBody>
          <a:bodyPr anchor="ctr"/>
          <a:lstStyle>
            <a:lvl1pPr eaLnBrk="0" hangingPunct="0">
              <a:defRPr sz="4000">
                <a:solidFill>
                  <a:schemeClr val="tx1"/>
                </a:solidFill>
                <a:latin typeface="Times New Roman" charset="0"/>
                <a:ea typeface="ＭＳ Ｐゴシック" charset="0"/>
                <a:cs typeface="ＭＳ Ｐゴシック" charset="0"/>
              </a:defRPr>
            </a:lvl1pPr>
            <a:lvl2pPr marL="37931725" indent="-37474525" eaLnBrk="0" hangingPunct="0">
              <a:defRPr sz="4000">
                <a:solidFill>
                  <a:schemeClr val="tx1"/>
                </a:solidFill>
                <a:latin typeface="Times New Roman" charset="0"/>
                <a:ea typeface="ＭＳ Ｐゴシック" charset="0"/>
              </a:defRPr>
            </a:lvl2pPr>
            <a:lvl3pPr eaLnBrk="0" hangingPunct="0">
              <a:defRPr sz="4000">
                <a:solidFill>
                  <a:schemeClr val="tx1"/>
                </a:solidFill>
                <a:latin typeface="Times New Roman" charset="0"/>
                <a:ea typeface="ＭＳ Ｐゴシック" charset="0"/>
              </a:defRPr>
            </a:lvl3pPr>
            <a:lvl4pPr eaLnBrk="0" hangingPunct="0">
              <a:defRPr sz="4000">
                <a:solidFill>
                  <a:schemeClr val="tx1"/>
                </a:solidFill>
                <a:latin typeface="Times New Roman" charset="0"/>
                <a:ea typeface="ＭＳ Ｐゴシック" charset="0"/>
              </a:defRPr>
            </a:lvl4pPr>
            <a:lvl5pPr eaLnBrk="0" hangingPunct="0">
              <a:defRPr sz="4000">
                <a:solidFill>
                  <a:schemeClr val="tx1"/>
                </a:solidFill>
                <a:latin typeface="Times New Roman" charset="0"/>
                <a:ea typeface="ＭＳ Ｐゴシック" charset="0"/>
              </a:defRPr>
            </a:lvl5pPr>
            <a:lvl6pPr marL="457200" eaLnBrk="0" fontAlgn="base" hangingPunct="0">
              <a:spcBef>
                <a:spcPct val="0"/>
              </a:spcBef>
              <a:spcAft>
                <a:spcPct val="0"/>
              </a:spcAft>
              <a:defRPr sz="4000">
                <a:solidFill>
                  <a:schemeClr val="tx1"/>
                </a:solidFill>
                <a:latin typeface="Times New Roman" charset="0"/>
                <a:ea typeface="ＭＳ Ｐゴシック" charset="0"/>
              </a:defRPr>
            </a:lvl6pPr>
            <a:lvl7pPr marL="914400" eaLnBrk="0" fontAlgn="base" hangingPunct="0">
              <a:spcBef>
                <a:spcPct val="0"/>
              </a:spcBef>
              <a:spcAft>
                <a:spcPct val="0"/>
              </a:spcAft>
              <a:defRPr sz="4000">
                <a:solidFill>
                  <a:schemeClr val="tx1"/>
                </a:solidFill>
                <a:latin typeface="Times New Roman" charset="0"/>
                <a:ea typeface="ＭＳ Ｐゴシック" charset="0"/>
              </a:defRPr>
            </a:lvl7pPr>
            <a:lvl8pPr marL="1371600" eaLnBrk="0" fontAlgn="base" hangingPunct="0">
              <a:spcBef>
                <a:spcPct val="0"/>
              </a:spcBef>
              <a:spcAft>
                <a:spcPct val="0"/>
              </a:spcAft>
              <a:defRPr sz="4000">
                <a:solidFill>
                  <a:schemeClr val="tx1"/>
                </a:solidFill>
                <a:latin typeface="Times New Roman" charset="0"/>
                <a:ea typeface="ＭＳ Ｐゴシック" charset="0"/>
              </a:defRPr>
            </a:lvl8pPr>
            <a:lvl9pPr marL="1828800" eaLnBrk="0" fontAlgn="base" hangingPunct="0">
              <a:spcBef>
                <a:spcPct val="0"/>
              </a:spcBef>
              <a:spcAft>
                <a:spcPct val="0"/>
              </a:spcAft>
              <a:defRPr sz="40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rPr>
              <a:t>51 people from 11 nations</a:t>
            </a:r>
            <a:endParaRPr kumimoji="0" lang="en-US" sz="4400" b="1" i="0" u="none" strike="noStrike" kern="1200" cap="none" spc="0" normalizeH="0" baseline="0" noProof="0" dirty="0">
              <a:ln>
                <a:noFill/>
              </a:ln>
              <a:solidFill>
                <a:srgbClr val="000000"/>
              </a:solidFill>
              <a:effectLst>
                <a:glow rad="139700">
                  <a:srgbClr val="000000"/>
                </a:glow>
              </a:effectLst>
              <a:uLnTx/>
              <a:uFillTx/>
              <a:latin typeface="Arial" charset="0"/>
              <a:ea typeface="ＭＳ Ｐゴシック" charset="0"/>
            </a:endParaRPr>
          </a:p>
        </p:txBody>
      </p:sp>
      <p:sp>
        <p:nvSpPr>
          <p:cNvPr id="7" name="Rectangle 2"/>
          <p:cNvSpPr txBox="1">
            <a:spLocks noChangeArrowheads="1"/>
          </p:cNvSpPr>
          <p:nvPr/>
        </p:nvSpPr>
        <p:spPr bwMode="auto">
          <a:xfrm>
            <a:off x="0" y="5517232"/>
            <a:ext cx="9144000" cy="1143000"/>
          </a:xfrm>
          <a:prstGeom prst="rect">
            <a:avLst/>
          </a:prstGeom>
          <a:noFill/>
          <a:ln w="9525">
            <a:noFill/>
            <a:miter lim="800000"/>
            <a:headEnd/>
            <a:tailEnd/>
          </a:ln>
          <a:effectLst/>
        </p:spPr>
        <p:txBody>
          <a:bodyPr anchor="ctr"/>
          <a:lstStyle>
            <a:lvl1pPr eaLnBrk="0" hangingPunct="0">
              <a:defRPr sz="4000">
                <a:solidFill>
                  <a:schemeClr val="tx1"/>
                </a:solidFill>
                <a:latin typeface="Times New Roman" charset="0"/>
                <a:ea typeface="ＭＳ Ｐゴシック" charset="0"/>
                <a:cs typeface="ＭＳ Ｐゴシック" charset="0"/>
              </a:defRPr>
            </a:lvl1pPr>
            <a:lvl2pPr marL="37931725" indent="-37474525" eaLnBrk="0" hangingPunct="0">
              <a:defRPr sz="4000">
                <a:solidFill>
                  <a:schemeClr val="tx1"/>
                </a:solidFill>
                <a:latin typeface="Times New Roman" charset="0"/>
                <a:ea typeface="ＭＳ Ｐゴシック" charset="0"/>
              </a:defRPr>
            </a:lvl2pPr>
            <a:lvl3pPr eaLnBrk="0" hangingPunct="0">
              <a:defRPr sz="4000">
                <a:solidFill>
                  <a:schemeClr val="tx1"/>
                </a:solidFill>
                <a:latin typeface="Times New Roman" charset="0"/>
                <a:ea typeface="ＭＳ Ｐゴシック" charset="0"/>
              </a:defRPr>
            </a:lvl3pPr>
            <a:lvl4pPr eaLnBrk="0" hangingPunct="0">
              <a:defRPr sz="4000">
                <a:solidFill>
                  <a:schemeClr val="tx1"/>
                </a:solidFill>
                <a:latin typeface="Times New Roman" charset="0"/>
                <a:ea typeface="ＭＳ Ｐゴシック" charset="0"/>
              </a:defRPr>
            </a:lvl4pPr>
            <a:lvl5pPr eaLnBrk="0" hangingPunct="0">
              <a:defRPr sz="4000">
                <a:solidFill>
                  <a:schemeClr val="tx1"/>
                </a:solidFill>
                <a:latin typeface="Times New Roman" charset="0"/>
                <a:ea typeface="ＭＳ Ｐゴシック" charset="0"/>
              </a:defRPr>
            </a:lvl5pPr>
            <a:lvl6pPr marL="457200" eaLnBrk="0" fontAlgn="base" hangingPunct="0">
              <a:spcBef>
                <a:spcPct val="0"/>
              </a:spcBef>
              <a:spcAft>
                <a:spcPct val="0"/>
              </a:spcAft>
              <a:defRPr sz="4000">
                <a:solidFill>
                  <a:schemeClr val="tx1"/>
                </a:solidFill>
                <a:latin typeface="Times New Roman" charset="0"/>
                <a:ea typeface="ＭＳ Ｐゴシック" charset="0"/>
              </a:defRPr>
            </a:lvl6pPr>
            <a:lvl7pPr marL="914400" eaLnBrk="0" fontAlgn="base" hangingPunct="0">
              <a:spcBef>
                <a:spcPct val="0"/>
              </a:spcBef>
              <a:spcAft>
                <a:spcPct val="0"/>
              </a:spcAft>
              <a:defRPr sz="4000">
                <a:solidFill>
                  <a:schemeClr val="tx1"/>
                </a:solidFill>
                <a:latin typeface="Times New Roman" charset="0"/>
                <a:ea typeface="ＭＳ Ｐゴシック" charset="0"/>
              </a:defRPr>
            </a:lvl7pPr>
            <a:lvl8pPr marL="1371600" eaLnBrk="0" fontAlgn="base" hangingPunct="0">
              <a:spcBef>
                <a:spcPct val="0"/>
              </a:spcBef>
              <a:spcAft>
                <a:spcPct val="0"/>
              </a:spcAft>
              <a:defRPr sz="4000">
                <a:solidFill>
                  <a:schemeClr val="tx1"/>
                </a:solidFill>
                <a:latin typeface="Times New Roman" charset="0"/>
                <a:ea typeface="ＭＳ Ｐゴシック" charset="0"/>
              </a:defRPr>
            </a:lvl8pPr>
            <a:lvl9pPr marL="1828800" eaLnBrk="0" fontAlgn="base" hangingPunct="0">
              <a:spcBef>
                <a:spcPct val="0"/>
              </a:spcBef>
              <a:spcAft>
                <a:spcPct val="0"/>
              </a:spcAft>
              <a:defRPr sz="4000">
                <a:solidFill>
                  <a:schemeClr val="tx1"/>
                </a:solidFill>
                <a:latin typeface="Times New Roman"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1" i="0" u="none" strike="noStrike" kern="1200" cap="none" spc="0" normalizeH="0" baseline="0" noProof="0" dirty="0">
                <a:ln>
                  <a:noFill/>
                </a:ln>
                <a:solidFill>
                  <a:srgbClr val="FFFFFF"/>
                </a:solidFill>
                <a:effectLst>
                  <a:glow rad="139700">
                    <a:srgbClr val="000000"/>
                  </a:glow>
                </a:effectLst>
                <a:uLnTx/>
                <a:uFillTx/>
                <a:latin typeface="Arial" charset="0"/>
                <a:ea typeface="ＭＳ Ｐゴシック" charset="0"/>
              </a:rPr>
              <a:t>June 2019</a:t>
            </a:r>
            <a:endParaRPr kumimoji="0" lang="en-US" sz="4400" b="1" i="0" u="none" strike="noStrike" kern="1200" cap="none" spc="0" normalizeH="0" baseline="0" noProof="0" dirty="0">
              <a:ln>
                <a:noFill/>
              </a:ln>
              <a:solidFill>
                <a:srgbClr val="000000"/>
              </a:solidFill>
              <a:effectLst>
                <a:glow rad="139700">
                  <a:srgbClr val="000000"/>
                </a:glow>
              </a:effectLst>
              <a:uLnTx/>
              <a:uFillTx/>
              <a:latin typeface="Arial" charset="0"/>
              <a:ea typeface="ＭＳ Ｐゴシック" charset="0"/>
            </a:endParaRPr>
          </a:p>
        </p:txBody>
      </p:sp>
      <p:sp>
        <p:nvSpPr>
          <p:cNvPr id="8"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FFFFFF"/>
                </a:solidFill>
                <a:effectLst>
                  <a:glow rad="266700">
                    <a:srgbClr val="000000">
                      <a:alpha val="75000"/>
                    </a:srgbClr>
                  </a:glow>
                </a:effectLst>
                <a:uLnTx/>
                <a:uFillTx/>
                <a:latin typeface="Arial" charset="0"/>
                <a:ea typeface="ＭＳ Ｐゴシック"/>
              </a:rPr>
              <a:t>9</a:t>
            </a:r>
          </a:p>
        </p:txBody>
      </p:sp>
    </p:spTree>
    <p:extLst>
      <p:ext uri="{BB962C8B-B14F-4D97-AF65-F5344CB8AC3E}">
        <p14:creationId xmlns:p14="http://schemas.microsoft.com/office/powerpoint/2010/main" val="3908186291"/>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7377" name="Picture 4" descr="Asia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5" y="0"/>
            <a:ext cx="9202738"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Text Box 17"/>
          <p:cNvSpPr txBox="1">
            <a:spLocks noChangeArrowheads="1"/>
          </p:cNvSpPr>
          <p:nvPr/>
        </p:nvSpPr>
        <p:spPr bwMode="auto">
          <a:xfrm>
            <a:off x="7239000" y="349408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USA</a:t>
            </a:r>
          </a:p>
        </p:txBody>
      </p:sp>
      <p:sp>
        <p:nvSpPr>
          <p:cNvPr id="361477" name="Rectangle 5"/>
          <p:cNvSpPr>
            <a:spLocks noGrp="1" noChangeArrowheads="1"/>
          </p:cNvSpPr>
          <p:nvPr>
            <p:ph type="title"/>
          </p:nvPr>
        </p:nvSpPr>
        <p:spPr>
          <a:xfrm>
            <a:off x="-71438" y="5943600"/>
            <a:ext cx="9251951" cy="990600"/>
          </a:xfrm>
          <a:solidFill>
            <a:srgbClr val="800000"/>
          </a:solidFill>
        </p:spPr>
        <p:txBody>
          <a:bodyPr/>
          <a:lstStyle/>
          <a:p>
            <a:pPr eaLnBrk="1" hangingPunct="1">
              <a:defRPr/>
            </a:pPr>
            <a:r>
              <a:rPr lang="en-US" b="1" dirty="0">
                <a:cs typeface="+mj-cs"/>
              </a:rPr>
              <a:t>Crossroads People • June 2019</a:t>
            </a:r>
          </a:p>
        </p:txBody>
      </p:sp>
      <p:grpSp>
        <p:nvGrpSpPr>
          <p:cNvPr id="2" name="Group 1"/>
          <p:cNvGrpSpPr>
            <a:grpSpLocks/>
          </p:cNvGrpSpPr>
          <p:nvPr/>
        </p:nvGrpSpPr>
        <p:grpSpPr bwMode="auto">
          <a:xfrm>
            <a:off x="3771900" y="2348880"/>
            <a:ext cx="3154363" cy="3696320"/>
            <a:chOff x="3771900" y="1620838"/>
            <a:chExt cx="3153576" cy="4424362"/>
          </a:xfrm>
        </p:grpSpPr>
        <p:sp>
          <p:nvSpPr>
            <p:cNvPr id="361476" name="AutoShape 4"/>
            <p:cNvSpPr>
              <a:spLocks noChangeArrowheads="1"/>
            </p:cNvSpPr>
            <p:nvPr/>
          </p:nvSpPr>
          <p:spPr bwMode="auto">
            <a:xfrm rot="18984757">
              <a:off x="3771900" y="2466975"/>
              <a:ext cx="380905" cy="3578225"/>
            </a:xfrm>
            <a:prstGeom prst="upArrow">
              <a:avLst>
                <a:gd name="adj1" fmla="val 50000"/>
                <a:gd name="adj2" fmla="val 23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a:endParaRPr>
            </a:p>
          </p:txBody>
        </p:sp>
        <p:sp>
          <p:nvSpPr>
            <p:cNvPr id="361479" name="AutoShape 7"/>
            <p:cNvSpPr>
              <a:spLocks noChangeArrowheads="1"/>
            </p:cNvSpPr>
            <p:nvPr/>
          </p:nvSpPr>
          <p:spPr bwMode="auto">
            <a:xfrm rot="-2225631">
              <a:off x="4346432" y="2987675"/>
              <a:ext cx="380905" cy="2971800"/>
            </a:xfrm>
            <a:prstGeom prst="upArrow">
              <a:avLst>
                <a:gd name="adj1" fmla="val 50000"/>
                <a:gd name="adj2" fmla="val 19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a:endParaRPr>
            </a:p>
          </p:txBody>
        </p:sp>
        <p:sp>
          <p:nvSpPr>
            <p:cNvPr id="361480" name="AutoShape 8"/>
            <p:cNvSpPr>
              <a:spLocks noChangeArrowheads="1"/>
            </p:cNvSpPr>
            <p:nvPr/>
          </p:nvSpPr>
          <p:spPr bwMode="auto">
            <a:xfrm rot="2496691">
              <a:off x="6544571" y="3249613"/>
              <a:ext cx="380905" cy="2614612"/>
            </a:xfrm>
            <a:prstGeom prst="upArrow">
              <a:avLst>
                <a:gd name="adj1" fmla="val 50000"/>
                <a:gd name="adj2" fmla="val 1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a:endParaRPr>
            </a:p>
          </p:txBody>
        </p:sp>
        <p:sp>
          <p:nvSpPr>
            <p:cNvPr id="361481" name="AutoShape 9"/>
            <p:cNvSpPr>
              <a:spLocks noChangeArrowheads="1"/>
            </p:cNvSpPr>
            <p:nvPr/>
          </p:nvSpPr>
          <p:spPr bwMode="auto">
            <a:xfrm>
              <a:off x="5181248" y="1620838"/>
              <a:ext cx="380905" cy="4114800"/>
            </a:xfrm>
            <a:prstGeom prst="upArrow">
              <a:avLst>
                <a:gd name="adj1" fmla="val 50000"/>
                <a:gd name="adj2" fmla="val 2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a:endParaRPr>
            </a:p>
          </p:txBody>
        </p:sp>
      </p:grpSp>
      <p:sp>
        <p:nvSpPr>
          <p:cNvPr id="361485" name="Text Box 13"/>
          <p:cNvSpPr txBox="1">
            <a:spLocks noChangeArrowheads="1"/>
          </p:cNvSpPr>
          <p:nvPr/>
        </p:nvSpPr>
        <p:spPr bwMode="auto">
          <a:xfrm>
            <a:off x="46438" y="615148"/>
            <a:ext cx="2087563"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FRANCE</a:t>
            </a:r>
          </a:p>
        </p:txBody>
      </p:sp>
      <p:sp>
        <p:nvSpPr>
          <p:cNvPr id="361491" name="Text Box 19"/>
          <p:cNvSpPr txBox="1">
            <a:spLocks noChangeArrowheads="1"/>
          </p:cNvSpPr>
          <p:nvPr/>
        </p:nvSpPr>
        <p:spPr bwMode="auto">
          <a:xfrm>
            <a:off x="1979613" y="3573463"/>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INDIA</a:t>
            </a:r>
          </a:p>
        </p:txBody>
      </p:sp>
      <p:sp>
        <p:nvSpPr>
          <p:cNvPr id="361493" name="Text Box 21"/>
          <p:cNvSpPr txBox="1">
            <a:spLocks noChangeArrowheads="1"/>
          </p:cNvSpPr>
          <p:nvPr/>
        </p:nvSpPr>
        <p:spPr bwMode="auto">
          <a:xfrm>
            <a:off x="4762819" y="3672781"/>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THAILAND</a:t>
            </a:r>
          </a:p>
        </p:txBody>
      </p:sp>
      <p:sp>
        <p:nvSpPr>
          <p:cNvPr id="361498" name="Line 26"/>
          <p:cNvSpPr>
            <a:spLocks noChangeShapeType="1"/>
          </p:cNvSpPr>
          <p:nvPr/>
        </p:nvSpPr>
        <p:spPr bwMode="auto">
          <a:xfrm flipV="1">
            <a:off x="0" y="5729288"/>
            <a:ext cx="9144000" cy="76200"/>
          </a:xfrm>
          <a:prstGeom prst="line">
            <a:avLst/>
          </a:prstGeom>
          <a:noFill/>
          <a:ln w="762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457200" rtl="0" eaLnBrk="0" fontAlgn="auto" latinLnBrk="0" hangingPunct="0">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charset="0"/>
              <a:ea typeface="ＭＳ Ｐゴシック"/>
            </a:endParaRPr>
          </a:p>
        </p:txBody>
      </p:sp>
      <p:sp>
        <p:nvSpPr>
          <p:cNvPr id="357385" name="Text Box 28"/>
          <p:cNvSpPr txBox="1">
            <a:spLocks noChangeArrowheads="1"/>
          </p:cNvSpPr>
          <p:nvPr/>
        </p:nvSpPr>
        <p:spPr bwMode="auto">
          <a:xfrm>
            <a:off x="4575175" y="5410200"/>
            <a:ext cx="1676400" cy="366713"/>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457200" eaLnBrk="0" hangingPunct="0">
              <a:defRPr sz="2400">
                <a:solidFill>
                  <a:schemeClr val="tx1"/>
                </a:solidFill>
                <a:latin typeface="Times New Roman" charset="0"/>
                <a:ea typeface="ＭＳ Ｐゴシック" charset="0"/>
                <a:cs typeface="ＭＳ Ｐゴシック" charset="0"/>
              </a:defRPr>
            </a:lvl1pPr>
            <a:lvl2pPr marL="742950" indent="-285750" defTabSz="457200" eaLnBrk="0" hangingPunct="0">
              <a:defRPr sz="2400">
                <a:solidFill>
                  <a:schemeClr val="tx1"/>
                </a:solidFill>
                <a:latin typeface="Times New Roman" charset="0"/>
                <a:ea typeface="ＭＳ Ｐゴシック" charset="0"/>
              </a:defRPr>
            </a:lvl2pPr>
            <a:lvl3pPr marL="1143000" indent="-228600" defTabSz="457200" eaLnBrk="0" hangingPunct="0">
              <a:defRPr sz="2400">
                <a:solidFill>
                  <a:schemeClr val="tx1"/>
                </a:solidFill>
                <a:latin typeface="Times New Roman" charset="0"/>
                <a:ea typeface="ＭＳ Ｐゴシック" charset="0"/>
              </a:defRPr>
            </a:lvl3pPr>
            <a:lvl4pPr marL="1600200" indent="-228600" defTabSz="457200" eaLnBrk="0" hangingPunct="0">
              <a:defRPr sz="2400">
                <a:solidFill>
                  <a:schemeClr val="tx1"/>
                </a:solidFill>
                <a:latin typeface="Times New Roman" charset="0"/>
                <a:ea typeface="ＭＳ Ｐゴシック" charset="0"/>
              </a:defRPr>
            </a:lvl4pPr>
            <a:lvl5pPr marL="2057400" indent="-228600" defTabSz="4572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4572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Arial" charset="0"/>
                <a:ea typeface="ＭＳ Ｐゴシック" charset="0"/>
              </a:rPr>
              <a:t>CIC</a:t>
            </a:r>
          </a:p>
        </p:txBody>
      </p:sp>
      <p:sp>
        <p:nvSpPr>
          <p:cNvPr id="361496" name="Text Box 24"/>
          <p:cNvSpPr txBox="1">
            <a:spLocks noChangeArrowheads="1"/>
          </p:cNvSpPr>
          <p:nvPr/>
        </p:nvSpPr>
        <p:spPr bwMode="auto">
          <a:xfrm>
            <a:off x="4572000" y="5075238"/>
            <a:ext cx="1655763" cy="369887"/>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SINGAPORE</a:t>
            </a:r>
          </a:p>
        </p:txBody>
      </p:sp>
      <p:sp>
        <p:nvSpPr>
          <p:cNvPr id="357387" name="Rounded Rectangle 1"/>
          <p:cNvSpPr>
            <a:spLocks noChangeArrowheads="1"/>
          </p:cNvSpPr>
          <p:nvPr/>
        </p:nvSpPr>
        <p:spPr bwMode="auto">
          <a:xfrm>
            <a:off x="2627313" y="90041"/>
            <a:ext cx="2160587" cy="2186831"/>
          </a:xfrm>
          <a:prstGeom prst="roundRect">
            <a:avLst>
              <a:gd name="adj" fmla="val 16667"/>
            </a:avLst>
          </a:prstGeom>
          <a:solidFill>
            <a:schemeClr val="tx1"/>
          </a:solidFill>
          <a:ln w="9525">
            <a:solidFill>
              <a:schemeClr val="tx1"/>
            </a:solidFill>
            <a:round/>
            <a:headEnd/>
            <a:tailEnd/>
          </a:ln>
        </p:spPr>
        <p:txBody>
          <a:bodyPr/>
          <a:lstStyle/>
          <a:p>
            <a:pPr marL="0" marR="0" lvl="0" indent="0" algn="l" defTabSz="4572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21" name="Text Box 13"/>
          <p:cNvSpPr txBox="1">
            <a:spLocks noChangeArrowheads="1"/>
          </p:cNvSpPr>
          <p:nvPr/>
        </p:nvSpPr>
        <p:spPr bwMode="auto">
          <a:xfrm>
            <a:off x="9409905" y="4708526"/>
            <a:ext cx="1906587"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PHILIPPINES</a:t>
            </a:r>
          </a:p>
        </p:txBody>
      </p:sp>
      <p:sp>
        <p:nvSpPr>
          <p:cNvPr id="22" name="Text Box 13"/>
          <p:cNvSpPr txBox="1">
            <a:spLocks noChangeArrowheads="1"/>
          </p:cNvSpPr>
          <p:nvPr/>
        </p:nvSpPr>
        <p:spPr bwMode="auto">
          <a:xfrm>
            <a:off x="-2340768" y="2780928"/>
            <a:ext cx="2089151"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GERMANY</a:t>
            </a:r>
          </a:p>
        </p:txBody>
      </p:sp>
      <p:sp>
        <p:nvSpPr>
          <p:cNvPr id="25" name="Text Box 13"/>
          <p:cNvSpPr txBox="1">
            <a:spLocks noChangeArrowheads="1"/>
          </p:cNvSpPr>
          <p:nvPr/>
        </p:nvSpPr>
        <p:spPr bwMode="auto">
          <a:xfrm>
            <a:off x="-2090338" y="285218"/>
            <a:ext cx="2087563" cy="369887"/>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NETHERLANDS</a:t>
            </a:r>
          </a:p>
        </p:txBody>
      </p:sp>
      <p:sp>
        <p:nvSpPr>
          <p:cNvPr id="26" name="Text Box 17"/>
          <p:cNvSpPr txBox="1">
            <a:spLocks noChangeArrowheads="1"/>
          </p:cNvSpPr>
          <p:nvPr/>
        </p:nvSpPr>
        <p:spPr bwMode="auto">
          <a:xfrm>
            <a:off x="6290302" y="1247854"/>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KOREA</a:t>
            </a:r>
          </a:p>
        </p:txBody>
      </p:sp>
      <p:sp>
        <p:nvSpPr>
          <p:cNvPr id="24" name="Text Box 17"/>
          <p:cNvSpPr txBox="1">
            <a:spLocks noChangeArrowheads="1"/>
          </p:cNvSpPr>
          <p:nvPr/>
        </p:nvSpPr>
        <p:spPr bwMode="auto">
          <a:xfrm>
            <a:off x="9481913" y="1200820"/>
            <a:ext cx="1905000"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HONG KONG</a:t>
            </a:r>
          </a:p>
        </p:txBody>
      </p:sp>
      <p:sp>
        <p:nvSpPr>
          <p:cNvPr id="27" name="Text Box 17"/>
          <p:cNvSpPr txBox="1">
            <a:spLocks noChangeArrowheads="1"/>
          </p:cNvSpPr>
          <p:nvPr/>
        </p:nvSpPr>
        <p:spPr bwMode="auto">
          <a:xfrm>
            <a:off x="9390063" y="2400300"/>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TAIWAN</a:t>
            </a:r>
          </a:p>
        </p:txBody>
      </p:sp>
      <p:sp>
        <p:nvSpPr>
          <p:cNvPr id="28" name="Text Box 21"/>
          <p:cNvSpPr txBox="1">
            <a:spLocks noChangeArrowheads="1"/>
          </p:cNvSpPr>
          <p:nvPr/>
        </p:nvSpPr>
        <p:spPr bwMode="auto">
          <a:xfrm>
            <a:off x="4010911" y="-580754"/>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CHINA</a:t>
            </a:r>
          </a:p>
        </p:txBody>
      </p:sp>
      <p:sp>
        <p:nvSpPr>
          <p:cNvPr id="29" name="Text Box 21"/>
          <p:cNvSpPr txBox="1">
            <a:spLocks noChangeArrowheads="1"/>
          </p:cNvSpPr>
          <p:nvPr/>
        </p:nvSpPr>
        <p:spPr bwMode="auto">
          <a:xfrm>
            <a:off x="6386303" y="5183882"/>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INDONESIA</a:t>
            </a:r>
          </a:p>
        </p:txBody>
      </p:sp>
      <p:sp>
        <p:nvSpPr>
          <p:cNvPr id="30" name="Text Box 21"/>
          <p:cNvSpPr txBox="1">
            <a:spLocks noChangeArrowheads="1"/>
          </p:cNvSpPr>
          <p:nvPr/>
        </p:nvSpPr>
        <p:spPr bwMode="auto">
          <a:xfrm>
            <a:off x="9731151" y="4067674"/>
            <a:ext cx="1655762"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MALAYSIA</a:t>
            </a:r>
          </a:p>
        </p:txBody>
      </p:sp>
      <p:sp>
        <p:nvSpPr>
          <p:cNvPr id="31" name="Text Box 21"/>
          <p:cNvSpPr txBox="1">
            <a:spLocks noChangeArrowheads="1"/>
          </p:cNvSpPr>
          <p:nvPr/>
        </p:nvSpPr>
        <p:spPr bwMode="auto">
          <a:xfrm>
            <a:off x="9396536" y="5363740"/>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NEW ZEALAND</a:t>
            </a:r>
          </a:p>
        </p:txBody>
      </p:sp>
      <p:sp>
        <p:nvSpPr>
          <p:cNvPr id="32" name="Text Box 13"/>
          <p:cNvSpPr txBox="1">
            <a:spLocks noChangeArrowheads="1"/>
          </p:cNvSpPr>
          <p:nvPr/>
        </p:nvSpPr>
        <p:spPr bwMode="auto">
          <a:xfrm>
            <a:off x="-2268091" y="1844824"/>
            <a:ext cx="2087563" cy="369888"/>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LEBANON</a:t>
            </a:r>
          </a:p>
        </p:txBody>
      </p:sp>
      <p:sp>
        <p:nvSpPr>
          <p:cNvPr id="33" name="Text Box 13"/>
          <p:cNvSpPr txBox="1">
            <a:spLocks noChangeArrowheads="1"/>
          </p:cNvSpPr>
          <p:nvPr/>
        </p:nvSpPr>
        <p:spPr bwMode="auto">
          <a:xfrm>
            <a:off x="-2484784" y="4797152"/>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ZIMBABWE</a:t>
            </a:r>
          </a:p>
        </p:txBody>
      </p:sp>
      <p:sp>
        <p:nvSpPr>
          <p:cNvPr id="34" name="Text Box 17"/>
          <p:cNvSpPr txBox="1">
            <a:spLocks noChangeArrowheads="1"/>
          </p:cNvSpPr>
          <p:nvPr/>
        </p:nvSpPr>
        <p:spPr bwMode="auto">
          <a:xfrm>
            <a:off x="7020272" y="-575381"/>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JAPAN</a:t>
            </a:r>
          </a:p>
        </p:txBody>
      </p:sp>
      <p:sp>
        <p:nvSpPr>
          <p:cNvPr id="35" name="Text Box 13"/>
          <p:cNvSpPr txBox="1">
            <a:spLocks noChangeArrowheads="1"/>
          </p:cNvSpPr>
          <p:nvPr/>
        </p:nvSpPr>
        <p:spPr bwMode="auto">
          <a:xfrm>
            <a:off x="-2412776" y="1196752"/>
            <a:ext cx="2089151"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ITALY</a:t>
            </a:r>
          </a:p>
        </p:txBody>
      </p:sp>
      <p:sp>
        <p:nvSpPr>
          <p:cNvPr id="36" name="Text Box 17"/>
          <p:cNvSpPr txBox="1">
            <a:spLocks noChangeArrowheads="1"/>
          </p:cNvSpPr>
          <p:nvPr/>
        </p:nvSpPr>
        <p:spPr bwMode="auto">
          <a:xfrm>
            <a:off x="9396536" y="5287"/>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RUSSIA</a:t>
            </a:r>
          </a:p>
        </p:txBody>
      </p:sp>
      <p:sp>
        <p:nvSpPr>
          <p:cNvPr id="37" name="Text Box 21"/>
          <p:cNvSpPr txBox="1">
            <a:spLocks noChangeArrowheads="1"/>
          </p:cNvSpPr>
          <p:nvPr/>
        </p:nvSpPr>
        <p:spPr bwMode="auto">
          <a:xfrm>
            <a:off x="9583209" y="3050630"/>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CANADA</a:t>
            </a:r>
          </a:p>
        </p:txBody>
      </p:sp>
      <p:sp>
        <p:nvSpPr>
          <p:cNvPr id="38" name="Text Box 13"/>
          <p:cNvSpPr txBox="1">
            <a:spLocks noChangeArrowheads="1"/>
          </p:cNvSpPr>
          <p:nvPr/>
        </p:nvSpPr>
        <p:spPr bwMode="auto">
          <a:xfrm>
            <a:off x="0" y="-580753"/>
            <a:ext cx="2089151"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UK</a:t>
            </a:r>
          </a:p>
        </p:txBody>
      </p:sp>
      <p:sp>
        <p:nvSpPr>
          <p:cNvPr id="39" name="Text Box 13"/>
          <p:cNvSpPr txBox="1">
            <a:spLocks noChangeArrowheads="1"/>
          </p:cNvSpPr>
          <p:nvPr/>
        </p:nvSpPr>
        <p:spPr bwMode="auto">
          <a:xfrm>
            <a:off x="-2484784" y="3573016"/>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EGYPT</a:t>
            </a:r>
          </a:p>
        </p:txBody>
      </p:sp>
      <p:sp>
        <p:nvSpPr>
          <p:cNvPr id="40" name="Text Box 17"/>
          <p:cNvSpPr txBox="1">
            <a:spLocks noChangeArrowheads="1"/>
          </p:cNvSpPr>
          <p:nvPr/>
        </p:nvSpPr>
        <p:spPr bwMode="auto">
          <a:xfrm>
            <a:off x="9252520" y="620688"/>
            <a:ext cx="1905000" cy="366713"/>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MONGOLIA</a:t>
            </a:r>
          </a:p>
        </p:txBody>
      </p:sp>
      <p:pic>
        <p:nvPicPr>
          <p:cNvPr id="4" name="Picture 3" descr="Crossroads-Logo-Only.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627784" y="116632"/>
            <a:ext cx="2117270" cy="2117270"/>
          </a:xfrm>
          <a:prstGeom prst="rect">
            <a:avLst/>
          </a:prstGeom>
        </p:spPr>
      </p:pic>
      <p:sp>
        <p:nvSpPr>
          <p:cNvPr id="41" name="Text Box 13">
            <a:extLst>
              <a:ext uri="{FF2B5EF4-FFF2-40B4-BE49-F238E27FC236}">
                <a16:creationId xmlns:a16="http://schemas.microsoft.com/office/drawing/2014/main" id="{8E09A645-542F-264D-886B-27BDC51F1814}"/>
              </a:ext>
            </a:extLst>
          </p:cNvPr>
          <p:cNvSpPr txBox="1">
            <a:spLocks noChangeArrowheads="1"/>
          </p:cNvSpPr>
          <p:nvPr/>
        </p:nvSpPr>
        <p:spPr bwMode="auto">
          <a:xfrm>
            <a:off x="-2342355" y="4185084"/>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ETHIOPIA</a:t>
            </a:r>
          </a:p>
        </p:txBody>
      </p:sp>
      <p:sp>
        <p:nvSpPr>
          <p:cNvPr id="42" name="Text Box 21">
            <a:extLst>
              <a:ext uri="{FF2B5EF4-FFF2-40B4-BE49-F238E27FC236}">
                <a16:creationId xmlns:a16="http://schemas.microsoft.com/office/drawing/2014/main" id="{FEFF8652-9E1E-1542-8990-6848F8DBDC00}"/>
              </a:ext>
            </a:extLst>
          </p:cNvPr>
          <p:cNvSpPr txBox="1">
            <a:spLocks noChangeArrowheads="1"/>
          </p:cNvSpPr>
          <p:nvPr/>
        </p:nvSpPr>
        <p:spPr bwMode="auto">
          <a:xfrm>
            <a:off x="4250434" y="313858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MYANMAR</a:t>
            </a:r>
          </a:p>
        </p:txBody>
      </p:sp>
      <p:sp>
        <p:nvSpPr>
          <p:cNvPr id="43" name="Text Box 13">
            <a:extLst>
              <a:ext uri="{FF2B5EF4-FFF2-40B4-BE49-F238E27FC236}">
                <a16:creationId xmlns:a16="http://schemas.microsoft.com/office/drawing/2014/main" id="{6F33562E-4EBD-0741-880B-3B009E5F101D}"/>
              </a:ext>
            </a:extLst>
          </p:cNvPr>
          <p:cNvSpPr txBox="1">
            <a:spLocks noChangeArrowheads="1"/>
          </p:cNvSpPr>
          <p:nvPr/>
        </p:nvSpPr>
        <p:spPr bwMode="auto">
          <a:xfrm>
            <a:off x="-2193897" y="5482769"/>
            <a:ext cx="2089150" cy="368300"/>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SOUTH AFRICA</a:t>
            </a:r>
          </a:p>
        </p:txBody>
      </p:sp>
      <p:sp>
        <p:nvSpPr>
          <p:cNvPr id="44" name="Text Box 21">
            <a:extLst>
              <a:ext uri="{FF2B5EF4-FFF2-40B4-BE49-F238E27FC236}">
                <a16:creationId xmlns:a16="http://schemas.microsoft.com/office/drawing/2014/main" id="{7E853FA9-D67E-7A44-BA57-90E422367ADD}"/>
              </a:ext>
            </a:extLst>
          </p:cNvPr>
          <p:cNvSpPr txBox="1">
            <a:spLocks noChangeArrowheads="1"/>
          </p:cNvSpPr>
          <p:nvPr/>
        </p:nvSpPr>
        <p:spPr bwMode="auto">
          <a:xfrm>
            <a:off x="7079826" y="557688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AUSTRALIA</a:t>
            </a:r>
          </a:p>
        </p:txBody>
      </p:sp>
      <p:sp>
        <p:nvSpPr>
          <p:cNvPr id="45" name="Text Box 13">
            <a:extLst>
              <a:ext uri="{FF2B5EF4-FFF2-40B4-BE49-F238E27FC236}">
                <a16:creationId xmlns:a16="http://schemas.microsoft.com/office/drawing/2014/main" id="{873F3133-8016-9B41-AD8F-F1A3CC46D5AA}"/>
              </a:ext>
            </a:extLst>
          </p:cNvPr>
          <p:cNvSpPr txBox="1">
            <a:spLocks noChangeArrowheads="1"/>
          </p:cNvSpPr>
          <p:nvPr/>
        </p:nvSpPr>
        <p:spPr bwMode="auto">
          <a:xfrm>
            <a:off x="46471" y="83087"/>
            <a:ext cx="2580842"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UNITED KINGDOM</a:t>
            </a:r>
          </a:p>
        </p:txBody>
      </p:sp>
      <p:sp>
        <p:nvSpPr>
          <p:cNvPr id="46" name="Text Box 17">
            <a:extLst>
              <a:ext uri="{FF2B5EF4-FFF2-40B4-BE49-F238E27FC236}">
                <a16:creationId xmlns:a16="http://schemas.microsoft.com/office/drawing/2014/main" id="{775E5FB2-085D-8647-B745-827D8BD9042A}"/>
              </a:ext>
            </a:extLst>
          </p:cNvPr>
          <p:cNvSpPr txBox="1">
            <a:spLocks noChangeArrowheads="1"/>
          </p:cNvSpPr>
          <p:nvPr/>
        </p:nvSpPr>
        <p:spPr bwMode="auto">
          <a:xfrm>
            <a:off x="7020272" y="1852052"/>
            <a:ext cx="1905000"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457200" rtl="0" eaLnBrk="0" fontAlgn="auto" latinLnBrk="0" hangingPunct="0">
              <a:lnSpc>
                <a:spcPct val="100000"/>
              </a:lnSpc>
              <a:spcBef>
                <a:spcPct val="5000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a:rPr>
              <a:t>JAPAN</a:t>
            </a:r>
          </a:p>
        </p:txBody>
      </p:sp>
    </p:spTree>
    <p:extLst>
      <p:ext uri="{BB962C8B-B14F-4D97-AF65-F5344CB8AC3E}">
        <p14:creationId xmlns:p14="http://schemas.microsoft.com/office/powerpoint/2010/main" val="253209942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299"/>
                                          </p:stCondLst>
                                        </p:cTn>
                                        <p:tgtEl>
                                          <p:spTgt spid="36148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149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149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14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par>
                          <p:cTn id="23" fill="hold" nodeType="afterGroup">
                            <p:stCondLst>
                              <p:cond delay="800"/>
                            </p:stCondLst>
                            <p:childTnLst>
                              <p:par>
                                <p:cTn id="24" presetID="1" presetClass="entr" presetSubtype="0" fill="hold" grpId="0" nodeType="afterEffect">
                                  <p:stCondLst>
                                    <p:cond delay="0"/>
                                  </p:stCondLst>
                                  <p:childTnLst>
                                    <p:set>
                                      <p:cBhvr>
                                        <p:cTn id="25" dur="1" fill="hold">
                                          <p:stCondLst>
                                            <p:cond delay="299"/>
                                          </p:stCondLst>
                                        </p:cTn>
                                        <p:tgtEl>
                                          <p:spTgt spid="25"/>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childTnLst>
                                </p:cTn>
                              </p:par>
                            </p:childTnLst>
                          </p:cTn>
                        </p:par>
                        <p:par>
                          <p:cTn id="40" fill="hold" nodeType="afterGroup">
                            <p:stCondLst>
                              <p:cond delay="1100"/>
                            </p:stCondLst>
                            <p:childTnLst>
                              <p:par>
                                <p:cTn id="41" presetID="1" presetClass="entr" presetSubtype="0" fill="hold" grpId="0" nodeType="afterEffect">
                                  <p:stCondLst>
                                    <p:cond delay="0"/>
                                  </p:stCondLst>
                                  <p:childTnLst>
                                    <p:set>
                                      <p:cBhvr>
                                        <p:cTn id="42" dur="1" fill="hold">
                                          <p:stCondLst>
                                            <p:cond delay="299"/>
                                          </p:stCondLst>
                                        </p:cTn>
                                        <p:tgtEl>
                                          <p:spTgt spid="3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9"/>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0"/>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43"/>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par>
                          <p:cTn id="67" fill="hold">
                            <p:stCondLst>
                              <p:cond delay="1400"/>
                            </p:stCondLst>
                            <p:childTnLst>
                              <p:par>
                                <p:cTn id="68" presetID="1" presetClass="entr" presetSubtype="0" fill="hold" grpId="0" nodeType="afterEffect">
                                  <p:stCondLst>
                                    <p:cond delay="0"/>
                                  </p:stCondLst>
                                  <p:childTnLst>
                                    <p:set>
                                      <p:cBhvr>
                                        <p:cTn id="69" dur="1" fill="hold">
                                          <p:stCondLst>
                                            <p:cond delay="299"/>
                                          </p:stCondLst>
                                        </p:cTn>
                                        <p:tgtEl>
                                          <p:spTgt spid="45"/>
                                        </p:tgtEl>
                                        <p:attrNameLst>
                                          <p:attrName>style.visibility</p:attrName>
                                        </p:attrNameLst>
                                      </p:cBhvr>
                                      <p:to>
                                        <p:strVal val="visible"/>
                                      </p:to>
                                    </p:set>
                                  </p:childTnLst>
                                </p:cTn>
                              </p:par>
                              <p:par>
                                <p:cTn id="70" presetID="1" presetClass="entr" presetSubtype="0"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61485" grpId="0" animBg="1"/>
      <p:bldP spid="361491" grpId="0" animBg="1"/>
      <p:bldP spid="361493" grpId="0" animBg="1"/>
      <p:bldP spid="361496" grpId="0" animBg="1"/>
      <p:bldP spid="21" grpId="0" animBg="1"/>
      <p:bldP spid="22" grpId="0" animBg="1"/>
      <p:bldP spid="25" grpId="0" animBg="1"/>
      <p:bldP spid="26" grpId="0" animBg="1"/>
      <p:bldP spid="24"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3809" name="Picture 2" descr="SBC - Block 7 - SE Corne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0" y="685800"/>
            <a:ext cx="9144000" cy="6272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3810" name="Rectangle 3"/>
          <p:cNvSpPr>
            <a:spLocks noGrp="1" noChangeArrowheads="1"/>
          </p:cNvSpPr>
          <p:nvPr>
            <p:ph type="title"/>
          </p:nvPr>
        </p:nvSpPr>
        <p:spPr>
          <a:xfrm>
            <a:off x="0" y="0"/>
            <a:ext cx="9144000" cy="708025"/>
          </a:xfrm>
          <a:solidFill>
            <a:srgbClr val="000066"/>
          </a:solidFill>
        </p:spPr>
        <p:txBody>
          <a:bodyPr anchor="t">
            <a:spAutoFit/>
          </a:bodyPr>
          <a:lstStyle/>
          <a:p>
            <a:r>
              <a:rPr lang="en-US" sz="4000" b="1">
                <a:solidFill>
                  <a:schemeClr val="bg1"/>
                </a:solidFill>
                <a:latin typeface="Arial" charset="0"/>
                <a:ea typeface="ＭＳ Ｐゴシック" charset="0"/>
              </a:rPr>
              <a:t>SINGAPORE BIBLE COLLEGE</a:t>
            </a:r>
          </a:p>
        </p:txBody>
      </p:sp>
      <p:sp>
        <p:nvSpPr>
          <p:cNvPr id="4" name="Rectangle 3"/>
          <p:cNvSpPr txBox="1">
            <a:spLocks noChangeArrowheads="1"/>
          </p:cNvSpPr>
          <p:nvPr/>
        </p:nvSpPr>
        <p:spPr bwMode="auto">
          <a:xfrm>
            <a:off x="8411882" y="0"/>
            <a:ext cx="732118" cy="488577"/>
          </a:xfrm>
          <a:prstGeom prst="rect">
            <a:avLst/>
          </a:prstGeom>
          <a:noFill/>
          <a:ln>
            <a:noFill/>
          </a:ln>
          <a:effectLst>
            <a:outerShdw blurRad="63500" dist="35921" dir="2700000" algn="ctr" rotWithShape="0">
              <a:srgbClr val="000000">
                <a:alpha val="74998"/>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4400">
                <a:solidFill>
                  <a:schemeClr val="tx2"/>
                </a:solidFill>
                <a:latin typeface="+mj-lt"/>
                <a:ea typeface="+mj-ea"/>
                <a:cs typeface="ＭＳ Ｐゴシック" charset="0"/>
              </a:defRPr>
            </a:lvl1pPr>
            <a:lvl2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26"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26" charset="0"/>
                <a:ea typeface="ＭＳ Ｐゴシック" charset="0"/>
              </a:defRPr>
            </a:lvl6pPr>
            <a:lvl7pPr marL="914400" algn="ctr" rtl="0" fontAlgn="base">
              <a:spcBef>
                <a:spcPct val="0"/>
              </a:spcBef>
              <a:spcAft>
                <a:spcPct val="0"/>
              </a:spcAft>
              <a:defRPr sz="4400">
                <a:solidFill>
                  <a:schemeClr val="tx2"/>
                </a:solidFill>
                <a:latin typeface="26" charset="0"/>
                <a:ea typeface="ＭＳ Ｐゴシック" charset="0"/>
              </a:defRPr>
            </a:lvl7pPr>
            <a:lvl8pPr marL="1371600" algn="ctr" rtl="0" fontAlgn="base">
              <a:spcBef>
                <a:spcPct val="0"/>
              </a:spcBef>
              <a:spcAft>
                <a:spcPct val="0"/>
              </a:spcAft>
              <a:defRPr sz="4400">
                <a:solidFill>
                  <a:schemeClr val="tx2"/>
                </a:solidFill>
                <a:latin typeface="26" charset="0"/>
                <a:ea typeface="ＭＳ Ｐゴシック" charset="0"/>
              </a:defRPr>
            </a:lvl8pPr>
            <a:lvl9pPr marL="1828800" algn="ctr" rtl="0" fontAlgn="base">
              <a:spcBef>
                <a:spcPct val="0"/>
              </a:spcBef>
              <a:spcAft>
                <a:spcPct val="0"/>
              </a:spcAft>
              <a:defRPr sz="4400">
                <a:solidFill>
                  <a:schemeClr val="tx2"/>
                </a:solidFill>
                <a:latin typeface="26" charset="0"/>
                <a:ea typeface="ＭＳ Ｐゴシック"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0" cap="none" spc="0" normalizeH="0" baseline="0" noProof="0" dirty="0">
                <a:ln>
                  <a:noFill/>
                </a:ln>
                <a:solidFill>
                  <a:srgbClr val="FFFFFF"/>
                </a:solidFill>
                <a:effectLst>
                  <a:glow rad="266700">
                    <a:srgbClr val="000000">
                      <a:alpha val="75000"/>
                    </a:srgbClr>
                  </a:glow>
                </a:effectLst>
                <a:uLnTx/>
                <a:uFillTx/>
                <a:latin typeface="Arial" charset="0"/>
                <a:ea typeface="ＭＳ Ｐゴシック"/>
              </a:rPr>
              <a:t>9</a:t>
            </a:r>
          </a:p>
        </p:txBody>
      </p:sp>
    </p:spTree>
    <p:extLst>
      <p:ext uri="{BB962C8B-B14F-4D97-AF65-F5344CB8AC3E}">
        <p14:creationId xmlns:p14="http://schemas.microsoft.com/office/powerpoint/2010/main" val="1760744128"/>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018-05 DMin Nithy No Pum Deva Yanger.jpg"/>
          <p:cNvPicPr>
            <a:picLocks noChangeAspect="1"/>
          </p:cNvPicPr>
          <p:nvPr/>
        </p:nvPicPr>
        <p:blipFill rotWithShape="1">
          <a:blip r:embed="rId3">
            <a:extLst>
              <a:ext uri="{28A0092B-C50C-407E-A947-70E740481C1C}">
                <a14:useLocalDpi xmlns:a14="http://schemas.microsoft.com/office/drawing/2010/main" val="0"/>
              </a:ext>
            </a:extLst>
          </a:blip>
          <a:srcRect l="4494" t="19220" r="9888"/>
          <a:stretch/>
        </p:blipFill>
        <p:spPr>
          <a:xfrm>
            <a:off x="-1" y="0"/>
            <a:ext cx="9144001" cy="6470576"/>
          </a:xfrm>
          <a:prstGeom prst="rect">
            <a:avLst/>
          </a:prstGeom>
        </p:spPr>
      </p:pic>
      <p:sp>
        <p:nvSpPr>
          <p:cNvPr id="361477" name="Rectangle 5"/>
          <p:cNvSpPr>
            <a:spLocks noGrp="1" noChangeArrowheads="1"/>
          </p:cNvSpPr>
          <p:nvPr>
            <p:ph type="title"/>
          </p:nvPr>
        </p:nvSpPr>
        <p:spPr>
          <a:xfrm>
            <a:off x="-71438" y="5435600"/>
            <a:ext cx="9251951" cy="1498600"/>
          </a:xfrm>
          <a:solidFill>
            <a:srgbClr val="000000"/>
          </a:solidFill>
        </p:spPr>
        <p:txBody>
          <a:bodyPr/>
          <a:lstStyle/>
          <a:p>
            <a:pPr eaLnBrk="1" hangingPunct="1">
              <a:defRPr/>
            </a:pPr>
            <a:r>
              <a:rPr lang="en-US" b="1" dirty="0">
                <a:cs typeface="+mj-cs"/>
              </a:rPr>
              <a:t>I direct the SBC Doctor of Ministry studies (DMin)</a:t>
            </a:r>
          </a:p>
        </p:txBody>
      </p:sp>
    </p:spTree>
    <p:extLst>
      <p:ext uri="{BB962C8B-B14F-4D97-AF65-F5344CB8AC3E}">
        <p14:creationId xmlns:p14="http://schemas.microsoft.com/office/powerpoint/2010/main" val="76280207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0578" name="Rectangle 2"/>
          <p:cNvSpPr>
            <a:spLocks noGrp="1" noChangeArrowheads="1"/>
          </p:cNvSpPr>
          <p:nvPr>
            <p:ph type="ctrTitle"/>
          </p:nvPr>
        </p:nvSpPr>
        <p:spPr>
          <a:xfrm>
            <a:off x="0" y="152400"/>
            <a:ext cx="9144000" cy="685800"/>
          </a:xfrm>
          <a:effectLst/>
        </p:spPr>
        <p:txBody>
          <a:bodyPr/>
          <a:lstStyle/>
          <a:p>
            <a:pPr eaLnBrk="1" hangingPunct="1">
              <a:defRPr/>
            </a:pPr>
            <a:r>
              <a:rPr lang="en-US" sz="4800">
                <a:solidFill>
                  <a:srgbClr val="FFF9FC"/>
                </a:solidFill>
                <a:effectLst>
                  <a:glow rad="228600">
                    <a:schemeClr val="tx1">
                      <a:alpha val="96000"/>
                    </a:schemeClr>
                  </a:glow>
                </a:effectLst>
                <a:latin typeface="Arial Black" charset="0"/>
                <a:ea typeface="ＭＳ Ｐゴシック" charset="0"/>
                <a:cs typeface="ＭＳ Ｐゴシック" charset="0"/>
              </a:rPr>
              <a:t>SBC Courses I Teach</a:t>
            </a:r>
            <a:endParaRPr lang="en-US" sz="3600" b="1">
              <a:solidFill>
                <a:srgbClr val="FFF9FC"/>
              </a:solidFill>
              <a:effectLst>
                <a:glow rad="228600">
                  <a:schemeClr val="tx1">
                    <a:alpha val="96000"/>
                  </a:schemeClr>
                </a:glow>
              </a:effectLst>
              <a:latin typeface="Arial" charset="0"/>
              <a:ea typeface="ＭＳ Ｐゴシック" charset="0"/>
              <a:cs typeface="ＭＳ Ｐゴシック" charset="0"/>
            </a:endParaRPr>
          </a:p>
        </p:txBody>
      </p:sp>
      <p:sp>
        <p:nvSpPr>
          <p:cNvPr id="920580" name="Text Box 4"/>
          <p:cNvSpPr txBox="1">
            <a:spLocks noChangeArrowheads="1"/>
          </p:cNvSpPr>
          <p:nvPr/>
        </p:nvSpPr>
        <p:spPr bwMode="auto">
          <a:xfrm>
            <a:off x="-565" y="1600200"/>
            <a:ext cx="9144000" cy="1200329"/>
          </a:xfrm>
          <a:prstGeom prst="rect">
            <a:avLst/>
          </a:prstGeom>
          <a:gradFill rotWithShape="0">
            <a:gsLst>
              <a:gs pos="0">
                <a:srgbClr val="000066"/>
              </a:gs>
              <a:gs pos="100000">
                <a:srgbClr val="00002F"/>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1824038" algn="l"/>
                <a:tab pos="4281488"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1824038" algn="l"/>
                <a:tab pos="4281488" algn="l"/>
              </a:tabLst>
              <a:defRPr sz="2400">
                <a:solidFill>
                  <a:schemeClr val="tx1"/>
                </a:solidFill>
                <a:latin typeface="Times New Roman" charset="0"/>
                <a:ea typeface="ＭＳ Ｐゴシック" charset="0"/>
              </a:defRPr>
            </a:lvl2pPr>
            <a:lvl3pPr marL="1143000" indent="-228600" defTabSz="909638" eaLnBrk="0" hangingPunct="0">
              <a:tabLst>
                <a:tab pos="1824038" algn="l"/>
                <a:tab pos="4281488" algn="l"/>
              </a:tabLst>
              <a:defRPr sz="2400">
                <a:solidFill>
                  <a:schemeClr val="tx1"/>
                </a:solidFill>
                <a:latin typeface="Times New Roman" charset="0"/>
                <a:ea typeface="ＭＳ Ｐゴシック" charset="0"/>
              </a:defRPr>
            </a:lvl3pPr>
            <a:lvl4pPr marL="1600200" indent="-228600" defTabSz="909638" eaLnBrk="0" hangingPunct="0">
              <a:tabLst>
                <a:tab pos="1824038" algn="l"/>
                <a:tab pos="4281488" algn="l"/>
              </a:tabLst>
              <a:defRPr sz="2400">
                <a:solidFill>
                  <a:schemeClr val="tx1"/>
                </a:solidFill>
                <a:latin typeface="Times New Roman" charset="0"/>
                <a:ea typeface="ＭＳ Ｐゴシック" charset="0"/>
              </a:defRPr>
            </a:lvl4pPr>
            <a:lvl5pPr marL="2057400" indent="-228600" defTabSz="909638" eaLnBrk="0" hangingPunct="0">
              <a:tabLst>
                <a:tab pos="1824038" algn="l"/>
                <a:tab pos="4281488"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1824038" algn="l"/>
                <a:tab pos="4281488" algn="l"/>
              </a:tabLst>
              <a:defRPr sz="2400">
                <a:solidFill>
                  <a:schemeClr val="tx1"/>
                </a:solidFill>
                <a:latin typeface="Times New Roman" charset="0"/>
                <a:ea typeface="ＭＳ Ｐゴシック" charset="0"/>
              </a:defRPr>
            </a:lvl9pPr>
          </a:lstStyle>
          <a:p>
            <a:pPr marL="0" marR="0" lvl="0" indent="0" algn="l" defTabSz="909638" rtl="0" eaLnBrk="1" fontAlgn="base" latinLnBrk="0" hangingPunct="1">
              <a:lnSpc>
                <a:spcPct val="100000"/>
              </a:lnSpc>
              <a:spcBef>
                <a:spcPct val="0"/>
              </a:spcBef>
              <a:spcAft>
                <a:spcPct val="0"/>
              </a:spcAft>
              <a:buClrTx/>
              <a:buSzTx/>
              <a:buFontTx/>
              <a:buNone/>
              <a:tabLst>
                <a:tab pos="1824038" algn="l"/>
                <a:tab pos="4281488" algn="l"/>
              </a:tabLst>
              <a:defRPr/>
            </a:pPr>
            <a:r>
              <a:rPr kumimoji="0" lang="en-US" sz="3600" b="0" i="1" u="sng" strike="noStrike" kern="1200" cap="none" spc="0" normalizeH="0" baseline="0" noProof="0">
                <a:ln>
                  <a:noFill/>
                </a:ln>
                <a:solidFill>
                  <a:srgbClr val="FFFF99"/>
                </a:solidFill>
                <a:effectLst/>
                <a:uLnTx/>
                <a:uFillTx/>
                <a:latin typeface="Arial Black" charset="0"/>
                <a:ea typeface="ＭＳ Ｐゴシック" charset="0"/>
              </a:rPr>
              <a:t>Survey</a:t>
            </a:r>
            <a:r>
              <a:rPr kumimoji="0" lang="en-US" sz="3600" b="0" i="0" u="none" strike="noStrike" kern="1200" cap="none" spc="0" normalizeH="0" baseline="0" noProof="0" dirty="0">
                <a:ln>
                  <a:noFill/>
                </a:ln>
                <a:solidFill>
                  <a:srgbClr val="FFFF99"/>
                </a:solidFill>
                <a:effectLst/>
                <a:uLnTx/>
                <a:uFillTx/>
                <a:latin typeface="Arial Black" charset="0"/>
                <a:ea typeface="ＭＳ Ｐゴシック" charset="0"/>
              </a:rPr>
              <a:t> • The Bible</a:t>
            </a:r>
            <a:r>
              <a:rPr kumimoji="0" lang="mr-IN" sz="3600" b="0" i="0" u="none" strike="noStrike" kern="1200" cap="none" spc="0" normalizeH="0" baseline="0" noProof="0" dirty="0">
                <a:ln>
                  <a:noFill/>
                </a:ln>
                <a:solidFill>
                  <a:srgbClr val="FFFF99"/>
                </a:solidFill>
                <a:effectLst/>
                <a:uLnTx/>
                <a:uFillTx/>
                <a:latin typeface="Arial Black" charset="0"/>
                <a:ea typeface="ＭＳ Ｐゴシック" charset="0"/>
              </a:rPr>
              <a:t>…</a:t>
            </a:r>
            <a:r>
              <a:rPr kumimoji="0" lang="en-US" sz="3600" b="0" i="0" u="none" strike="noStrike" kern="1200" cap="none" spc="0" normalizeH="0" baseline="0" noProof="0" dirty="0">
                <a:ln>
                  <a:noFill/>
                </a:ln>
                <a:solidFill>
                  <a:srgbClr val="FFFF99"/>
                </a:solidFill>
                <a:effectLst/>
                <a:uLnTx/>
                <a:uFillTx/>
                <a:latin typeface="Arial Black" charset="0"/>
                <a:ea typeface="ＭＳ Ｐゴシック" charset="0"/>
              </a:rPr>
              <a:t>Basically</a:t>
            </a:r>
            <a:endParaRPr kumimoji="0" lang="en-US" sz="3600" b="0" i="0" u="none" strike="noStrike" kern="1200" cap="none" spc="0" normalizeH="0" baseline="0" noProof="0">
              <a:ln>
                <a:noFill/>
              </a:ln>
              <a:solidFill>
                <a:srgbClr val="FFFF99"/>
              </a:solidFill>
              <a:effectLst/>
              <a:uLnTx/>
              <a:uFillTx/>
              <a:latin typeface="Arial Black" charset="0"/>
              <a:ea typeface="ＭＳ Ｐゴシック" charset="0"/>
            </a:endParaRPr>
          </a:p>
          <a:p>
            <a:pPr marL="0" marR="0" lvl="0" indent="0" algn="l" defTabSz="909638" rtl="0" eaLnBrk="1" fontAlgn="base" latinLnBrk="0" hangingPunct="1">
              <a:lnSpc>
                <a:spcPct val="100000"/>
              </a:lnSpc>
              <a:spcBef>
                <a:spcPct val="0"/>
              </a:spcBef>
              <a:spcAft>
                <a:spcPct val="0"/>
              </a:spcAft>
              <a:buClrTx/>
              <a:buSzTx/>
              <a:buFontTx/>
              <a:buNone/>
              <a:tabLst>
                <a:tab pos="1824038" algn="l"/>
                <a:tab pos="4281488" algn="l"/>
              </a:tabLst>
              <a:defRPr/>
            </a:pPr>
            <a:r>
              <a:rPr kumimoji="0" lang="en-US" sz="3600" b="0" i="0" u="none" strike="noStrike" kern="1200" cap="none" spc="0" normalizeH="0" baseline="0" noProof="0">
                <a:ln>
                  <a:noFill/>
                </a:ln>
                <a:solidFill>
                  <a:srgbClr val="FFFF99"/>
                </a:solidFill>
                <a:effectLst/>
                <a:uLnTx/>
                <a:uFillTx/>
                <a:latin typeface="Arial Black" charset="0"/>
                <a:ea typeface="ＭＳ Ｐゴシック" charset="0"/>
              </a:rPr>
              <a:t>	OT	NT      Bible Study</a:t>
            </a:r>
          </a:p>
        </p:txBody>
      </p:sp>
      <p:sp>
        <p:nvSpPr>
          <p:cNvPr id="920581" name="Text Box 5"/>
          <p:cNvSpPr txBox="1">
            <a:spLocks noChangeArrowheads="1"/>
          </p:cNvSpPr>
          <p:nvPr/>
        </p:nvSpPr>
        <p:spPr bwMode="auto">
          <a:xfrm>
            <a:off x="-565" y="2895600"/>
            <a:ext cx="9144000" cy="1200329"/>
          </a:xfrm>
          <a:prstGeom prst="rect">
            <a:avLst/>
          </a:prstGeom>
          <a:gradFill rotWithShape="0">
            <a:gsLst>
              <a:gs pos="0">
                <a:srgbClr val="700101"/>
              </a:gs>
              <a:gs pos="100000">
                <a:srgbClr val="3400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2pPr>
            <a:lvl3pPr marL="1143000" indent="-22860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3pPr>
            <a:lvl4pPr marL="1600200" indent="-22860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4pPr>
            <a:lvl5pPr marL="2057400" indent="-228600" defTabSz="909638" eaLnBrk="0" hangingPunct="0">
              <a:tabLst>
                <a:tab pos="406400" algn="l"/>
                <a:tab pos="1824038" algn="l"/>
                <a:tab pos="3028950" algn="l"/>
                <a:tab pos="5649913"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406400" algn="l"/>
                <a:tab pos="1824038" algn="l"/>
                <a:tab pos="3028950" algn="l"/>
                <a:tab pos="5649913" algn="l"/>
              </a:tabLst>
              <a:defRPr sz="2400">
                <a:solidFill>
                  <a:schemeClr val="tx1"/>
                </a:solidFill>
                <a:latin typeface="Times New Roman" charset="0"/>
                <a:ea typeface="ＭＳ Ｐゴシック" charset="0"/>
              </a:defRPr>
            </a:lvl9pPr>
          </a:lstStyle>
          <a:p>
            <a:pPr marL="0" marR="0" lvl="0" indent="0" algn="l" defTabSz="909638" rtl="0" eaLnBrk="1" fontAlgn="base" latinLnBrk="0" hangingPunct="1">
              <a:lnSpc>
                <a:spcPct val="100000"/>
              </a:lnSpc>
              <a:spcBef>
                <a:spcPct val="0"/>
              </a:spcBef>
              <a:spcAft>
                <a:spcPct val="0"/>
              </a:spcAft>
              <a:buClrTx/>
              <a:buSzTx/>
              <a:buFontTx/>
              <a:buNone/>
              <a:tabLst>
                <a:tab pos="406400" algn="l"/>
                <a:tab pos="1824038" algn="l"/>
                <a:tab pos="3028950" algn="l"/>
                <a:tab pos="5649913" algn="l"/>
              </a:tabLst>
              <a:defRPr/>
            </a:pPr>
            <a:r>
              <a:rPr kumimoji="0" lang="en-US" sz="3600" b="0" i="1" u="sng" strike="noStrike" kern="1200" cap="none" spc="0" normalizeH="0" baseline="0" noProof="0" dirty="0">
                <a:ln>
                  <a:noFill/>
                </a:ln>
                <a:solidFill>
                  <a:srgbClr val="FFFF99"/>
                </a:solidFill>
                <a:effectLst/>
                <a:uLnTx/>
                <a:uFillTx/>
                <a:latin typeface="Arial Black" charset="0"/>
                <a:ea typeface="ＭＳ Ｐゴシック" charset="0"/>
              </a:rPr>
              <a:t>Backgrounds</a:t>
            </a:r>
            <a:r>
              <a:rPr kumimoji="0" lang="en-US" sz="3600" b="0" i="0" u="none" strike="noStrike" kern="1200" cap="none" spc="0" normalizeH="0" baseline="0" noProof="0" dirty="0">
                <a:ln>
                  <a:noFill/>
                </a:ln>
                <a:solidFill>
                  <a:srgbClr val="FFFF99"/>
                </a:solidFill>
                <a:effectLst/>
                <a:uLnTx/>
                <a:uFillTx/>
                <a:latin typeface="Arial Black" charset="0"/>
                <a:ea typeface="ＭＳ Ｐゴシック" charset="0"/>
              </a:rPr>
              <a:t> • Research &amp; Writing</a:t>
            </a:r>
          </a:p>
          <a:p>
            <a:pPr marL="0" marR="0" lvl="0" indent="0" algn="l" defTabSz="909638" rtl="0" eaLnBrk="1" fontAlgn="base" latinLnBrk="0" hangingPunct="1">
              <a:lnSpc>
                <a:spcPct val="100000"/>
              </a:lnSpc>
              <a:spcBef>
                <a:spcPct val="0"/>
              </a:spcBef>
              <a:spcAft>
                <a:spcPct val="0"/>
              </a:spcAft>
              <a:buClrTx/>
              <a:buSzTx/>
              <a:buFontTx/>
              <a:buNone/>
              <a:tabLst>
                <a:tab pos="406400" algn="l"/>
                <a:tab pos="1824038" algn="l"/>
                <a:tab pos="4306888" algn="l"/>
                <a:tab pos="5649913" algn="l"/>
              </a:tabLst>
              <a:defRPr/>
            </a:pPr>
            <a:r>
              <a:rPr kumimoji="0" lang="en-US" sz="3600" b="0" i="0" u="none" strike="noStrike" kern="1200" cap="none" spc="0" normalizeH="0" baseline="0" noProof="0" dirty="0">
                <a:ln>
                  <a:noFill/>
                </a:ln>
                <a:solidFill>
                  <a:srgbClr val="FFFF99"/>
                </a:solidFill>
                <a:effectLst/>
                <a:uLnTx/>
                <a:uFillTx/>
                <a:latin typeface="Arial Black" charset="0"/>
                <a:ea typeface="ＭＳ Ｐゴシック" charset="0"/>
              </a:rPr>
              <a:t>		OT	NT	  Geography</a:t>
            </a:r>
          </a:p>
        </p:txBody>
      </p:sp>
      <p:sp>
        <p:nvSpPr>
          <p:cNvPr id="920582" name="Text Box 6"/>
          <p:cNvSpPr txBox="1">
            <a:spLocks noChangeArrowheads="1"/>
          </p:cNvSpPr>
          <p:nvPr/>
        </p:nvSpPr>
        <p:spPr bwMode="auto">
          <a:xfrm>
            <a:off x="-565" y="4206875"/>
            <a:ext cx="9144000" cy="1200329"/>
          </a:xfrm>
          <a:prstGeom prst="rect">
            <a:avLst/>
          </a:prstGeom>
          <a:gradFill rotWithShape="0">
            <a:gsLst>
              <a:gs pos="0">
                <a:srgbClr val="003300"/>
              </a:gs>
              <a:gs pos="100000">
                <a:srgbClr val="001800"/>
              </a:gs>
            </a:gsLst>
            <a:path path="shape">
              <a:fillToRect l="50000" t="50000" r="50000" b="50000"/>
            </a:path>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1090613" algn="l"/>
                <a:tab pos="3711575" algn="l"/>
                <a:tab pos="6056313"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1090613" algn="l"/>
                <a:tab pos="3711575" algn="l"/>
                <a:tab pos="6056313" algn="l"/>
              </a:tabLst>
              <a:defRPr sz="2400">
                <a:solidFill>
                  <a:schemeClr val="tx1"/>
                </a:solidFill>
                <a:latin typeface="Times New Roman" charset="0"/>
                <a:ea typeface="ＭＳ Ｐゴシック" charset="0"/>
              </a:defRPr>
            </a:lvl2pPr>
            <a:lvl3pPr marL="1143000" indent="-228600" defTabSz="909638" eaLnBrk="0" hangingPunct="0">
              <a:tabLst>
                <a:tab pos="1090613" algn="l"/>
                <a:tab pos="3711575" algn="l"/>
                <a:tab pos="6056313" algn="l"/>
              </a:tabLst>
              <a:defRPr sz="2400">
                <a:solidFill>
                  <a:schemeClr val="tx1"/>
                </a:solidFill>
                <a:latin typeface="Times New Roman" charset="0"/>
                <a:ea typeface="ＭＳ Ｐゴシック" charset="0"/>
              </a:defRPr>
            </a:lvl3pPr>
            <a:lvl4pPr marL="1600200" indent="-228600" defTabSz="909638" eaLnBrk="0" hangingPunct="0">
              <a:tabLst>
                <a:tab pos="1090613" algn="l"/>
                <a:tab pos="3711575" algn="l"/>
                <a:tab pos="6056313" algn="l"/>
              </a:tabLst>
              <a:defRPr sz="2400">
                <a:solidFill>
                  <a:schemeClr val="tx1"/>
                </a:solidFill>
                <a:latin typeface="Times New Roman" charset="0"/>
                <a:ea typeface="ＭＳ Ｐゴシック" charset="0"/>
              </a:defRPr>
            </a:lvl4pPr>
            <a:lvl5pPr marL="2057400" indent="-228600" defTabSz="909638" eaLnBrk="0" hangingPunct="0">
              <a:tabLst>
                <a:tab pos="1090613" algn="l"/>
                <a:tab pos="3711575" algn="l"/>
                <a:tab pos="6056313"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1090613" algn="l"/>
                <a:tab pos="3711575" algn="l"/>
                <a:tab pos="6056313" algn="l"/>
              </a:tabLst>
              <a:defRPr sz="2400">
                <a:solidFill>
                  <a:schemeClr val="tx1"/>
                </a:solidFill>
                <a:latin typeface="Times New Roman" charset="0"/>
                <a:ea typeface="ＭＳ Ｐゴシック" charset="0"/>
              </a:defRPr>
            </a:lvl9pPr>
          </a:lstStyle>
          <a:p>
            <a:pPr marL="0" marR="0" lvl="0" indent="0" algn="l" defTabSz="909638" rtl="0" eaLnBrk="1" fontAlgn="base" latinLnBrk="0" hangingPunct="1">
              <a:lnSpc>
                <a:spcPct val="100000"/>
              </a:lnSpc>
              <a:spcBef>
                <a:spcPct val="0"/>
              </a:spcBef>
              <a:spcAft>
                <a:spcPct val="0"/>
              </a:spcAft>
              <a:buClrTx/>
              <a:buSzTx/>
              <a:buFontTx/>
              <a:buNone/>
              <a:tabLst>
                <a:tab pos="1090613" algn="l"/>
                <a:tab pos="3711575" algn="l"/>
                <a:tab pos="6056313" algn="l"/>
              </a:tabLst>
              <a:defRPr/>
            </a:pPr>
            <a:r>
              <a:rPr kumimoji="0" lang="en-US" sz="3600" b="0" i="1" u="sng" strike="noStrike" kern="1200" cap="none" spc="0" normalizeH="0" baseline="0" noProof="0" dirty="0">
                <a:ln>
                  <a:noFill/>
                </a:ln>
                <a:solidFill>
                  <a:srgbClr val="FFFF99"/>
                </a:solidFill>
                <a:effectLst/>
                <a:uLnTx/>
                <a:uFillTx/>
                <a:latin typeface="Arial Black" charset="0"/>
                <a:ea typeface="ＭＳ Ｐゴシック" charset="0"/>
              </a:rPr>
              <a:t>Theology</a:t>
            </a:r>
            <a:r>
              <a:rPr kumimoji="0" lang="en-US" sz="3600" b="0" i="1" u="none" strike="noStrike" kern="1200" cap="none" spc="0" normalizeH="0" baseline="0" noProof="0" dirty="0">
                <a:ln>
                  <a:noFill/>
                </a:ln>
                <a:solidFill>
                  <a:srgbClr val="FFFF99"/>
                </a:solidFill>
                <a:effectLst/>
                <a:uLnTx/>
                <a:uFillTx/>
                <a:latin typeface="Arial Black" charset="0"/>
                <a:ea typeface="ＭＳ Ｐゴシック" charset="0"/>
              </a:rPr>
              <a:t>  </a:t>
            </a:r>
            <a:r>
              <a:rPr kumimoji="0" lang="en-US" sz="3600" b="0" i="0" u="none" strike="noStrike" kern="1200" cap="none" spc="0" normalizeH="0" baseline="0" noProof="0" dirty="0">
                <a:ln>
                  <a:noFill/>
                </a:ln>
                <a:solidFill>
                  <a:srgbClr val="FFFF99"/>
                </a:solidFill>
                <a:effectLst/>
                <a:uLnTx/>
                <a:uFillTx/>
                <a:latin typeface="Arial Black" charset="0"/>
                <a:ea typeface="ＭＳ Ｐゴシック" charset="0"/>
              </a:rPr>
              <a:t>• Creation • Jesus</a:t>
            </a:r>
          </a:p>
          <a:p>
            <a:pPr marL="0" marR="0" lvl="0" indent="0" algn="l" defTabSz="909638" rtl="0" eaLnBrk="1" fontAlgn="base" latinLnBrk="0" hangingPunct="1">
              <a:lnSpc>
                <a:spcPct val="100000"/>
              </a:lnSpc>
              <a:spcBef>
                <a:spcPct val="0"/>
              </a:spcBef>
              <a:spcAft>
                <a:spcPct val="0"/>
              </a:spcAft>
              <a:buClrTx/>
              <a:buSzTx/>
              <a:buFontTx/>
              <a:buNone/>
              <a:tabLst>
                <a:tab pos="1090613" algn="l"/>
                <a:tab pos="3711575" algn="l"/>
                <a:tab pos="6056313" algn="l"/>
              </a:tabLst>
              <a:defRPr/>
            </a:pPr>
            <a:r>
              <a:rPr kumimoji="0" lang="en-US" sz="3600" b="0" i="0" u="none" strike="noStrike" kern="1200" cap="none" spc="0" normalizeH="0" baseline="0" noProof="0" dirty="0">
                <a:ln>
                  <a:noFill/>
                </a:ln>
                <a:solidFill>
                  <a:srgbClr val="FFFF99"/>
                </a:solidFill>
                <a:effectLst/>
                <a:uLnTx/>
                <a:uFillTx/>
                <a:latin typeface="Arial Black" charset="0"/>
                <a:ea typeface="ＭＳ Ｐゴシック" charset="0"/>
              </a:rPr>
              <a:t>Church • Spirit • Salvation • Future</a:t>
            </a:r>
          </a:p>
        </p:txBody>
      </p:sp>
      <p:sp>
        <p:nvSpPr>
          <p:cNvPr id="920583" name="Text Box 7"/>
          <p:cNvSpPr txBox="1">
            <a:spLocks noChangeArrowheads="1"/>
          </p:cNvSpPr>
          <p:nvPr/>
        </p:nvSpPr>
        <p:spPr bwMode="auto">
          <a:xfrm>
            <a:off x="-565" y="5502275"/>
            <a:ext cx="9213850" cy="1200329"/>
          </a:xfrm>
          <a:prstGeom prst="rect">
            <a:avLst/>
          </a:prstGeom>
          <a:gradFill rotWithShape="0">
            <a:gsLst>
              <a:gs pos="0">
                <a:srgbClr val="2A0830"/>
              </a:gs>
              <a:gs pos="100000">
                <a:srgbClr val="5A1268"/>
              </a:gs>
            </a:gsLst>
            <a:lin ang="5400000" scaled="1"/>
          </a:gra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defTabSz="909638" eaLnBrk="0" hangingPunct="0">
              <a:tabLst>
                <a:tab pos="2800350" algn="l"/>
                <a:tab pos="4233863" algn="l"/>
              </a:tabLst>
              <a:defRPr sz="2400">
                <a:solidFill>
                  <a:schemeClr val="tx1"/>
                </a:solidFill>
                <a:latin typeface="Times New Roman" charset="0"/>
                <a:ea typeface="ＭＳ Ｐゴシック" charset="0"/>
                <a:cs typeface="ＭＳ Ｐゴシック" charset="0"/>
              </a:defRPr>
            </a:lvl1pPr>
            <a:lvl2pPr marL="742950" indent="-285750" defTabSz="909638" eaLnBrk="0" hangingPunct="0">
              <a:tabLst>
                <a:tab pos="2800350" algn="l"/>
                <a:tab pos="4233863" algn="l"/>
              </a:tabLst>
              <a:defRPr sz="2400">
                <a:solidFill>
                  <a:schemeClr val="tx1"/>
                </a:solidFill>
                <a:latin typeface="Times New Roman" charset="0"/>
                <a:ea typeface="ＭＳ Ｐゴシック" charset="0"/>
              </a:defRPr>
            </a:lvl2pPr>
            <a:lvl3pPr marL="1143000" indent="-228600" defTabSz="909638" eaLnBrk="0" hangingPunct="0">
              <a:tabLst>
                <a:tab pos="2800350" algn="l"/>
                <a:tab pos="4233863" algn="l"/>
              </a:tabLst>
              <a:defRPr sz="2400">
                <a:solidFill>
                  <a:schemeClr val="tx1"/>
                </a:solidFill>
                <a:latin typeface="Times New Roman" charset="0"/>
                <a:ea typeface="ＭＳ Ｐゴシック" charset="0"/>
              </a:defRPr>
            </a:lvl3pPr>
            <a:lvl4pPr marL="1600200" indent="-228600" defTabSz="909638" eaLnBrk="0" hangingPunct="0">
              <a:tabLst>
                <a:tab pos="2800350" algn="l"/>
                <a:tab pos="4233863" algn="l"/>
              </a:tabLst>
              <a:defRPr sz="2400">
                <a:solidFill>
                  <a:schemeClr val="tx1"/>
                </a:solidFill>
                <a:latin typeface="Times New Roman" charset="0"/>
                <a:ea typeface="ＭＳ Ｐゴシック" charset="0"/>
              </a:defRPr>
            </a:lvl4pPr>
            <a:lvl5pPr marL="2057400" indent="-228600" defTabSz="909638" eaLnBrk="0" hangingPunct="0">
              <a:tabLst>
                <a:tab pos="2800350" algn="l"/>
                <a:tab pos="4233863" algn="l"/>
              </a:tabLst>
              <a:defRPr sz="2400">
                <a:solidFill>
                  <a:schemeClr val="tx1"/>
                </a:solidFill>
                <a:latin typeface="Times New Roman" charset="0"/>
                <a:ea typeface="ＭＳ Ｐゴシック" charset="0"/>
              </a:defRPr>
            </a:lvl5pPr>
            <a:lvl6pPr marL="25146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6pPr>
            <a:lvl7pPr marL="29718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7pPr>
            <a:lvl8pPr marL="34290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8pPr>
            <a:lvl9pPr marL="3886200" indent="-228600" defTabSz="909638" eaLnBrk="0" fontAlgn="base" hangingPunct="0">
              <a:spcBef>
                <a:spcPct val="0"/>
              </a:spcBef>
              <a:spcAft>
                <a:spcPct val="0"/>
              </a:spcAft>
              <a:tabLst>
                <a:tab pos="2800350" algn="l"/>
                <a:tab pos="4233863" algn="l"/>
              </a:tabLst>
              <a:defRPr sz="2400">
                <a:solidFill>
                  <a:schemeClr val="tx1"/>
                </a:solidFill>
                <a:latin typeface="Times New Roman" charset="0"/>
                <a:ea typeface="ＭＳ Ｐゴシック" charset="0"/>
              </a:defRPr>
            </a:lvl9pPr>
          </a:lstStyle>
          <a:p>
            <a:pPr marL="0" marR="0" lvl="0" indent="0" algn="l" defTabSz="909638" rtl="0" eaLnBrk="1" fontAlgn="base" latinLnBrk="0" hangingPunct="1">
              <a:lnSpc>
                <a:spcPct val="100000"/>
              </a:lnSpc>
              <a:spcBef>
                <a:spcPct val="0"/>
              </a:spcBef>
              <a:spcAft>
                <a:spcPct val="0"/>
              </a:spcAft>
              <a:buClrTx/>
              <a:buSzTx/>
              <a:buFontTx/>
              <a:buNone/>
              <a:tabLst>
                <a:tab pos="2800350" algn="l"/>
                <a:tab pos="4233863" algn="l"/>
              </a:tabLst>
              <a:defRPr/>
            </a:pPr>
            <a:r>
              <a:rPr kumimoji="0" lang="en-US" sz="3600" b="0" i="1" u="sng" strike="noStrike" kern="1200" cap="none" spc="0" normalizeH="0" baseline="0" noProof="0">
                <a:ln>
                  <a:noFill/>
                </a:ln>
                <a:solidFill>
                  <a:srgbClr val="FFFF99"/>
                </a:solidFill>
                <a:effectLst/>
                <a:uLnTx/>
                <a:uFillTx/>
                <a:latin typeface="Arial Black" charset="0"/>
                <a:ea typeface="ＭＳ Ｐゴシック" charset="0"/>
              </a:rPr>
              <a:t>Preaching</a:t>
            </a:r>
            <a:endParaRPr kumimoji="0" lang="en-US" sz="3600" b="0" i="0" u="none" strike="noStrike" kern="1200" cap="none" spc="0" normalizeH="0" baseline="0" noProof="0">
              <a:ln>
                <a:noFill/>
              </a:ln>
              <a:solidFill>
                <a:srgbClr val="FFFF99"/>
              </a:solidFill>
              <a:effectLst/>
              <a:uLnTx/>
              <a:uFillTx/>
              <a:latin typeface="Arial Black" charset="0"/>
              <a:ea typeface="ＭＳ Ｐゴシック" charset="0"/>
            </a:endParaRPr>
          </a:p>
          <a:p>
            <a:pPr marL="0" marR="0" lvl="0" indent="0" algn="l" defTabSz="909638" rtl="0" eaLnBrk="1" fontAlgn="base" latinLnBrk="0" hangingPunct="1">
              <a:lnSpc>
                <a:spcPct val="100000"/>
              </a:lnSpc>
              <a:spcBef>
                <a:spcPct val="0"/>
              </a:spcBef>
              <a:spcAft>
                <a:spcPct val="0"/>
              </a:spcAft>
              <a:buClrTx/>
              <a:buSzTx/>
              <a:buFontTx/>
              <a:buNone/>
              <a:tabLst>
                <a:tab pos="2800350" algn="l"/>
                <a:tab pos="4233863" algn="l"/>
              </a:tabLst>
              <a:defRPr/>
            </a:pPr>
            <a:r>
              <a:rPr kumimoji="0" lang="en-US" sz="3600" b="0" i="0" u="none" strike="noStrike" kern="1200" cap="none" spc="0" normalizeH="0" baseline="0" noProof="0">
                <a:ln>
                  <a:noFill/>
                </a:ln>
                <a:solidFill>
                  <a:srgbClr val="FFFF99"/>
                </a:solidFill>
                <a:effectLst/>
                <a:uLnTx/>
                <a:uFillTx/>
                <a:latin typeface="Arial Black" charset="0"/>
                <a:ea typeface="ＭＳ Ｐゴシック" charset="0"/>
              </a:rPr>
              <a:t>Homiletics 1	Homiletics 2</a:t>
            </a:r>
          </a:p>
        </p:txBody>
      </p:sp>
      <p:sp>
        <p:nvSpPr>
          <p:cNvPr id="7" name="Rectangle 2"/>
          <p:cNvSpPr txBox="1">
            <a:spLocks noChangeArrowheads="1"/>
          </p:cNvSpPr>
          <p:nvPr/>
        </p:nvSpPr>
        <p:spPr bwMode="auto">
          <a:xfrm>
            <a:off x="0" y="834479"/>
            <a:ext cx="9144000" cy="7223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nchor="ctr"/>
          <a:lstStyle>
            <a:lvl1pPr algn="ctr" rtl="0" eaLnBrk="0" fontAlgn="base" hangingPunct="0">
              <a:spcBef>
                <a:spcPct val="0"/>
              </a:spcBef>
              <a:spcAft>
                <a:spcPct val="0"/>
              </a:spcAft>
              <a:defRPr sz="54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2pPr>
            <a:lvl3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3pPr>
            <a:lvl4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4pPr>
            <a:lvl5pPr algn="ctr" rtl="0" eaLnBrk="0" fontAlgn="base" hangingPunct="0">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5pPr>
            <a:lvl6pPr marL="4572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6pPr>
            <a:lvl7pPr marL="9144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7pPr>
            <a:lvl8pPr marL="13716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8pPr>
            <a:lvl9pPr marL="1828800" algn="ctr" rtl="0" fontAlgn="base">
              <a:spcBef>
                <a:spcPct val="0"/>
              </a:spcBef>
              <a:spcAft>
                <a:spcPct val="0"/>
              </a:spcAft>
              <a:defRPr sz="4000">
                <a:solidFill>
                  <a:schemeClr val="tx2"/>
                </a:solidFill>
                <a:latin typeface="Arial" pitchFamily="-109" charset="0"/>
                <a:ea typeface="ＭＳ Ｐゴシック" pitchFamily="-109" charset="-128"/>
                <a:cs typeface="ＭＳ Ｐゴシック" pitchFamily="-109"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F9FC"/>
                </a:solidFill>
                <a:effectLst>
                  <a:glow rad="228600">
                    <a:srgbClr val="000000">
                      <a:alpha val="96000"/>
                    </a:srgbClr>
                  </a:glow>
                </a:effectLst>
                <a:uLnTx/>
                <a:uFillTx/>
                <a:latin typeface="Arial Black" charset="0"/>
                <a:ea typeface="ＭＳ Ｐゴシック" charset="0"/>
                <a:cs typeface="ＭＳ Ｐゴシック" charset="0"/>
              </a:rPr>
              <a:t>(English • Indonesian • Chinese)</a:t>
            </a:r>
            <a:endParaRPr kumimoji="0" lang="en-US" sz="3200" b="1" i="0" u="none" strike="noStrike" kern="1200" cap="none" spc="0" normalizeH="0" baseline="0" noProof="0" dirty="0">
              <a:ln>
                <a:noFill/>
              </a:ln>
              <a:solidFill>
                <a:srgbClr val="FFF9FC"/>
              </a:solidFill>
              <a:effectLst>
                <a:glow rad="228600">
                  <a:srgbClr val="000000">
                    <a:alpha val="96000"/>
                  </a:srgbClr>
                </a:glow>
              </a:effectLst>
              <a:uLnTx/>
              <a:uFillTx/>
              <a:latin typeface="Arial" charset="0"/>
              <a:ea typeface="ＭＳ Ｐゴシック" charset="0"/>
              <a:cs typeface="ＭＳ Ｐゴシック" charset="0"/>
            </a:endParaRPr>
          </a:p>
        </p:txBody>
      </p:sp>
    </p:spTree>
    <p:extLst>
      <p:ext uri="{BB962C8B-B14F-4D97-AF65-F5344CB8AC3E}">
        <p14:creationId xmlns:p14="http://schemas.microsoft.com/office/powerpoint/2010/main" val="76627807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2000"/>
                                  </p:stCondLst>
                                  <p:childTnLst>
                                    <p:set>
                                      <p:cBhvr>
                                        <p:cTn id="6" dur="1" fill="hold">
                                          <p:stCondLst>
                                            <p:cond delay="0"/>
                                          </p:stCondLst>
                                        </p:cTn>
                                        <p:tgtEl>
                                          <p:spTgt spid="920580"/>
                                        </p:tgtEl>
                                        <p:attrNameLst>
                                          <p:attrName>style.visibility</p:attrName>
                                        </p:attrNameLst>
                                      </p:cBhvr>
                                      <p:to>
                                        <p:strVal val="visible"/>
                                      </p:to>
                                    </p:set>
                                  </p:childTnLst>
                                </p:cTn>
                              </p:par>
                            </p:childTnLst>
                          </p:cTn>
                        </p:par>
                        <p:par>
                          <p:cTn id="7" fill="hold" nodeType="afterGroup">
                            <p:stCondLst>
                              <p:cond delay="2000"/>
                            </p:stCondLst>
                            <p:childTnLst>
                              <p:par>
                                <p:cTn id="8" presetID="1" presetClass="entr" presetSubtype="0" fill="hold" grpId="0" nodeType="afterEffect">
                                  <p:stCondLst>
                                    <p:cond delay="2000"/>
                                  </p:stCondLst>
                                  <p:childTnLst>
                                    <p:set>
                                      <p:cBhvr>
                                        <p:cTn id="9" dur="1" fill="hold">
                                          <p:stCondLst>
                                            <p:cond delay="0"/>
                                          </p:stCondLst>
                                        </p:cTn>
                                        <p:tgtEl>
                                          <p:spTgt spid="920581"/>
                                        </p:tgtEl>
                                        <p:attrNameLst>
                                          <p:attrName>style.visibility</p:attrName>
                                        </p:attrNameLst>
                                      </p:cBhvr>
                                      <p:to>
                                        <p:strVal val="visible"/>
                                      </p:to>
                                    </p:set>
                                  </p:childTnLst>
                                </p:cTn>
                              </p:par>
                            </p:childTnLst>
                          </p:cTn>
                        </p:par>
                        <p:par>
                          <p:cTn id="10" fill="hold" nodeType="afterGroup">
                            <p:stCondLst>
                              <p:cond delay="4000"/>
                            </p:stCondLst>
                            <p:childTnLst>
                              <p:par>
                                <p:cTn id="11" presetID="1" presetClass="entr" presetSubtype="0" fill="hold" grpId="0" nodeType="afterEffect">
                                  <p:stCondLst>
                                    <p:cond delay="2000"/>
                                  </p:stCondLst>
                                  <p:childTnLst>
                                    <p:set>
                                      <p:cBhvr>
                                        <p:cTn id="12" dur="1" fill="hold">
                                          <p:stCondLst>
                                            <p:cond delay="0"/>
                                          </p:stCondLst>
                                        </p:cTn>
                                        <p:tgtEl>
                                          <p:spTgt spid="920582"/>
                                        </p:tgtEl>
                                        <p:attrNameLst>
                                          <p:attrName>style.visibility</p:attrName>
                                        </p:attrNameLst>
                                      </p:cBhvr>
                                      <p:to>
                                        <p:strVal val="visible"/>
                                      </p:to>
                                    </p:set>
                                  </p:childTnLst>
                                </p:cTn>
                              </p:par>
                            </p:childTnLst>
                          </p:cTn>
                        </p:par>
                        <p:par>
                          <p:cTn id="13" fill="hold" nodeType="afterGroup">
                            <p:stCondLst>
                              <p:cond delay="6000"/>
                            </p:stCondLst>
                            <p:childTnLst>
                              <p:par>
                                <p:cTn id="14" presetID="1" presetClass="entr" presetSubtype="0" fill="hold" grpId="0" nodeType="afterEffect">
                                  <p:stCondLst>
                                    <p:cond delay="3000"/>
                                  </p:stCondLst>
                                  <p:childTnLst>
                                    <p:set>
                                      <p:cBhvr>
                                        <p:cTn id="15" dur="1" fill="hold">
                                          <p:stCondLst>
                                            <p:cond delay="0"/>
                                          </p:stCondLst>
                                        </p:cTn>
                                        <p:tgtEl>
                                          <p:spTgt spid="9205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0580" grpId="0" animBg="1"/>
      <p:bldP spid="920581" grpId="0" animBg="1"/>
      <p:bldP spid="920582" grpId="0" animBg="1"/>
      <p:bldP spid="92058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6097" name="Picture 4" descr="Asia Map"/>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2225" y="0"/>
            <a:ext cx="9202738" cy="690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1477" name="Rectangle 5"/>
          <p:cNvSpPr>
            <a:spLocks noGrp="1" noChangeArrowheads="1"/>
          </p:cNvSpPr>
          <p:nvPr>
            <p:ph type="title"/>
          </p:nvPr>
        </p:nvSpPr>
        <p:spPr>
          <a:xfrm>
            <a:off x="-71438" y="5943600"/>
            <a:ext cx="9251951" cy="990600"/>
          </a:xfrm>
          <a:solidFill>
            <a:srgbClr val="000000"/>
          </a:solidFill>
        </p:spPr>
        <p:txBody>
          <a:bodyPr/>
          <a:lstStyle/>
          <a:p>
            <a:pPr eaLnBrk="1" hangingPunct="1">
              <a:defRPr/>
            </a:pPr>
            <a:r>
              <a:rPr lang="en-US" b="1" dirty="0">
                <a:cs typeface="+mj-cs"/>
              </a:rPr>
              <a:t>Teaching 1997-2019</a:t>
            </a:r>
          </a:p>
        </p:txBody>
      </p:sp>
      <p:grpSp>
        <p:nvGrpSpPr>
          <p:cNvPr id="2" name="Group 1"/>
          <p:cNvGrpSpPr/>
          <p:nvPr/>
        </p:nvGrpSpPr>
        <p:grpSpPr>
          <a:xfrm>
            <a:off x="3209900" y="1620838"/>
            <a:ext cx="3715576" cy="4424362"/>
            <a:chOff x="3209900" y="1620838"/>
            <a:chExt cx="3715576" cy="4424362"/>
          </a:xfrm>
        </p:grpSpPr>
        <p:sp>
          <p:nvSpPr>
            <p:cNvPr id="361476" name="AutoShape 4"/>
            <p:cNvSpPr>
              <a:spLocks noChangeArrowheads="1"/>
            </p:cNvSpPr>
            <p:nvPr/>
          </p:nvSpPr>
          <p:spPr bwMode="auto">
            <a:xfrm rot="18984757">
              <a:off x="3771900" y="2466975"/>
              <a:ext cx="381000" cy="3578225"/>
            </a:xfrm>
            <a:prstGeom prst="upArrow">
              <a:avLst>
                <a:gd name="adj1" fmla="val 50000"/>
                <a:gd name="adj2" fmla="val 23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1479" name="AutoShape 7"/>
            <p:cNvSpPr>
              <a:spLocks noChangeArrowheads="1"/>
            </p:cNvSpPr>
            <p:nvPr/>
          </p:nvSpPr>
          <p:spPr bwMode="auto">
            <a:xfrm rot="-2225631">
              <a:off x="4346575" y="2987675"/>
              <a:ext cx="381000" cy="2971800"/>
            </a:xfrm>
            <a:prstGeom prst="upArrow">
              <a:avLst>
                <a:gd name="adj1" fmla="val 50000"/>
                <a:gd name="adj2" fmla="val 19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1480" name="AutoShape 8"/>
            <p:cNvSpPr>
              <a:spLocks noChangeArrowheads="1"/>
            </p:cNvSpPr>
            <p:nvPr/>
          </p:nvSpPr>
          <p:spPr bwMode="auto">
            <a:xfrm rot="2496691">
              <a:off x="6544476" y="3249304"/>
              <a:ext cx="381000" cy="2615417"/>
            </a:xfrm>
            <a:prstGeom prst="upArrow">
              <a:avLst>
                <a:gd name="adj1" fmla="val 50000"/>
                <a:gd name="adj2" fmla="val 14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1481" name="AutoShape 9"/>
            <p:cNvSpPr>
              <a:spLocks noChangeArrowheads="1"/>
            </p:cNvSpPr>
            <p:nvPr/>
          </p:nvSpPr>
          <p:spPr bwMode="auto">
            <a:xfrm>
              <a:off x="5181600" y="1620838"/>
              <a:ext cx="381000" cy="4114800"/>
            </a:xfrm>
            <a:prstGeom prst="upArrow">
              <a:avLst>
                <a:gd name="adj1" fmla="val 50000"/>
                <a:gd name="adj2" fmla="val 27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 name="AutoShape 4"/>
            <p:cNvSpPr>
              <a:spLocks noChangeArrowheads="1"/>
            </p:cNvSpPr>
            <p:nvPr/>
          </p:nvSpPr>
          <p:spPr bwMode="auto">
            <a:xfrm rot="16563811">
              <a:off x="4124781" y="4118848"/>
              <a:ext cx="381000" cy="2210761"/>
            </a:xfrm>
            <a:prstGeom prst="upArrow">
              <a:avLst>
                <a:gd name="adj1" fmla="val 50000"/>
                <a:gd name="adj2" fmla="val 23479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eaVert"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grpSp>
      <p:sp>
        <p:nvSpPr>
          <p:cNvPr id="361489" name="Text Box 17"/>
          <p:cNvSpPr txBox="1">
            <a:spLocks noChangeArrowheads="1"/>
          </p:cNvSpPr>
          <p:nvPr/>
        </p:nvSpPr>
        <p:spPr bwMode="auto">
          <a:xfrm>
            <a:off x="3995936" y="1268760"/>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MONGOLIA</a:t>
            </a:r>
          </a:p>
        </p:txBody>
      </p:sp>
      <p:sp>
        <p:nvSpPr>
          <p:cNvPr id="361491" name="Text Box 19"/>
          <p:cNvSpPr txBox="1">
            <a:spLocks noChangeArrowheads="1"/>
          </p:cNvSpPr>
          <p:nvPr/>
        </p:nvSpPr>
        <p:spPr bwMode="auto">
          <a:xfrm>
            <a:off x="2018928" y="3717032"/>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INDIA</a:t>
            </a:r>
          </a:p>
        </p:txBody>
      </p:sp>
      <p:sp>
        <p:nvSpPr>
          <p:cNvPr id="361493" name="Text Box 21"/>
          <p:cNvSpPr txBox="1">
            <a:spLocks noChangeArrowheads="1"/>
          </p:cNvSpPr>
          <p:nvPr/>
        </p:nvSpPr>
        <p:spPr bwMode="auto">
          <a:xfrm>
            <a:off x="3635375" y="3284538"/>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MYANMAR</a:t>
            </a:r>
          </a:p>
        </p:txBody>
      </p:sp>
      <p:sp>
        <p:nvSpPr>
          <p:cNvPr id="361498" name="Line 26"/>
          <p:cNvSpPr>
            <a:spLocks noChangeShapeType="1"/>
          </p:cNvSpPr>
          <p:nvPr/>
        </p:nvSpPr>
        <p:spPr bwMode="auto">
          <a:xfrm flipV="1">
            <a:off x="0" y="5729288"/>
            <a:ext cx="9144000" cy="76200"/>
          </a:xfrm>
          <a:prstGeom prst="line">
            <a:avLst/>
          </a:prstGeom>
          <a:noFill/>
          <a:ln w="76200">
            <a:solidFill>
              <a:srgbClr val="FF0000"/>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ＭＳ Ｐゴシック" charset="0"/>
            </a:endParaRPr>
          </a:p>
        </p:txBody>
      </p:sp>
      <p:sp>
        <p:nvSpPr>
          <p:cNvPr id="361500" name="Text Box 28"/>
          <p:cNvSpPr txBox="1">
            <a:spLocks noChangeArrowheads="1"/>
          </p:cNvSpPr>
          <p:nvPr/>
        </p:nvSpPr>
        <p:spPr bwMode="auto">
          <a:xfrm>
            <a:off x="4575175" y="5410200"/>
            <a:ext cx="1676400" cy="366713"/>
          </a:xfrm>
          <a:prstGeom prst="rect">
            <a:avLst/>
          </a:prstGeom>
          <a:solidFill>
            <a:srgbClr val="8000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SBC</a:t>
            </a:r>
          </a:p>
        </p:txBody>
      </p:sp>
      <p:sp>
        <p:nvSpPr>
          <p:cNvPr id="361496" name="Text Box 24"/>
          <p:cNvSpPr txBox="1">
            <a:spLocks noChangeArrowheads="1"/>
          </p:cNvSpPr>
          <p:nvPr/>
        </p:nvSpPr>
        <p:spPr bwMode="auto">
          <a:xfrm>
            <a:off x="4572000" y="5075892"/>
            <a:ext cx="1656184" cy="36933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SINGAPORE</a:t>
            </a:r>
          </a:p>
        </p:txBody>
      </p:sp>
      <p:sp>
        <p:nvSpPr>
          <p:cNvPr id="24" name="Text Box 17"/>
          <p:cNvSpPr txBox="1">
            <a:spLocks noChangeArrowheads="1"/>
          </p:cNvSpPr>
          <p:nvPr/>
        </p:nvSpPr>
        <p:spPr bwMode="auto">
          <a:xfrm>
            <a:off x="4139952" y="2348880"/>
            <a:ext cx="216024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CHINA</a:t>
            </a:r>
          </a:p>
        </p:txBody>
      </p:sp>
      <p:sp>
        <p:nvSpPr>
          <p:cNvPr id="25" name="Text Box 17"/>
          <p:cNvSpPr txBox="1">
            <a:spLocks noChangeArrowheads="1"/>
          </p:cNvSpPr>
          <p:nvPr/>
        </p:nvSpPr>
        <p:spPr bwMode="auto">
          <a:xfrm>
            <a:off x="5076056" y="4180215"/>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VIETNAM</a:t>
            </a:r>
          </a:p>
        </p:txBody>
      </p:sp>
      <p:sp>
        <p:nvSpPr>
          <p:cNvPr id="26" name="Text Box 17"/>
          <p:cNvSpPr txBox="1">
            <a:spLocks noChangeArrowheads="1"/>
          </p:cNvSpPr>
          <p:nvPr/>
        </p:nvSpPr>
        <p:spPr bwMode="auto">
          <a:xfrm>
            <a:off x="4572000" y="4628054"/>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MALAYSIA</a:t>
            </a:r>
          </a:p>
        </p:txBody>
      </p:sp>
      <p:sp>
        <p:nvSpPr>
          <p:cNvPr id="28" name="Text Box 21"/>
          <p:cNvSpPr txBox="1">
            <a:spLocks noChangeArrowheads="1"/>
          </p:cNvSpPr>
          <p:nvPr/>
        </p:nvSpPr>
        <p:spPr bwMode="auto">
          <a:xfrm>
            <a:off x="4427984" y="3732376"/>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THAILAND</a:t>
            </a:r>
          </a:p>
        </p:txBody>
      </p:sp>
      <p:sp>
        <p:nvSpPr>
          <p:cNvPr id="30" name="Text Box 17"/>
          <p:cNvSpPr txBox="1">
            <a:spLocks noChangeArrowheads="1"/>
          </p:cNvSpPr>
          <p:nvPr/>
        </p:nvSpPr>
        <p:spPr bwMode="auto">
          <a:xfrm>
            <a:off x="6372200" y="5373216"/>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INDONESIA</a:t>
            </a:r>
          </a:p>
        </p:txBody>
      </p:sp>
      <p:sp>
        <p:nvSpPr>
          <p:cNvPr id="31" name="Text Box 17"/>
          <p:cNvSpPr txBox="1">
            <a:spLocks noChangeArrowheads="1"/>
          </p:cNvSpPr>
          <p:nvPr/>
        </p:nvSpPr>
        <p:spPr bwMode="auto">
          <a:xfrm>
            <a:off x="6228184" y="1772816"/>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KOREA</a:t>
            </a:r>
          </a:p>
        </p:txBody>
      </p:sp>
      <p:sp>
        <p:nvSpPr>
          <p:cNvPr id="33" name="Text Box 19"/>
          <p:cNvSpPr txBox="1">
            <a:spLocks noChangeArrowheads="1"/>
          </p:cNvSpPr>
          <p:nvPr/>
        </p:nvSpPr>
        <p:spPr bwMode="auto">
          <a:xfrm>
            <a:off x="113928" y="1524124"/>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JORDAN</a:t>
            </a:r>
          </a:p>
        </p:txBody>
      </p:sp>
      <p:sp>
        <p:nvSpPr>
          <p:cNvPr id="34" name="Text Box 21"/>
          <p:cNvSpPr txBox="1">
            <a:spLocks noChangeArrowheads="1"/>
          </p:cNvSpPr>
          <p:nvPr/>
        </p:nvSpPr>
        <p:spPr bwMode="auto">
          <a:xfrm>
            <a:off x="2300112" y="2715592"/>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NEPAL</a:t>
            </a:r>
          </a:p>
        </p:txBody>
      </p:sp>
      <p:sp>
        <p:nvSpPr>
          <p:cNvPr id="35" name="Text Box 19"/>
          <p:cNvSpPr txBox="1">
            <a:spLocks noChangeArrowheads="1"/>
          </p:cNvSpPr>
          <p:nvPr/>
        </p:nvSpPr>
        <p:spPr bwMode="auto">
          <a:xfrm>
            <a:off x="1314004" y="5189860"/>
            <a:ext cx="1905000" cy="366712"/>
          </a:xfrm>
          <a:prstGeom prst="rect">
            <a:avLst/>
          </a:prstGeom>
          <a:solidFill>
            <a:srgbClr val="0033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Arial" charset="0"/>
                <a:ea typeface="ＭＳ Ｐゴシック" charset="0"/>
              </a:rPr>
              <a:t>SRI LANKA</a:t>
            </a:r>
          </a:p>
        </p:txBody>
      </p:sp>
    </p:spTree>
    <p:extLst>
      <p:ext uri="{BB962C8B-B14F-4D97-AF65-F5344CB8AC3E}">
        <p14:creationId xmlns:p14="http://schemas.microsoft.com/office/powerpoint/2010/main" val="251985757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199"/>
                                          </p:stCondLst>
                                        </p:cTn>
                                        <p:tgtEl>
                                          <p:spTgt spid="36148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6149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6149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6149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89" grpId="0" animBg="1"/>
      <p:bldP spid="361491" grpId="0" animBg="1"/>
      <p:bldP spid="361493" grpId="0" animBg="1"/>
      <p:bldP spid="361496" grpId="0" animBg="1"/>
      <p:bldP spid="24" grpId="0" animBg="1"/>
      <p:bldP spid="25" grpId="0" animBg="1"/>
      <p:bldP spid="26" grpId="0" animBg="1"/>
      <p:bldP spid="28" grpId="0" animBg="1"/>
      <p:bldP spid="30" grpId="0" animBg="1"/>
      <p:bldP spid="31" grpId="0" animBg="1"/>
      <p:bldP spid="33" grpId="0" animBg="1"/>
      <p:bldP spid="34" grpId="0" animBg="1"/>
      <p:bldP spid="35" grpId="0" animBg="1"/>
    </p:bldLst>
  </p:timing>
</p:sld>
</file>

<file path=ppt/theme/theme1.xml><?xml version="1.0" encoding="utf-8"?>
<a:theme xmlns:a="http://schemas.openxmlformats.org/drawingml/2006/main" name="Alchemy">
  <a:themeElements>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fontScheme name="Alchemy">
      <a:majorFont>
        <a:latin typeface="Verdana"/>
        <a:ea typeface="Osaka"/>
        <a:cs typeface="Osaka"/>
      </a:majorFont>
      <a:minorFont>
        <a:latin typeface="Verdana"/>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Alchemy 1">
        <a:dk1>
          <a:srgbClr val="808080"/>
        </a:dk1>
        <a:lt1>
          <a:srgbClr val="FFFF00"/>
        </a:lt1>
        <a:dk2>
          <a:srgbClr val="1F0769"/>
        </a:dk2>
        <a:lt2>
          <a:srgbClr val="FFFF00"/>
        </a:lt2>
        <a:accent1>
          <a:srgbClr val="821109"/>
        </a:accent1>
        <a:accent2>
          <a:srgbClr val="3C3DB8"/>
        </a:accent2>
        <a:accent3>
          <a:srgbClr val="ABAAB9"/>
        </a:accent3>
        <a:accent4>
          <a:srgbClr val="DADA00"/>
        </a:accent4>
        <a:accent5>
          <a:srgbClr val="C1AAAA"/>
        </a:accent5>
        <a:accent6>
          <a:srgbClr val="3536A6"/>
        </a:accent6>
        <a:hlink>
          <a:srgbClr val="009999"/>
        </a:hlink>
        <a:folHlink>
          <a:srgbClr val="99CC0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blstripc.ppt - Blue Stripes">
  <a:themeElements>
    <a:clrScheme name="">
      <a:dk1>
        <a:srgbClr val="0000FF"/>
      </a:dk1>
      <a:lt1>
        <a:srgbClr val="FFFFFF"/>
      </a:lt1>
      <a:dk2>
        <a:srgbClr val="000080"/>
      </a:dk2>
      <a:lt2>
        <a:srgbClr val="FFFF00"/>
      </a:lt2>
      <a:accent1>
        <a:srgbClr val="FF8000"/>
      </a:accent1>
      <a:accent2>
        <a:srgbClr val="FFA040"/>
      </a:accent2>
      <a:accent3>
        <a:srgbClr val="AAAAC0"/>
      </a:accent3>
      <a:accent4>
        <a:srgbClr val="DADADA"/>
      </a:accent4>
      <a:accent5>
        <a:srgbClr val="FFC0AA"/>
      </a:accent5>
      <a:accent6>
        <a:srgbClr val="E79139"/>
      </a:accent6>
      <a:hlink>
        <a:srgbClr val="E000E0"/>
      </a:hlink>
      <a:folHlink>
        <a:srgbClr val="8080FF"/>
      </a:folHlink>
    </a:clrScheme>
    <a:fontScheme name="blstripc.ppt - Blue Strip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2" charset="0"/>
          </a:defRPr>
        </a:defPPr>
      </a:lstStyle>
    </a:lnDef>
  </a:objectDefaults>
  <a:extraClrSchemeLst>
    <a:extraClrScheme>
      <a:clrScheme name="blstripc.ppt - Blue Strip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stripc.ppt - Blue Strip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stripc.ppt - Blue Strip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stripc.ppt - Blue Strip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stripc.ppt - Blue Strip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stripc.ppt - Blue Strip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stripc.ppt - Blue Strip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stripc.ppt - Blue Strip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stripc.ppt - Blue Strip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stripc.ppt - Blue Strip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stripc.ppt - Blue Strip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stripc.ppt - Blue Strip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26"/>
        <a:ea typeface="ＭＳ Ｐゴシック"/>
        <a:cs typeface=""/>
      </a:majorFont>
      <a:minorFont>
        <a:latin typeface="26"/>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3_Default Design">
  <a:themeElements>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5_Blank Presentation">
  <a:themeElements>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fontScheme name="Blank Presentation">
      <a:majorFont>
        <a:latin typeface="26"/>
        <a:ea typeface="ＭＳ Ｐゴシック"/>
        <a:cs typeface=""/>
      </a:majorFont>
      <a:minorFont>
        <a:latin typeface="26"/>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5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Clipboard">
  <a:themeElements>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fontScheme name="Clipboard">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000" b="0" i="0" u="none" strike="noStrike" cap="none" normalizeH="0" baseline="0">
            <a:ln>
              <a:noFill/>
            </a:ln>
            <a:solidFill>
              <a:schemeClr val="tx1"/>
            </a:solidFill>
            <a:effectLst/>
            <a:latin typeface="Times New Roman" pitchFamily="-109" charset="0"/>
          </a:defRPr>
        </a:defPPr>
      </a:lstStyle>
    </a:lnDef>
  </a:objectDefaults>
  <a:extraClrSchemeLst>
    <a:extraClrScheme>
      <a:clrScheme name="Clipboard 1">
        <a:dk1>
          <a:srgbClr val="000000"/>
        </a:dk1>
        <a:lt1>
          <a:srgbClr val="ECDB96"/>
        </a:lt1>
        <a:dk2>
          <a:srgbClr val="000000"/>
        </a:dk2>
        <a:lt2>
          <a:srgbClr val="808080"/>
        </a:lt2>
        <a:accent1>
          <a:srgbClr val="BBE0E3"/>
        </a:accent1>
        <a:accent2>
          <a:srgbClr val="333399"/>
        </a:accent2>
        <a:accent3>
          <a:srgbClr val="F4EAC9"/>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lipboard 2">
        <a:dk1>
          <a:srgbClr val="000000"/>
        </a:dk1>
        <a:lt1>
          <a:srgbClr val="ECDB96"/>
        </a:lt1>
        <a:dk2>
          <a:srgbClr val="000000"/>
        </a:dk2>
        <a:lt2>
          <a:srgbClr val="969696"/>
        </a:lt2>
        <a:accent1>
          <a:srgbClr val="FBDF53"/>
        </a:accent1>
        <a:accent2>
          <a:srgbClr val="FF9966"/>
        </a:accent2>
        <a:accent3>
          <a:srgbClr val="F4EAC9"/>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lipboard 3">
        <a:dk1>
          <a:srgbClr val="000000"/>
        </a:dk1>
        <a:lt1>
          <a:srgbClr val="ECDB96"/>
        </a:lt1>
        <a:dk2>
          <a:srgbClr val="000000"/>
        </a:dk2>
        <a:lt2>
          <a:srgbClr val="969696"/>
        </a:lt2>
        <a:accent1>
          <a:srgbClr val="FFFFFF"/>
        </a:accent1>
        <a:accent2>
          <a:srgbClr val="8DC6FF"/>
        </a:accent2>
        <a:accent3>
          <a:srgbClr val="F4EAC9"/>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4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0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halkboard">
  <a:themeElements>
    <a:clrScheme name="Chalkboard 1">
      <a:dk1>
        <a:srgbClr val="808080"/>
      </a:dk1>
      <a:lt1>
        <a:srgbClr val="FFFFFF"/>
      </a:lt1>
      <a:dk2>
        <a:srgbClr val="5C8564"/>
      </a:dk2>
      <a:lt2>
        <a:srgbClr val="FFFFFF"/>
      </a:lt2>
      <a:accent1>
        <a:srgbClr val="86A1BF"/>
      </a:accent1>
      <a:accent2>
        <a:srgbClr val="FF6666"/>
      </a:accent2>
      <a:accent3>
        <a:srgbClr val="B5C2B8"/>
      </a:accent3>
      <a:accent4>
        <a:srgbClr val="DADADA"/>
      </a:accent4>
      <a:accent5>
        <a:srgbClr val="C3CDDC"/>
      </a:accent5>
      <a:accent6>
        <a:srgbClr val="E75C5C"/>
      </a:accent6>
      <a:hlink>
        <a:srgbClr val="80FF00"/>
      </a:hlink>
      <a:folHlink>
        <a:srgbClr val="FFFF66"/>
      </a:folHlink>
    </a:clrScheme>
    <a:fontScheme name="Chalkboard">
      <a:majorFont>
        <a:latin typeface="Comic Sans MS"/>
        <a:ea typeface="ＭＳ Ｐゴシック"/>
        <a:cs typeface="ＭＳ Ｐゴシック"/>
      </a:majorFont>
      <a:minorFont>
        <a:latin typeface="Comic Sans MS"/>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halkboard 1">
        <a:dk1>
          <a:srgbClr val="808080"/>
        </a:dk1>
        <a:lt1>
          <a:srgbClr val="FFFFFF"/>
        </a:lt1>
        <a:dk2>
          <a:srgbClr val="5C8564"/>
        </a:dk2>
        <a:lt2>
          <a:srgbClr val="FFFFFF"/>
        </a:lt2>
        <a:accent1>
          <a:srgbClr val="86A1BF"/>
        </a:accent1>
        <a:accent2>
          <a:srgbClr val="FF6666"/>
        </a:accent2>
        <a:accent3>
          <a:srgbClr val="B5C2B8"/>
        </a:accent3>
        <a:accent4>
          <a:srgbClr val="DADADA"/>
        </a:accent4>
        <a:accent5>
          <a:srgbClr val="C3CDDC"/>
        </a:accent5>
        <a:accent6>
          <a:srgbClr val="E75C5C"/>
        </a:accent6>
        <a:hlink>
          <a:srgbClr val="80FF00"/>
        </a:hlink>
        <a:folHlink>
          <a:srgbClr val="FFFF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alm">
  <a:themeElements>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fontScheme name="Calm">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alm 1">
        <a:dk1>
          <a:srgbClr val="000000"/>
        </a:dk1>
        <a:lt1>
          <a:srgbClr val="FFFFFF"/>
        </a:lt1>
        <a:dk2>
          <a:srgbClr val="000066"/>
        </a:dk2>
        <a:lt2>
          <a:srgbClr val="FFCC66"/>
        </a:lt2>
        <a:accent1>
          <a:srgbClr val="C88500"/>
        </a:accent1>
        <a:accent2>
          <a:srgbClr val="966400"/>
        </a:accent2>
        <a:accent3>
          <a:srgbClr val="AAAAB8"/>
        </a:accent3>
        <a:accent4>
          <a:srgbClr val="DADADA"/>
        </a:accent4>
        <a:accent5>
          <a:srgbClr val="E0C2AA"/>
        </a:accent5>
        <a:accent6>
          <a:srgbClr val="875A00"/>
        </a:accent6>
        <a:hlink>
          <a:srgbClr val="FAA700"/>
        </a:hlink>
        <a:folHlink>
          <a:srgbClr val="FFDA91"/>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ircuit">
  <a:themeElements>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fontScheme name="Circu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ircuit 1">
        <a:dk1>
          <a:srgbClr val="000000"/>
        </a:dk1>
        <a:lt1>
          <a:srgbClr val="FFFFFF"/>
        </a:lt1>
        <a:dk2>
          <a:srgbClr val="70353B"/>
        </a:dk2>
        <a:lt2>
          <a:srgbClr val="D3BDBD"/>
        </a:lt2>
        <a:accent1>
          <a:srgbClr val="AE4C4C"/>
        </a:accent1>
        <a:accent2>
          <a:srgbClr val="BF6D6D"/>
        </a:accent2>
        <a:accent3>
          <a:srgbClr val="BBAEAF"/>
        </a:accent3>
        <a:accent4>
          <a:srgbClr val="DADADA"/>
        </a:accent4>
        <a:accent5>
          <a:srgbClr val="D3B2B2"/>
        </a:accent5>
        <a:accent6>
          <a:srgbClr val="AD6262"/>
        </a:accent6>
        <a:hlink>
          <a:srgbClr val="CE9090"/>
        </a:hlink>
        <a:folHlink>
          <a:srgbClr val="EDD5D5"/>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Crumple">
  <a:themeElements>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fontScheme name="Crumple">
      <a:majorFont>
        <a:latin typeface="Trebuchet MS"/>
        <a:ea typeface="Osaka"/>
        <a:cs typeface="Osaka"/>
      </a:majorFont>
      <a:minorFont>
        <a:latin typeface="Trebuchet MS"/>
        <a:ea typeface="Osaka"/>
        <a:cs typeface="Osak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rumple 1">
        <a:dk1>
          <a:srgbClr val="808080"/>
        </a:dk1>
        <a:lt1>
          <a:srgbClr val="FFFF66"/>
        </a:lt1>
        <a:dk2>
          <a:srgbClr val="A11F1C"/>
        </a:dk2>
        <a:lt2>
          <a:srgbClr val="FFFF66"/>
        </a:lt2>
        <a:accent1>
          <a:srgbClr val="004080"/>
        </a:accent1>
        <a:accent2>
          <a:srgbClr val="408000"/>
        </a:accent2>
        <a:accent3>
          <a:srgbClr val="CDABAB"/>
        </a:accent3>
        <a:accent4>
          <a:srgbClr val="DADA56"/>
        </a:accent4>
        <a:accent5>
          <a:srgbClr val="AAAFC0"/>
        </a:accent5>
        <a:accent6>
          <a:srgbClr val="397300"/>
        </a:accent6>
        <a:hlink>
          <a:srgbClr val="DC6E00"/>
        </a:hlink>
        <a:folHlink>
          <a:srgbClr val="80008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2_Clouds">
      <a:majorFont>
        <a:latin typeface=""/>
        <a:ea typeface="ＭＳ Ｐゴシック"/>
        <a:cs typeface="ＭＳ Ｐゴシック"/>
      </a:majorFont>
      <a:minorFont>
        <a:latin typeface=""/>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1" charset="0"/>
            <a:ea typeface="ＭＳ Ｐゴシック" pitchFamily="-111" charset="-128"/>
            <a:cs typeface="ＭＳ Ｐゴシック" pitchFamily="-111" charset="-128"/>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3">
        <a:dk1>
          <a:srgbClr val="4D4D4D"/>
        </a:dk1>
        <a:lt1>
          <a:srgbClr val="FFFFFF"/>
        </a:lt1>
        <a:dk2>
          <a:srgbClr val="000092"/>
        </a:dk2>
        <a:lt2>
          <a:srgbClr val="FFFFFF"/>
        </a:lt2>
        <a:accent1>
          <a:srgbClr val="FF66FF"/>
        </a:accent1>
        <a:accent2>
          <a:srgbClr val="666699"/>
        </a:accent2>
        <a:accent3>
          <a:srgbClr val="AAAAC7"/>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4">
        <a:dk1>
          <a:srgbClr val="4F4F77"/>
        </a:dk1>
        <a:lt1>
          <a:srgbClr val="FFFFFF"/>
        </a:lt1>
        <a:dk2>
          <a:srgbClr val="000092"/>
        </a:dk2>
        <a:lt2>
          <a:srgbClr val="F3F3FF"/>
        </a:lt2>
        <a:accent1>
          <a:srgbClr val="5D5D8B"/>
        </a:accent1>
        <a:accent2>
          <a:srgbClr val="66CCFF"/>
        </a:accent2>
        <a:accent3>
          <a:srgbClr val="AAAAC7"/>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Balance">
  <a:themeElements>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fontScheme name="Balanc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Tahoma" pitchFamily="-110" charset="-52"/>
          </a:defRPr>
        </a:defPPr>
      </a:lstStyle>
    </a:lnDef>
  </a:objectDefaults>
  <a:extraClrSchemeLst>
    <a:extraClrScheme>
      <a:clrScheme name="Balance 1">
        <a:dk1>
          <a:srgbClr val="663300"/>
        </a:dk1>
        <a:lt1>
          <a:srgbClr val="FFFFFF"/>
        </a:lt1>
        <a:dk2>
          <a:srgbClr val="996600"/>
        </a:dk2>
        <a:lt2>
          <a:srgbClr val="DBBD71"/>
        </a:lt2>
        <a:accent1>
          <a:srgbClr val="F8A500"/>
        </a:accent1>
        <a:accent2>
          <a:srgbClr val="808000"/>
        </a:accent2>
        <a:accent3>
          <a:srgbClr val="CAB8AA"/>
        </a:accent3>
        <a:accent4>
          <a:srgbClr val="DADADA"/>
        </a:accent4>
        <a:accent5>
          <a:srgbClr val="FBCFAA"/>
        </a:accent5>
        <a:accent6>
          <a:srgbClr val="737300"/>
        </a:accent6>
        <a:hlink>
          <a:srgbClr val="FFCC66"/>
        </a:hlink>
        <a:folHlink>
          <a:srgbClr val="CCA500"/>
        </a:folHlink>
      </a:clrScheme>
      <a:clrMap bg1="dk2" tx1="lt1" bg2="dk1" tx2="lt2" accent1="accent1" accent2="accent2" accent3="accent3" accent4="accent4" accent5="accent5" accent6="accent6" hlink="hlink" folHlink="folHlink"/>
    </a:extraClrScheme>
    <a:extraClrScheme>
      <a:clrScheme name="Balance 2">
        <a:dk1>
          <a:srgbClr val="660000"/>
        </a:dk1>
        <a:lt1>
          <a:srgbClr val="FFFFFF"/>
        </a:lt1>
        <a:dk2>
          <a:srgbClr val="800000"/>
        </a:dk2>
        <a:lt2>
          <a:srgbClr val="FFFFCC"/>
        </a:lt2>
        <a:accent1>
          <a:srgbClr val="CC6600"/>
        </a:accent1>
        <a:accent2>
          <a:srgbClr val="BE7960"/>
        </a:accent2>
        <a:accent3>
          <a:srgbClr val="C0AAAA"/>
        </a:accent3>
        <a:accent4>
          <a:srgbClr val="DADADA"/>
        </a:accent4>
        <a:accent5>
          <a:srgbClr val="E2B8AA"/>
        </a:accent5>
        <a:accent6>
          <a:srgbClr val="AC6D56"/>
        </a:accent6>
        <a:hlink>
          <a:srgbClr val="FFFF99"/>
        </a:hlink>
        <a:folHlink>
          <a:srgbClr val="E5B325"/>
        </a:folHlink>
      </a:clrScheme>
      <a:clrMap bg1="dk2" tx1="lt1" bg2="dk1" tx2="lt2" accent1="accent1" accent2="accent2" accent3="accent3" accent4="accent4" accent5="accent5" accent6="accent6" hlink="hlink" folHlink="folHlink"/>
    </a:extraClrScheme>
    <a:extraClrScheme>
      <a:clrScheme name="Balance 3">
        <a:dk1>
          <a:srgbClr val="003300"/>
        </a:dk1>
        <a:lt1>
          <a:srgbClr val="FFFFFF"/>
        </a:lt1>
        <a:dk2>
          <a:srgbClr val="4D6A2A"/>
        </a:dk2>
        <a:lt2>
          <a:srgbClr val="CCFF99"/>
        </a:lt2>
        <a:accent1>
          <a:srgbClr val="2EB62E"/>
        </a:accent1>
        <a:accent2>
          <a:srgbClr val="527C3A"/>
        </a:accent2>
        <a:accent3>
          <a:srgbClr val="B2B9AC"/>
        </a:accent3>
        <a:accent4>
          <a:srgbClr val="DADADA"/>
        </a:accent4>
        <a:accent5>
          <a:srgbClr val="ADD7AD"/>
        </a:accent5>
        <a:accent6>
          <a:srgbClr val="497034"/>
        </a:accent6>
        <a:hlink>
          <a:srgbClr val="DDD800"/>
        </a:hlink>
        <a:folHlink>
          <a:srgbClr val="009999"/>
        </a:folHlink>
      </a:clrScheme>
      <a:clrMap bg1="dk2" tx1="lt1" bg2="dk1" tx2="lt2" accent1="accent1" accent2="accent2" accent3="accent3" accent4="accent4" accent5="accent5" accent6="accent6" hlink="hlink" folHlink="folHlink"/>
    </a:extraClrScheme>
    <a:extraClrScheme>
      <a:clrScheme name="Balance 4">
        <a:dk1>
          <a:srgbClr val="005A58"/>
        </a:dk1>
        <a:lt1>
          <a:srgbClr val="FFFFFF"/>
        </a:lt1>
        <a:dk2>
          <a:srgbClr val="00716E"/>
        </a:dk2>
        <a:lt2>
          <a:srgbClr val="FFFF99"/>
        </a:lt2>
        <a:accent1>
          <a:srgbClr val="2DB3B0"/>
        </a:accent1>
        <a:accent2>
          <a:srgbClr val="6D6FC7"/>
        </a:accent2>
        <a:accent3>
          <a:srgbClr val="AABBBA"/>
        </a:accent3>
        <a:accent4>
          <a:srgbClr val="DADADA"/>
        </a:accent4>
        <a:accent5>
          <a:srgbClr val="ADD6D4"/>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alance 5">
        <a:dk1>
          <a:srgbClr val="003366"/>
        </a:dk1>
        <a:lt1>
          <a:srgbClr val="FFFFFF"/>
        </a:lt1>
        <a:dk2>
          <a:srgbClr val="2B5481"/>
        </a:dk2>
        <a:lt2>
          <a:srgbClr val="E5FFFF"/>
        </a:lt2>
        <a:accent1>
          <a:srgbClr val="336699"/>
        </a:accent1>
        <a:accent2>
          <a:srgbClr val="00B000"/>
        </a:accent2>
        <a:accent3>
          <a:srgbClr val="ACB3C1"/>
        </a:accent3>
        <a:accent4>
          <a:srgbClr val="DADADA"/>
        </a:accent4>
        <a:accent5>
          <a:srgbClr val="ADB8CA"/>
        </a:accent5>
        <a:accent6>
          <a:srgbClr val="009F00"/>
        </a:accent6>
        <a:hlink>
          <a:srgbClr val="00CCFF"/>
        </a:hlink>
        <a:folHlink>
          <a:srgbClr val="B5FFFB"/>
        </a:folHlink>
      </a:clrScheme>
      <a:clrMap bg1="dk2" tx1="lt1" bg2="dk1" tx2="lt2" accent1="accent1" accent2="accent2" accent3="accent3" accent4="accent4" accent5="accent5" accent6="accent6" hlink="hlink" folHlink="folHlink"/>
    </a:extraClrScheme>
    <a:extraClrScheme>
      <a:clrScheme name="Balance 6">
        <a:dk1>
          <a:srgbClr val="2F2D25"/>
        </a:dk1>
        <a:lt1>
          <a:srgbClr val="FFFFFF"/>
        </a:lt1>
        <a:dk2>
          <a:srgbClr val="656151"/>
        </a:dk2>
        <a:lt2>
          <a:srgbClr val="FFFFCC"/>
        </a:lt2>
        <a:accent1>
          <a:srgbClr val="818173"/>
        </a:accent1>
        <a:accent2>
          <a:srgbClr val="809EA8"/>
        </a:accent2>
        <a:accent3>
          <a:srgbClr val="B8B7B3"/>
        </a:accent3>
        <a:accent4>
          <a:srgbClr val="DADADA"/>
        </a:accent4>
        <a:accent5>
          <a:srgbClr val="C1C1BC"/>
        </a:accent5>
        <a:accent6>
          <a:srgbClr val="738F98"/>
        </a:accent6>
        <a:hlink>
          <a:srgbClr val="E2C86A"/>
        </a:hlink>
        <a:folHlink>
          <a:srgbClr val="B7B6A3"/>
        </a:folHlink>
      </a:clrScheme>
      <a:clrMap bg1="dk2" tx1="lt1" bg2="dk1" tx2="lt2" accent1="accent1" accent2="accent2" accent3="accent3" accent4="accent4" accent5="accent5" accent6="accent6" hlink="hlink" folHlink="folHlink"/>
    </a:extraClrScheme>
    <a:extraClrScheme>
      <a:clrScheme name="Balance 7">
        <a:dk1>
          <a:srgbClr val="B4AF80"/>
        </a:dk1>
        <a:lt1>
          <a:srgbClr val="FFFFFF"/>
        </a:lt1>
        <a:dk2>
          <a:srgbClr val="C8C6A2"/>
        </a:dk2>
        <a:lt2>
          <a:srgbClr val="827F4C"/>
        </a:lt2>
        <a:accent1>
          <a:srgbClr val="7C784E"/>
        </a:accent1>
        <a:accent2>
          <a:srgbClr val="A2A4AC"/>
        </a:accent2>
        <a:accent3>
          <a:srgbClr val="E0DFCE"/>
        </a:accent3>
        <a:accent4>
          <a:srgbClr val="DADADA"/>
        </a:accent4>
        <a:accent5>
          <a:srgbClr val="BFBEB2"/>
        </a:accent5>
        <a:accent6>
          <a:srgbClr val="92949B"/>
        </a:accent6>
        <a:hlink>
          <a:srgbClr val="33CCCC"/>
        </a:hlink>
        <a:folHlink>
          <a:srgbClr val="009999"/>
        </a:folHlink>
      </a:clrScheme>
      <a:clrMap bg1="dk2" tx1="lt1" bg2="dk1" tx2="lt2" accent1="accent1" accent2="accent2" accent3="accent3" accent4="accent4" accent5="accent5" accent6="accent6" hlink="hlink" folHlink="folHlink"/>
    </a:extraClrScheme>
    <a:extraClrScheme>
      <a:clrScheme name="Balance 8">
        <a:dk1>
          <a:srgbClr val="000000"/>
        </a:dk1>
        <a:lt1>
          <a:srgbClr val="DDDDDD"/>
        </a:lt1>
        <a:dk2>
          <a:srgbClr val="000000"/>
        </a:dk2>
        <a:lt2>
          <a:srgbClr val="B8B7D1"/>
        </a:lt2>
        <a:accent1>
          <a:srgbClr val="F1F0F4"/>
        </a:accent1>
        <a:accent2>
          <a:srgbClr val="C1BCFC"/>
        </a:accent2>
        <a:accent3>
          <a:srgbClr val="EBEBEB"/>
        </a:accent3>
        <a:accent4>
          <a:srgbClr val="000000"/>
        </a:accent4>
        <a:accent5>
          <a:srgbClr val="F7F6F8"/>
        </a:accent5>
        <a:accent6>
          <a:srgbClr val="AFAAE4"/>
        </a:accent6>
        <a:hlink>
          <a:srgbClr val="5454C6"/>
        </a:hlink>
        <a:folHlink>
          <a:srgbClr val="6A6F86"/>
        </a:folHlink>
      </a:clrScheme>
      <a:clrMap bg1="lt1" tx1="dk1" bg2="lt2" tx2="dk2" accent1="accent1" accent2="accent2" accent3="accent3" accent4="accent4" accent5="accent5" accent6="accent6" hlink="hlink" folHlink="folHlink"/>
    </a:extraClrScheme>
    <a:extraClrScheme>
      <a:clrScheme name="Balance 9">
        <a:dk1>
          <a:srgbClr val="000000"/>
        </a:dk1>
        <a:lt1>
          <a:srgbClr val="FFFFFF"/>
        </a:lt1>
        <a:dk2>
          <a:srgbClr val="00A29E"/>
        </a:dk2>
        <a:lt2>
          <a:srgbClr val="CBCBCB"/>
        </a:lt2>
        <a:accent1>
          <a:srgbClr val="E5E5FF"/>
        </a:accent1>
        <a:accent2>
          <a:srgbClr val="79CD6B"/>
        </a:accent2>
        <a:accent3>
          <a:srgbClr val="FFFFFF"/>
        </a:accent3>
        <a:accent4>
          <a:srgbClr val="000000"/>
        </a:accent4>
        <a:accent5>
          <a:srgbClr val="F0F0FF"/>
        </a:accent5>
        <a:accent6>
          <a:srgbClr val="6DBA60"/>
        </a:accent6>
        <a:hlink>
          <a:srgbClr val="4477DE"/>
        </a:hlink>
        <a:folHlink>
          <a:srgbClr val="65498F"/>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36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Geneva"/>
        <a:cs typeface="Geneva"/>
      </a:majorFont>
      <a:minorFont>
        <a:latin typeface="Times New Roman"/>
        <a:ea typeface="Geneva"/>
        <a:cs typeface="Genev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93000"/>
          </a:lnSpc>
          <a:spcBef>
            <a:spcPct val="0"/>
          </a:spcBef>
          <a:spcAft>
            <a:spcPct val="0"/>
          </a:spcAft>
          <a:buClr>
            <a:srgbClr val="FFFFFF"/>
          </a:buClr>
          <a:buSzPct val="100000"/>
          <a:buFont typeface="Arial" charset="0"/>
          <a:buNone/>
          <a:tabLst/>
          <a:defRPr kumimoji="0" lang="en-GB" sz="2400" b="0" i="0" u="none" strike="noStrike" cap="none" normalizeH="0" baseline="0" smtClean="0">
            <a:ln>
              <a:noFill/>
            </a:ln>
            <a:solidFill>
              <a:schemeClr val="bg1"/>
            </a:solidFill>
            <a:effectLst/>
            <a:latin typeface="Arial" charset="0"/>
            <a:ea typeface="ＭＳ Ｐゴシック"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Rick's HD:Applications:Microsoft Office 2004:Templates:Presentations:Designs:Bold Stripes</Template>
  <TotalTime>3412</TotalTime>
  <Words>1733</Words>
  <Application>Microsoft Macintosh PowerPoint</Application>
  <PresentationFormat>On-screen Show (4:3)</PresentationFormat>
  <Paragraphs>289</Paragraphs>
  <Slides>21</Slides>
  <Notes>18</Notes>
  <HiddenSlides>0</HiddenSlides>
  <MMClips>0</MMClips>
  <ScaleCrop>false</ScaleCrop>
  <HeadingPairs>
    <vt:vector size="8" baseType="variant">
      <vt:variant>
        <vt:lpstr>Fonts Used</vt:lpstr>
      </vt:variant>
      <vt:variant>
        <vt:i4>16</vt:i4>
      </vt:variant>
      <vt:variant>
        <vt:lpstr>Theme</vt:lpstr>
      </vt:variant>
      <vt:variant>
        <vt:i4>18</vt:i4>
      </vt:variant>
      <vt:variant>
        <vt:lpstr>Embedded OLE Servers</vt:lpstr>
      </vt:variant>
      <vt:variant>
        <vt:i4>2</vt:i4>
      </vt:variant>
      <vt:variant>
        <vt:lpstr>Slide Titles</vt:lpstr>
      </vt:variant>
      <vt:variant>
        <vt:i4>21</vt:i4>
      </vt:variant>
    </vt:vector>
  </HeadingPairs>
  <TitlesOfParts>
    <vt:vector size="57" baseType="lpstr">
      <vt:lpstr>26</vt:lpstr>
      <vt:lpstr>Kosher-Normal</vt:lpstr>
      <vt:lpstr>Nadianne</vt:lpstr>
      <vt:lpstr>Times</vt:lpstr>
      <vt:lpstr>Arial</vt:lpstr>
      <vt:lpstr>Arial Black</vt:lpstr>
      <vt:lpstr>Braggadocio</vt:lpstr>
      <vt:lpstr>Bwhebb</vt:lpstr>
      <vt:lpstr>Comic Sans MS</vt:lpstr>
      <vt:lpstr>Impact</vt:lpstr>
      <vt:lpstr>Monotype Sorts</vt:lpstr>
      <vt:lpstr>Tahoma</vt:lpstr>
      <vt:lpstr>Times New Roman</vt:lpstr>
      <vt:lpstr>Trebuchet MS</vt:lpstr>
      <vt:lpstr>Verdana</vt:lpstr>
      <vt:lpstr>Wingdings</vt:lpstr>
      <vt:lpstr>Alchemy</vt:lpstr>
      <vt:lpstr>Chalkboard</vt:lpstr>
      <vt:lpstr>Calm</vt:lpstr>
      <vt:lpstr>Circuit</vt:lpstr>
      <vt:lpstr>Crumple</vt:lpstr>
      <vt:lpstr>2_Clouds</vt:lpstr>
      <vt:lpstr>Orbit</vt:lpstr>
      <vt:lpstr>Balance</vt:lpstr>
      <vt:lpstr>36_Office Theme</vt:lpstr>
      <vt:lpstr>1_blstripc.ppt - Blue Stripes</vt:lpstr>
      <vt:lpstr>1_Blank Presentation</vt:lpstr>
      <vt:lpstr>3_Default Design</vt:lpstr>
      <vt:lpstr>5_Blank Presentation</vt:lpstr>
      <vt:lpstr>5_Beam</vt:lpstr>
      <vt:lpstr>Clipboard</vt:lpstr>
      <vt:lpstr>4_Beam</vt:lpstr>
      <vt:lpstr>Default Design</vt:lpstr>
      <vt:lpstr>1_Orbit</vt:lpstr>
      <vt:lpstr>Document</vt:lpstr>
      <vt:lpstr>Microsoft ClipArt Gallery</vt:lpstr>
      <vt:lpstr>Covenant Theology</vt:lpstr>
      <vt:lpstr>The Griffiths  28 Nov 2019</vt:lpstr>
      <vt:lpstr>Grandson Jesse</vt:lpstr>
      <vt:lpstr>Our People</vt:lpstr>
      <vt:lpstr>Crossroads People • June 2019</vt:lpstr>
      <vt:lpstr>SINGAPORE BIBLE COLLEGE</vt:lpstr>
      <vt:lpstr>I direct the SBC Doctor of Ministry studies (DMin)</vt:lpstr>
      <vt:lpstr>SBC Courses I Teach</vt:lpstr>
      <vt:lpstr>Teaching 1997-2019</vt:lpstr>
      <vt:lpstr>Future (Eschatology) at BibleStudyDownloads.org</vt:lpstr>
      <vt:lpstr>Types of Covenants</vt:lpstr>
      <vt:lpstr>Kinds of Biblical Covenants</vt:lpstr>
      <vt:lpstr>Theological Covenants</vt:lpstr>
      <vt:lpstr>Genesis 2:16 (NLT)</vt:lpstr>
      <vt:lpstr>Theological Covenants</vt:lpstr>
      <vt:lpstr>Hosea 6:7 Translations</vt:lpstr>
      <vt:lpstr>Theological Covenant Timeline</vt:lpstr>
      <vt:lpstr>Concepts of Covenant Theology</vt:lpstr>
      <vt:lpstr>Kingdom &amp; Covenants Timeline</vt:lpstr>
      <vt:lpstr>Black</vt:lpstr>
      <vt:lpstr>Future (Eschatology) at BibleStudyDownloads.org</vt:lpstr>
    </vt:vector>
  </TitlesOfParts>
  <Company>SBC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Line of Blessing</dc:title>
  <dc:creator>Rick Griffith</dc:creator>
  <cp:lastModifiedBy>Rick Griffith</cp:lastModifiedBy>
  <cp:revision>98</cp:revision>
  <dcterms:created xsi:type="dcterms:W3CDTF">2009-09-15T01:01:19Z</dcterms:created>
  <dcterms:modified xsi:type="dcterms:W3CDTF">2023-01-28T13:52:54Z</dcterms:modified>
</cp:coreProperties>
</file>