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86" r:id="rId3"/>
    <p:sldMasterId id="2147483698" r:id="rId4"/>
    <p:sldMasterId id="2147483725" r:id="rId5"/>
    <p:sldMasterId id="2147483785" r:id="rId6"/>
    <p:sldMasterId id="2147483797" r:id="rId7"/>
    <p:sldMasterId id="2147483833" r:id="rId8"/>
    <p:sldMasterId id="2147483864" r:id="rId9"/>
    <p:sldMasterId id="2147483876" r:id="rId10"/>
    <p:sldMasterId id="2147483879" r:id="rId11"/>
    <p:sldMasterId id="2147483909" r:id="rId12"/>
    <p:sldMasterId id="2147483933" r:id="rId13"/>
    <p:sldMasterId id="2147483945" r:id="rId14"/>
    <p:sldMasterId id="2147483957" r:id="rId15"/>
    <p:sldMasterId id="2147483970" r:id="rId16"/>
    <p:sldMasterId id="2147483995" r:id="rId17"/>
    <p:sldMasterId id="2147484007" r:id="rId18"/>
    <p:sldMasterId id="2147484019" r:id="rId19"/>
    <p:sldMasterId id="2147484021" r:id="rId20"/>
    <p:sldMasterId id="2147484033" r:id="rId21"/>
  </p:sldMasterIdLst>
  <p:notesMasterIdLst>
    <p:notesMasterId r:id="rId71"/>
  </p:notesMasterIdLst>
  <p:sldIdLst>
    <p:sldId id="257" r:id="rId22"/>
    <p:sldId id="268" r:id="rId23"/>
    <p:sldId id="609" r:id="rId24"/>
    <p:sldId id="499" r:id="rId25"/>
    <p:sldId id="650" r:id="rId26"/>
    <p:sldId id="651" r:id="rId27"/>
    <p:sldId id="637" r:id="rId28"/>
    <p:sldId id="425" r:id="rId29"/>
    <p:sldId id="441" r:id="rId30"/>
    <p:sldId id="653" r:id="rId31"/>
    <p:sldId id="427" r:id="rId32"/>
    <p:sldId id="654" r:id="rId33"/>
    <p:sldId id="647" r:id="rId34"/>
    <p:sldId id="662" r:id="rId35"/>
    <p:sldId id="298" r:id="rId36"/>
    <p:sldId id="303" r:id="rId37"/>
    <p:sldId id="304" r:id="rId38"/>
    <p:sldId id="305" r:id="rId39"/>
    <p:sldId id="361" r:id="rId40"/>
    <p:sldId id="362" r:id="rId41"/>
    <p:sldId id="363" r:id="rId42"/>
    <p:sldId id="364" r:id="rId43"/>
    <p:sldId id="365" r:id="rId44"/>
    <p:sldId id="366" r:id="rId45"/>
    <p:sldId id="367" r:id="rId46"/>
    <p:sldId id="709" r:id="rId47"/>
    <p:sldId id="668" r:id="rId48"/>
    <p:sldId id="700" r:id="rId49"/>
    <p:sldId id="702" r:id="rId50"/>
    <p:sldId id="704" r:id="rId51"/>
    <p:sldId id="705" r:id="rId52"/>
    <p:sldId id="347" r:id="rId53"/>
    <p:sldId id="590" r:id="rId54"/>
    <p:sldId id="382" r:id="rId55"/>
    <p:sldId id="383" r:id="rId56"/>
    <p:sldId id="384" r:id="rId57"/>
    <p:sldId id="385" r:id="rId58"/>
    <p:sldId id="386" r:id="rId59"/>
    <p:sldId id="387" r:id="rId60"/>
    <p:sldId id="390" r:id="rId61"/>
    <p:sldId id="388" r:id="rId62"/>
    <p:sldId id="260" r:id="rId63"/>
    <p:sldId id="261" r:id="rId64"/>
    <p:sldId id="259" r:id="rId65"/>
    <p:sldId id="258" r:id="rId66"/>
    <p:sldId id="262" r:id="rId67"/>
    <p:sldId id="263" r:id="rId68"/>
    <p:sldId id="264" r:id="rId69"/>
    <p:sldId id="394" r:id="rId7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216"/>
    <p:restoredTop sz="82313"/>
  </p:normalViewPr>
  <p:slideViewPr>
    <p:cSldViewPr>
      <p:cViewPr varScale="1">
        <p:scale>
          <a:sx n="104" d="100"/>
          <a:sy n="104" d="100"/>
        </p:scale>
        <p:origin x="219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2CF029F3-068E-FF43-B848-2C2CC0FC1D62}" type="slidenum">
              <a:rPr lang="en-US"/>
              <a:pPr>
                <a:defRPr/>
              </a:pPr>
              <a:t>‹#›</a:t>
            </a:fld>
            <a:endParaRPr lang="en-US"/>
          </a:p>
        </p:txBody>
      </p:sp>
    </p:spTree>
    <p:extLst>
      <p:ext uri="{BB962C8B-B14F-4D97-AF65-F5344CB8AC3E}">
        <p14:creationId xmlns:p14="http://schemas.microsoft.com/office/powerpoint/2010/main" val="1506755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3BDCF4-DDCC-D646-A0B9-69C87BEC53FD}" type="slidenum">
              <a:rPr lang="en-US" sz="1200"/>
              <a:pPr/>
              <a:t>1</a:t>
            </a:fld>
            <a:endParaRPr lang="en-US" sz="1200"/>
          </a:p>
        </p:txBody>
      </p:sp>
      <p:sp>
        <p:nvSpPr>
          <p:cNvPr id="51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a:xfrm>
            <a:off x="914400" y="4343400"/>
            <a:ext cx="5029200" cy="12271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May 2020 church of 70 people stem from 11 different countries around the world: Australia (</a:t>
            </a:r>
            <a:r>
              <a:rPr lang="en-US" dirty="0" err="1">
                <a:latin typeface="Arial" charset="0"/>
                <a:ea typeface="ＭＳ Ｐゴシック" charset="0"/>
                <a:cs typeface="ＭＳ Ｐゴシック" charset="0"/>
              </a:rPr>
              <a:t>Gilli</a:t>
            </a:r>
            <a:r>
              <a:rPr lang="en-US" dirty="0">
                <a:latin typeface="Arial" charset="0"/>
                <a:ea typeface="ＭＳ Ｐゴシック" charset="0"/>
                <a:cs typeface="ＭＳ Ｐゴシック" charset="0"/>
              </a:rPr>
              <a:t>-Anne,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 Andrie</a:t>
            </a:r>
            <a:r>
              <a:rPr lang="en-US" baseline="0" dirty="0">
                <a:latin typeface="Arial" charset="0"/>
                <a:ea typeface="ＭＳ Ｐゴシック" charset="0"/>
                <a:cs typeface="ＭＳ Ｐゴシック" charset="0"/>
              </a:rPr>
              <a:t>), Kenya (Judy), </a:t>
            </a:r>
            <a:r>
              <a:rPr lang="en-US" dirty="0">
                <a:latin typeface="Arial" charset="0"/>
                <a:ea typeface="ＭＳ Ｐゴシック" charset="0"/>
                <a:cs typeface="ＭＳ Ｐゴシック" charset="0"/>
              </a:rPr>
              <a:t>Myanmar (Peng), Netherlands (Toes), New Zealand (Ashleigh), Singapore (Albina), Thailand (Mae), UK (James &amp; Gabi), USA (Miriam).</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409409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DF5E18-794B-BB43-8A19-E484F0909FCA}" type="slidenum">
              <a:rPr lang="en-US" sz="1200">
                <a:solidFill>
                  <a:prstClr val="black"/>
                </a:solidFill>
              </a:rPr>
              <a:pPr eaLnBrk="1" hangingPunct="1"/>
              <a:t>15</a:t>
            </a:fld>
            <a:endParaRPr lang="en-US" sz="1200">
              <a:solidFill>
                <a:prstClr val="black"/>
              </a:solidFill>
            </a:endParaRPr>
          </a:p>
        </p:txBody>
      </p:sp>
      <p:sp>
        <p:nvSpPr>
          <p:cNvPr id="348162" name="Rectangle 2"/>
          <p:cNvSpPr>
            <a:spLocks noGrp="1" noRot="1" noChangeAspect="1" noChangeArrowheads="1"/>
          </p:cNvSpPr>
          <p:nvPr>
            <p:ph type="sldImg"/>
          </p:nvPr>
        </p:nvSpPr>
        <p:spPr>
          <a:solidFill>
            <a:srgbClr val="FFFFFF"/>
          </a:solidFill>
          <a:ln/>
        </p:spPr>
      </p:sp>
      <p:sp>
        <p:nvSpPr>
          <p:cNvPr id="348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DA8A1B-315F-8945-A7B0-AAD9FA283A3E}" type="slidenum">
              <a:rPr lang="en-US" sz="1200">
                <a:solidFill>
                  <a:srgbClr val="000000"/>
                </a:solidFill>
                <a:latin typeface="Arial" charset="0"/>
              </a:rPr>
              <a:pPr eaLnBrk="1" hangingPunct="1"/>
              <a:t>16</a:t>
            </a:fld>
            <a:endParaRPr lang="en-US" sz="1200">
              <a:solidFill>
                <a:srgbClr val="000000"/>
              </a:solidFill>
              <a:latin typeface="Arial"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 the past 23 years God has allowed me to be a "Paul" to hundreds of "Timothys" at Singapore Bible College.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F7DD3D-5909-4746-A419-64384FCAE8CE}" type="slidenum">
              <a:rPr lang="en-US" sz="1200">
                <a:solidFill>
                  <a:srgbClr val="000000"/>
                </a:solidFill>
                <a:latin typeface="Arial" charset="0"/>
              </a:rPr>
              <a:pPr eaLnBrk="1" hangingPunct="1"/>
              <a:t>17</a:t>
            </a:fld>
            <a:endParaRPr lang="en-US" sz="1200">
              <a:solidFill>
                <a:srgbClr val="000000"/>
              </a:solidFill>
              <a:latin typeface="Arial" charset="0"/>
            </a:endParaRPr>
          </a:p>
        </p:txBody>
      </p:sp>
      <p:sp>
        <p:nvSpPr>
          <p:cNvPr id="360450" name="Rectangle 2"/>
          <p:cNvSpPr>
            <a:spLocks noGrp="1" noRot="1" noChangeAspect="1" noChangeArrowheads="1"/>
          </p:cNvSpPr>
          <p:nvPr>
            <p:ph type="sldImg"/>
          </p:nvPr>
        </p:nvSpPr>
        <p:spPr>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F4B1F3-1CAB-FC48-8686-AD90363D07E4}" type="slidenum">
              <a:rPr lang="en-US" sz="1200">
                <a:solidFill>
                  <a:srgbClr val="000000"/>
                </a:solidFill>
                <a:latin typeface="Arial" charset="0"/>
              </a:rPr>
              <a:pPr eaLnBrk="1" hangingPunct="1"/>
              <a:t>18</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m also the director of the doctoral program at SBC that trains about 80 seminary professors and pastors throughout Asia in English and Chinese.  Generallly each year about 5 of them received their Doctor of Ministry degree.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3019F0-37B9-B54F-BADE-633F4C7C7013}" type="slidenum">
              <a:rPr lang="en-US" sz="1200">
                <a:solidFill>
                  <a:srgbClr val="000000"/>
                </a:solidFill>
              </a:rPr>
              <a:pPr eaLnBrk="1" hangingPunct="1"/>
              <a:t>19</a:t>
            </a:fld>
            <a:endParaRPr lang="en-US" sz="1200">
              <a:solidFill>
                <a:srgbClr val="000000"/>
              </a:solidFill>
            </a:endParaRPr>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A24C2C-5312-3043-886F-51E4A3F0A140}" type="slidenum">
              <a:rPr lang="en-US" sz="1200">
                <a:solidFill>
                  <a:srgbClr val="000000"/>
                </a:solidFill>
              </a:rPr>
              <a:pPr eaLnBrk="1" hangingPunct="1"/>
              <a:t>20</a:t>
            </a:fld>
            <a:endParaRPr lang="en-US" sz="1200">
              <a:solidFill>
                <a:srgbClr val="000000"/>
              </a:solidFill>
            </a:endParaRPr>
          </a:p>
        </p:txBody>
      </p:sp>
      <p:sp>
        <p:nvSpPr>
          <p:cNvPr id="479234" name="Rectangle 2"/>
          <p:cNvSpPr>
            <a:spLocks noGrp="1" noRot="1" noChangeAspect="1" noChangeArrowheads="1"/>
          </p:cNvSpPr>
          <p:nvPr>
            <p:ph type="sldImg"/>
          </p:nvPr>
        </p:nvSpPr>
        <p:spPr>
          <a:xfrm>
            <a:off x="1130300" y="674688"/>
            <a:ext cx="4597400" cy="3448050"/>
          </a:xfrm>
          <a:solidFill>
            <a:srgbClr val="FFFFFF"/>
          </a:solidFill>
          <a:ln/>
        </p:spPr>
      </p:sp>
      <p:sp>
        <p:nvSpPr>
          <p:cNvPr id="4792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E35ECA-F964-FF42-86DE-CB721723F4A6}" type="slidenum">
              <a:rPr lang="en-US" sz="1200">
                <a:solidFill>
                  <a:srgbClr val="000000"/>
                </a:solidFill>
              </a:rPr>
              <a:pPr eaLnBrk="1" hangingPunct="1"/>
              <a:t>21</a:t>
            </a:fld>
            <a:endParaRPr lang="en-US" sz="1200">
              <a:solidFill>
                <a:srgbClr val="000000"/>
              </a:solidFill>
            </a:endParaRPr>
          </a:p>
        </p:txBody>
      </p:sp>
      <p:sp>
        <p:nvSpPr>
          <p:cNvPr id="48128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481284" name="Text Box 3"/>
          <p:cNvSpPr>
            <a:spLocks noGrp="1" noChangeArrowheads="1"/>
          </p:cNvSpPr>
          <p:nvPr>
            <p:ph type="body"/>
          </p:nvPr>
        </p:nvSpPr>
        <p:spPr>
          <a:xfrm>
            <a:off x="685800" y="4343400"/>
            <a:ext cx="54864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D64B40-4044-4844-B8EE-A2134D90C9AB}" type="slidenum">
              <a:rPr lang="en-US" sz="1200">
                <a:solidFill>
                  <a:srgbClr val="000000"/>
                </a:solidFill>
              </a:rPr>
              <a:pPr eaLnBrk="1" hangingPunct="1"/>
              <a:t>22</a:t>
            </a:fld>
            <a:endParaRPr lang="en-US" sz="1200">
              <a:solidFill>
                <a:srgbClr val="000000"/>
              </a:solidFill>
            </a:endParaRPr>
          </a:p>
        </p:txBody>
      </p:sp>
      <p:sp>
        <p:nvSpPr>
          <p:cNvPr id="48333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4833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9A6288-1E60-284D-B581-BC2637384385}" type="slidenum">
              <a:rPr lang="en-US" sz="1200">
                <a:solidFill>
                  <a:srgbClr val="000000"/>
                </a:solidFill>
              </a:rPr>
              <a:pPr eaLnBrk="1" hangingPunct="1"/>
              <a:t>23</a:t>
            </a:fld>
            <a:endParaRPr lang="en-US" sz="1200">
              <a:solidFill>
                <a:srgbClr val="000000"/>
              </a:solidFill>
            </a:endParaRPr>
          </a:p>
        </p:txBody>
      </p:sp>
      <p:sp>
        <p:nvSpPr>
          <p:cNvPr id="485378" name="Rectangle 2"/>
          <p:cNvSpPr>
            <a:spLocks noGrp="1" noRot="1" noChangeAspect="1" noChangeArrowheads="1"/>
          </p:cNvSpPr>
          <p:nvPr>
            <p:ph type="sldImg"/>
          </p:nvPr>
        </p:nvSpPr>
        <p:spPr>
          <a:xfrm>
            <a:off x="1130300" y="674688"/>
            <a:ext cx="4597400" cy="3448050"/>
          </a:xfrm>
          <a:solidFill>
            <a:srgbClr val="FFFFFF"/>
          </a:solidFill>
          <a:ln/>
        </p:spPr>
      </p:sp>
      <p:sp>
        <p:nvSpPr>
          <p:cNvPr id="4853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130CD2-C914-7E46-9D26-60DE39341568}" type="slidenum">
              <a:rPr lang="en-US" sz="1200">
                <a:solidFill>
                  <a:prstClr val="black"/>
                </a:solidFill>
              </a:rPr>
              <a:pPr eaLnBrk="1" hangingPunct="1"/>
              <a:t>2</a:t>
            </a:fld>
            <a:endParaRPr lang="en-US" sz="1200">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958C93-A1A9-7148-B53C-9AB03EAB7EC4}" type="slidenum">
              <a:rPr lang="en-US" sz="1200">
                <a:solidFill>
                  <a:srgbClr val="000000"/>
                </a:solidFill>
              </a:rPr>
              <a:pPr eaLnBrk="1" hangingPunct="1"/>
              <a:t>24</a:t>
            </a:fld>
            <a:endParaRPr lang="en-US" sz="1200">
              <a:solidFill>
                <a:srgbClr val="000000"/>
              </a:solidFill>
            </a:endParaRPr>
          </a:p>
        </p:txBody>
      </p:sp>
      <p:sp>
        <p:nvSpPr>
          <p:cNvPr id="487427"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487428" name="Text Box 3"/>
          <p:cNvSpPr>
            <a:spLocks noGrp="1" noChangeArrowheads="1"/>
          </p:cNvSpPr>
          <p:nvPr>
            <p:ph type="body"/>
          </p:nvPr>
        </p:nvSpPr>
        <p:spPr>
          <a:xfrm>
            <a:off x="685800" y="4343400"/>
            <a:ext cx="54864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BA7933-7A43-054E-A902-3755C4E5C97A}" type="slidenum">
              <a:rPr lang="en-US" sz="1200">
                <a:solidFill>
                  <a:srgbClr val="000000"/>
                </a:solidFill>
                <a:latin typeface="Arial" charset="0"/>
              </a:rPr>
              <a:pPr eaLnBrk="1" hangingPunct="1"/>
              <a:t>25</a:t>
            </a:fld>
            <a:endParaRPr lang="en-US" sz="1200">
              <a:solidFill>
                <a:srgbClr val="000000"/>
              </a:solidFill>
              <a:latin typeface="Arial" charset="0"/>
            </a:endParaRPr>
          </a:p>
        </p:txBody>
      </p:sp>
      <p:sp>
        <p:nvSpPr>
          <p:cNvPr id="489474" name="Rectangle 2"/>
          <p:cNvSpPr>
            <a:spLocks noGrp="1" noRot="1" noChangeAspect="1" noChangeArrowheads="1" noTextEdit="1"/>
          </p:cNvSpPr>
          <p:nvPr>
            <p:ph type="sldImg"/>
          </p:nvPr>
        </p:nvSpPr>
        <p:spPr>
          <a:xfrm>
            <a:off x="1130300" y="674688"/>
            <a:ext cx="4597400" cy="3448050"/>
          </a:xfrm>
          <a:ln/>
        </p:spPr>
      </p:sp>
      <p:sp>
        <p:nvSpPr>
          <p:cNvPr id="489475" name="Rectangle 3"/>
          <p:cNvSpPr>
            <a:spLocks noGrp="1" noChangeArrowheads="1"/>
          </p:cNvSpPr>
          <p:nvPr>
            <p:ph type="body" idx="1"/>
          </p:nvPr>
        </p:nvSpPr>
        <p:spPr>
          <a:xfrm>
            <a:off x="914400" y="4346575"/>
            <a:ext cx="5029200" cy="41227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NT Survey (ns)</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9375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5568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0971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79632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3892005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060755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154134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1997-Feb 2020 God has seen fit to grant me the privilege to train pastors in 12 other countries on 68 trips.  Often pastors in the US team-teach with me on these trips. To help the poor, I avoid the wealthy countries where listeners can pay an honorarium but instead raise the funds to pay my own way and then teach for free.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264835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extLst>
      <p:ext uri="{BB962C8B-B14F-4D97-AF65-F5344CB8AC3E}">
        <p14:creationId xmlns:p14="http://schemas.microsoft.com/office/powerpoint/2010/main" val="1082644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DA8578-EB5B-6B45-88AB-012FA52A15EF}" type="slidenum">
              <a:rPr lang="en-US" sz="1200">
                <a:solidFill>
                  <a:prstClr val="black"/>
                </a:solidFill>
              </a:rPr>
              <a:pPr eaLnBrk="1" hangingPunct="1"/>
              <a:t>34</a:t>
            </a:fld>
            <a:endParaRPr lang="en-US" sz="1200">
              <a:solidFill>
                <a:prstClr val="black"/>
              </a:solidFill>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A61C19-C6A7-B644-8880-508933F21B57}" type="slidenum">
              <a:rPr lang="en-US" sz="1200">
                <a:solidFill>
                  <a:prstClr val="black"/>
                </a:solidFill>
              </a:rPr>
              <a:pPr eaLnBrk="1" hangingPunct="1"/>
              <a:t>35</a:t>
            </a:fld>
            <a:endParaRPr lang="en-US" sz="1200">
              <a:solidFill>
                <a:prstClr val="black"/>
              </a:solidFill>
            </a:endParaRPr>
          </a:p>
        </p:txBody>
      </p:sp>
      <p:sp>
        <p:nvSpPr>
          <p:cNvPr id="522242"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9F0CFB-7892-7248-9B88-6715B4383ED5}" type="slidenum">
              <a:rPr lang="en-US" sz="1200">
                <a:solidFill>
                  <a:prstClr val="black"/>
                </a:solidFill>
              </a:rPr>
              <a:pPr eaLnBrk="1" hangingPunct="1"/>
              <a:t>36</a:t>
            </a:fld>
            <a:endParaRPr lang="en-US" sz="1200">
              <a:solidFill>
                <a:prstClr val="black"/>
              </a:solidFill>
            </a:endParaRPr>
          </a:p>
        </p:txBody>
      </p:sp>
      <p:sp>
        <p:nvSpPr>
          <p:cNvPr id="524290" name="Rectangle 2"/>
          <p:cNvSpPr>
            <a:spLocks noGrp="1" noRot="1" noChangeAspect="1" noChangeArrowheads="1"/>
          </p:cNvSpPr>
          <p:nvPr>
            <p:ph type="sldImg"/>
          </p:nvPr>
        </p:nvSpPr>
        <p:spPr>
          <a:solidFill>
            <a:srgbClr val="FFFFFF"/>
          </a:solidFill>
          <a:ln/>
        </p:spPr>
      </p:sp>
      <p:sp>
        <p:nvSpPr>
          <p:cNvPr id="524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6A37A4-2B15-144B-BA70-921029770A24}" type="slidenum">
              <a:rPr lang="en-US" sz="1200">
                <a:solidFill>
                  <a:prstClr val="black"/>
                </a:solidFill>
              </a:rPr>
              <a:pPr eaLnBrk="1" hangingPunct="1"/>
              <a:t>38</a:t>
            </a:fld>
            <a:endParaRPr lang="en-US" sz="1200">
              <a:solidFill>
                <a:prstClr val="black"/>
              </a:solidFill>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2CA5CC-4BAA-4B4D-80FD-2C882B06169D}" type="slidenum">
              <a:rPr lang="en-US" sz="1200">
                <a:solidFill>
                  <a:prstClr val="black"/>
                </a:solidFill>
              </a:rPr>
              <a:pPr eaLnBrk="1" hangingPunct="1"/>
              <a:t>39</a:t>
            </a:fld>
            <a:endParaRPr lang="en-US" sz="1200">
              <a:solidFill>
                <a:prstClr val="black"/>
              </a:solidFill>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BAAB8B-182D-8044-97AE-73B41117F3BD}" type="slidenum">
              <a:rPr lang="en-US" sz="1200">
                <a:solidFill>
                  <a:srgbClr val="000000"/>
                </a:solidFill>
                <a:latin typeface="Arial" charset="0"/>
              </a:rPr>
              <a:pPr eaLnBrk="1" hangingPunct="1"/>
              <a:t>41</a:t>
            </a:fld>
            <a:endParaRPr lang="en-US" sz="1200">
              <a:solidFill>
                <a:srgbClr val="000000"/>
              </a:solidFill>
              <a:latin typeface="Arial" charset="0"/>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Future (</a:t>
            </a:r>
            <a:r>
              <a:rPr lang="en-US" dirty="0" err="1">
                <a:latin typeface="Arial" charset="0"/>
                <a:ea typeface="ＭＳ Ｐゴシック" charset="0"/>
                <a:cs typeface="ＭＳ Ｐゴシック" charset="0"/>
              </a:rPr>
              <a:t>fu</a:t>
            </a:r>
            <a:r>
              <a:rPr lang="en-US" dirty="0">
                <a:latin typeface="Arial" charset="0"/>
                <a:ea typeface="ＭＳ Ｐゴシック" charset="0"/>
                <a:cs typeface="ＭＳ Ｐゴシック" charset="0"/>
              </a:rPr>
              <a:t>)</a:t>
            </a:r>
          </a:p>
          <a:p>
            <a:pPr eaLnBrk="1" hangingPunct="1"/>
            <a:r>
              <a:rPr lang="en-US" dirty="0">
                <a:latin typeface="Arial" charset="0"/>
                <a:ea typeface="ＭＳ Ｐゴシック" charset="0"/>
                <a:cs typeface="ＭＳ Ｐゴシック" charset="0"/>
              </a:rPr>
              <a:t>Eschatology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8073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2595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28938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4004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girlfriend Chloe both </a:t>
            </a:r>
            <a:r>
              <a:rPr lang="en-US" baseline="0" dirty="0">
                <a:latin typeface="Arial" panose="020B0604020202020204" pitchFamily="34" charset="0"/>
                <a:cs typeface="Arial" panose="020B0604020202020204" pitchFamily="34" charset="0"/>
              </a:rPr>
              <a:t>work for 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44153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44421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3D702-CF74-214B-8344-BDAE03569DD3}" type="slidenum">
              <a:rPr lang="en-US"/>
              <a:pPr>
                <a:defRPr/>
              </a:pPr>
              <a:t>‹#›</a:t>
            </a:fld>
            <a:endParaRPr lang="en-US"/>
          </a:p>
        </p:txBody>
      </p:sp>
    </p:spTree>
    <p:extLst>
      <p:ext uri="{BB962C8B-B14F-4D97-AF65-F5344CB8AC3E}">
        <p14:creationId xmlns:p14="http://schemas.microsoft.com/office/powerpoint/2010/main" val="95553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2CE4E7-9693-574F-8772-E8332C8B4E46}" type="slidenum">
              <a:rPr lang="en-US"/>
              <a:pPr>
                <a:defRPr/>
              </a:pPr>
              <a:t>‹#›</a:t>
            </a:fld>
            <a:endParaRPr lang="en-US"/>
          </a:p>
        </p:txBody>
      </p:sp>
    </p:spTree>
    <p:extLst>
      <p:ext uri="{BB962C8B-B14F-4D97-AF65-F5344CB8AC3E}">
        <p14:creationId xmlns:p14="http://schemas.microsoft.com/office/powerpoint/2010/main" val="39766699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2425192D-6E50-564D-8C63-01BAD6F59BAA}" type="slidenum">
              <a:rPr lang="en-US"/>
              <a:pPr>
                <a:defRPr/>
              </a:pPr>
              <a:t>‹#›</a:t>
            </a:fld>
            <a:endParaRPr lang="en-US"/>
          </a:p>
        </p:txBody>
      </p:sp>
    </p:spTree>
    <p:extLst>
      <p:ext uri="{BB962C8B-B14F-4D97-AF65-F5344CB8AC3E}">
        <p14:creationId xmlns:p14="http://schemas.microsoft.com/office/powerpoint/2010/main" val="1119268619"/>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3AB635CE-ACE9-974A-BCD3-AF4B2F20DCD7}" type="slidenum">
              <a:rPr lang="en-US"/>
              <a:pPr>
                <a:defRPr/>
              </a:pPr>
              <a:t>‹#›</a:t>
            </a:fld>
            <a:endParaRPr lang="en-US"/>
          </a:p>
        </p:txBody>
      </p:sp>
    </p:spTree>
    <p:extLst>
      <p:ext uri="{BB962C8B-B14F-4D97-AF65-F5344CB8AC3E}">
        <p14:creationId xmlns:p14="http://schemas.microsoft.com/office/powerpoint/2010/main" val="93741955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75CEBFBF-473B-2D48-AB2B-92EDD8A2977D}" type="slidenum">
              <a:rPr lang="en-US"/>
              <a:pPr>
                <a:defRPr/>
              </a:pPr>
              <a:t>‹#›</a:t>
            </a:fld>
            <a:endParaRPr lang="en-US"/>
          </a:p>
        </p:txBody>
      </p:sp>
    </p:spTree>
    <p:extLst>
      <p:ext uri="{BB962C8B-B14F-4D97-AF65-F5344CB8AC3E}">
        <p14:creationId xmlns:p14="http://schemas.microsoft.com/office/powerpoint/2010/main" val="223997502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6895C58E-2816-7841-853E-96C5566C2211}" type="slidenum">
              <a:rPr lang="en-US"/>
              <a:pPr>
                <a:defRPr/>
              </a:pPr>
              <a:t>‹#›</a:t>
            </a:fld>
            <a:endParaRPr lang="en-US"/>
          </a:p>
        </p:txBody>
      </p:sp>
    </p:spTree>
    <p:extLst>
      <p:ext uri="{BB962C8B-B14F-4D97-AF65-F5344CB8AC3E}">
        <p14:creationId xmlns:p14="http://schemas.microsoft.com/office/powerpoint/2010/main" val="203841156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B75F3710-8285-A64D-A2AC-6FE37C06E83A}" type="slidenum">
              <a:rPr lang="en-US"/>
              <a:pPr>
                <a:defRPr/>
              </a:pPr>
              <a:t>‹#›</a:t>
            </a:fld>
            <a:endParaRPr lang="en-US"/>
          </a:p>
        </p:txBody>
      </p:sp>
    </p:spTree>
    <p:extLst>
      <p:ext uri="{BB962C8B-B14F-4D97-AF65-F5344CB8AC3E}">
        <p14:creationId xmlns:p14="http://schemas.microsoft.com/office/powerpoint/2010/main" val="396019029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1886B8EE-5B5E-114F-B43A-D565818E0363}" type="slidenum">
              <a:rPr lang="en-US"/>
              <a:pPr>
                <a:defRPr/>
              </a:pPr>
              <a:t>‹#›</a:t>
            </a:fld>
            <a:endParaRPr lang="en-US"/>
          </a:p>
        </p:txBody>
      </p:sp>
    </p:spTree>
    <p:extLst>
      <p:ext uri="{BB962C8B-B14F-4D97-AF65-F5344CB8AC3E}">
        <p14:creationId xmlns:p14="http://schemas.microsoft.com/office/powerpoint/2010/main" val="12334637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defRPr>
            </a:lvl1pPr>
          </a:lstStyle>
          <a:p>
            <a:pPr>
              <a:defRPr/>
            </a:pPr>
            <a:fld id="{970EB5D7-0F0A-C149-957A-160709EC7DE3}" type="slidenum">
              <a:rPr lang="en-US"/>
              <a:pPr>
                <a:defRPr/>
              </a:pPr>
              <a:t>‹#›</a:t>
            </a:fld>
            <a:endParaRPr lang="en-US"/>
          </a:p>
        </p:txBody>
      </p:sp>
    </p:spTree>
    <p:extLst>
      <p:ext uri="{BB962C8B-B14F-4D97-AF65-F5344CB8AC3E}">
        <p14:creationId xmlns:p14="http://schemas.microsoft.com/office/powerpoint/2010/main" val="2620149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0821320-7B35-2246-9CB7-54B262E345D7}" type="slidenum">
              <a:rPr lang="en-US"/>
              <a:pPr>
                <a:defRPr/>
              </a:pPr>
              <a:t>‹#›</a:t>
            </a:fld>
            <a:endParaRPr lang="en-US"/>
          </a:p>
        </p:txBody>
      </p:sp>
    </p:spTree>
    <p:extLst>
      <p:ext uri="{BB962C8B-B14F-4D97-AF65-F5344CB8AC3E}">
        <p14:creationId xmlns:p14="http://schemas.microsoft.com/office/powerpoint/2010/main" val="30203483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9DA5D2-B73E-1647-A139-928C94CC718F}" type="slidenum">
              <a:rPr lang="en-US"/>
              <a:pPr>
                <a:defRPr/>
              </a:pPr>
              <a:t>‹#›</a:t>
            </a:fld>
            <a:endParaRPr lang="en-US"/>
          </a:p>
        </p:txBody>
      </p:sp>
    </p:spTree>
    <p:extLst>
      <p:ext uri="{BB962C8B-B14F-4D97-AF65-F5344CB8AC3E}">
        <p14:creationId xmlns:p14="http://schemas.microsoft.com/office/powerpoint/2010/main" val="20685998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C799A89-52DC-8149-BF48-9EF46F5D4E3E}" type="slidenum">
              <a:rPr lang="en-US"/>
              <a:pPr>
                <a:defRPr/>
              </a:pPr>
              <a:t>‹#›</a:t>
            </a:fld>
            <a:endParaRPr lang="en-US"/>
          </a:p>
        </p:txBody>
      </p:sp>
    </p:spTree>
    <p:extLst>
      <p:ext uri="{BB962C8B-B14F-4D97-AF65-F5344CB8AC3E}">
        <p14:creationId xmlns:p14="http://schemas.microsoft.com/office/powerpoint/2010/main" val="3978485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F8CC49-147F-814F-889C-8DEB47D52A00}" type="slidenum">
              <a:rPr lang="en-US"/>
              <a:pPr>
                <a:defRPr/>
              </a:pPr>
              <a:t>‹#›</a:t>
            </a:fld>
            <a:endParaRPr lang="en-US"/>
          </a:p>
        </p:txBody>
      </p:sp>
    </p:spTree>
    <p:extLst>
      <p:ext uri="{BB962C8B-B14F-4D97-AF65-F5344CB8AC3E}">
        <p14:creationId xmlns:p14="http://schemas.microsoft.com/office/powerpoint/2010/main" val="38506692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6F7F87B-A433-0048-9767-C1225C4B43D6}" type="slidenum">
              <a:rPr lang="en-US"/>
              <a:pPr>
                <a:defRPr/>
              </a:pPr>
              <a:t>‹#›</a:t>
            </a:fld>
            <a:endParaRPr lang="en-US"/>
          </a:p>
        </p:txBody>
      </p:sp>
    </p:spTree>
    <p:extLst>
      <p:ext uri="{BB962C8B-B14F-4D97-AF65-F5344CB8AC3E}">
        <p14:creationId xmlns:p14="http://schemas.microsoft.com/office/powerpoint/2010/main" val="2906959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B0A06D90-4678-5748-8960-F02C0C8D7341}" type="slidenum">
              <a:rPr lang="en-US"/>
              <a:pPr>
                <a:defRPr/>
              </a:pPr>
              <a:t>‹#›</a:t>
            </a:fld>
            <a:endParaRPr lang="en-US"/>
          </a:p>
        </p:txBody>
      </p:sp>
    </p:spTree>
    <p:extLst>
      <p:ext uri="{BB962C8B-B14F-4D97-AF65-F5344CB8AC3E}">
        <p14:creationId xmlns:p14="http://schemas.microsoft.com/office/powerpoint/2010/main" val="2690464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3F94B07F-D55A-C549-810F-94A3E347C6DB}" type="slidenum">
              <a:rPr lang="en-US"/>
              <a:pPr>
                <a:defRPr/>
              </a:pPr>
              <a:t>‹#›</a:t>
            </a:fld>
            <a:endParaRPr lang="en-US"/>
          </a:p>
        </p:txBody>
      </p:sp>
    </p:spTree>
    <p:extLst>
      <p:ext uri="{BB962C8B-B14F-4D97-AF65-F5344CB8AC3E}">
        <p14:creationId xmlns:p14="http://schemas.microsoft.com/office/powerpoint/2010/main" val="9732676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C27BC74D-D9F7-6A48-9256-1350AAE7B3A8}" type="slidenum">
              <a:rPr lang="en-US"/>
              <a:pPr>
                <a:defRPr/>
              </a:pPr>
              <a:t>‹#›</a:t>
            </a:fld>
            <a:endParaRPr lang="en-US"/>
          </a:p>
        </p:txBody>
      </p:sp>
    </p:spTree>
    <p:extLst>
      <p:ext uri="{BB962C8B-B14F-4D97-AF65-F5344CB8AC3E}">
        <p14:creationId xmlns:p14="http://schemas.microsoft.com/office/powerpoint/2010/main" val="37987278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A055E62-913A-0A45-BEE9-2BC5D0717FD6}" type="slidenum">
              <a:rPr lang="en-US"/>
              <a:pPr>
                <a:defRPr/>
              </a:pPr>
              <a:t>‹#›</a:t>
            </a:fld>
            <a:endParaRPr lang="en-US"/>
          </a:p>
        </p:txBody>
      </p:sp>
    </p:spTree>
    <p:extLst>
      <p:ext uri="{BB962C8B-B14F-4D97-AF65-F5344CB8AC3E}">
        <p14:creationId xmlns:p14="http://schemas.microsoft.com/office/powerpoint/2010/main" val="11531100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E50A523-49F6-B243-BF48-D614D9C9CCC8}" type="slidenum">
              <a:rPr lang="en-US"/>
              <a:pPr>
                <a:defRPr/>
              </a:pPr>
              <a:t>‹#›</a:t>
            </a:fld>
            <a:endParaRPr lang="en-US"/>
          </a:p>
        </p:txBody>
      </p:sp>
    </p:spTree>
    <p:extLst>
      <p:ext uri="{BB962C8B-B14F-4D97-AF65-F5344CB8AC3E}">
        <p14:creationId xmlns:p14="http://schemas.microsoft.com/office/powerpoint/2010/main" val="40146578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2C440BB-BC94-904E-83CD-4282E919F15D}" type="slidenum">
              <a:rPr lang="en-US"/>
              <a:pPr>
                <a:defRPr/>
              </a:pPr>
              <a:t>‹#›</a:t>
            </a:fld>
            <a:endParaRPr lang="en-US"/>
          </a:p>
        </p:txBody>
      </p:sp>
    </p:spTree>
    <p:extLst>
      <p:ext uri="{BB962C8B-B14F-4D97-AF65-F5344CB8AC3E}">
        <p14:creationId xmlns:p14="http://schemas.microsoft.com/office/powerpoint/2010/main" val="1086911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99A6AE8-BF2B-D942-ACAC-4A4F3513369A}" type="slidenum">
              <a:rPr lang="en-US"/>
              <a:pPr>
                <a:defRPr/>
              </a:pPr>
              <a:t>‹#›</a:t>
            </a:fld>
            <a:endParaRPr lang="en-US"/>
          </a:p>
        </p:txBody>
      </p:sp>
    </p:spTree>
    <p:extLst>
      <p:ext uri="{BB962C8B-B14F-4D97-AF65-F5344CB8AC3E}">
        <p14:creationId xmlns:p14="http://schemas.microsoft.com/office/powerpoint/2010/main" val="29645563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D80DD9-A23B-314F-BFC4-72C649525DE2}" type="slidenum">
              <a:rPr lang="en-US"/>
              <a:pPr>
                <a:defRPr/>
              </a:pPr>
              <a:t>‹#›</a:t>
            </a:fld>
            <a:endParaRPr lang="en-US"/>
          </a:p>
        </p:txBody>
      </p:sp>
    </p:spTree>
    <p:extLst>
      <p:ext uri="{BB962C8B-B14F-4D97-AF65-F5344CB8AC3E}">
        <p14:creationId xmlns:p14="http://schemas.microsoft.com/office/powerpoint/2010/main" val="10841379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4BDA53-B73B-5341-BA85-2FC04EB728FB}" type="slidenum">
              <a:rPr lang="en-US"/>
              <a:pPr>
                <a:defRPr/>
              </a:pPr>
              <a:t>‹#›</a:t>
            </a:fld>
            <a:endParaRPr lang="en-US"/>
          </a:p>
        </p:txBody>
      </p:sp>
    </p:spTree>
    <p:extLst>
      <p:ext uri="{BB962C8B-B14F-4D97-AF65-F5344CB8AC3E}">
        <p14:creationId xmlns:p14="http://schemas.microsoft.com/office/powerpoint/2010/main" val="3051484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9268AC-1C01-8E4E-B3A2-C26BE30FE2CA}" type="slidenum">
              <a:rPr lang="en-US"/>
              <a:pPr>
                <a:defRPr/>
              </a:pPr>
              <a:t>‹#›</a:t>
            </a:fld>
            <a:endParaRPr lang="en-US"/>
          </a:p>
        </p:txBody>
      </p:sp>
    </p:spTree>
    <p:extLst>
      <p:ext uri="{BB962C8B-B14F-4D97-AF65-F5344CB8AC3E}">
        <p14:creationId xmlns:p14="http://schemas.microsoft.com/office/powerpoint/2010/main" val="33860870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392D6-62C7-6C4B-835A-194B3066927A}" type="slidenum">
              <a:rPr lang="en-US"/>
              <a:pPr>
                <a:defRPr/>
              </a:pPr>
              <a:t>‹#›</a:t>
            </a:fld>
            <a:endParaRPr lang="en-US"/>
          </a:p>
        </p:txBody>
      </p:sp>
    </p:spTree>
    <p:extLst>
      <p:ext uri="{BB962C8B-B14F-4D97-AF65-F5344CB8AC3E}">
        <p14:creationId xmlns:p14="http://schemas.microsoft.com/office/powerpoint/2010/main" val="14691954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EE1AAE-EB9F-0643-9053-1F4C9745B2D1}" type="slidenum">
              <a:rPr lang="en-US"/>
              <a:pPr>
                <a:defRPr/>
              </a:pPr>
              <a:t>‹#›</a:t>
            </a:fld>
            <a:endParaRPr lang="en-US"/>
          </a:p>
        </p:txBody>
      </p:sp>
    </p:spTree>
    <p:extLst>
      <p:ext uri="{BB962C8B-B14F-4D97-AF65-F5344CB8AC3E}">
        <p14:creationId xmlns:p14="http://schemas.microsoft.com/office/powerpoint/2010/main" val="8174233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E2D0A9-2102-CB44-8CD3-AA2A189F2D6A}" type="slidenum">
              <a:rPr lang="en-US"/>
              <a:pPr>
                <a:defRPr/>
              </a:pPr>
              <a:t>‹#›</a:t>
            </a:fld>
            <a:endParaRPr lang="en-US"/>
          </a:p>
        </p:txBody>
      </p:sp>
    </p:spTree>
    <p:extLst>
      <p:ext uri="{BB962C8B-B14F-4D97-AF65-F5344CB8AC3E}">
        <p14:creationId xmlns:p14="http://schemas.microsoft.com/office/powerpoint/2010/main" val="7006272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058597-4425-1E4C-B4BF-CE36C758B526}" type="slidenum">
              <a:rPr lang="en-US"/>
              <a:pPr>
                <a:defRPr/>
              </a:pPr>
              <a:t>‹#›</a:t>
            </a:fld>
            <a:endParaRPr lang="en-US"/>
          </a:p>
        </p:txBody>
      </p:sp>
    </p:spTree>
    <p:extLst>
      <p:ext uri="{BB962C8B-B14F-4D97-AF65-F5344CB8AC3E}">
        <p14:creationId xmlns:p14="http://schemas.microsoft.com/office/powerpoint/2010/main" val="37524594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4BE135-2A53-BB4B-8C9E-B455622CA203}" type="slidenum">
              <a:rPr lang="en-US"/>
              <a:pPr>
                <a:defRPr/>
              </a:pPr>
              <a:t>‹#›</a:t>
            </a:fld>
            <a:endParaRPr lang="en-US"/>
          </a:p>
        </p:txBody>
      </p:sp>
    </p:spTree>
    <p:extLst>
      <p:ext uri="{BB962C8B-B14F-4D97-AF65-F5344CB8AC3E}">
        <p14:creationId xmlns:p14="http://schemas.microsoft.com/office/powerpoint/2010/main" val="26659334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6E1614-3ADD-284A-A0A7-22AE409D88BB}" type="slidenum">
              <a:rPr lang="en-US"/>
              <a:pPr>
                <a:defRPr/>
              </a:pPr>
              <a:t>‹#›</a:t>
            </a:fld>
            <a:endParaRPr lang="en-US"/>
          </a:p>
        </p:txBody>
      </p:sp>
    </p:spTree>
    <p:extLst>
      <p:ext uri="{BB962C8B-B14F-4D97-AF65-F5344CB8AC3E}">
        <p14:creationId xmlns:p14="http://schemas.microsoft.com/office/powerpoint/2010/main" val="20795742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1A87FD-96D8-7E45-B7D7-CB67DA64E92C}" type="slidenum">
              <a:rPr lang="en-US"/>
              <a:pPr>
                <a:defRPr/>
              </a:pPr>
              <a:t>‹#›</a:t>
            </a:fld>
            <a:endParaRPr lang="en-US"/>
          </a:p>
        </p:txBody>
      </p:sp>
    </p:spTree>
    <p:extLst>
      <p:ext uri="{BB962C8B-B14F-4D97-AF65-F5344CB8AC3E}">
        <p14:creationId xmlns:p14="http://schemas.microsoft.com/office/powerpoint/2010/main" val="4534221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1DEE3E-DF19-EA4B-8141-650655CE2B8D}" type="slidenum">
              <a:rPr lang="en-US"/>
              <a:pPr>
                <a:defRPr/>
              </a:pPr>
              <a:t>‹#›</a:t>
            </a:fld>
            <a:endParaRPr lang="en-US"/>
          </a:p>
        </p:txBody>
      </p:sp>
    </p:spTree>
    <p:extLst>
      <p:ext uri="{BB962C8B-B14F-4D97-AF65-F5344CB8AC3E}">
        <p14:creationId xmlns:p14="http://schemas.microsoft.com/office/powerpoint/2010/main" val="40445243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11A96F-40D7-1642-9895-AEEE24496E05}" type="slidenum">
              <a:rPr lang="en-US"/>
              <a:pPr>
                <a:defRPr/>
              </a:pPr>
              <a:t>‹#›</a:t>
            </a:fld>
            <a:endParaRPr lang="en-US"/>
          </a:p>
        </p:txBody>
      </p:sp>
    </p:spTree>
    <p:extLst>
      <p:ext uri="{BB962C8B-B14F-4D97-AF65-F5344CB8AC3E}">
        <p14:creationId xmlns:p14="http://schemas.microsoft.com/office/powerpoint/2010/main" val="2893272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3/14/26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2971416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94FDAC-F746-C84C-850E-B84A42AF65AD}" type="slidenum">
              <a:rPr lang="en-US"/>
              <a:pPr>
                <a:defRPr/>
              </a:pPr>
              <a:t>‹#›</a:t>
            </a:fld>
            <a:endParaRPr lang="en-US"/>
          </a:p>
        </p:txBody>
      </p:sp>
    </p:spTree>
    <p:extLst>
      <p:ext uri="{BB962C8B-B14F-4D97-AF65-F5344CB8AC3E}">
        <p14:creationId xmlns:p14="http://schemas.microsoft.com/office/powerpoint/2010/main" val="23818675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3/14/26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41773700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3/14/26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28355321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3/14/26</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3588139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3/14/26</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21650395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3/14/26</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8840632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3/14/26</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23589341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3/14/26</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2202384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3/14/26</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27964151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3/14/26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9880965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3/14/26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4023276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96F3CA-37B4-094B-ACA6-AB12141B7548}" type="slidenum">
              <a:rPr lang="en-US"/>
              <a:pPr>
                <a:defRPr/>
              </a:pPr>
              <a:t>‹#›</a:t>
            </a:fld>
            <a:endParaRPr lang="en-US"/>
          </a:p>
        </p:txBody>
      </p:sp>
    </p:spTree>
    <p:extLst>
      <p:ext uri="{BB962C8B-B14F-4D97-AF65-F5344CB8AC3E}">
        <p14:creationId xmlns:p14="http://schemas.microsoft.com/office/powerpoint/2010/main" val="32096434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42476381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2926851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9597949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12230017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22249124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40769750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32468832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35784814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32927595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2606263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169A35-17B1-AD4C-B7FA-F4A5813C6594}" type="slidenum">
              <a:rPr lang="en-US"/>
              <a:pPr>
                <a:defRPr/>
              </a:pPr>
              <a:t>‹#›</a:t>
            </a:fld>
            <a:endParaRPr lang="en-US"/>
          </a:p>
        </p:txBody>
      </p:sp>
    </p:spTree>
    <p:extLst>
      <p:ext uri="{BB962C8B-B14F-4D97-AF65-F5344CB8AC3E}">
        <p14:creationId xmlns:p14="http://schemas.microsoft.com/office/powerpoint/2010/main" val="6169147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11535673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4730168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2714296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9896282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34314912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8722884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2332842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0553921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9357232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2769070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4FCD34-BE29-0D47-B898-D96BE1EC687D}" type="slidenum">
              <a:rPr lang="en-US"/>
              <a:pPr>
                <a:defRPr/>
              </a:pPr>
              <a:t>‹#›</a:t>
            </a:fld>
            <a:endParaRPr lang="en-US"/>
          </a:p>
        </p:txBody>
      </p:sp>
    </p:spTree>
    <p:extLst>
      <p:ext uri="{BB962C8B-B14F-4D97-AF65-F5344CB8AC3E}">
        <p14:creationId xmlns:p14="http://schemas.microsoft.com/office/powerpoint/2010/main" val="31784268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19997924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7359316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5081260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5985649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24780140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3000405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21132920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8294062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35933871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1196673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C27C10-1E9F-2647-ABCE-CD9FACB766EE}" type="slidenum">
              <a:rPr lang="en-US"/>
              <a:pPr>
                <a:defRPr/>
              </a:pPr>
              <a:t>‹#›</a:t>
            </a:fld>
            <a:endParaRPr lang="en-US"/>
          </a:p>
        </p:txBody>
      </p:sp>
    </p:spTree>
    <p:extLst>
      <p:ext uri="{BB962C8B-B14F-4D97-AF65-F5344CB8AC3E}">
        <p14:creationId xmlns:p14="http://schemas.microsoft.com/office/powerpoint/2010/main" val="40405591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4484628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3084122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7308562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26155027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3894131180"/>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1799227027"/>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1858724782"/>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512052672"/>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02347839"/>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1981175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C063B3-F47D-EA42-873E-42F6A9D48069}" type="slidenum">
              <a:rPr lang="en-US"/>
              <a:pPr>
                <a:defRPr/>
              </a:pPr>
              <a:t>‹#›</a:t>
            </a:fld>
            <a:endParaRPr lang="en-US"/>
          </a:p>
        </p:txBody>
      </p:sp>
    </p:spTree>
    <p:extLst>
      <p:ext uri="{BB962C8B-B14F-4D97-AF65-F5344CB8AC3E}">
        <p14:creationId xmlns:p14="http://schemas.microsoft.com/office/powerpoint/2010/main" val="9847910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554726636"/>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78653190"/>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4283344306"/>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1172734862"/>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313926461"/>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8842108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57629238"/>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6237898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16660880"/>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6841523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7EC2C-6CF8-1B4A-BEB8-1955707ABEDD}" type="slidenum">
              <a:rPr lang="en-US"/>
              <a:pPr>
                <a:defRPr/>
              </a:pPr>
              <a:t>‹#›</a:t>
            </a:fld>
            <a:endParaRPr lang="en-US"/>
          </a:p>
        </p:txBody>
      </p:sp>
    </p:spTree>
    <p:extLst>
      <p:ext uri="{BB962C8B-B14F-4D97-AF65-F5344CB8AC3E}">
        <p14:creationId xmlns:p14="http://schemas.microsoft.com/office/powerpoint/2010/main" val="31042100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62444417"/>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87285045"/>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2205167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0998566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27269241"/>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4871596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478565084"/>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10820059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39390136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2614506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097C4D-3BB3-404F-8062-F21903AEFB35}" type="slidenum">
              <a:rPr lang="en-US"/>
              <a:pPr>
                <a:defRPr/>
              </a:pPr>
              <a:t>‹#›</a:t>
            </a:fld>
            <a:endParaRPr lang="en-US"/>
          </a:p>
        </p:txBody>
      </p:sp>
    </p:spTree>
    <p:extLst>
      <p:ext uri="{BB962C8B-B14F-4D97-AF65-F5344CB8AC3E}">
        <p14:creationId xmlns:p14="http://schemas.microsoft.com/office/powerpoint/2010/main" val="2103206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9DB8E6-567F-7A4A-95BC-9B37A901C5F1}" type="slidenum">
              <a:rPr lang="en-US"/>
              <a:pPr>
                <a:defRPr/>
              </a:pPr>
              <a:t>‹#›</a:t>
            </a:fld>
            <a:endParaRPr lang="en-US"/>
          </a:p>
        </p:txBody>
      </p:sp>
    </p:spTree>
    <p:extLst>
      <p:ext uri="{BB962C8B-B14F-4D97-AF65-F5344CB8AC3E}">
        <p14:creationId xmlns:p14="http://schemas.microsoft.com/office/powerpoint/2010/main" val="42513695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12252483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11378160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31272036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27262535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39968570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287715423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30757353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26001479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1836099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184513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C98605-CE02-E643-B6BD-46FB262F0C55}" type="slidenum">
              <a:rPr lang="en-US"/>
              <a:pPr>
                <a:defRPr/>
              </a:pPr>
              <a:t>‹#›</a:t>
            </a:fld>
            <a:endParaRPr lang="en-US"/>
          </a:p>
        </p:txBody>
      </p:sp>
    </p:spTree>
    <p:extLst>
      <p:ext uri="{BB962C8B-B14F-4D97-AF65-F5344CB8AC3E}">
        <p14:creationId xmlns:p14="http://schemas.microsoft.com/office/powerpoint/2010/main" val="41557852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391528925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9855059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0312364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1211679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1564422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13337897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2085002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14247782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523892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6F686F-83AB-1E44-B378-6E75F07C4CD5}" type="slidenum">
              <a:rPr lang="en-US"/>
              <a:pPr>
                <a:defRPr/>
              </a:pPr>
              <a:t>‹#›</a:t>
            </a:fld>
            <a:endParaRPr lang="en-US"/>
          </a:p>
        </p:txBody>
      </p:sp>
    </p:spTree>
    <p:extLst>
      <p:ext uri="{BB962C8B-B14F-4D97-AF65-F5344CB8AC3E}">
        <p14:creationId xmlns:p14="http://schemas.microsoft.com/office/powerpoint/2010/main" val="298176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835F97-924F-AD45-8BA8-314066AADC32}" type="slidenum">
              <a:rPr lang="en-US"/>
              <a:pPr>
                <a:defRPr/>
              </a:pPr>
              <a:t>‹#›</a:t>
            </a:fld>
            <a:endParaRPr lang="en-US"/>
          </a:p>
        </p:txBody>
      </p:sp>
    </p:spTree>
    <p:extLst>
      <p:ext uri="{BB962C8B-B14F-4D97-AF65-F5344CB8AC3E}">
        <p14:creationId xmlns:p14="http://schemas.microsoft.com/office/powerpoint/2010/main" val="1432125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04E131-86C8-974D-B1B7-05400E1638CA}" type="slidenum">
              <a:rPr lang="en-US"/>
              <a:pPr>
                <a:defRPr/>
              </a:pPr>
              <a:t>‹#›</a:t>
            </a:fld>
            <a:endParaRPr lang="en-US"/>
          </a:p>
        </p:txBody>
      </p:sp>
    </p:spTree>
    <p:extLst>
      <p:ext uri="{BB962C8B-B14F-4D97-AF65-F5344CB8AC3E}">
        <p14:creationId xmlns:p14="http://schemas.microsoft.com/office/powerpoint/2010/main" val="1017686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4381276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1338982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1181822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0779315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522384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2DFB53-4F91-A545-B616-5F9AA922CD60}" type="slidenum">
              <a:rPr lang="en-US"/>
              <a:pPr>
                <a:defRPr/>
              </a:pPr>
              <a:t>‹#›</a:t>
            </a:fld>
            <a:endParaRPr lang="en-US"/>
          </a:p>
        </p:txBody>
      </p:sp>
    </p:spTree>
    <p:extLst>
      <p:ext uri="{BB962C8B-B14F-4D97-AF65-F5344CB8AC3E}">
        <p14:creationId xmlns:p14="http://schemas.microsoft.com/office/powerpoint/2010/main" val="382657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40665603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226129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5644311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0653833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97431642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4227811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FEBE9295-75AE-B04A-AA1F-3E78BCD9E54B}" type="slidenum">
              <a:rPr lang="en-US"/>
              <a:pPr>
                <a:defRPr/>
              </a:pPr>
              <a:t>‹#›</a:t>
            </a:fld>
            <a:endParaRPr lang="en-US"/>
          </a:p>
        </p:txBody>
      </p:sp>
    </p:spTree>
    <p:extLst>
      <p:ext uri="{BB962C8B-B14F-4D97-AF65-F5344CB8AC3E}">
        <p14:creationId xmlns:p14="http://schemas.microsoft.com/office/powerpoint/2010/main" val="2941821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24E8ECB-201A-614A-AD3E-9971C3D94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791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30680EF-D0E5-3042-8082-3F8191AF1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8745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83B7A2F-31AE-064A-8139-BBD7C055DD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086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0798AF-C4D9-C742-8ECA-7928681FF1F9}" type="slidenum">
              <a:rPr lang="en-US"/>
              <a:pPr>
                <a:defRPr/>
              </a:pPr>
              <a:t>‹#›</a:t>
            </a:fld>
            <a:endParaRPr lang="en-US"/>
          </a:p>
        </p:txBody>
      </p:sp>
    </p:spTree>
    <p:extLst>
      <p:ext uri="{BB962C8B-B14F-4D97-AF65-F5344CB8AC3E}">
        <p14:creationId xmlns:p14="http://schemas.microsoft.com/office/powerpoint/2010/main" val="716096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18B05C04-476F-9D4C-BED6-96175F9E3A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5249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6DA4C1C-818B-5943-AB6E-075BACD08C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0148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9ABE65C-7DE6-2149-84C8-96FCD592B7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2509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D4256BE-5254-F44F-82C3-07A145616A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2042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2A21511-36EE-5346-8D1F-E3C41A3495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31304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F86C717-CF3A-2448-BABC-D141689D5E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26530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FF51F7A-79D5-8446-BAEB-CEFEAA4CAE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8426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B258F-0D39-3541-BCBB-68DB80A23E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2408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8F38AE88-9465-3540-9364-A47C1AA710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0980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860363-CF78-EB4F-A861-5097FF75B4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501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C97429-2B0D-9F41-B37B-CED8B7AE6CF0}" type="slidenum">
              <a:rPr lang="en-US"/>
              <a:pPr>
                <a:defRPr/>
              </a:pPr>
              <a:t>‹#›</a:t>
            </a:fld>
            <a:endParaRPr lang="en-US"/>
          </a:p>
        </p:txBody>
      </p:sp>
    </p:spTree>
    <p:extLst>
      <p:ext uri="{BB962C8B-B14F-4D97-AF65-F5344CB8AC3E}">
        <p14:creationId xmlns:p14="http://schemas.microsoft.com/office/powerpoint/2010/main" val="8126120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0CF807-146F-1F42-A8E6-EE1E83B137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236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3AF843-4F16-3F4E-8F6A-0773612C0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908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B66E54-8B2C-364F-862C-4A63555EA9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4212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D043AF5-1B4F-B542-BEAB-4283D0CC9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7223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F47185-C3B0-124A-B235-5245CB41B0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863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FD3160-E377-E048-AD42-65BCC66744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6035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992087-29F2-C744-ADB4-311CAFE339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62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0FD497-8A03-9948-AB17-B725CC7E1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11171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B30405-B284-F240-942F-DFB140EAF8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8213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D6E98F-FF58-1647-A0B7-B11969847C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835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A21407-2978-4A4D-BB44-6FE016748AC4}" type="slidenum">
              <a:rPr lang="en-US"/>
              <a:pPr>
                <a:defRPr/>
              </a:pPr>
              <a:t>‹#›</a:t>
            </a:fld>
            <a:endParaRPr lang="en-US"/>
          </a:p>
        </p:txBody>
      </p:sp>
    </p:spTree>
    <p:extLst>
      <p:ext uri="{BB962C8B-B14F-4D97-AF65-F5344CB8AC3E}">
        <p14:creationId xmlns:p14="http://schemas.microsoft.com/office/powerpoint/2010/main" val="31264979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662 w 1722"/>
                <a:gd name="T1" fmla="*/ 36 h 66"/>
                <a:gd name="T2" fmla="*/ 1662 w 1722"/>
                <a:gd name="T3" fmla="*/ 33 h 66"/>
                <a:gd name="T4" fmla="*/ 0 w 1722"/>
                <a:gd name="T5" fmla="*/ 0 h 66"/>
                <a:gd name="T6" fmla="*/ 0 w 1722"/>
                <a:gd name="T7" fmla="*/ 33 h 66"/>
                <a:gd name="T8" fmla="*/ 1662 w 1722"/>
                <a:gd name="T9" fmla="*/ 36 h 66"/>
                <a:gd name="T10" fmla="*/ 1662 w 1722"/>
                <a:gd name="T11" fmla="*/ 3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45 w 975"/>
                <a:gd name="T1" fmla="*/ 48 h 101"/>
                <a:gd name="T2" fmla="*/ 945 w 975"/>
                <a:gd name="T3" fmla="*/ 0 h 101"/>
                <a:gd name="T4" fmla="*/ 0 w 975"/>
                <a:gd name="T5" fmla="*/ 24 h 101"/>
                <a:gd name="T6" fmla="*/ 0 w 975"/>
                <a:gd name="T7" fmla="*/ 101 h 101"/>
                <a:gd name="T8" fmla="*/ 945 w 975"/>
                <a:gd name="T9" fmla="*/ 48 h 101"/>
                <a:gd name="T10" fmla="*/ 94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81 w 2141"/>
                <a:gd name="T1" fmla="*/ 0 h 198"/>
                <a:gd name="T2" fmla="*/ 0 w 2141"/>
                <a:gd name="T3" fmla="*/ 156 h 198"/>
                <a:gd name="T4" fmla="*/ 0 w 2141"/>
                <a:gd name="T5" fmla="*/ 198 h 198"/>
                <a:gd name="T6" fmla="*/ 2081 w 2141"/>
                <a:gd name="T7" fmla="*/ 0 h 198"/>
                <a:gd name="T8" fmla="*/ 208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093 w 2517"/>
                <a:gd name="T1" fmla="*/ 276 h 276"/>
                <a:gd name="T2" fmla="*/ 2427 w 2517"/>
                <a:gd name="T3" fmla="*/ 204 h 276"/>
                <a:gd name="T4" fmla="*/ 2170 w 2517"/>
                <a:gd name="T5" fmla="*/ 0 h 276"/>
                <a:gd name="T6" fmla="*/ 0 w 2517"/>
                <a:gd name="T7" fmla="*/ 276 h 276"/>
                <a:gd name="T8" fmla="*/ 2093 w 2517"/>
                <a:gd name="T9" fmla="*/ 276 h 276"/>
                <a:gd name="T10" fmla="*/ 209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699 w 729"/>
                <a:gd name="T1" fmla="*/ 240 h 240"/>
                <a:gd name="T2" fmla="*/ 0 w 729"/>
                <a:gd name="T3" fmla="*/ 0 h 240"/>
                <a:gd name="T4" fmla="*/ 0 w 729"/>
                <a:gd name="T5" fmla="*/ 6 h 240"/>
                <a:gd name="T6" fmla="*/ 699 w 729"/>
                <a:gd name="T7" fmla="*/ 240 h 240"/>
                <a:gd name="T8" fmla="*/ 69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699 w 729"/>
                <a:gd name="T1" fmla="*/ 318 h 318"/>
                <a:gd name="T2" fmla="*/ 699 w 729"/>
                <a:gd name="T3" fmla="*/ 312 h 318"/>
                <a:gd name="T4" fmla="*/ 0 w 729"/>
                <a:gd name="T5" fmla="*/ 0 h 318"/>
                <a:gd name="T6" fmla="*/ 0 w 729"/>
                <a:gd name="T7" fmla="*/ 54 h 318"/>
                <a:gd name="T8" fmla="*/ 699 w 729"/>
                <a:gd name="T9" fmla="*/ 318 h 318"/>
                <a:gd name="T10" fmla="*/ 69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CE3BF9-A9AE-284C-AD11-7EF45C4129F8}" type="slidenum">
              <a:rPr lang="en-US"/>
              <a:pPr>
                <a:defRPr/>
              </a:pPr>
              <a:t>‹#›</a:t>
            </a:fld>
            <a:endParaRPr lang="en-US"/>
          </a:p>
        </p:txBody>
      </p:sp>
    </p:spTree>
    <p:extLst>
      <p:ext uri="{BB962C8B-B14F-4D97-AF65-F5344CB8AC3E}">
        <p14:creationId xmlns:p14="http://schemas.microsoft.com/office/powerpoint/2010/main" val="27383525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A25347-D0EF-BC42-BB4B-3360D06ADD74}" type="slidenum">
              <a:rPr lang="en-US"/>
              <a:pPr>
                <a:defRPr/>
              </a:pPr>
              <a:t>‹#›</a:t>
            </a:fld>
            <a:endParaRPr lang="en-US"/>
          </a:p>
        </p:txBody>
      </p:sp>
    </p:spTree>
    <p:extLst>
      <p:ext uri="{BB962C8B-B14F-4D97-AF65-F5344CB8AC3E}">
        <p14:creationId xmlns:p14="http://schemas.microsoft.com/office/powerpoint/2010/main" val="3429816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4AFC9F-5DFA-6D45-8802-9C91B5787675}" type="slidenum">
              <a:rPr lang="en-US"/>
              <a:pPr>
                <a:defRPr/>
              </a:pPr>
              <a:t>‹#›</a:t>
            </a:fld>
            <a:endParaRPr lang="en-US"/>
          </a:p>
        </p:txBody>
      </p:sp>
    </p:spTree>
    <p:extLst>
      <p:ext uri="{BB962C8B-B14F-4D97-AF65-F5344CB8AC3E}">
        <p14:creationId xmlns:p14="http://schemas.microsoft.com/office/powerpoint/2010/main" val="39244603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0F833C-0C93-154A-915E-0269E771F7CE}" type="slidenum">
              <a:rPr lang="en-US"/>
              <a:pPr>
                <a:defRPr/>
              </a:pPr>
              <a:t>‹#›</a:t>
            </a:fld>
            <a:endParaRPr lang="en-US"/>
          </a:p>
        </p:txBody>
      </p:sp>
    </p:spTree>
    <p:extLst>
      <p:ext uri="{BB962C8B-B14F-4D97-AF65-F5344CB8AC3E}">
        <p14:creationId xmlns:p14="http://schemas.microsoft.com/office/powerpoint/2010/main" val="4169360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AED9C3D-13BA-9745-90FA-F5A15CF6D692}" type="slidenum">
              <a:rPr lang="en-US"/>
              <a:pPr>
                <a:defRPr/>
              </a:pPr>
              <a:t>‹#›</a:t>
            </a:fld>
            <a:endParaRPr lang="en-US"/>
          </a:p>
        </p:txBody>
      </p:sp>
    </p:spTree>
    <p:extLst>
      <p:ext uri="{BB962C8B-B14F-4D97-AF65-F5344CB8AC3E}">
        <p14:creationId xmlns:p14="http://schemas.microsoft.com/office/powerpoint/2010/main" val="30012022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731198A-B4EB-2A46-8897-D1A078470754}" type="slidenum">
              <a:rPr lang="en-US"/>
              <a:pPr>
                <a:defRPr/>
              </a:pPr>
              <a:t>‹#›</a:t>
            </a:fld>
            <a:endParaRPr lang="en-US"/>
          </a:p>
        </p:txBody>
      </p:sp>
    </p:spTree>
    <p:extLst>
      <p:ext uri="{BB962C8B-B14F-4D97-AF65-F5344CB8AC3E}">
        <p14:creationId xmlns:p14="http://schemas.microsoft.com/office/powerpoint/2010/main" val="2487141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F9949B8-3B08-284F-BAF5-6F92E458A943}" type="slidenum">
              <a:rPr lang="en-US"/>
              <a:pPr>
                <a:defRPr/>
              </a:pPr>
              <a:t>‹#›</a:t>
            </a:fld>
            <a:endParaRPr lang="en-US"/>
          </a:p>
        </p:txBody>
      </p:sp>
    </p:spTree>
    <p:extLst>
      <p:ext uri="{BB962C8B-B14F-4D97-AF65-F5344CB8AC3E}">
        <p14:creationId xmlns:p14="http://schemas.microsoft.com/office/powerpoint/2010/main" val="7163025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354674-3AB4-CF4C-9226-0B3BC85B497C}" type="slidenum">
              <a:rPr lang="en-US"/>
              <a:pPr>
                <a:defRPr/>
              </a:pPr>
              <a:t>‹#›</a:t>
            </a:fld>
            <a:endParaRPr lang="en-US"/>
          </a:p>
        </p:txBody>
      </p:sp>
    </p:spTree>
    <p:extLst>
      <p:ext uri="{BB962C8B-B14F-4D97-AF65-F5344CB8AC3E}">
        <p14:creationId xmlns:p14="http://schemas.microsoft.com/office/powerpoint/2010/main" val="2250432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B3D6508-216E-2F49-B124-42EC73BEB0C9}" type="slidenum">
              <a:rPr lang="en-US"/>
              <a:pPr>
                <a:defRPr/>
              </a:pPr>
              <a:t>‹#›</a:t>
            </a:fld>
            <a:endParaRPr lang="en-US"/>
          </a:p>
        </p:txBody>
      </p:sp>
    </p:spTree>
    <p:extLst>
      <p:ext uri="{BB962C8B-B14F-4D97-AF65-F5344CB8AC3E}">
        <p14:creationId xmlns:p14="http://schemas.microsoft.com/office/powerpoint/2010/main" val="28699045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1409859-F599-AA45-BAE5-8C10276CA568}" type="slidenum">
              <a:rPr lang="en-US"/>
              <a:pPr>
                <a:defRPr/>
              </a:pPr>
              <a:t>‹#›</a:t>
            </a:fld>
            <a:endParaRPr lang="en-US"/>
          </a:p>
        </p:txBody>
      </p:sp>
    </p:spTree>
    <p:extLst>
      <p:ext uri="{BB962C8B-B14F-4D97-AF65-F5344CB8AC3E}">
        <p14:creationId xmlns:p14="http://schemas.microsoft.com/office/powerpoint/2010/main" val="2786814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59F5D8-3CC9-EA45-A809-6333154A6BAB}" type="slidenum">
              <a:rPr lang="en-US"/>
              <a:pPr>
                <a:defRPr/>
              </a:pPr>
              <a:t>‹#›</a:t>
            </a:fld>
            <a:endParaRPr lang="en-US"/>
          </a:p>
        </p:txBody>
      </p:sp>
    </p:spTree>
    <p:extLst>
      <p:ext uri="{BB962C8B-B14F-4D97-AF65-F5344CB8AC3E}">
        <p14:creationId xmlns:p14="http://schemas.microsoft.com/office/powerpoint/2010/main" val="21432745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5270A7-89A2-1F41-A48F-D8782067392C}" type="slidenum">
              <a:rPr lang="en-US"/>
              <a:pPr>
                <a:defRPr/>
              </a:pPr>
              <a:t>‹#›</a:t>
            </a:fld>
            <a:endParaRPr lang="en-US"/>
          </a:p>
        </p:txBody>
      </p:sp>
    </p:spTree>
    <p:extLst>
      <p:ext uri="{BB962C8B-B14F-4D97-AF65-F5344CB8AC3E}">
        <p14:creationId xmlns:p14="http://schemas.microsoft.com/office/powerpoint/2010/main" val="28399262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4F7194-2197-6043-9DCF-4F675B1C63BC}" type="slidenum">
              <a:rPr lang="en-US"/>
              <a:pPr>
                <a:defRPr/>
              </a:pPr>
              <a:t>‹#›</a:t>
            </a:fld>
            <a:endParaRPr lang="en-US"/>
          </a:p>
        </p:txBody>
      </p:sp>
    </p:spTree>
    <p:extLst>
      <p:ext uri="{BB962C8B-B14F-4D97-AF65-F5344CB8AC3E}">
        <p14:creationId xmlns:p14="http://schemas.microsoft.com/office/powerpoint/2010/main" val="17193557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BE912CC-FBC0-8F40-81E3-42B56AA49C1C}" type="slidenum">
              <a:rPr lang="en-US"/>
              <a:pPr>
                <a:defRPr/>
              </a:pPr>
              <a:t>‹#›</a:t>
            </a:fld>
            <a:endParaRPr lang="en-US"/>
          </a:p>
        </p:txBody>
      </p:sp>
    </p:spTree>
    <p:extLst>
      <p:ext uri="{BB962C8B-B14F-4D97-AF65-F5344CB8AC3E}">
        <p14:creationId xmlns:p14="http://schemas.microsoft.com/office/powerpoint/2010/main" val="986812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2E6865-BDEB-B846-8BC5-90A35E71B21A}" type="slidenum">
              <a:rPr lang="en-US"/>
              <a:pPr>
                <a:defRPr/>
              </a:pPr>
              <a:t>‹#›</a:t>
            </a:fld>
            <a:endParaRPr lang="en-US"/>
          </a:p>
        </p:txBody>
      </p:sp>
    </p:spTree>
    <p:extLst>
      <p:ext uri="{BB962C8B-B14F-4D97-AF65-F5344CB8AC3E}">
        <p14:creationId xmlns:p14="http://schemas.microsoft.com/office/powerpoint/2010/main" val="14504045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F7C85E1-79C6-8C40-AC0B-1E170DA65984}" type="slidenum">
              <a:rPr lang="en-US"/>
              <a:pPr>
                <a:defRPr/>
              </a:pPr>
              <a:t>‹#›</a:t>
            </a:fld>
            <a:endParaRPr lang="en-US"/>
          </a:p>
        </p:txBody>
      </p:sp>
    </p:spTree>
    <p:extLst>
      <p:ext uri="{BB962C8B-B14F-4D97-AF65-F5344CB8AC3E}">
        <p14:creationId xmlns:p14="http://schemas.microsoft.com/office/powerpoint/2010/main" val="18908880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EFF4FCB-9479-B94F-A6B5-9A8CC5F3982D}" type="slidenum">
              <a:rPr lang="en-US"/>
              <a:pPr>
                <a:defRPr/>
              </a:pPr>
              <a:t>‹#›</a:t>
            </a:fld>
            <a:endParaRPr lang="en-US"/>
          </a:p>
        </p:txBody>
      </p:sp>
    </p:spTree>
    <p:extLst>
      <p:ext uri="{BB962C8B-B14F-4D97-AF65-F5344CB8AC3E}">
        <p14:creationId xmlns:p14="http://schemas.microsoft.com/office/powerpoint/2010/main" val="42236446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750E566-AF16-1446-8E18-695FE457D389}" type="slidenum">
              <a:rPr lang="en-US"/>
              <a:pPr>
                <a:defRPr/>
              </a:pPr>
              <a:t>‹#›</a:t>
            </a:fld>
            <a:endParaRPr lang="en-US"/>
          </a:p>
        </p:txBody>
      </p:sp>
    </p:spTree>
    <p:extLst>
      <p:ext uri="{BB962C8B-B14F-4D97-AF65-F5344CB8AC3E}">
        <p14:creationId xmlns:p14="http://schemas.microsoft.com/office/powerpoint/2010/main" val="2780155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30E22F-F89A-9340-897A-A861C7A817C8}" type="slidenum">
              <a:rPr lang="en-US"/>
              <a:pPr>
                <a:defRPr/>
              </a:pPr>
              <a:t>‹#›</a:t>
            </a:fld>
            <a:endParaRPr lang="en-US"/>
          </a:p>
        </p:txBody>
      </p:sp>
    </p:spTree>
    <p:extLst>
      <p:ext uri="{BB962C8B-B14F-4D97-AF65-F5344CB8AC3E}">
        <p14:creationId xmlns:p14="http://schemas.microsoft.com/office/powerpoint/2010/main" val="2557184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08C569-B645-EE43-B6FE-4A9F1D9E878A}" type="slidenum">
              <a:rPr lang="en-US"/>
              <a:pPr>
                <a:defRPr/>
              </a:pPr>
              <a:t>‹#›</a:t>
            </a:fld>
            <a:endParaRPr lang="en-US"/>
          </a:p>
        </p:txBody>
      </p:sp>
    </p:spTree>
    <p:extLst>
      <p:ext uri="{BB962C8B-B14F-4D97-AF65-F5344CB8AC3E}">
        <p14:creationId xmlns:p14="http://schemas.microsoft.com/office/powerpoint/2010/main" val="41646472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A46FC4C-9621-9E48-A850-5EFD35D10B2D}" type="slidenum">
              <a:rPr lang="en-US"/>
              <a:pPr>
                <a:defRPr/>
              </a:pPr>
              <a:t>‹#›</a:t>
            </a:fld>
            <a:endParaRPr lang="en-US"/>
          </a:p>
        </p:txBody>
      </p:sp>
    </p:spTree>
    <p:extLst>
      <p:ext uri="{BB962C8B-B14F-4D97-AF65-F5344CB8AC3E}">
        <p14:creationId xmlns:p14="http://schemas.microsoft.com/office/powerpoint/2010/main" val="2427822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7533F2-B650-104F-B7BC-F150F468FE6F}" type="slidenum">
              <a:rPr lang="en-US"/>
              <a:pPr>
                <a:defRPr/>
              </a:pPr>
              <a:t>‹#›</a:t>
            </a:fld>
            <a:endParaRPr lang="en-US"/>
          </a:p>
        </p:txBody>
      </p:sp>
    </p:spTree>
    <p:extLst>
      <p:ext uri="{BB962C8B-B14F-4D97-AF65-F5344CB8AC3E}">
        <p14:creationId xmlns:p14="http://schemas.microsoft.com/office/powerpoint/2010/main" val="1865155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1C7FA24-8FA2-F049-95B1-67155246E15B}" type="slidenum">
              <a:rPr lang="en-US"/>
              <a:pPr>
                <a:defRPr/>
              </a:pPr>
              <a:t>‹#›</a:t>
            </a:fld>
            <a:endParaRPr lang="en-US"/>
          </a:p>
        </p:txBody>
      </p:sp>
    </p:spTree>
    <p:extLst>
      <p:ext uri="{BB962C8B-B14F-4D97-AF65-F5344CB8AC3E}">
        <p14:creationId xmlns:p14="http://schemas.microsoft.com/office/powerpoint/2010/main" val="5920216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A25C67A-EFBA-E240-AADD-0833EC0B59E0}" type="slidenum">
              <a:rPr lang="en-US"/>
              <a:pPr>
                <a:defRPr/>
              </a:pPr>
              <a:t>‹#›</a:t>
            </a:fld>
            <a:endParaRPr lang="en-US"/>
          </a:p>
        </p:txBody>
      </p:sp>
    </p:spTree>
    <p:extLst>
      <p:ext uri="{BB962C8B-B14F-4D97-AF65-F5344CB8AC3E}">
        <p14:creationId xmlns:p14="http://schemas.microsoft.com/office/powerpoint/2010/main" val="27354537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8F1373D-2424-1944-8AB9-C03D3CE35F8F}" type="slidenum">
              <a:rPr lang="en-US"/>
              <a:pPr>
                <a:defRPr/>
              </a:pPr>
              <a:t>‹#›</a:t>
            </a:fld>
            <a:endParaRPr lang="en-US"/>
          </a:p>
        </p:txBody>
      </p:sp>
    </p:spTree>
    <p:extLst>
      <p:ext uri="{BB962C8B-B14F-4D97-AF65-F5344CB8AC3E}">
        <p14:creationId xmlns:p14="http://schemas.microsoft.com/office/powerpoint/2010/main" val="287618645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8FA39F1-3DAB-3D4D-A9B9-65599B67AFA0}" type="slidenum">
              <a:rPr lang="en-US"/>
              <a:pPr>
                <a:defRPr/>
              </a:pPr>
              <a:t>‹#›</a:t>
            </a:fld>
            <a:endParaRPr lang="en-US"/>
          </a:p>
        </p:txBody>
      </p:sp>
    </p:spTree>
    <p:extLst>
      <p:ext uri="{BB962C8B-B14F-4D97-AF65-F5344CB8AC3E}">
        <p14:creationId xmlns:p14="http://schemas.microsoft.com/office/powerpoint/2010/main" val="328203334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3D110D4-BFA1-A74D-807D-11C800982C8F}" type="slidenum">
              <a:rPr lang="en-US"/>
              <a:pPr>
                <a:defRPr/>
              </a:pPr>
              <a:t>‹#›</a:t>
            </a:fld>
            <a:endParaRPr lang="en-US"/>
          </a:p>
        </p:txBody>
      </p:sp>
    </p:spTree>
    <p:extLst>
      <p:ext uri="{BB962C8B-B14F-4D97-AF65-F5344CB8AC3E}">
        <p14:creationId xmlns:p14="http://schemas.microsoft.com/office/powerpoint/2010/main" val="16823057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77485F6-2580-304D-BCF6-3F7C0FB5F9C4}" type="slidenum">
              <a:rPr lang="en-US"/>
              <a:pPr>
                <a:defRPr/>
              </a:pPr>
              <a:t>‹#›</a:t>
            </a:fld>
            <a:endParaRPr lang="en-US"/>
          </a:p>
        </p:txBody>
      </p:sp>
    </p:spTree>
    <p:extLst>
      <p:ext uri="{BB962C8B-B14F-4D97-AF65-F5344CB8AC3E}">
        <p14:creationId xmlns:p14="http://schemas.microsoft.com/office/powerpoint/2010/main" val="213559732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7C77B9C-533D-0548-9FF1-D4325DE1222D}" type="slidenum">
              <a:rPr lang="en-US"/>
              <a:pPr>
                <a:defRPr/>
              </a:pPr>
              <a:t>‹#›</a:t>
            </a:fld>
            <a:endParaRPr lang="en-US"/>
          </a:p>
        </p:txBody>
      </p:sp>
    </p:spTree>
    <p:extLst>
      <p:ext uri="{BB962C8B-B14F-4D97-AF65-F5344CB8AC3E}">
        <p14:creationId xmlns:p14="http://schemas.microsoft.com/office/powerpoint/2010/main" val="375603497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1001A6AE-71EA-9A42-9C85-210499AD8FD8}" type="slidenum">
              <a:rPr lang="en-US"/>
              <a:pPr>
                <a:defRPr/>
              </a:pPr>
              <a:t>‹#›</a:t>
            </a:fld>
            <a:endParaRPr lang="en-US"/>
          </a:p>
        </p:txBody>
      </p:sp>
    </p:spTree>
    <p:extLst>
      <p:ext uri="{BB962C8B-B14F-4D97-AF65-F5344CB8AC3E}">
        <p14:creationId xmlns:p14="http://schemas.microsoft.com/office/powerpoint/2010/main" val="238198814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8E19A94-00D9-CF4A-9168-8E6471AC67BD}" type="slidenum">
              <a:rPr lang="en-US"/>
              <a:pPr>
                <a:defRPr/>
              </a:pPr>
              <a:t>‹#›</a:t>
            </a:fld>
            <a:endParaRPr lang="en-US"/>
          </a:p>
        </p:txBody>
      </p:sp>
    </p:spTree>
    <p:extLst>
      <p:ext uri="{BB962C8B-B14F-4D97-AF65-F5344CB8AC3E}">
        <p14:creationId xmlns:p14="http://schemas.microsoft.com/office/powerpoint/2010/main" val="224545665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0A8C770-2F2C-454F-9BC9-A63FFDE241F9}" type="slidenum">
              <a:rPr lang="en-US"/>
              <a:pPr>
                <a:defRPr/>
              </a:pPr>
              <a:t>‹#›</a:t>
            </a:fld>
            <a:endParaRPr lang="en-US"/>
          </a:p>
        </p:txBody>
      </p:sp>
    </p:spTree>
    <p:extLst>
      <p:ext uri="{BB962C8B-B14F-4D97-AF65-F5344CB8AC3E}">
        <p14:creationId xmlns:p14="http://schemas.microsoft.com/office/powerpoint/2010/main" val="27606861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1C95A-BFAB-7241-BBFF-20964D45CBC7}" type="slidenum">
              <a:rPr lang="en-US"/>
              <a:pPr>
                <a:defRPr/>
              </a:pPr>
              <a:t>‹#›</a:t>
            </a:fld>
            <a:endParaRPr lang="en-US"/>
          </a:p>
        </p:txBody>
      </p:sp>
    </p:spTree>
    <p:extLst>
      <p:ext uri="{BB962C8B-B14F-4D97-AF65-F5344CB8AC3E}">
        <p14:creationId xmlns:p14="http://schemas.microsoft.com/office/powerpoint/2010/main" val="10188893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8D8D3D9-E70C-6741-875D-9591A766EE31}" type="slidenum">
              <a:rPr lang="en-US"/>
              <a:pPr>
                <a:defRPr/>
              </a:pPr>
              <a:t>‹#›</a:t>
            </a:fld>
            <a:endParaRPr lang="en-US"/>
          </a:p>
        </p:txBody>
      </p:sp>
    </p:spTree>
    <p:extLst>
      <p:ext uri="{BB962C8B-B14F-4D97-AF65-F5344CB8AC3E}">
        <p14:creationId xmlns:p14="http://schemas.microsoft.com/office/powerpoint/2010/main" val="113298479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C440B26-3107-8240-8196-C451DF36D39D}" type="slidenum">
              <a:rPr lang="en-US"/>
              <a:pPr>
                <a:defRPr/>
              </a:pPr>
              <a:t>‹#›</a:t>
            </a:fld>
            <a:endParaRPr lang="en-US"/>
          </a:p>
        </p:txBody>
      </p:sp>
    </p:spTree>
    <p:extLst>
      <p:ext uri="{BB962C8B-B14F-4D97-AF65-F5344CB8AC3E}">
        <p14:creationId xmlns:p14="http://schemas.microsoft.com/office/powerpoint/2010/main" val="32587150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89B1F9-6137-154F-B593-2A6639148357}" type="slidenum">
              <a:rPr lang="en-US"/>
              <a:pPr>
                <a:defRPr/>
              </a:pPr>
              <a:t>‹#›</a:t>
            </a:fld>
            <a:endParaRPr lang="en-US"/>
          </a:p>
        </p:txBody>
      </p:sp>
    </p:spTree>
    <p:extLst>
      <p:ext uri="{BB962C8B-B14F-4D97-AF65-F5344CB8AC3E}">
        <p14:creationId xmlns:p14="http://schemas.microsoft.com/office/powerpoint/2010/main" val="223999994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8EB7266-FE2F-244D-BFC1-6D9DBD9DA404}" type="slidenum">
              <a:rPr lang="en-US"/>
              <a:pPr>
                <a:defRPr/>
              </a:pPr>
              <a:t>‹#›</a:t>
            </a:fld>
            <a:endParaRPr lang="en-US"/>
          </a:p>
        </p:txBody>
      </p:sp>
    </p:spTree>
    <p:extLst>
      <p:ext uri="{BB962C8B-B14F-4D97-AF65-F5344CB8AC3E}">
        <p14:creationId xmlns:p14="http://schemas.microsoft.com/office/powerpoint/2010/main" val="360111567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3C122C48-88D3-6347-B9F9-EE8CB5C5808A}" type="slidenum">
              <a:rPr lang="en-US"/>
              <a:pPr>
                <a:defRPr/>
              </a:pPr>
              <a:t>‹#›</a:t>
            </a:fld>
            <a:endParaRPr lang="en-US"/>
          </a:p>
        </p:txBody>
      </p:sp>
    </p:spTree>
    <p:extLst>
      <p:ext uri="{BB962C8B-B14F-4D97-AF65-F5344CB8AC3E}">
        <p14:creationId xmlns:p14="http://schemas.microsoft.com/office/powerpoint/2010/main" val="387094147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8F8B8190-91C6-F447-8EF5-F3F41E726722}" type="slidenum">
              <a:rPr lang="en-US"/>
              <a:pPr>
                <a:defRPr/>
              </a:pPr>
              <a:t>‹#›</a:t>
            </a:fld>
            <a:endParaRPr lang="en-US"/>
          </a:p>
        </p:txBody>
      </p:sp>
    </p:spTree>
    <p:extLst>
      <p:ext uri="{BB962C8B-B14F-4D97-AF65-F5344CB8AC3E}">
        <p14:creationId xmlns:p14="http://schemas.microsoft.com/office/powerpoint/2010/main" val="28693159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E1DB9C0D-BB37-BF48-8C73-19D9E96885E6}" type="slidenum">
              <a:rPr lang="en-US"/>
              <a:pPr>
                <a:defRPr/>
              </a:pPr>
              <a:t>‹#›</a:t>
            </a:fld>
            <a:endParaRPr lang="en-US"/>
          </a:p>
        </p:txBody>
      </p:sp>
    </p:spTree>
    <p:extLst>
      <p:ext uri="{BB962C8B-B14F-4D97-AF65-F5344CB8AC3E}">
        <p14:creationId xmlns:p14="http://schemas.microsoft.com/office/powerpoint/2010/main" val="57726973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72D0847E-D15C-824B-ADB3-98546CED590E}" type="slidenum">
              <a:rPr lang="en-US"/>
              <a:pPr>
                <a:defRPr/>
              </a:pPr>
              <a:t>‹#›</a:t>
            </a:fld>
            <a:endParaRPr lang="en-US"/>
          </a:p>
        </p:txBody>
      </p:sp>
    </p:spTree>
    <p:extLst>
      <p:ext uri="{BB962C8B-B14F-4D97-AF65-F5344CB8AC3E}">
        <p14:creationId xmlns:p14="http://schemas.microsoft.com/office/powerpoint/2010/main" val="380261659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BA6F4278-AE18-A148-82C5-EF4148187511}" type="slidenum">
              <a:rPr lang="en-US"/>
              <a:pPr>
                <a:defRPr/>
              </a:pPr>
              <a:t>‹#›</a:t>
            </a:fld>
            <a:endParaRPr lang="en-US"/>
          </a:p>
        </p:txBody>
      </p:sp>
    </p:spTree>
    <p:extLst>
      <p:ext uri="{BB962C8B-B14F-4D97-AF65-F5344CB8AC3E}">
        <p14:creationId xmlns:p14="http://schemas.microsoft.com/office/powerpoint/2010/main" val="99022914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48A9486A-0948-A543-B404-8682223CE084}" type="slidenum">
              <a:rPr lang="en-US"/>
              <a:pPr>
                <a:defRPr/>
              </a:pPr>
              <a:t>‹#›</a:t>
            </a:fld>
            <a:endParaRPr lang="en-US"/>
          </a:p>
        </p:txBody>
      </p:sp>
    </p:spTree>
    <p:extLst>
      <p:ext uri="{BB962C8B-B14F-4D97-AF65-F5344CB8AC3E}">
        <p14:creationId xmlns:p14="http://schemas.microsoft.com/office/powerpoint/2010/main" val="95598858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1.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3.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5.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pn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image" Target="../media/image3.png"/><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0.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1.pn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1.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image" Target="../media/image3.png"/><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3.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3.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4.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083A22CA-1F77-F744-B6A6-E74A5A90D0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1BF00E6F-C877-5F43-A21F-D4461A83CAC5}"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412663889"/>
      </p:ext>
    </p:extLst>
  </p:cSld>
  <p:clrMap bg1="lt1" tx1="dk1" bg2="lt2" tx2="dk2" accent1="accent1" accent2="accent2" accent3="accent3" accent4="accent4" accent5="accent5" accent6="accent6" hlink="hlink" folHlink="folHlink"/>
  <p:sldLayoutIdLst>
    <p:sldLayoutId id="2147483877" r:id="rId1"/>
    <p:sldLayoutId id="2147483878"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1094B9B8-01DD-5440-A0BC-D96E85C37D91}" type="slidenum">
              <a:rPr lang="en-US"/>
              <a:pPr eaLnBrk="1" hangingPunct="1">
                <a:defRPr/>
              </a:pPr>
              <a:t>‹#›</a:t>
            </a:fld>
            <a:endParaRPr lang="en-US"/>
          </a:p>
        </p:txBody>
      </p:sp>
    </p:spTree>
    <p:extLst>
      <p:ext uri="{BB962C8B-B14F-4D97-AF65-F5344CB8AC3E}">
        <p14:creationId xmlns:p14="http://schemas.microsoft.com/office/powerpoint/2010/main" val="1706351427"/>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256CBEC-CB86-5A48-8D5B-4901F08D97B1}" type="slidenum">
              <a:rPr lang="en-US"/>
              <a:pPr>
                <a:defRPr/>
              </a:pPr>
              <a:t>‹#›</a:t>
            </a:fld>
            <a:endParaRPr lang="en-US"/>
          </a:p>
        </p:txBody>
      </p:sp>
    </p:spTree>
    <p:extLst>
      <p:ext uri="{BB962C8B-B14F-4D97-AF65-F5344CB8AC3E}">
        <p14:creationId xmlns:p14="http://schemas.microsoft.com/office/powerpoint/2010/main" val="374962797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a:defRPr/>
            </a:pPr>
            <a:fld id="{435090FA-97C6-0F42-88D2-CF26FBEE8361}" type="datetimeFigureOut">
              <a:rPr lang="en-US"/>
              <a:pPr>
                <a:defRPr/>
              </a:pPr>
              <a:t>3/14/26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a:defRPr/>
            </a:pPr>
            <a:fld id="{B3095FBB-E422-2242-90A7-1CA55E2A572C}" type="slidenum">
              <a:rPr lang="en-US"/>
              <a:pPr>
                <a:defRPr/>
              </a:pPr>
              <a:t>‹#›</a:t>
            </a:fld>
            <a:endParaRPr lang="en-US"/>
          </a:p>
        </p:txBody>
      </p:sp>
    </p:spTree>
    <p:extLst>
      <p:ext uri="{BB962C8B-B14F-4D97-AF65-F5344CB8AC3E}">
        <p14:creationId xmlns:p14="http://schemas.microsoft.com/office/powerpoint/2010/main" val="2399686728"/>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88854676"/>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802549654"/>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2157033548"/>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6682432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885729681"/>
      </p:ext>
    </p:extLst>
  </p:cSld>
  <p:clrMap bg1="dk2" tx1="lt1" bg2="dk1" tx2="lt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1321817158"/>
      </p:ext>
    </p:extLst>
  </p:cSld>
  <p:clrMap bg1="lt1" tx1="dk1" bg2="lt2" tx2="dk2" accent1="accent1" accent2="accent2" accent3="accent3" accent4="accent4" accent5="accent5" accent6="accent6" hlink="hlink" folHlink="folHlink"/>
  <p:sldLayoutIdLst>
    <p:sldLayoutId id="214748402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EB8EDAF-D37B-414B-8D14-E2E0F3B94C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extLst>
      <p:ext uri="{BB962C8B-B14F-4D97-AF65-F5344CB8AC3E}">
        <p14:creationId xmlns:p14="http://schemas.microsoft.com/office/powerpoint/2010/main" val="3659232562"/>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686241841"/>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7955196"/>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92B4D5BD-7842-AD43-A700-5A25A8F52361}"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922876"/>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5C19493D-D1C8-2D44-837F-E84E54ACCB5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409908492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521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5227" name="Freeform 6"/>
            <p:cNvSpPr>
              <a:spLocks/>
            </p:cNvSpPr>
            <p:nvPr/>
          </p:nvSpPr>
          <p:spPr bwMode="hidden">
            <a:xfrm>
              <a:off x="4038" y="3577"/>
              <a:ext cx="1720" cy="65"/>
            </a:xfrm>
            <a:custGeom>
              <a:avLst/>
              <a:gdLst>
                <a:gd name="T0" fmla="*/ 1662 w 1722"/>
                <a:gd name="T1" fmla="*/ 36 h 66"/>
                <a:gd name="T2" fmla="*/ 1662 w 1722"/>
                <a:gd name="T3" fmla="*/ 33 h 66"/>
                <a:gd name="T4" fmla="*/ 0 w 1722"/>
                <a:gd name="T5" fmla="*/ 0 h 66"/>
                <a:gd name="T6" fmla="*/ 0 w 1722"/>
                <a:gd name="T7" fmla="*/ 33 h 66"/>
                <a:gd name="T8" fmla="*/ 1662 w 1722"/>
                <a:gd name="T9" fmla="*/ 36 h 66"/>
                <a:gd name="T10" fmla="*/ 1662 w 1722"/>
                <a:gd name="T11" fmla="*/ 3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65229" name="Freeform 8"/>
            <p:cNvSpPr>
              <a:spLocks/>
            </p:cNvSpPr>
            <p:nvPr/>
          </p:nvSpPr>
          <p:spPr bwMode="hidden">
            <a:xfrm>
              <a:off x="4784" y="3702"/>
              <a:ext cx="974" cy="101"/>
            </a:xfrm>
            <a:custGeom>
              <a:avLst/>
              <a:gdLst>
                <a:gd name="T0" fmla="*/ 945 w 975"/>
                <a:gd name="T1" fmla="*/ 48 h 101"/>
                <a:gd name="T2" fmla="*/ 945 w 975"/>
                <a:gd name="T3" fmla="*/ 0 h 101"/>
                <a:gd name="T4" fmla="*/ 0 w 975"/>
                <a:gd name="T5" fmla="*/ 24 h 101"/>
                <a:gd name="T6" fmla="*/ 0 w 975"/>
                <a:gd name="T7" fmla="*/ 101 h 101"/>
                <a:gd name="T8" fmla="*/ 945 w 975"/>
                <a:gd name="T9" fmla="*/ 48 h 101"/>
                <a:gd name="T10" fmla="*/ 94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65230" name="Freeform 9"/>
            <p:cNvSpPr>
              <a:spLocks/>
            </p:cNvSpPr>
            <p:nvPr/>
          </p:nvSpPr>
          <p:spPr bwMode="hidden">
            <a:xfrm>
              <a:off x="3619" y="3815"/>
              <a:ext cx="2139" cy="198"/>
            </a:xfrm>
            <a:custGeom>
              <a:avLst/>
              <a:gdLst>
                <a:gd name="T0" fmla="*/ 2081 w 2141"/>
                <a:gd name="T1" fmla="*/ 0 h 198"/>
                <a:gd name="T2" fmla="*/ 0 w 2141"/>
                <a:gd name="T3" fmla="*/ 156 h 198"/>
                <a:gd name="T4" fmla="*/ 0 w 2141"/>
                <a:gd name="T5" fmla="*/ 198 h 198"/>
                <a:gd name="T6" fmla="*/ 2081 w 2141"/>
                <a:gd name="T7" fmla="*/ 0 h 198"/>
                <a:gd name="T8" fmla="*/ 208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5232" name="Freeform 11"/>
            <p:cNvSpPr>
              <a:spLocks/>
            </p:cNvSpPr>
            <p:nvPr/>
          </p:nvSpPr>
          <p:spPr bwMode="hidden">
            <a:xfrm>
              <a:off x="2097" y="4043"/>
              <a:ext cx="2514" cy="276"/>
            </a:xfrm>
            <a:custGeom>
              <a:avLst/>
              <a:gdLst>
                <a:gd name="T0" fmla="*/ 2093 w 2517"/>
                <a:gd name="T1" fmla="*/ 276 h 276"/>
                <a:gd name="T2" fmla="*/ 2427 w 2517"/>
                <a:gd name="T3" fmla="*/ 204 h 276"/>
                <a:gd name="T4" fmla="*/ 2170 w 2517"/>
                <a:gd name="T5" fmla="*/ 0 h 276"/>
                <a:gd name="T6" fmla="*/ 0 w 2517"/>
                <a:gd name="T7" fmla="*/ 276 h 276"/>
                <a:gd name="T8" fmla="*/ 2093 w 2517"/>
                <a:gd name="T9" fmla="*/ 276 h 276"/>
                <a:gd name="T10" fmla="*/ 209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5234" name="Freeform 13"/>
            <p:cNvSpPr>
              <a:spLocks/>
            </p:cNvSpPr>
            <p:nvPr/>
          </p:nvSpPr>
          <p:spPr bwMode="hidden">
            <a:xfrm>
              <a:off x="5030" y="3151"/>
              <a:ext cx="728" cy="240"/>
            </a:xfrm>
            <a:custGeom>
              <a:avLst/>
              <a:gdLst>
                <a:gd name="T0" fmla="*/ 699 w 729"/>
                <a:gd name="T1" fmla="*/ 240 h 240"/>
                <a:gd name="T2" fmla="*/ 0 w 729"/>
                <a:gd name="T3" fmla="*/ 0 h 240"/>
                <a:gd name="T4" fmla="*/ 0 w 729"/>
                <a:gd name="T5" fmla="*/ 6 h 240"/>
                <a:gd name="T6" fmla="*/ 699 w 729"/>
                <a:gd name="T7" fmla="*/ 240 h 240"/>
                <a:gd name="T8" fmla="*/ 69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5236" name="Freeform 15"/>
            <p:cNvSpPr>
              <a:spLocks/>
            </p:cNvSpPr>
            <p:nvPr/>
          </p:nvSpPr>
          <p:spPr bwMode="hidden">
            <a:xfrm>
              <a:off x="5030" y="3049"/>
              <a:ext cx="728" cy="318"/>
            </a:xfrm>
            <a:custGeom>
              <a:avLst/>
              <a:gdLst>
                <a:gd name="T0" fmla="*/ 699 w 729"/>
                <a:gd name="T1" fmla="*/ 318 h 318"/>
                <a:gd name="T2" fmla="*/ 699 w 729"/>
                <a:gd name="T3" fmla="*/ 312 h 318"/>
                <a:gd name="T4" fmla="*/ 0 w 729"/>
                <a:gd name="T5" fmla="*/ 0 h 318"/>
                <a:gd name="T6" fmla="*/ 0 w 729"/>
                <a:gd name="T7" fmla="*/ 54 h 318"/>
                <a:gd name="T8" fmla="*/ 699 w 729"/>
                <a:gd name="T9" fmla="*/ 318 h 318"/>
                <a:gd name="T10" fmla="*/ 69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52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52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52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5249" name="Freeform 28"/>
            <p:cNvSpPr>
              <a:spLocks/>
            </p:cNvSpPr>
            <p:nvPr/>
          </p:nvSpPr>
          <p:spPr bwMode="hidden">
            <a:xfrm>
              <a:off x="5698" y="653"/>
              <a:ext cx="60" cy="311"/>
            </a:xfrm>
            <a:custGeom>
              <a:avLst/>
              <a:gdLst>
                <a:gd name="T0" fmla="*/ 0 w 60"/>
                <a:gd name="T1" fmla="*/ 144 h 312"/>
                <a:gd name="T2" fmla="*/ 60 w 60"/>
                <a:gd name="T3" fmla="*/ 28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52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nvGrpSpPr>
            <p:cNvPr id="26526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6E2CD088-CD87-AE47-A238-ABB578D349AC}" type="slidenum">
              <a:rPr lang="en-US"/>
              <a:pPr>
                <a:defRPr/>
              </a:pPr>
              <a:t>‹#›</a:t>
            </a:fld>
            <a:endParaRPr lang="en-US"/>
          </a:p>
        </p:txBody>
      </p:sp>
    </p:spTree>
    <p:extLst>
      <p:ext uri="{BB962C8B-B14F-4D97-AF65-F5344CB8AC3E}">
        <p14:creationId xmlns:p14="http://schemas.microsoft.com/office/powerpoint/2010/main" val="2320750058"/>
      </p:ext>
    </p:extLst>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E36754D-2D9F-F744-A986-E2CD4FF33E0F}" type="slidenum">
              <a:rPr lang="en-US"/>
              <a:pPr>
                <a:defRPr/>
              </a:pPr>
              <a:t>‹#›</a:t>
            </a:fld>
            <a:endParaRPr lang="en-US"/>
          </a:p>
        </p:txBody>
      </p:sp>
    </p:spTree>
    <p:extLst>
      <p:ext uri="{BB962C8B-B14F-4D97-AF65-F5344CB8AC3E}">
        <p14:creationId xmlns:p14="http://schemas.microsoft.com/office/powerpoint/2010/main" val="2028632272"/>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BD636CFC-E4AC-0A40-ADD4-F48904865BE8}" type="slidenum">
              <a:rPr lang="en-US"/>
              <a:pPr>
                <a:defRPr/>
              </a:pPr>
              <a:t>‹#›</a:t>
            </a:fld>
            <a:endParaRPr lang="en-US"/>
          </a:p>
        </p:txBody>
      </p:sp>
    </p:spTree>
    <p:extLst>
      <p:ext uri="{BB962C8B-B14F-4D97-AF65-F5344CB8AC3E}">
        <p14:creationId xmlns:p14="http://schemas.microsoft.com/office/powerpoint/2010/main" val="318883895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0F8BE36-F103-0D4E-B444-FDB612B75DD4}" type="slidenum">
              <a:rPr lang="en-US"/>
              <a:pPr>
                <a:defRPr/>
              </a:pPr>
              <a:t>‹#›</a:t>
            </a:fld>
            <a:endParaRPr lang="en-US"/>
          </a:p>
        </p:txBody>
      </p:sp>
    </p:spTree>
    <p:extLst>
      <p:ext uri="{BB962C8B-B14F-4D97-AF65-F5344CB8AC3E}">
        <p14:creationId xmlns:p14="http://schemas.microsoft.com/office/powerpoint/2010/main" val="82835366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56.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5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51.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52.xml"/><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0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0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95.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9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9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19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9.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19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19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8.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0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4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18.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6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5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rone"/>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9253538"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075" name="Rectangle 3"/>
          <p:cNvSpPr>
            <a:spLocks noGrp="1" noChangeArrowheads="1"/>
          </p:cNvSpPr>
          <p:nvPr>
            <p:ph type="title"/>
          </p:nvPr>
        </p:nvSpPr>
        <p:spPr>
          <a:xfrm>
            <a:off x="611188" y="44450"/>
            <a:ext cx="8243887" cy="1225550"/>
          </a:xfrm>
        </p:spPr>
        <p:txBody>
          <a:bodyPr/>
          <a:lstStyle/>
          <a:p>
            <a:pPr eaLnBrk="1" hangingPunct="1">
              <a:defRPr/>
            </a:pPr>
            <a:r>
              <a:rPr lang="en-US" sz="8000" b="1" dirty="0">
                <a:solidFill>
                  <a:schemeClr val="bg1"/>
                </a:solidFill>
                <a:effectLst>
                  <a:glow rad="139700">
                    <a:schemeClr val="tx1"/>
                  </a:glow>
                </a:effectLst>
              </a:rPr>
              <a:t>Eschatology</a:t>
            </a:r>
            <a:endParaRPr lang="en-US" sz="3200" b="1" dirty="0">
              <a:solidFill>
                <a:schemeClr val="bg1"/>
              </a:solidFill>
              <a:effectLst>
                <a:glow rad="139700">
                  <a:schemeClr val="tx1"/>
                </a:glow>
              </a:effectLst>
            </a:endParaRPr>
          </a:p>
        </p:txBody>
      </p:sp>
      <p:sp>
        <p:nvSpPr>
          <p:cNvPr id="3076" name="Rectangle 4"/>
          <p:cNvSpPr>
            <a:spLocks noChangeArrowheads="1"/>
          </p:cNvSpPr>
          <p:nvPr/>
        </p:nvSpPr>
        <p:spPr bwMode="auto">
          <a:xfrm>
            <a:off x="611188" y="1171575"/>
            <a:ext cx="8243887" cy="817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en-US" sz="4000" b="1" i="1" dirty="0">
                <a:solidFill>
                  <a:schemeClr val="bg1"/>
                </a:solidFill>
                <a:effectLst>
                  <a:glow rad="139700">
                    <a:schemeClr val="tx1"/>
                  </a:glow>
                </a:effectLst>
                <a:latin typeface="+mj-lt"/>
                <a:ea typeface="+mj-ea"/>
                <a:cs typeface="+mj-cs"/>
              </a:rPr>
              <a:t>A Study of the End Times</a:t>
            </a:r>
          </a:p>
        </p:txBody>
      </p:sp>
      <p:sp>
        <p:nvSpPr>
          <p:cNvPr id="2" name="Rectangle 1">
            <a:extLst>
              <a:ext uri="{FF2B5EF4-FFF2-40B4-BE49-F238E27FC236}">
                <a16:creationId xmlns:a16="http://schemas.microsoft.com/office/drawing/2014/main" id="{A5FF0F2F-4B58-508A-D146-7719CB6F927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2A4E-04F1-514A-A89B-2052C911C0A0}"/>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1187624" y="4149080"/>
            <a:ext cx="7772400" cy="1008063"/>
          </a:xfrm>
        </p:spPr>
        <p:txBody>
          <a:bodyPr/>
          <a:lstStyle/>
          <a:p>
            <a:pPr>
              <a:defRPr/>
            </a:pPr>
            <a:r>
              <a:rPr lang="en-US" sz="5400" b="1" dirty="0">
                <a:effectLst>
                  <a:glow rad="139700">
                    <a:schemeClr val="tx1"/>
                  </a:glow>
                </a:effectLst>
                <a:latin typeface="Arial" charset="0"/>
                <a:ea typeface="ＭＳ Ｐゴシック" charset="0"/>
              </a:rPr>
              <a:t>Grandson Jesse</a:t>
            </a:r>
          </a:p>
        </p:txBody>
      </p:sp>
    </p:spTree>
    <p:extLst>
      <p:ext uri="{BB962C8B-B14F-4D97-AF65-F5344CB8AC3E}">
        <p14:creationId xmlns:p14="http://schemas.microsoft.com/office/powerpoint/2010/main" val="3060586118"/>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(30) is a United A320 pilot commuting from Seattle to fly from SFO</a:t>
            </a: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155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7A69EE-EE8C-0E4C-9B05-734D742316C9}"/>
              </a:ext>
            </a:extLst>
          </p:cNvPr>
          <p:cNvPicPr>
            <a:picLocks noChangeAspect="1"/>
          </p:cNvPicPr>
          <p:nvPr/>
        </p:nvPicPr>
        <p:blipFill>
          <a:blip r:embed="rId3"/>
          <a:stretch>
            <a:fillRect/>
          </a:stretch>
        </p:blipFill>
        <p:spPr>
          <a:xfrm>
            <a:off x="0" y="-1"/>
            <a:ext cx="9139584" cy="6873889"/>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sz="4800" b="1" dirty="0">
                <a:solidFill>
                  <a:schemeClr val="tx1"/>
                </a:solidFill>
                <a:effectLst>
                  <a:glow rad="266700">
                    <a:schemeClr val="bg1">
                      <a:alpha val="75000"/>
                    </a:schemeClr>
                  </a:glow>
                </a:effectLst>
              </a:rPr>
              <a:t>John (27) is a graphic artist in Redlands,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361354334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70 people from 13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May 2020</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88333186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 May 2020</a:t>
            </a:r>
          </a:p>
        </p:txBody>
      </p:sp>
      <p:grpSp>
        <p:nvGrpSpPr>
          <p:cNvPr id="2" name="Group 1"/>
          <p:cNvGrpSpPr>
            <a:grpSpLocks/>
          </p:cNvGrpSpPr>
          <p:nvPr/>
        </p:nvGrpSpPr>
        <p:grpSpPr bwMode="auto">
          <a:xfrm>
            <a:off x="3771900" y="2348880"/>
            <a:ext cx="3154363" cy="3696320"/>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grpSp>
      <p:sp>
        <p:nvSpPr>
          <p:cNvPr id="361485" name="Text Box 13"/>
          <p:cNvSpPr txBox="1">
            <a:spLocks noChangeArrowheads="1"/>
          </p:cNvSpPr>
          <p:nvPr/>
        </p:nvSpPr>
        <p:spPr bwMode="auto">
          <a:xfrm>
            <a:off x="-2296493" y="658126"/>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57385"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 name="Text Box 13"/>
          <p:cNvSpPr txBox="1">
            <a:spLocks noChangeArrowheads="1"/>
          </p:cNvSpPr>
          <p:nvPr/>
        </p:nvSpPr>
        <p:spPr bwMode="auto">
          <a:xfrm>
            <a:off x="9409905" y="4708526"/>
            <a:ext cx="1906587"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HONG KONG</a:t>
            </a: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TAIWAN</a:t>
            </a:r>
          </a:p>
        </p:txBody>
      </p:sp>
      <p:sp>
        <p:nvSpPr>
          <p:cNvPr id="28" name="Text Box 21"/>
          <p:cNvSpPr txBox="1">
            <a:spLocks noChangeArrowheads="1"/>
          </p:cNvSpPr>
          <p:nvPr/>
        </p:nvSpPr>
        <p:spPr bwMode="auto">
          <a:xfrm>
            <a:off x="4010911" y="-580754"/>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CHINA</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INDONESIA</a:t>
            </a:r>
          </a:p>
        </p:txBody>
      </p:sp>
      <p:sp>
        <p:nvSpPr>
          <p:cNvPr id="30" name="Text Box 21"/>
          <p:cNvSpPr txBox="1">
            <a:spLocks noChangeArrowheads="1"/>
          </p:cNvSpPr>
          <p:nvPr/>
        </p:nvSpPr>
        <p:spPr bwMode="auto">
          <a:xfrm>
            <a:off x="9731151" y="4067674"/>
            <a:ext cx="1655762"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MALAYSIA</a:t>
            </a:r>
          </a:p>
        </p:txBody>
      </p:sp>
      <p:sp>
        <p:nvSpPr>
          <p:cNvPr id="31" name="Text Box 21"/>
          <p:cNvSpPr txBox="1">
            <a:spLocks noChangeArrowheads="1"/>
          </p:cNvSpPr>
          <p:nvPr/>
        </p:nvSpPr>
        <p:spPr bwMode="auto">
          <a:xfrm>
            <a:off x="7305924" y="5718157"/>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NEW ZEALAND</a:t>
            </a:r>
          </a:p>
        </p:txBody>
      </p:sp>
      <p:sp>
        <p:nvSpPr>
          <p:cNvPr id="32" name="Text Box 13"/>
          <p:cNvSpPr txBox="1">
            <a:spLocks noChangeArrowheads="1"/>
          </p:cNvSpPr>
          <p:nvPr/>
        </p:nvSpPr>
        <p:spPr bwMode="auto">
          <a:xfrm>
            <a:off x="-2268091" y="1844824"/>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LEBANON</a:t>
            </a:r>
          </a:p>
        </p:txBody>
      </p:sp>
      <p:sp>
        <p:nvSpPr>
          <p:cNvPr id="33" name="Text Box 13"/>
          <p:cNvSpPr txBox="1">
            <a:spLocks noChangeArrowheads="1"/>
          </p:cNvSpPr>
          <p:nvPr/>
        </p:nvSpPr>
        <p:spPr bwMode="auto">
          <a:xfrm>
            <a:off x="-2484784" y="4797152"/>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ZIMBABWE</a:t>
            </a:r>
          </a:p>
        </p:txBody>
      </p:sp>
      <p:sp>
        <p:nvSpPr>
          <p:cNvPr id="34" name="Text Box 17"/>
          <p:cNvSpPr txBox="1">
            <a:spLocks noChangeArrowheads="1"/>
          </p:cNvSpPr>
          <p:nvPr/>
        </p:nvSpPr>
        <p:spPr bwMode="auto">
          <a:xfrm>
            <a:off x="7020272" y="-575381"/>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
        <p:nvSpPr>
          <p:cNvPr id="35" name="Text Box 13"/>
          <p:cNvSpPr txBox="1">
            <a:spLocks noChangeArrowheads="1"/>
          </p:cNvSpPr>
          <p:nvPr/>
        </p:nvSpPr>
        <p:spPr bwMode="auto">
          <a:xfrm>
            <a:off x="-2412776" y="1196752"/>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CANADA</a:t>
            </a:r>
          </a:p>
        </p:txBody>
      </p:sp>
      <p:sp>
        <p:nvSpPr>
          <p:cNvPr id="38" name="Text Box 13"/>
          <p:cNvSpPr txBox="1">
            <a:spLocks noChangeArrowheads="1"/>
          </p:cNvSpPr>
          <p:nvPr/>
        </p:nvSpPr>
        <p:spPr bwMode="auto">
          <a:xfrm>
            <a:off x="0" y="-580753"/>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UK</a:t>
            </a:r>
          </a:p>
        </p:txBody>
      </p:sp>
      <p:sp>
        <p:nvSpPr>
          <p:cNvPr id="39" name="Text Box 13"/>
          <p:cNvSpPr txBox="1">
            <a:spLocks noChangeArrowheads="1"/>
          </p:cNvSpPr>
          <p:nvPr/>
        </p:nvSpPr>
        <p:spPr bwMode="auto">
          <a:xfrm>
            <a:off x="-2484784" y="3573016"/>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4250434" y="31385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2193897" y="5482769"/>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7020272" y="1852052"/>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17596" y="4736800"/>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KENYA</a:t>
            </a:r>
          </a:p>
        </p:txBody>
      </p:sp>
    </p:spTree>
    <p:extLst>
      <p:ext uri="{BB962C8B-B14F-4D97-AF65-F5344CB8AC3E}">
        <p14:creationId xmlns:p14="http://schemas.microsoft.com/office/powerpoint/2010/main" val="24471697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par>
                          <p:cTn id="67" fill="hold">
                            <p:stCondLst>
                              <p:cond delay="1400"/>
                            </p:stCondLst>
                            <p:childTnLst>
                              <p:par>
                                <p:cTn id="68" presetID="1" presetClass="entr" presetSubtype="0" fill="hold" grpId="0" nodeType="afterEffect">
                                  <p:stCondLst>
                                    <p:cond delay="0"/>
                                  </p:stCondLst>
                                  <p:childTnLst>
                                    <p:set>
                                      <p:cBhvr>
                                        <p:cTn id="69" dur="1" fill="hold">
                                          <p:stCondLst>
                                            <p:cond delay="299"/>
                                          </p:stCondLst>
                                        </p:cTn>
                                        <p:tgtEl>
                                          <p:spTgt spid="4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7138"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a:solidFill>
                <a:srgbClr val="000000"/>
              </a:solidFill>
              <a:latin typeface="Times New Roman" charset="0"/>
            </a:endParaRPr>
          </a:p>
        </p:txBody>
      </p:sp>
      <p:sp>
        <p:nvSpPr>
          <p:cNvPr id="347139"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76136340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SBC Entrance.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a:t>
            </a:r>
          </a:p>
        </p:txBody>
      </p:sp>
    </p:spTree>
    <p:extLst>
      <p:ext uri="{BB962C8B-B14F-4D97-AF65-F5344CB8AC3E}">
        <p14:creationId xmlns:p14="http://schemas.microsoft.com/office/powerpoint/2010/main" val="2722869124"/>
      </p:ext>
    </p:extLst>
  </p:cSld>
  <p:clrMapOvr>
    <a:masterClrMapping/>
  </p:clrMapOvr>
  <p:transition advTm="2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sp>
          <p:nvSpPr>
            <p:cNvPr id="3"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endParaRPr>
          </a:p>
        </p:txBody>
      </p:sp>
      <p:sp>
        <p:nvSpPr>
          <p:cNvPr id="359432"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MALAYSIA</a:t>
            </a:r>
          </a:p>
        </p:txBody>
      </p:sp>
      <p:pic>
        <p:nvPicPr>
          <p:cNvPr id="359438"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PHILIPPINES</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HONG KONG</a:t>
            </a:r>
          </a:p>
        </p:txBody>
      </p:sp>
    </p:spTree>
    <p:extLst>
      <p:ext uri="{BB962C8B-B14F-4D97-AF65-F5344CB8AC3E}">
        <p14:creationId xmlns:p14="http://schemas.microsoft.com/office/powerpoint/2010/main" val="28671310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1" descr="IMG_08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a:cs typeface="+mj-cs"/>
              </a:rPr>
              <a:t>I direct the SBC Doctor of Ministry studies (DMin)</a:t>
            </a:r>
          </a:p>
        </p:txBody>
      </p:sp>
    </p:spTree>
    <p:extLst>
      <p:ext uri="{BB962C8B-B14F-4D97-AF65-F5344CB8AC3E}">
        <p14:creationId xmlns:p14="http://schemas.microsoft.com/office/powerpoint/2010/main" val="41509874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a:outerShdw blurRad="63500" dist="35921" dir="2700000" algn="ctr" rotWithShape="0">
              <a:srgbClr val="FFFF99">
                <a:alpha val="74998"/>
              </a:srgbClr>
            </a:outerShdw>
          </a:effectLst>
        </p:spPr>
        <p:txBody>
          <a:bodyPr/>
          <a:lstStyle/>
          <a:p>
            <a:pPr eaLnBrk="1" hangingPunct="1">
              <a:defRPr/>
            </a:pPr>
            <a:r>
              <a:rPr lang="en-US" sz="4800">
                <a:latin typeface="Arial Black" charset="0"/>
                <a:ea typeface="ＭＳ Ｐゴシック" charset="0"/>
                <a:cs typeface="ＭＳ Ｐゴシック" charset="0"/>
              </a:rPr>
              <a:t>SBC Courses I Teach</a:t>
            </a:r>
            <a:endParaRPr lang="en-US" sz="3600" b="1">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311150" y="1600200"/>
            <a:ext cx="9144000"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eaLnBrk="1" hangingPunct="1"/>
            <a:r>
              <a:rPr lang="en-US" sz="4000" i="1" u="sng">
                <a:solidFill>
                  <a:srgbClr val="FFFF99"/>
                </a:solidFill>
                <a:latin typeface="Arial Black" charset="0"/>
              </a:rPr>
              <a:t>Survey</a:t>
            </a:r>
            <a:endParaRPr lang="en-US" sz="4000">
              <a:solidFill>
                <a:srgbClr val="FFFF99"/>
              </a:solidFill>
              <a:latin typeface="Arial Black" charset="0"/>
            </a:endParaRPr>
          </a:p>
          <a:p>
            <a:pPr eaLnBrk="1" hangingPunct="1"/>
            <a:r>
              <a:rPr lang="en-US" sz="4000">
                <a:solidFill>
                  <a:srgbClr val="FFFF99"/>
                </a:solidFill>
                <a:latin typeface="Arial Black" charset="0"/>
              </a:rPr>
              <a:t>	OT	NT</a:t>
            </a:r>
          </a:p>
        </p:txBody>
      </p:sp>
      <p:sp>
        <p:nvSpPr>
          <p:cNvPr id="920581" name="Text Box 5"/>
          <p:cNvSpPr txBox="1">
            <a:spLocks noChangeArrowheads="1"/>
          </p:cNvSpPr>
          <p:nvPr/>
        </p:nvSpPr>
        <p:spPr bwMode="auto">
          <a:xfrm>
            <a:off x="311150" y="2895600"/>
            <a:ext cx="9144000" cy="1311275"/>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eaLnBrk="1" hangingPunct="1"/>
            <a:r>
              <a:rPr lang="en-US" sz="4000" i="1" u="sng">
                <a:solidFill>
                  <a:srgbClr val="FFFF99"/>
                </a:solidFill>
                <a:latin typeface="Arial Black" charset="0"/>
              </a:rPr>
              <a:t>Backgrounds</a:t>
            </a:r>
            <a:endParaRPr lang="en-US" sz="4000" i="1">
              <a:solidFill>
                <a:srgbClr val="FFFF99"/>
              </a:solidFill>
              <a:latin typeface="Arial Black" charset="0"/>
            </a:endParaRPr>
          </a:p>
          <a:p>
            <a:pPr eaLnBrk="1" hangingPunct="1"/>
            <a:r>
              <a:rPr lang="en-US" sz="4000">
                <a:solidFill>
                  <a:srgbClr val="FFFF99"/>
                </a:solidFill>
                <a:latin typeface="Arial Black" charset="0"/>
              </a:rPr>
              <a:t>	WOT		WNT	</a:t>
            </a:r>
          </a:p>
        </p:txBody>
      </p:sp>
      <p:sp>
        <p:nvSpPr>
          <p:cNvPr id="920582" name="Text Box 6"/>
          <p:cNvSpPr txBox="1">
            <a:spLocks noChangeArrowheads="1"/>
          </p:cNvSpPr>
          <p:nvPr/>
        </p:nvSpPr>
        <p:spPr bwMode="auto">
          <a:xfrm>
            <a:off x="311150" y="4206875"/>
            <a:ext cx="9144000" cy="1311275"/>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eaLnBrk="1" hangingPunct="1"/>
            <a:r>
              <a:rPr lang="en-US" sz="4000" i="1" u="sng">
                <a:solidFill>
                  <a:srgbClr val="FFFF99"/>
                </a:solidFill>
                <a:latin typeface="Arial Black" charset="0"/>
              </a:rPr>
              <a:t>Theology</a:t>
            </a:r>
            <a:endParaRPr lang="en-US" sz="4000">
              <a:solidFill>
                <a:srgbClr val="FFFF99"/>
              </a:solidFill>
              <a:latin typeface="Arial Black" charset="0"/>
            </a:endParaRPr>
          </a:p>
          <a:p>
            <a:pPr eaLnBrk="1" hangingPunct="1"/>
            <a:r>
              <a:rPr lang="en-US" sz="4000">
                <a:solidFill>
                  <a:srgbClr val="FFFF99"/>
                </a:solidFill>
                <a:latin typeface="Arial Black" charset="0"/>
              </a:rPr>
              <a:t>	Church	Spirit	Future</a:t>
            </a:r>
          </a:p>
        </p:txBody>
      </p:sp>
      <p:sp>
        <p:nvSpPr>
          <p:cNvPr id="920583" name="Text Box 7"/>
          <p:cNvSpPr txBox="1">
            <a:spLocks noChangeArrowheads="1"/>
          </p:cNvSpPr>
          <p:nvPr/>
        </p:nvSpPr>
        <p:spPr bwMode="auto">
          <a:xfrm>
            <a:off x="311150" y="5502275"/>
            <a:ext cx="9213850" cy="1311275"/>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eaLnBrk="1" hangingPunct="1"/>
            <a:r>
              <a:rPr lang="en-US" sz="4000" i="1" u="sng">
                <a:solidFill>
                  <a:srgbClr val="FFFF99"/>
                </a:solidFill>
                <a:latin typeface="Arial Black" charset="0"/>
              </a:rPr>
              <a:t>Preaching</a:t>
            </a:r>
            <a:endParaRPr lang="en-US" sz="4000">
              <a:solidFill>
                <a:srgbClr val="FFFF99"/>
              </a:solidFill>
              <a:latin typeface="Arial Black" charset="0"/>
            </a:endParaRPr>
          </a:p>
          <a:p>
            <a:pPr eaLnBrk="1" hangingPunct="1"/>
            <a:r>
              <a:rPr lang="en-US" sz="4000">
                <a:solidFill>
                  <a:srgbClr val="FFFF99"/>
                </a:solidFill>
                <a:latin typeface="Arial Black" charset="0"/>
              </a:rPr>
              <a:t>Homiletics 1	Homiletics 2</a:t>
            </a:r>
          </a:p>
        </p:txBody>
      </p:sp>
      <p:sp>
        <p:nvSpPr>
          <p:cNvPr id="7" name="Rectangle 2"/>
          <p:cNvSpPr txBox="1">
            <a:spLocks noChangeArrowheads="1"/>
          </p:cNvSpPr>
          <p:nvPr/>
        </p:nvSpPr>
        <p:spPr bwMode="auto">
          <a:xfrm>
            <a:off x="0" y="762000"/>
            <a:ext cx="9144000" cy="722313"/>
          </a:xfrm>
          <a:prstGeom prst="rect">
            <a:avLst/>
          </a:prstGeom>
          <a:noFill/>
          <a:ln>
            <a:noFill/>
          </a:ln>
          <a:effectLst>
            <a:outerShdw blurRad="63500" dist="35921" dir="2700000" algn="ctr" rotWithShape="0">
              <a:srgbClr val="FFFF99">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eaLnBrk="1" hangingPunct="1">
              <a:defRPr/>
            </a:pPr>
            <a:r>
              <a:rPr lang="en-US" sz="4000" dirty="0">
                <a:solidFill>
                  <a:srgbClr val="000000"/>
                </a:solidFill>
                <a:latin typeface="Arial Black" charset="0"/>
                <a:ea typeface="ＭＳ Ｐゴシック" charset="0"/>
                <a:cs typeface="ＭＳ Ｐゴシック" charset="0"/>
              </a:rPr>
              <a:t>(English • </a:t>
            </a:r>
            <a:r>
              <a:rPr lang="en-US" sz="4000" dirty="0" err="1">
                <a:solidFill>
                  <a:srgbClr val="000000"/>
                </a:solidFill>
                <a:latin typeface="Arial Black" charset="0"/>
                <a:ea typeface="ＭＳ Ｐゴシック" charset="0"/>
                <a:cs typeface="ＭＳ Ｐゴシック" charset="0"/>
              </a:rPr>
              <a:t>Bahasa</a:t>
            </a:r>
            <a:r>
              <a:rPr lang="en-US" sz="4000" dirty="0">
                <a:solidFill>
                  <a:srgbClr val="000000"/>
                </a:solidFill>
                <a:latin typeface="Arial Black" charset="0"/>
                <a:ea typeface="ＭＳ Ｐゴシック" charset="0"/>
                <a:cs typeface="ＭＳ Ｐゴシック" charset="0"/>
              </a:rPr>
              <a:t> • Chinese)</a:t>
            </a:r>
            <a:endParaRPr lang="en-US" sz="36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63547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en-US" sz="5400" dirty="0">
                <a:latin typeface="Arial" charset="0"/>
                <a:ea typeface="ＭＳ Ｐゴシック" charset="0"/>
              </a:rPr>
              <a:t>Introduce Yourself!</a:t>
            </a:r>
          </a:p>
        </p:txBody>
      </p:sp>
      <p:sp>
        <p:nvSpPr>
          <p:cNvPr id="139268" name="Rectangle 4"/>
          <p:cNvSpPr>
            <a:spLocks noChangeArrowheads="1"/>
          </p:cNvSpPr>
          <p:nvPr/>
        </p:nvSpPr>
        <p:spPr bwMode="auto">
          <a:xfrm>
            <a:off x="0" y="1187450"/>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Name</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Country</a:t>
            </a:r>
          </a:p>
          <a:p>
            <a:pPr algn="ctr" eaLnBrk="1" hangingPunct="1">
              <a:spcBef>
                <a:spcPct val="20000"/>
              </a:spcBef>
              <a:buClr>
                <a:srgbClr val="FFFF00"/>
              </a:buClr>
              <a:buSzPct val="75000"/>
              <a:buFont typeface="Wingdings" charset="0"/>
              <a:buNone/>
              <a:defRPr/>
            </a:pPr>
            <a:r>
              <a:rPr lang="en-US" sz="4000" b="1" dirty="0" err="1">
                <a:solidFill>
                  <a:srgbClr val="FFFFFF"/>
                </a:solidFill>
                <a:effectLst>
                  <a:glow rad="215900">
                    <a:srgbClr val="000000"/>
                  </a:glow>
                </a:effectLst>
                <a:cs typeface="Arial" charset="0"/>
              </a:rPr>
              <a:t>Programme</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Family</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Church</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Ministry Goal</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$20 each for Notes</a:t>
            </a:r>
          </a:p>
        </p:txBody>
      </p:sp>
    </p:spTree>
    <p:extLst>
      <p:ext uri="{BB962C8B-B14F-4D97-AF65-F5344CB8AC3E}">
        <p14:creationId xmlns:p14="http://schemas.microsoft.com/office/powerpoint/2010/main" val="333348078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000000"/>
              </a:solidFill>
            </a:endParaRPr>
          </a:p>
        </p:txBody>
      </p:sp>
      <p:pic>
        <p:nvPicPr>
          <p:cNvPr id="478210"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78211"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478212"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79910" name="Rectangle 7"/>
          <p:cNvSpPr>
            <a:spLocks noGrp="1" noChangeArrowheads="1"/>
          </p:cNvSpPr>
          <p:nvPr>
            <p:ph type="subTitle" idx="1"/>
          </p:nvPr>
        </p:nvSpPr>
        <p:spPr>
          <a:xfrm>
            <a:off x="6477000" y="4953000"/>
            <a:ext cx="2667000" cy="1981200"/>
          </a:xfrm>
        </p:spPr>
        <p:txBody>
          <a:bodyPr/>
          <a:lstStyle/>
          <a:p>
            <a:pPr eaLnBrk="1" hangingPunct="1">
              <a:defRPr/>
            </a:pPr>
            <a:r>
              <a:rPr lang="en-US" b="1" dirty="0">
                <a:solidFill>
                  <a:schemeClr val="bg1"/>
                </a:solidFill>
                <a:effectLst>
                  <a:glow rad="101600">
                    <a:schemeClr val="tx1"/>
                  </a:glow>
                </a:effectLst>
                <a:ea typeface="ＭＳ Ｐゴシック" charset="0"/>
              </a:rPr>
              <a:t>An Introduction to Genesis</a:t>
            </a:r>
          </a:p>
        </p:txBody>
      </p:sp>
    </p:spTree>
    <p:extLst>
      <p:ext uri="{BB962C8B-B14F-4D97-AF65-F5344CB8AC3E}">
        <p14:creationId xmlns:p14="http://schemas.microsoft.com/office/powerpoint/2010/main" val="48662400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000000"/>
              </a:solidFill>
            </a:endParaRPr>
          </a:p>
        </p:txBody>
      </p:sp>
      <p:pic>
        <p:nvPicPr>
          <p:cNvPr id="48025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80259"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480260"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1958" name="Rectangle 7"/>
          <p:cNvSpPr>
            <a:spLocks noGrp="1" noChangeArrowheads="1"/>
          </p:cNvSpPr>
          <p:nvPr>
            <p:ph type="subTitle" idx="4294967295"/>
          </p:nvPr>
        </p:nvSpPr>
        <p:spPr>
          <a:xfrm>
            <a:off x="6248400" y="4953000"/>
            <a:ext cx="2895600" cy="1982788"/>
          </a:xfrm>
        </p:spPr>
        <p:txBody>
          <a:bodyPr/>
          <a:lstStyle/>
          <a:p>
            <a:pPr marL="0" indent="0" algn="ctr" eaLnBrk="1" hangingPunct="1">
              <a:buFontTx/>
              <a:buNone/>
              <a:defRPr/>
            </a:pPr>
            <a:r>
              <a:rPr lang="en-GB" b="1">
                <a:solidFill>
                  <a:schemeClr val="bg1"/>
                </a:solidFill>
                <a:effectLst>
                  <a:glow rad="101600">
                    <a:schemeClr val="tx1"/>
                  </a:glow>
                </a:effectLst>
                <a:latin typeface="Arial"/>
                <a:ea typeface="ＭＳ Ｐゴシック" charset="0"/>
                <a:cs typeface="Arial"/>
              </a:rPr>
              <a:t>Pengenalan kitab Kejadian</a:t>
            </a:r>
          </a:p>
        </p:txBody>
      </p:sp>
    </p:spTree>
    <p:extLst>
      <p:ext uri="{BB962C8B-B14F-4D97-AF65-F5344CB8AC3E}">
        <p14:creationId xmlns:p14="http://schemas.microsoft.com/office/powerpoint/2010/main" val="264687209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000000"/>
              </a:solidFill>
            </a:endParaRPr>
          </a:p>
        </p:txBody>
      </p:sp>
      <p:pic>
        <p:nvPicPr>
          <p:cNvPr id="482306"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82307"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Arial" charset="0"/>
            </a:endParaRPr>
          </a:p>
        </p:txBody>
      </p:sp>
      <p:sp>
        <p:nvSpPr>
          <p:cNvPr id="482308"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84006" name="Rectangle 7"/>
          <p:cNvSpPr>
            <a:spLocks noGrp="1" noChangeArrowheads="1"/>
          </p:cNvSpPr>
          <p:nvPr>
            <p:ph type="subTitle" idx="1"/>
          </p:nvPr>
        </p:nvSpPr>
        <p:spPr>
          <a:xfrm>
            <a:off x="4923923" y="5715000"/>
            <a:ext cx="4220077" cy="838200"/>
          </a:xfrm>
        </p:spPr>
        <p:txBody>
          <a:bodyPr/>
          <a:lstStyle/>
          <a:p>
            <a:pPr eaLnBrk="1" hangingPunct="1">
              <a:defRPr/>
            </a:pPr>
            <a:r>
              <a:rPr lang="zh-CN" altLang="en-US" sz="5400" b="1" dirty="0">
                <a:solidFill>
                  <a:schemeClr val="bg1"/>
                </a:solidFill>
                <a:effectLst>
                  <a:glow rad="101600">
                    <a:schemeClr val="tx1"/>
                  </a:glow>
                </a:effectLst>
                <a:ea typeface="ＭＳ Ｐゴシック" charset="0"/>
              </a:rPr>
              <a:t>创世记导论</a:t>
            </a:r>
            <a:endParaRPr lang="en-US" altLang="zh-CN" sz="5400" b="1" dirty="0">
              <a:solidFill>
                <a:schemeClr val="bg1"/>
              </a:solidFill>
              <a:effectLst>
                <a:glow rad="101600">
                  <a:schemeClr val="tx1"/>
                </a:glow>
              </a:effectLst>
              <a:ea typeface="ＭＳ Ｐゴシック" charset="0"/>
            </a:endParaRPr>
          </a:p>
        </p:txBody>
      </p:sp>
    </p:spTree>
    <p:extLst>
      <p:ext uri="{BB962C8B-B14F-4D97-AF65-F5344CB8AC3E}">
        <p14:creationId xmlns:p14="http://schemas.microsoft.com/office/powerpoint/2010/main" val="167694720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defRPr/>
            </a:pPr>
            <a:endParaRPr lang="en-US" sz="1800">
              <a:solidFill>
                <a:srgbClr val="000000"/>
              </a:solidFill>
              <a:effectLst>
                <a:glow rad="101600">
                  <a:srgbClr val="000000"/>
                </a:glow>
              </a:effectLst>
              <a:latin typeface="Arial"/>
              <a:cs typeface="Arial"/>
            </a:endParaRPr>
          </a:p>
        </p:txBody>
      </p:sp>
      <p:pic>
        <p:nvPicPr>
          <p:cNvPr id="48435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rgbClr val="000000"/>
                  </a:glow>
                </a:effectLst>
                <a:latin typeface="Arial"/>
                <a:cs typeface="Arial"/>
              </a:rPr>
              <a:t>Day 1:</a:t>
            </a:r>
            <a:r>
              <a:rPr lang="en-US" sz="4000" b="1">
                <a:solidFill>
                  <a:srgbClr val="FFFFFF"/>
                </a:solidFill>
                <a:effectLst>
                  <a:glow rad="101600">
                    <a:srgbClr val="000000"/>
                  </a:glow>
                </a:effectLst>
                <a:latin typeface="Arial"/>
                <a:cs typeface="Arial"/>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rgbClr val="000000"/>
                  </a:glow>
                </a:effectLst>
                <a:latin typeface="Arial"/>
                <a:cs typeface="Arial"/>
              </a:rPr>
              <a:t>Day 2:</a:t>
            </a:r>
            <a:r>
              <a:rPr lang="en-US" sz="4000" b="1">
                <a:solidFill>
                  <a:srgbClr val="FFFFFF"/>
                </a:solidFill>
                <a:effectLst>
                  <a:glow rad="101600">
                    <a:srgbClr val="000000"/>
                  </a:glow>
                </a:effectLst>
                <a:latin typeface="Arial"/>
                <a:cs typeface="Arial"/>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b="1">
                <a:solidFill>
                  <a:srgbClr val="FFFF00"/>
                </a:solidFill>
                <a:effectLst>
                  <a:glow rad="101600">
                    <a:srgbClr val="000000"/>
                  </a:glow>
                </a:effectLst>
                <a:latin typeface="Arial"/>
                <a:cs typeface="Arial"/>
              </a:rPr>
              <a:t>Day 3:</a:t>
            </a:r>
            <a:r>
              <a:rPr lang="en-US" sz="4000" b="1">
                <a:solidFill>
                  <a:srgbClr val="FFFFFF"/>
                </a:solidFill>
                <a:effectLst>
                  <a:glow rad="101600">
                    <a:srgbClr val="000000"/>
                  </a:glow>
                </a:effectLst>
                <a:latin typeface="Arial"/>
                <a:cs typeface="Arial"/>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rgbClr val="000000"/>
                  </a:glow>
                </a:effectLst>
                <a:latin typeface="Arial"/>
                <a:cs typeface="Arial"/>
              </a:rPr>
              <a:t>Day 4:</a:t>
            </a:r>
            <a:r>
              <a:rPr lang="en-US" sz="4000" b="1">
                <a:solidFill>
                  <a:srgbClr val="FFFFFF"/>
                </a:solidFill>
                <a:effectLst>
                  <a:glow rad="101600">
                    <a:srgbClr val="000000"/>
                  </a:glow>
                </a:effectLst>
                <a:latin typeface="Arial"/>
                <a:cs typeface="Arial"/>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rgbClr val="000000"/>
                  </a:glow>
                </a:effectLst>
                <a:latin typeface="Arial"/>
                <a:cs typeface="Arial"/>
              </a:rPr>
              <a:t>Day 5:</a:t>
            </a:r>
            <a:r>
              <a:rPr lang="en-US" sz="4000" b="1">
                <a:solidFill>
                  <a:srgbClr val="FFFFFF"/>
                </a:solidFill>
                <a:effectLst>
                  <a:glow rad="101600">
                    <a:srgbClr val="000000"/>
                  </a:glow>
                </a:effectLst>
                <a:latin typeface="Arial"/>
                <a:cs typeface="Arial"/>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rgbClr val="000000"/>
                  </a:glow>
                </a:effectLst>
                <a:latin typeface="Arial"/>
                <a:cs typeface="Arial"/>
              </a:rPr>
              <a:t>Day 6:</a:t>
            </a:r>
            <a:r>
              <a:rPr lang="en-US" sz="4000" b="1">
                <a:solidFill>
                  <a:srgbClr val="FFFFFF"/>
                </a:solidFill>
                <a:effectLst>
                  <a:glow rad="101600">
                    <a:srgbClr val="000000"/>
                  </a:glow>
                </a:effectLst>
                <a:latin typeface="Arial"/>
                <a:cs typeface="Arial"/>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a:solidFill>
                  <a:srgbClr val="FFFFFF"/>
                </a:solidFill>
                <a:effectLst>
                  <a:glow rad="101600">
                    <a:srgbClr val="000000"/>
                  </a:glow>
                </a:effectLst>
                <a:latin typeface="Arial"/>
                <a:cs typeface="Arial"/>
              </a:rPr>
              <a:t>Genesis 1:3-31</a:t>
            </a:r>
          </a:p>
        </p:txBody>
      </p:sp>
      <p:sp>
        <p:nvSpPr>
          <p:cNvPr id="38401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defRPr/>
            </a:pPr>
            <a:endParaRPr lang="en-US">
              <a:solidFill>
                <a:srgbClr val="FFFFFF"/>
              </a:solidFill>
              <a:effectLst>
                <a:glow rad="101600">
                  <a:srgbClr val="000000"/>
                </a:glow>
              </a:effectLst>
              <a:latin typeface="Arial"/>
              <a:cs typeface="Arial"/>
            </a:endParaRPr>
          </a:p>
        </p:txBody>
      </p:sp>
      <p:sp>
        <p:nvSpPr>
          <p:cNvPr id="38401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en-US">
              <a:solidFill>
                <a:srgbClr val="000000"/>
              </a:solidFill>
              <a:effectLst>
                <a:glow rad="101600">
                  <a:srgbClr val="000000"/>
                </a:glow>
              </a:effectLst>
              <a:latin typeface="Arial"/>
              <a:cs typeface="Arial"/>
            </a:endParaRPr>
          </a:p>
        </p:txBody>
      </p:sp>
      <p:sp>
        <p:nvSpPr>
          <p:cNvPr id="38401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en-US">
              <a:solidFill>
                <a:srgbClr val="000000"/>
              </a:solidFill>
              <a:effectLst>
                <a:glow rad="101600">
                  <a:srgbClr val="000000"/>
                </a:glow>
              </a:effectLst>
              <a:latin typeface="Arial"/>
              <a:cs typeface="Arial"/>
            </a:endParaRPr>
          </a:p>
        </p:txBody>
      </p:sp>
      <p:sp>
        <p:nvSpPr>
          <p:cNvPr id="38401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en-US">
              <a:solidFill>
                <a:srgbClr val="000000"/>
              </a:solidFill>
              <a:effectLst>
                <a:glow rad="101600">
                  <a:srgbClr val="000000"/>
                </a:glow>
              </a:effectLst>
              <a:latin typeface="Arial"/>
              <a:cs typeface="Arial"/>
            </a:endParaRPr>
          </a:p>
        </p:txBody>
      </p:sp>
      <p:sp>
        <p:nvSpPr>
          <p:cNvPr id="384014" name="Text Box 15"/>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glow rad="101600">
                    <a:srgbClr val="000000"/>
                  </a:glow>
                </a:effectLst>
                <a:latin typeface="Arial"/>
                <a:cs typeface="Arial"/>
              </a:rPr>
              <a:t>33</a:t>
            </a:r>
          </a:p>
        </p:txBody>
      </p:sp>
      <p:sp>
        <p:nvSpPr>
          <p:cNvPr id="48436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eaLnBrk="1" hangingPunct="1"/>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Formless</a:t>
            </a:r>
          </a:p>
        </p:txBody>
      </p:sp>
      <p:sp>
        <p:nvSpPr>
          <p:cNvPr id="48436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eaLnBrk="1" hangingPunct="1"/>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Void</a:t>
            </a:r>
          </a:p>
        </p:txBody>
      </p:sp>
      <p:sp>
        <p:nvSpPr>
          <p:cNvPr id="484369"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eaLnBrk="1" hangingPunct="1"/>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Forming</a:t>
            </a:r>
          </a:p>
        </p:txBody>
      </p:sp>
      <p:sp>
        <p:nvSpPr>
          <p:cNvPr id="484370"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eaLnBrk="1" hangingPunct="1"/>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Filling</a:t>
            </a:r>
          </a:p>
        </p:txBody>
      </p:sp>
      <p:sp>
        <p:nvSpPr>
          <p:cNvPr id="484371"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a:solidFill>
                <a:srgbClr val="000000"/>
              </a:solidFill>
            </a:endParaRPr>
          </a:p>
        </p:txBody>
      </p:sp>
      <p:sp>
        <p:nvSpPr>
          <p:cNvPr id="384020"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defRPr/>
            </a:pPr>
            <a:endParaRPr lang="en-US" sz="1800">
              <a:solidFill>
                <a:srgbClr val="000000"/>
              </a:solidFill>
              <a:effectLst>
                <a:glow rad="101600">
                  <a:srgbClr val="000000"/>
                </a:glow>
              </a:effectLst>
              <a:latin typeface="Arial"/>
              <a:cs typeface="Arial"/>
            </a:endParaRPr>
          </a:p>
        </p:txBody>
      </p:sp>
      <p:sp>
        <p:nvSpPr>
          <p:cNvPr id="384021" name="Rectangle 22"/>
          <p:cNvSpPr>
            <a:spLocks noGrp="1" noChangeArrowheads="1"/>
          </p:cNvSpPr>
          <p:nvPr>
            <p:ph type="title" idx="4294967295"/>
          </p:nvPr>
        </p:nvSpPr>
        <p:spPr>
          <a:xfrm>
            <a:off x="152400" y="0"/>
            <a:ext cx="6629400" cy="838200"/>
          </a:xfrm>
        </p:spPr>
        <p:txBody>
          <a:bodyPr/>
          <a:lstStyle/>
          <a:p>
            <a:pPr algn="l" eaLnBrk="1" hangingPunct="1">
              <a:defRPr/>
            </a:pPr>
            <a:r>
              <a:rPr lang="en-US" sz="5400" b="1">
                <a:solidFill>
                  <a:srgbClr val="FAFE1E"/>
                </a:solidFill>
                <a:effectLst>
                  <a:glow rad="101600">
                    <a:schemeClr val="tx1"/>
                  </a:glow>
                </a:effectLst>
                <a:ea typeface="ＭＳ Ｐゴシック" charset="0"/>
              </a:rPr>
              <a:t>Days of Creation</a:t>
            </a:r>
            <a:endParaRPr lang="en-US">
              <a:effectLst>
                <a:glow rad="101600">
                  <a:schemeClr val="tx1"/>
                </a:glow>
              </a:effectLst>
              <a:ea typeface="ＭＳ Ｐゴシック" charset="0"/>
            </a:endParaRPr>
          </a:p>
        </p:txBody>
      </p:sp>
    </p:spTree>
    <p:extLst>
      <p:ext uri="{BB962C8B-B14F-4D97-AF65-F5344CB8AC3E}">
        <p14:creationId xmlns:p14="http://schemas.microsoft.com/office/powerpoint/2010/main" val="39499647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pPr>
              <a:defRPr/>
            </a:pPr>
            <a:endParaRPr lang="en-US" sz="1600">
              <a:solidFill>
                <a:srgbClr val="000000"/>
              </a:solidFill>
              <a:effectLst>
                <a:glow rad="101600">
                  <a:srgbClr val="000000"/>
                </a:glow>
              </a:effectLst>
              <a:latin typeface="Arial"/>
              <a:cs typeface="Arial"/>
            </a:endParaRPr>
          </a:p>
        </p:txBody>
      </p:sp>
      <p:pic>
        <p:nvPicPr>
          <p:cNvPr id="486402"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86051" name="Text Box 4"/>
          <p:cNvSpPr txBox="1">
            <a:spLocks noChangeArrowheads="1"/>
          </p:cNvSpPr>
          <p:nvPr/>
        </p:nvSpPr>
        <p:spPr bwMode="auto">
          <a:xfrm>
            <a:off x="457200" y="1508125"/>
            <a:ext cx="3657600" cy="64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rgbClr val="000000"/>
                  </a:glow>
                </a:effectLst>
                <a:latin typeface="Arial"/>
                <a:cs typeface="Arial"/>
              </a:rPr>
              <a:t>Hari</a:t>
            </a:r>
            <a:r>
              <a:rPr lang="en-GB" sz="3600" b="1" dirty="0">
                <a:solidFill>
                  <a:srgbClr val="FFFF00"/>
                </a:solidFill>
                <a:effectLst>
                  <a:glow rad="101600">
                    <a:srgbClr val="000000"/>
                  </a:glow>
                </a:effectLst>
                <a:latin typeface="Arial"/>
                <a:cs typeface="Arial"/>
              </a:rPr>
              <a:t> 1:</a:t>
            </a:r>
            <a:r>
              <a:rPr lang="en-GB" sz="3600" b="1" dirty="0">
                <a:solidFill>
                  <a:srgbClr val="FFFFFF"/>
                </a:solidFill>
                <a:effectLst>
                  <a:glow rad="101600">
                    <a:srgbClr val="000000"/>
                  </a:glow>
                </a:effectLst>
                <a:latin typeface="Arial"/>
                <a:cs typeface="Arial"/>
              </a:rPr>
              <a:t> </a:t>
            </a:r>
            <a:r>
              <a:rPr lang="en-GB" sz="3600" b="1" dirty="0" err="1">
                <a:solidFill>
                  <a:srgbClr val="FFFFFF"/>
                </a:solidFill>
                <a:effectLst>
                  <a:glow rad="101600">
                    <a:srgbClr val="000000"/>
                  </a:glow>
                </a:effectLst>
                <a:latin typeface="Arial"/>
                <a:cs typeface="Arial"/>
              </a:rPr>
              <a:t>Terang</a:t>
            </a:r>
            <a:endParaRPr lang="en-GB" sz="3600" b="1" dirty="0">
              <a:solidFill>
                <a:srgbClr val="FFFFFF"/>
              </a:solidFill>
              <a:effectLst>
                <a:glow rad="101600">
                  <a:srgbClr val="000000"/>
                </a:glow>
              </a:effectLst>
              <a:latin typeface="Arial"/>
              <a:cs typeface="Arial"/>
            </a:endParaRPr>
          </a:p>
        </p:txBody>
      </p:sp>
      <p:sp>
        <p:nvSpPr>
          <p:cNvPr id="386052" name="Text Box 5"/>
          <p:cNvSpPr txBox="1">
            <a:spLocks noChangeArrowheads="1"/>
          </p:cNvSpPr>
          <p:nvPr/>
        </p:nvSpPr>
        <p:spPr bwMode="auto">
          <a:xfrm>
            <a:off x="457200" y="2879725"/>
            <a:ext cx="3970784"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rgbClr val="000000"/>
                  </a:glow>
                </a:effectLst>
                <a:latin typeface="Arial"/>
                <a:cs typeface="Arial"/>
              </a:rPr>
              <a:t>Hari</a:t>
            </a:r>
            <a:r>
              <a:rPr lang="en-GB" sz="3600" b="1" dirty="0">
                <a:solidFill>
                  <a:srgbClr val="FFFF00"/>
                </a:solidFill>
                <a:effectLst>
                  <a:glow rad="101600">
                    <a:srgbClr val="000000"/>
                  </a:glow>
                </a:effectLst>
                <a:latin typeface="Arial"/>
                <a:cs typeface="Arial"/>
              </a:rPr>
              <a:t> 2:</a:t>
            </a:r>
            <a:r>
              <a:rPr lang="en-GB" sz="3600" b="1" dirty="0">
                <a:solidFill>
                  <a:srgbClr val="FFFFFF"/>
                </a:solidFill>
                <a:effectLst>
                  <a:glow rad="101600">
                    <a:srgbClr val="000000"/>
                  </a:glow>
                </a:effectLst>
                <a:latin typeface="Arial"/>
                <a:cs typeface="Arial"/>
              </a:rPr>
              <a:t> Air &amp;  </a:t>
            </a:r>
            <a:br>
              <a:rPr lang="en-GB" sz="3600" b="1" dirty="0">
                <a:solidFill>
                  <a:srgbClr val="FFFFFF"/>
                </a:solidFill>
                <a:effectLst>
                  <a:glow rad="101600">
                    <a:srgbClr val="000000"/>
                  </a:glow>
                </a:effectLst>
                <a:latin typeface="Arial"/>
                <a:cs typeface="Arial"/>
              </a:rPr>
            </a:br>
            <a:r>
              <a:rPr lang="en-GB" sz="3600" b="1" dirty="0" err="1">
                <a:solidFill>
                  <a:srgbClr val="FFFFFF"/>
                </a:solidFill>
                <a:effectLst>
                  <a:glow rad="101600">
                    <a:srgbClr val="000000"/>
                  </a:glow>
                </a:effectLst>
                <a:latin typeface="Arial"/>
                <a:cs typeface="Arial"/>
              </a:rPr>
              <a:t>udara</a:t>
            </a:r>
            <a:r>
              <a:rPr lang="en-GB" sz="3600" b="1" dirty="0">
                <a:solidFill>
                  <a:srgbClr val="FFFFFF"/>
                </a:solidFill>
                <a:effectLst>
                  <a:glow rad="101600">
                    <a:srgbClr val="000000"/>
                  </a:glow>
                </a:effectLst>
                <a:latin typeface="Arial"/>
                <a:cs typeface="Arial"/>
              </a:rPr>
              <a:t> </a:t>
            </a:r>
            <a:r>
              <a:rPr lang="en-GB" sz="3600" b="1" dirty="0" err="1">
                <a:solidFill>
                  <a:srgbClr val="FFFFFF"/>
                </a:solidFill>
                <a:effectLst>
                  <a:glow rad="101600">
                    <a:srgbClr val="000000"/>
                  </a:glow>
                </a:effectLst>
                <a:latin typeface="Arial"/>
                <a:cs typeface="Arial"/>
              </a:rPr>
              <a:t>dipisahkan</a:t>
            </a:r>
            <a:endParaRPr lang="en-GB" sz="3600" b="1" dirty="0">
              <a:solidFill>
                <a:srgbClr val="FFFFFF"/>
              </a:solidFill>
              <a:effectLst>
                <a:glow rad="101600">
                  <a:srgbClr val="000000"/>
                </a:glow>
              </a:effectLst>
              <a:latin typeface="Arial"/>
              <a:cs typeface="Arial"/>
            </a:endParaRPr>
          </a:p>
        </p:txBody>
      </p:sp>
      <p:sp>
        <p:nvSpPr>
          <p:cNvPr id="386053" name="Text Box 6"/>
          <p:cNvSpPr txBox="1">
            <a:spLocks noChangeArrowheads="1"/>
          </p:cNvSpPr>
          <p:nvPr/>
        </p:nvSpPr>
        <p:spPr bwMode="auto">
          <a:xfrm>
            <a:off x="457200" y="4708525"/>
            <a:ext cx="40386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marL="55563" indent="-55563"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2pPr>
            <a:lvl3pPr marL="11430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3pPr>
            <a:lvl4pPr marL="16002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4pPr>
            <a:lvl5pPr marL="20574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rgbClr val="000000"/>
                  </a:glow>
                </a:effectLst>
                <a:latin typeface="Arial"/>
                <a:cs typeface="Arial"/>
              </a:rPr>
              <a:t>Hari</a:t>
            </a:r>
            <a:r>
              <a:rPr lang="en-GB" sz="3600" b="1" dirty="0">
                <a:solidFill>
                  <a:srgbClr val="FFFF00"/>
                </a:solidFill>
                <a:effectLst>
                  <a:glow rad="101600">
                    <a:srgbClr val="000000"/>
                  </a:glow>
                </a:effectLst>
                <a:latin typeface="Arial"/>
                <a:cs typeface="Arial"/>
              </a:rPr>
              <a:t> 3:</a:t>
            </a:r>
            <a:r>
              <a:rPr lang="en-GB" sz="3600" b="1" dirty="0">
                <a:solidFill>
                  <a:srgbClr val="FFFFFF"/>
                </a:solidFill>
                <a:effectLst>
                  <a:glow rad="101600">
                    <a:srgbClr val="000000"/>
                  </a:glow>
                </a:effectLst>
                <a:latin typeface="Arial"/>
                <a:cs typeface="Arial"/>
              </a:rPr>
              <a:t> </a:t>
            </a:r>
            <a:r>
              <a:rPr lang="en-GB" sz="3600" b="1" dirty="0" err="1">
                <a:solidFill>
                  <a:srgbClr val="FFFFFF"/>
                </a:solidFill>
                <a:effectLst>
                  <a:glow rad="101600">
                    <a:srgbClr val="000000"/>
                  </a:glow>
                </a:effectLst>
                <a:latin typeface="Arial"/>
                <a:cs typeface="Arial"/>
              </a:rPr>
              <a:t>Darat</a:t>
            </a:r>
            <a:r>
              <a:rPr lang="en-GB" sz="3600" b="1" dirty="0">
                <a:solidFill>
                  <a:srgbClr val="FFFFFF"/>
                </a:solidFill>
                <a:effectLst>
                  <a:glow rad="101600">
                    <a:srgbClr val="000000"/>
                  </a:glow>
                </a:effectLst>
                <a:latin typeface="Arial"/>
                <a:cs typeface="Arial"/>
              </a:rPr>
              <a:t> &amp; </a:t>
            </a:r>
            <a:r>
              <a:rPr lang="en-GB" sz="3600" b="1" dirty="0" err="1">
                <a:solidFill>
                  <a:srgbClr val="FFFFFF"/>
                </a:solidFill>
                <a:effectLst>
                  <a:glow rad="101600">
                    <a:srgbClr val="000000"/>
                  </a:glow>
                </a:effectLst>
                <a:latin typeface="Arial"/>
                <a:cs typeface="Arial"/>
              </a:rPr>
              <a:t>laut</a:t>
            </a:r>
            <a:r>
              <a:rPr lang="en-GB" sz="3600" b="1" dirty="0">
                <a:solidFill>
                  <a:srgbClr val="FFFFFF"/>
                </a:solidFill>
                <a:effectLst>
                  <a:glow rad="101600">
                    <a:srgbClr val="000000"/>
                  </a:glow>
                </a:effectLst>
                <a:latin typeface="Arial"/>
                <a:cs typeface="Arial"/>
              </a:rPr>
              <a:t> </a:t>
            </a:r>
            <a:r>
              <a:rPr lang="en-GB" sz="3600" b="1" dirty="0" err="1">
                <a:solidFill>
                  <a:srgbClr val="FFFFFF"/>
                </a:solidFill>
                <a:effectLst>
                  <a:glow rad="101600">
                    <a:srgbClr val="000000"/>
                  </a:glow>
                </a:effectLst>
                <a:latin typeface="Arial"/>
                <a:cs typeface="Arial"/>
              </a:rPr>
              <a:t>dipisahkan</a:t>
            </a:r>
            <a:endParaRPr lang="en-GB" sz="3600" b="1" dirty="0">
              <a:solidFill>
                <a:srgbClr val="FFFFFF"/>
              </a:solidFill>
              <a:effectLst>
                <a:glow rad="101600">
                  <a:srgbClr val="000000"/>
                </a:glow>
              </a:effectLst>
              <a:latin typeface="Arial"/>
              <a:cs typeface="Arial"/>
            </a:endParaRPr>
          </a:p>
        </p:txBody>
      </p:sp>
      <p:sp>
        <p:nvSpPr>
          <p:cNvPr id="386054" name="Text Box 7"/>
          <p:cNvSpPr txBox="1">
            <a:spLocks noChangeArrowheads="1"/>
          </p:cNvSpPr>
          <p:nvPr/>
        </p:nvSpPr>
        <p:spPr bwMode="auto">
          <a:xfrm>
            <a:off x="4495800" y="1219200"/>
            <a:ext cx="4648200"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000"/>
              </a:spcBef>
              <a:buClr>
                <a:srgbClr val="FFFF00"/>
              </a:buClr>
              <a:buSzPct val="100000"/>
              <a:buFont typeface="Times New Roman" charset="0"/>
              <a:buNone/>
              <a:defRPr/>
            </a:pPr>
            <a:r>
              <a:rPr lang="en-GB" sz="3600" b="1">
                <a:solidFill>
                  <a:srgbClr val="FFFF00"/>
                </a:solidFill>
                <a:effectLst>
                  <a:glow rad="101600">
                    <a:srgbClr val="000000"/>
                  </a:glow>
                </a:effectLst>
                <a:latin typeface="Arial"/>
                <a:cs typeface="Arial"/>
              </a:rPr>
              <a:t>Hari 4:</a:t>
            </a:r>
            <a:r>
              <a:rPr lang="en-GB" sz="3600" b="1">
                <a:solidFill>
                  <a:srgbClr val="FFFFFF"/>
                </a:solidFill>
                <a:effectLst>
                  <a:glow rad="101600">
                    <a:srgbClr val="000000"/>
                  </a:glow>
                </a:effectLst>
                <a:latin typeface="Arial"/>
                <a:cs typeface="Arial"/>
              </a:rPr>
              <a:t>  </a:t>
            </a:r>
            <a:r>
              <a:rPr lang="en-GB" sz="2800" b="1">
                <a:solidFill>
                  <a:srgbClr val="FFFFFF"/>
                </a:solidFill>
                <a:effectLst>
                  <a:glow rad="101600">
                    <a:srgbClr val="000000"/>
                  </a:glow>
                </a:effectLst>
                <a:latin typeface="Arial"/>
                <a:cs typeface="Arial"/>
              </a:rPr>
              <a:t>Matahari, bulan &amp; bintang diatur</a:t>
            </a:r>
          </a:p>
        </p:txBody>
      </p:sp>
      <p:sp>
        <p:nvSpPr>
          <p:cNvPr id="386055" name="Text Box 8"/>
          <p:cNvSpPr txBox="1">
            <a:spLocks noChangeArrowheads="1"/>
          </p:cNvSpPr>
          <p:nvPr/>
        </p:nvSpPr>
        <p:spPr bwMode="auto">
          <a:xfrm>
            <a:off x="4495800" y="2879725"/>
            <a:ext cx="41910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rgbClr val="000000"/>
                  </a:glow>
                </a:effectLst>
                <a:latin typeface="Arial"/>
                <a:cs typeface="Arial"/>
              </a:rPr>
              <a:t>Hari</a:t>
            </a:r>
            <a:r>
              <a:rPr lang="en-GB" sz="3600" b="1" dirty="0">
                <a:solidFill>
                  <a:srgbClr val="FFFF00"/>
                </a:solidFill>
                <a:effectLst>
                  <a:glow rad="101600">
                    <a:srgbClr val="000000"/>
                  </a:glow>
                </a:effectLst>
                <a:latin typeface="Arial"/>
                <a:cs typeface="Arial"/>
              </a:rPr>
              <a:t> 5:</a:t>
            </a:r>
            <a:r>
              <a:rPr lang="en-GB" sz="3600" b="1" dirty="0">
                <a:solidFill>
                  <a:srgbClr val="FFFFFF"/>
                </a:solidFill>
                <a:effectLst>
                  <a:glow rad="101600">
                    <a:srgbClr val="000000"/>
                  </a:glow>
                </a:effectLst>
                <a:latin typeface="Arial"/>
                <a:cs typeface="Arial"/>
              </a:rPr>
              <a:t>  </a:t>
            </a:r>
            <a:r>
              <a:rPr lang="en-GB" sz="3600" b="1" dirty="0" err="1">
                <a:solidFill>
                  <a:srgbClr val="FFFFFF"/>
                </a:solidFill>
                <a:effectLst>
                  <a:glow rad="101600">
                    <a:srgbClr val="000000"/>
                  </a:glow>
                </a:effectLst>
                <a:latin typeface="Arial"/>
                <a:cs typeface="Arial"/>
              </a:rPr>
              <a:t>Ikan</a:t>
            </a:r>
            <a:r>
              <a:rPr lang="en-GB" sz="3600" b="1" dirty="0">
                <a:solidFill>
                  <a:srgbClr val="FFFFFF"/>
                </a:solidFill>
                <a:effectLst>
                  <a:glow rad="101600">
                    <a:srgbClr val="000000"/>
                  </a:glow>
                </a:effectLst>
                <a:latin typeface="Arial"/>
                <a:cs typeface="Arial"/>
              </a:rPr>
              <a:t> &amp; </a:t>
            </a:r>
            <a:r>
              <a:rPr lang="en-GB" sz="3600" b="1" dirty="0" err="1">
                <a:solidFill>
                  <a:srgbClr val="FFFFFF"/>
                </a:solidFill>
                <a:effectLst>
                  <a:glow rad="101600">
                    <a:srgbClr val="000000"/>
                  </a:glow>
                </a:effectLst>
                <a:latin typeface="Arial"/>
                <a:cs typeface="Arial"/>
              </a:rPr>
              <a:t>unggas</a:t>
            </a:r>
            <a:endParaRPr lang="en-GB" sz="3600" b="1" dirty="0">
              <a:solidFill>
                <a:srgbClr val="FFFFFF"/>
              </a:solidFill>
              <a:effectLst>
                <a:glow rad="101600">
                  <a:srgbClr val="000000"/>
                </a:glow>
              </a:effectLst>
              <a:latin typeface="Arial"/>
              <a:cs typeface="Arial"/>
            </a:endParaRPr>
          </a:p>
        </p:txBody>
      </p:sp>
      <p:sp>
        <p:nvSpPr>
          <p:cNvPr id="386056" name="Text Box 9"/>
          <p:cNvSpPr txBox="1">
            <a:spLocks noChangeArrowheads="1"/>
          </p:cNvSpPr>
          <p:nvPr/>
        </p:nvSpPr>
        <p:spPr bwMode="auto">
          <a:xfrm>
            <a:off x="4495800" y="4708525"/>
            <a:ext cx="41910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rgbClr val="000000"/>
                  </a:glow>
                </a:effectLst>
                <a:latin typeface="Arial"/>
                <a:cs typeface="Arial"/>
              </a:rPr>
              <a:t>Hari</a:t>
            </a:r>
            <a:r>
              <a:rPr lang="en-GB" sz="3600" b="1" dirty="0">
                <a:solidFill>
                  <a:srgbClr val="FFFF00"/>
                </a:solidFill>
                <a:effectLst>
                  <a:glow rad="101600">
                    <a:srgbClr val="000000"/>
                  </a:glow>
                </a:effectLst>
                <a:latin typeface="Arial"/>
                <a:cs typeface="Arial"/>
              </a:rPr>
              <a:t> 6:</a:t>
            </a:r>
            <a:r>
              <a:rPr lang="en-GB" sz="3600" b="1" dirty="0">
                <a:solidFill>
                  <a:srgbClr val="FFFFFF"/>
                </a:solidFill>
                <a:effectLst>
                  <a:glow rad="101600">
                    <a:srgbClr val="000000"/>
                  </a:glow>
                </a:effectLst>
                <a:latin typeface="Arial"/>
                <a:cs typeface="Arial"/>
              </a:rPr>
              <a:t>  </a:t>
            </a:r>
            <a:r>
              <a:rPr lang="en-GB" sz="3600" b="1" dirty="0" err="1">
                <a:solidFill>
                  <a:srgbClr val="FFFFFF"/>
                </a:solidFill>
                <a:effectLst>
                  <a:glow rad="101600">
                    <a:srgbClr val="000000"/>
                  </a:glow>
                </a:effectLst>
                <a:latin typeface="Arial"/>
                <a:cs typeface="Arial"/>
              </a:rPr>
              <a:t>Binatang</a:t>
            </a:r>
            <a:r>
              <a:rPr lang="en-GB" sz="3600" b="1" dirty="0">
                <a:solidFill>
                  <a:srgbClr val="FFFFFF"/>
                </a:solidFill>
                <a:effectLst>
                  <a:glow rad="101600">
                    <a:srgbClr val="000000"/>
                  </a:glow>
                </a:effectLst>
                <a:latin typeface="Arial"/>
                <a:cs typeface="Arial"/>
              </a:rPr>
              <a:t> &amp; </a:t>
            </a:r>
            <a:r>
              <a:rPr lang="en-GB" sz="3600" b="1" dirty="0" err="1">
                <a:solidFill>
                  <a:srgbClr val="FFFFFF"/>
                </a:solidFill>
                <a:effectLst>
                  <a:glow rad="101600">
                    <a:srgbClr val="000000"/>
                  </a:glow>
                </a:effectLst>
                <a:latin typeface="Arial"/>
                <a:cs typeface="Arial"/>
              </a:rPr>
              <a:t>manusia</a:t>
            </a:r>
            <a:endParaRPr lang="en-GB" sz="3600" b="1" dirty="0">
              <a:solidFill>
                <a:srgbClr val="FFFFFF"/>
              </a:solidFill>
              <a:effectLst>
                <a:glow rad="101600">
                  <a:srgbClr val="000000"/>
                </a:glow>
              </a:effectLst>
              <a:latin typeface="Arial"/>
              <a:cs typeface="Arial"/>
            </a:endParaRPr>
          </a:p>
        </p:txBody>
      </p:sp>
      <p:sp>
        <p:nvSpPr>
          <p:cNvPr id="386057" name="Text Box 10"/>
          <p:cNvSpPr txBox="1">
            <a:spLocks noChangeArrowheads="1"/>
          </p:cNvSpPr>
          <p:nvPr/>
        </p:nvSpPr>
        <p:spPr bwMode="auto">
          <a:xfrm>
            <a:off x="4876800" y="6248400"/>
            <a:ext cx="4267200"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1" hangingPunct="1">
              <a:spcBef>
                <a:spcPts val="2000"/>
              </a:spcBef>
              <a:buClr>
                <a:srgbClr val="FFFFFF"/>
              </a:buClr>
              <a:buSzPct val="100000"/>
              <a:buFont typeface="Times New Roman" charset="0"/>
              <a:buNone/>
              <a:defRPr/>
            </a:pPr>
            <a:r>
              <a:rPr lang="en-GB" sz="2800" b="1">
                <a:solidFill>
                  <a:srgbClr val="FFFFFF"/>
                </a:solidFill>
                <a:effectLst>
                  <a:glow rad="101600">
                    <a:srgbClr val="000000"/>
                  </a:glow>
                </a:effectLst>
                <a:latin typeface="Arial"/>
                <a:cs typeface="Arial"/>
              </a:rPr>
              <a:t>Kejadian 1:3-31</a:t>
            </a:r>
          </a:p>
        </p:txBody>
      </p:sp>
      <p:sp>
        <p:nvSpPr>
          <p:cNvPr id="386058"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sz="1600">
              <a:solidFill>
                <a:srgbClr val="000000"/>
              </a:solidFill>
              <a:effectLst>
                <a:glow rad="101600">
                  <a:srgbClr val="000000"/>
                </a:glow>
              </a:effectLst>
              <a:latin typeface="Arial"/>
              <a:cs typeface="Arial"/>
            </a:endParaRPr>
          </a:p>
        </p:txBody>
      </p:sp>
      <p:sp>
        <p:nvSpPr>
          <p:cNvPr id="386059"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eaLnBrk="1" hangingPunct="1">
              <a:defRPr/>
            </a:pPr>
            <a:endParaRPr lang="en-US" sz="2000">
              <a:solidFill>
                <a:srgbClr val="000000"/>
              </a:solidFill>
              <a:effectLst>
                <a:glow rad="101600">
                  <a:srgbClr val="000000"/>
                </a:glow>
              </a:effectLst>
              <a:latin typeface="Arial"/>
              <a:cs typeface="Arial"/>
            </a:endParaRPr>
          </a:p>
        </p:txBody>
      </p:sp>
      <p:sp>
        <p:nvSpPr>
          <p:cNvPr id="386060"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eaLnBrk="1" hangingPunct="1">
              <a:defRPr/>
            </a:pPr>
            <a:endParaRPr lang="en-US" sz="2000">
              <a:solidFill>
                <a:srgbClr val="000000"/>
              </a:solidFill>
              <a:effectLst>
                <a:glow rad="101600">
                  <a:srgbClr val="000000"/>
                </a:glow>
              </a:effectLst>
              <a:latin typeface="Arial"/>
              <a:cs typeface="Arial"/>
            </a:endParaRPr>
          </a:p>
        </p:txBody>
      </p:sp>
      <p:sp>
        <p:nvSpPr>
          <p:cNvPr id="386061"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eaLnBrk="1" hangingPunct="1">
              <a:defRPr/>
            </a:pPr>
            <a:endParaRPr lang="en-US" sz="2000">
              <a:solidFill>
                <a:srgbClr val="000000"/>
              </a:solidFill>
              <a:effectLst>
                <a:glow rad="101600">
                  <a:srgbClr val="000000"/>
                </a:glow>
              </a:effectLst>
              <a:latin typeface="Arial"/>
              <a:cs typeface="Arial"/>
            </a:endParaRPr>
          </a:p>
        </p:txBody>
      </p:sp>
      <p:sp>
        <p:nvSpPr>
          <p:cNvPr id="386062" name="Text Box 15"/>
          <p:cNvSpPr txBox="1">
            <a:spLocks noChangeArrowheads="1"/>
          </p:cNvSpPr>
          <p:nvPr/>
        </p:nvSpPr>
        <p:spPr bwMode="auto">
          <a:xfrm>
            <a:off x="8580438" y="76200"/>
            <a:ext cx="46704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FFFFF"/>
              </a:buClr>
              <a:buSzPct val="100000"/>
              <a:buFont typeface="Times New Roman" charset="0"/>
              <a:buNone/>
              <a:defRPr/>
            </a:pPr>
            <a:r>
              <a:rPr lang="en-GB" sz="2000" b="1">
                <a:solidFill>
                  <a:srgbClr val="FFFFFF"/>
                </a:solidFill>
                <a:effectLst>
                  <a:glow rad="101600">
                    <a:srgbClr val="000000"/>
                  </a:glow>
                </a:effectLst>
                <a:latin typeface="Arial"/>
                <a:cs typeface="Arial"/>
              </a:rPr>
              <a:t>64</a:t>
            </a:r>
          </a:p>
        </p:txBody>
      </p:sp>
      <p:sp>
        <p:nvSpPr>
          <p:cNvPr id="486415"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algn="ctr" eaLnBrk="1" hangingPunct="1"/>
            <a:r>
              <a:rPr lang="en-US" sz="3600" kern="1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 berbentuk</a:t>
            </a:r>
          </a:p>
        </p:txBody>
      </p:sp>
      <p:sp>
        <p:nvSpPr>
          <p:cNvPr id="486416"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algn="ctr" eaLnBrk="1" hangingPunct="1"/>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486417"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algn="ctr" eaLnBrk="1" hangingPunct="1"/>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486418"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eaLnBrk="1" hangingPunct="1"/>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86067"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pPr>
              <a:defRPr/>
            </a:pPr>
            <a:endParaRPr lang="en-US" sz="1600">
              <a:solidFill>
                <a:srgbClr val="000000"/>
              </a:solidFill>
              <a:effectLst>
                <a:glow rad="101600">
                  <a:srgbClr val="000000"/>
                </a:glow>
              </a:effectLst>
              <a:latin typeface="Arial"/>
              <a:cs typeface="Arial"/>
            </a:endParaRPr>
          </a:p>
        </p:txBody>
      </p:sp>
      <p:sp>
        <p:nvSpPr>
          <p:cNvPr id="386068"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pPr>
              <a:defRPr/>
            </a:pPr>
            <a:endParaRPr lang="en-US" sz="1600">
              <a:solidFill>
                <a:srgbClr val="000000"/>
              </a:solidFill>
              <a:effectLst>
                <a:glow rad="101600">
                  <a:srgbClr val="000000"/>
                </a:glow>
              </a:effectLst>
              <a:latin typeface="Arial"/>
              <a:cs typeface="Arial"/>
            </a:endParaRPr>
          </a:p>
        </p:txBody>
      </p:sp>
      <p:sp>
        <p:nvSpPr>
          <p:cNvPr id="386069"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AFE1E"/>
              </a:buClr>
              <a:buSzPct val="100000"/>
              <a:buFont typeface="Times New Roman" charset="0"/>
              <a:buNone/>
              <a:defRPr/>
            </a:pPr>
            <a:r>
              <a:rPr lang="en-GB" sz="4800" b="1">
                <a:solidFill>
                  <a:srgbClr val="FAFE1E"/>
                </a:solidFill>
                <a:effectLst>
                  <a:glow rad="101600">
                    <a:srgbClr val="000000"/>
                  </a:glow>
                </a:effectLst>
                <a:latin typeface="Arial"/>
                <a:cs typeface="Arial"/>
              </a:rPr>
              <a:t>Hari-hari penciptaan</a:t>
            </a:r>
          </a:p>
        </p:txBody>
      </p:sp>
      <p:sp>
        <p:nvSpPr>
          <p:cNvPr id="486422" name="Title 1"/>
          <p:cNvSpPr>
            <a:spLocks noGrp="1"/>
          </p:cNvSpPr>
          <p:nvPr>
            <p:ph type="title" idx="4294967295"/>
          </p:nvPr>
        </p:nvSpPr>
        <p:spPr>
          <a:xfrm>
            <a:off x="-31750" y="-674688"/>
            <a:ext cx="9067800" cy="571500"/>
          </a:xfrm>
        </p:spPr>
        <p:txBody>
          <a:bodyPr/>
          <a:lstStyle/>
          <a:p>
            <a:r>
              <a:rPr lang="en-US" sz="3200">
                <a:latin typeface="Arial" charset="0"/>
                <a:ea typeface="ＭＳ Ｐゴシック" charset="0"/>
                <a:cs typeface="Arial" charset="0"/>
              </a:rPr>
              <a:t>Days of Creation in Bahasa Indonesian</a:t>
            </a:r>
          </a:p>
        </p:txBody>
      </p:sp>
    </p:spTree>
    <p:extLst>
      <p:ext uri="{BB962C8B-B14F-4D97-AF65-F5344CB8AC3E}">
        <p14:creationId xmlns:p14="http://schemas.microsoft.com/office/powerpoint/2010/main" val="289643871"/>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srgbClr val="000000"/>
              </a:solidFill>
            </a:endParaRPr>
          </a:p>
        </p:txBody>
      </p:sp>
      <p:pic>
        <p:nvPicPr>
          <p:cNvPr id="488450"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第三天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旱地与海分开</a:t>
            </a:r>
            <a:endParaRPr lang="en-US" sz="2000" b="1">
              <a:solidFill>
                <a:srgbClr val="FFFFFF"/>
              </a:solidFill>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a:t>
            </a:r>
            <a:r>
              <a:rPr lang="zh-CN" altLang="en-US" sz="4000" b="1">
                <a:solidFill>
                  <a:srgbClr val="FAFE1E"/>
                </a:solidFill>
                <a:latin typeface="Arial" charset="0"/>
                <a:ea typeface="SimSun" charset="0"/>
                <a:cs typeface="SimSun" charset="0"/>
              </a:rPr>
              <a:t>六</a:t>
            </a:r>
            <a:r>
              <a:rPr lang="zh-CN" altLang="en-US" sz="4000" b="1">
                <a:solidFill>
                  <a:srgbClr val="FFFF00"/>
                </a:solidFill>
                <a:ea typeface="SimSun" charset="0"/>
                <a:cs typeface="SimSun" charset="0"/>
              </a:rPr>
              <a:t>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动物与人</a:t>
            </a:r>
            <a:endParaRPr lang="en-US" sz="2000" b="1">
              <a:solidFill>
                <a:srgbClr val="FFFFFF"/>
              </a:solidFill>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zh-CN" altLang="en-US" sz="3200" b="1">
                <a:solidFill>
                  <a:srgbClr val="FFFFFF"/>
                </a:solidFill>
                <a:ea typeface="SimSun" charset="0"/>
                <a:cs typeface="SimSun" charset="0"/>
              </a:rPr>
              <a:t>创世记 </a:t>
            </a:r>
            <a:r>
              <a:rPr lang="en-US" sz="3200" b="1">
                <a:solidFill>
                  <a:srgbClr val="FFFFFF"/>
                </a:solidFill>
              </a:rPr>
              <a:t>1:3-31</a:t>
            </a:r>
          </a:p>
        </p:txBody>
      </p:sp>
      <p:sp>
        <p:nvSpPr>
          <p:cNvPr id="488458"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a:solidFill>
                <a:srgbClr val="FFFFFF"/>
              </a:solidFill>
              <a:latin typeface="Times New Roman" charset="0"/>
              <a:ea typeface="MS PGothic" charset="0"/>
              <a:cs typeface="MS PGothic" charset="0"/>
            </a:endParaRPr>
          </a:p>
        </p:txBody>
      </p:sp>
      <p:sp>
        <p:nvSpPr>
          <p:cNvPr id="488459"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488460"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488461"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488462"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ea typeface="MS PGothic" charset="0"/>
                <a:cs typeface="MS PGothic" charset="0"/>
              </a:rPr>
              <a:t>64</a:t>
            </a:r>
          </a:p>
        </p:txBody>
      </p:sp>
      <p:sp>
        <p:nvSpPr>
          <p:cNvPr id="488463"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eaLnBrk="1" hangingPunct="1"/>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488464"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eaLnBrk="1" hangingPunct="1"/>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488465"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eaLnBrk="1" hangingPunct="1"/>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488466"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eaLnBrk="1" hangingPunct="1"/>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488467"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sz="1800">
              <a:solidFill>
                <a:srgbClr val="000000"/>
              </a:solidFill>
            </a:endParaRPr>
          </a:p>
        </p:txBody>
      </p:sp>
      <p:sp>
        <p:nvSpPr>
          <p:cNvPr id="488468"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sz="1800">
              <a:solidFill>
                <a:srgbClr val="000000"/>
              </a:solidFill>
            </a:endParaRPr>
          </a:p>
        </p:txBody>
      </p:sp>
      <p:sp>
        <p:nvSpPr>
          <p:cNvPr id="488469"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cs typeface="Geneva" charset="0"/>
            </a:endParaRPr>
          </a:p>
        </p:txBody>
      </p:sp>
    </p:spTree>
    <p:extLst>
      <p:ext uri="{BB962C8B-B14F-4D97-AF65-F5344CB8AC3E}">
        <p14:creationId xmlns:p14="http://schemas.microsoft.com/office/powerpoint/2010/main" val="40442975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70525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41871671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211531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5478384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rebuchet MS" charset="0"/>
              </a:rPr>
              <a:t>PRECEPT LADIES BIBLE STUDY ON </a:t>
            </a:r>
            <a:br>
              <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rebuchet MS" charset="0"/>
              </a:rPr>
            </a:b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rebuchet MS" charset="0"/>
              </a:rPr>
              <a:t>HEBREWS</a:t>
            </a: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en-US" sz="3600" b="1" dirty="0">
                <a:solidFill>
                  <a:srgbClr val="FFFFFF"/>
                </a:solidFill>
                <a:latin typeface="Arial" charset="0"/>
                <a:cs typeface="Arial" charset="0"/>
              </a:rPr>
              <a:t>USA • Singapore • New Zealand • Holland</a:t>
            </a:r>
          </a:p>
        </p:txBody>
      </p:sp>
    </p:spTree>
    <p:extLst>
      <p:ext uri="{BB962C8B-B14F-4D97-AF65-F5344CB8AC3E}">
        <p14:creationId xmlns:p14="http://schemas.microsoft.com/office/powerpoint/2010/main" val="2662220011"/>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3171282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6423361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dirty="0">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Singapore field leader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Singapore Bible College</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Bible &amp; preaching professor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Singapore Bible College</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Doctor of Ministry director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teaching in 12 nations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translation director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web author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Crossroads International Church</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pastor-teacher</a:t>
            </a:r>
          </a:p>
        </p:txBody>
      </p:sp>
    </p:spTree>
    <p:extLst>
      <p:ext uri="{BB962C8B-B14F-4D97-AF65-F5344CB8AC3E}">
        <p14:creationId xmlns:p14="http://schemas.microsoft.com/office/powerpoint/2010/main" val="37037481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nodeType="afterGroup">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par>
                          <p:cTn id="28" fill="hold" nodeType="afterGroup">
                            <p:stCondLst>
                              <p:cond delay="15000"/>
                            </p:stCondLst>
                            <p:childTnLst>
                              <p:par>
                                <p:cTn id="29" presetID="22" presetClass="entr" presetSubtype="1" fill="hold" grpId="0" nodeType="afterEffect">
                                  <p:stCondLst>
                                    <p:cond delay="2000"/>
                                  </p:stCondLst>
                                  <p:childTnLst>
                                    <p:set>
                                      <p:cBhvr>
                                        <p:cTn id="30" dur="1" fill="hold">
                                          <p:stCondLst>
                                            <p:cond delay="0"/>
                                          </p:stCondLst>
                                        </p:cTn>
                                        <p:tgtEl>
                                          <p:spTgt spid="1027">
                                            <p:txEl>
                                              <p:pRg st="6" end="6"/>
                                            </p:txEl>
                                          </p:spTgt>
                                        </p:tgtEl>
                                        <p:attrNameLst>
                                          <p:attrName>style.visibility</p:attrName>
                                        </p:attrNameLst>
                                      </p:cBhvr>
                                      <p:to>
                                        <p:strVal val="visible"/>
                                      </p:to>
                                    </p:set>
                                    <p:animEffect transition="in" filter="wipe(up)">
                                      <p:cBhvr>
                                        <p:cTn id="31" dur="500"/>
                                        <p:tgtEl>
                                          <p:spTgt spid="10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Teaching 1997-2020</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SRI LANKA</a:t>
            </a:r>
          </a:p>
        </p:txBody>
      </p:sp>
    </p:spTree>
    <p:extLst>
      <p:ext uri="{BB962C8B-B14F-4D97-AF65-F5344CB8AC3E}">
        <p14:creationId xmlns:p14="http://schemas.microsoft.com/office/powerpoint/2010/main" val="370647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Description</a:t>
            </a: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sz="2000" b="1">
                <a:solidFill>
                  <a:srgbClr val="FFFFFF"/>
                </a:solidFill>
                <a:latin typeface="Arial"/>
                <a:cs typeface="Arial"/>
              </a:rPr>
              <a:t>1</a:t>
            </a: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eaLnBrk="1" hangingPunct="1">
              <a:lnSpc>
                <a:spcPct val="90000"/>
              </a:lnSpc>
              <a:spcBef>
                <a:spcPct val="20000"/>
              </a:spcBef>
              <a:buClr>
                <a:srgbClr val="FFFF00"/>
              </a:buClr>
              <a:buSzPct val="75000"/>
              <a:buFont typeface="Wingdings" charset="0"/>
              <a:buChar char="n"/>
              <a:defRPr/>
            </a:pPr>
            <a:r>
              <a:rPr lang="en-US" sz="3200" b="1" dirty="0">
                <a:solidFill>
                  <a:srgbClr val="FFFFFF"/>
                </a:solidFill>
                <a:effectLst>
                  <a:outerShdw blurRad="38100" dist="38100" dir="2700000" algn="tl">
                    <a:srgbClr val="000000"/>
                  </a:outerShdw>
                </a:effectLst>
                <a:cs typeface="Arial" charset="0"/>
              </a:rPr>
              <a:t>What does the future hold?  Do current events in the Mid-East, EU, China, and Russia relate to biblical prophecy?  What happens to people after death?  When will Jesus return in relation to the Tribulation?  What are heaven and hell like?  Answers to these questions about eschatology (study of the future) and how they affect you now are explored in this two-part course that uses a 400-page book of class notes ($20).</a:t>
            </a:r>
          </a:p>
        </p:txBody>
      </p:sp>
    </p:spTree>
    <p:extLst>
      <p:ext uri="{BB962C8B-B14F-4D97-AF65-F5344CB8AC3E}">
        <p14:creationId xmlns:p14="http://schemas.microsoft.com/office/powerpoint/2010/main" val="48534262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44624"/>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Objectives</a:t>
            </a:r>
          </a:p>
        </p:txBody>
      </p:sp>
      <p:sp>
        <p:nvSpPr>
          <p:cNvPr id="521218"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1</a:t>
            </a:r>
          </a:p>
        </p:txBody>
      </p:sp>
      <p:sp>
        <p:nvSpPr>
          <p:cNvPr id="14352" name="Rectangle 16"/>
          <p:cNvSpPr>
            <a:spLocks noChangeArrowheads="1"/>
          </p:cNvSpPr>
          <p:nvPr/>
        </p:nvSpPr>
        <p:spPr bwMode="auto">
          <a:xfrm>
            <a:off x="144016" y="959024"/>
            <a:ext cx="9036496" cy="5898976"/>
          </a:xfrm>
          <a:prstGeom prst="rect">
            <a:avLst/>
          </a:prstGeom>
          <a:noFill/>
          <a:ln w="12700" cap="sq">
            <a:noFill/>
            <a:miter lim="800000"/>
            <a:headEnd type="none" w="sm" len="sm"/>
            <a:tailEnd type="none" w="sm" len="sm"/>
          </a:ln>
          <a:effectLst/>
        </p:spPr>
        <p:txBody>
          <a:bodyPr/>
          <a:lstStyle/>
          <a:p>
            <a:pPr marL="358775" indent="-358775" eaLnBrk="1" hangingPunct="1">
              <a:lnSpc>
                <a:spcPct val="90000"/>
              </a:lnSpc>
              <a:buClr>
                <a:srgbClr val="FFFF00"/>
              </a:buClr>
              <a:buSzPct val="75000"/>
              <a:buFont typeface="Wingdings" charset="0"/>
              <a:buNone/>
              <a:defRPr/>
            </a:pPr>
            <a:r>
              <a:rPr lang="en-US" altLang="zh-CN" sz="2000" b="1" dirty="0">
                <a:solidFill>
                  <a:srgbClr val="FFFFFF"/>
                </a:solidFill>
                <a:effectLst>
                  <a:outerShdw blurRad="38100" dist="38100" dir="2700000" algn="tl">
                    <a:srgbClr val="000000"/>
                  </a:outerShdw>
                </a:effectLst>
                <a:cs typeface="Arial" charset="0"/>
              </a:rPr>
              <a:t>By the end of this course the student will be able to…</a:t>
            </a:r>
          </a:p>
          <a:p>
            <a:pPr marL="358775" indent="-358775" eaLnBrk="1" hangingPunct="1">
              <a:lnSpc>
                <a:spcPct val="90000"/>
              </a:lnSpc>
              <a:buClr>
                <a:srgbClr val="FFFF00"/>
              </a:buClr>
              <a:buSzPct val="75000"/>
              <a:buFont typeface="Wingdings" charset="0"/>
              <a:buNone/>
              <a:defRPr/>
            </a:pPr>
            <a:endParaRPr lang="en-US" altLang="zh-CN" sz="2000" b="1" dirty="0">
              <a:solidFill>
                <a:srgbClr val="FFFFFF"/>
              </a:solidFill>
              <a:effectLst>
                <a:outerShdw blurRad="38100" dist="38100" dir="2700000" algn="tl">
                  <a:srgbClr val="000000"/>
                </a:outerShdw>
              </a:effectLst>
              <a:cs typeface="Arial" charset="0"/>
            </a:endParaRPr>
          </a:p>
          <a:p>
            <a:pPr marL="358775" indent="-358775"/>
            <a:r>
              <a:rPr lang="en-US" sz="2000" b="1" dirty="0">
                <a:solidFill>
                  <a:srgbClr val="FFFFFF"/>
                </a:solidFill>
                <a:effectLst>
                  <a:outerShdw blurRad="38100" dist="38100" dir="2700000" algn="tl">
                    <a:srgbClr val="000000"/>
                  </a:outerShdw>
                </a:effectLst>
                <a:cs typeface="Arial" charset="0"/>
              </a:rPr>
              <a:t>A.	Defend the biblical view of </a:t>
            </a:r>
            <a:r>
              <a:rPr lang="en-US" sz="2000" b="1" dirty="0">
                <a:solidFill>
                  <a:srgbClr val="FFFF00"/>
                </a:solidFill>
                <a:effectLst>
                  <a:outerShdw blurRad="38100" dist="38100" dir="2700000" algn="tl">
                    <a:srgbClr val="000000"/>
                  </a:outerShdw>
                </a:effectLst>
                <a:cs typeface="Arial" charset="0"/>
              </a:rPr>
              <a:t>personal</a:t>
            </a:r>
            <a:r>
              <a:rPr lang="en-US" sz="2000" b="1" dirty="0">
                <a:solidFill>
                  <a:srgbClr val="FFFFFF"/>
                </a:solidFill>
                <a:effectLst>
                  <a:outerShdw blurRad="38100" dist="38100" dir="2700000" algn="tl">
                    <a:srgbClr val="000000"/>
                  </a:outerShdw>
                </a:effectLst>
                <a:cs typeface="Arial" charset="0"/>
              </a:rPr>
              <a:t> eschatology (death, intermediate state, existence of hell, judgments, heaven, etc.).</a:t>
            </a:r>
            <a:endParaRPr lang="en-SG" sz="2000" b="1" dirty="0">
              <a:solidFill>
                <a:srgbClr val="FFFFFF"/>
              </a:solidFill>
              <a:effectLst>
                <a:outerShdw blurRad="38100" dist="38100" dir="2700000" algn="tl">
                  <a:srgbClr val="000000"/>
                </a:outerShdw>
              </a:effectLst>
              <a:cs typeface="Arial" charset="0"/>
            </a:endParaRPr>
          </a:p>
          <a:p>
            <a:pPr marL="358775" indent="-358775"/>
            <a:r>
              <a:rPr lang="en-US" sz="2000" b="1" dirty="0">
                <a:solidFill>
                  <a:srgbClr val="FFFFFF"/>
                </a:solidFill>
                <a:effectLst>
                  <a:outerShdw blurRad="38100" dist="38100" dir="2700000" algn="tl">
                    <a:srgbClr val="000000"/>
                  </a:outerShdw>
                </a:effectLst>
                <a:cs typeface="Arial" charset="0"/>
              </a:rPr>
              <a:t> </a:t>
            </a:r>
            <a:endParaRPr lang="en-SG" sz="2000" b="1" dirty="0">
              <a:solidFill>
                <a:srgbClr val="FFFFFF"/>
              </a:solidFill>
              <a:effectLst>
                <a:outerShdw blurRad="38100" dist="38100" dir="2700000" algn="tl">
                  <a:srgbClr val="000000"/>
                </a:outerShdw>
              </a:effectLst>
              <a:cs typeface="Arial" charset="0"/>
            </a:endParaRPr>
          </a:p>
          <a:p>
            <a:pPr marL="358775" indent="-358775"/>
            <a:r>
              <a:rPr lang="en-US" sz="2000" b="1" dirty="0">
                <a:solidFill>
                  <a:srgbClr val="FFFFFF"/>
                </a:solidFill>
                <a:effectLst>
                  <a:outerShdw blurRad="38100" dist="38100" dir="2700000" algn="tl">
                    <a:srgbClr val="000000"/>
                  </a:outerShdw>
                </a:effectLst>
                <a:cs typeface="Arial" charset="0"/>
              </a:rPr>
              <a:t>B.	Compare and contrast the </a:t>
            </a:r>
            <a:r>
              <a:rPr lang="en-US" sz="2000" b="1" dirty="0">
                <a:solidFill>
                  <a:srgbClr val="FFFF00"/>
                </a:solidFill>
                <a:effectLst>
                  <a:outerShdw blurRad="38100" dist="38100" dir="2700000" algn="tl">
                    <a:srgbClr val="000000"/>
                  </a:outerShdw>
                </a:effectLst>
                <a:cs typeface="Arial" charset="0"/>
              </a:rPr>
              <a:t>Church and Israel</a:t>
            </a:r>
            <a:r>
              <a:rPr lang="en-US" sz="2000" b="1" dirty="0">
                <a:solidFill>
                  <a:srgbClr val="FFFFFF"/>
                </a:solidFill>
                <a:effectLst>
                  <a:outerShdw blurRad="38100" dist="38100" dir="2700000" algn="tl">
                    <a:srgbClr val="000000"/>
                  </a:outerShdw>
                </a:effectLst>
                <a:cs typeface="Arial" charset="0"/>
              </a:rPr>
              <a:t>.</a:t>
            </a:r>
            <a:endParaRPr lang="en-SG" sz="2000" b="1" dirty="0">
              <a:solidFill>
                <a:srgbClr val="FFFFFF"/>
              </a:solidFill>
              <a:effectLst>
                <a:outerShdw blurRad="38100" dist="38100" dir="2700000" algn="tl">
                  <a:srgbClr val="000000"/>
                </a:outerShdw>
              </a:effectLst>
              <a:cs typeface="Arial" charset="0"/>
            </a:endParaRPr>
          </a:p>
          <a:p>
            <a:pPr marL="358775" indent="-358775"/>
            <a:r>
              <a:rPr lang="en-US" sz="2000" b="1" dirty="0">
                <a:solidFill>
                  <a:srgbClr val="FFFFFF"/>
                </a:solidFill>
                <a:effectLst>
                  <a:outerShdw blurRad="38100" dist="38100" dir="2700000" algn="tl">
                    <a:srgbClr val="000000"/>
                  </a:outerShdw>
                </a:effectLst>
                <a:cs typeface="Arial" charset="0"/>
              </a:rPr>
              <a:t> </a:t>
            </a:r>
            <a:endParaRPr lang="en-SG" sz="2000" b="1" dirty="0">
              <a:solidFill>
                <a:srgbClr val="FFFFFF"/>
              </a:solidFill>
              <a:effectLst>
                <a:outerShdw blurRad="38100" dist="38100" dir="2700000" algn="tl">
                  <a:srgbClr val="000000"/>
                </a:outerShdw>
              </a:effectLst>
              <a:cs typeface="Arial" charset="0"/>
            </a:endParaRPr>
          </a:p>
          <a:p>
            <a:pPr marL="358775" indent="-358775"/>
            <a:r>
              <a:rPr lang="en-US" sz="2000" b="1" dirty="0">
                <a:solidFill>
                  <a:srgbClr val="FFFFFF"/>
                </a:solidFill>
                <a:effectLst>
                  <a:outerShdw blurRad="38100" dist="38100" dir="2700000" algn="tl">
                    <a:srgbClr val="000000"/>
                  </a:outerShdw>
                </a:effectLst>
                <a:cs typeface="Arial" charset="0"/>
              </a:rPr>
              <a:t>C.	Show familiarity with the various eschatological viewpoints on the </a:t>
            </a:r>
            <a:r>
              <a:rPr lang="en-US" sz="2000" b="1" dirty="0">
                <a:solidFill>
                  <a:srgbClr val="FFFF00"/>
                </a:solidFill>
                <a:effectLst>
                  <a:outerShdw blurRad="38100" dist="38100" dir="2700000" algn="tl">
                    <a:srgbClr val="000000"/>
                  </a:outerShdw>
                </a:effectLst>
                <a:cs typeface="Arial" charset="0"/>
              </a:rPr>
              <a:t>millennium</a:t>
            </a:r>
            <a:r>
              <a:rPr lang="en-US" sz="2000" b="1" dirty="0">
                <a:solidFill>
                  <a:srgbClr val="FFFFFF"/>
                </a:solidFill>
                <a:effectLst>
                  <a:outerShdw blurRad="38100" dist="38100" dir="2700000" algn="tl">
                    <a:srgbClr val="000000"/>
                  </a:outerShdw>
                </a:effectLst>
                <a:cs typeface="Arial" charset="0"/>
              </a:rPr>
              <a:t> (pre-, a-, and postmillennial) and the </a:t>
            </a:r>
            <a:r>
              <a:rPr lang="en-US" sz="2000" b="1" dirty="0">
                <a:solidFill>
                  <a:srgbClr val="FFFF00"/>
                </a:solidFill>
                <a:effectLst>
                  <a:outerShdw blurRad="38100" dist="38100" dir="2700000" algn="tl">
                    <a:srgbClr val="000000"/>
                  </a:outerShdw>
                </a:effectLst>
                <a:cs typeface="Arial" charset="0"/>
              </a:rPr>
              <a:t>rapture</a:t>
            </a:r>
            <a:r>
              <a:rPr lang="en-US" sz="2000" b="1" dirty="0">
                <a:solidFill>
                  <a:srgbClr val="FFFFFF"/>
                </a:solidFill>
                <a:effectLst>
                  <a:outerShdw blurRad="38100" dist="38100" dir="2700000" algn="tl">
                    <a:srgbClr val="000000"/>
                  </a:outerShdw>
                </a:effectLst>
                <a:cs typeface="Arial" charset="0"/>
              </a:rPr>
              <a:t> (pre-, mid-, and posttribulational), while at the same time holding one of these views (at least temporarily!).</a:t>
            </a:r>
            <a:endParaRPr lang="en-SG" sz="2000" b="1" dirty="0">
              <a:solidFill>
                <a:srgbClr val="FFFFFF"/>
              </a:solidFill>
              <a:effectLst>
                <a:outerShdw blurRad="38100" dist="38100" dir="2700000" algn="tl">
                  <a:srgbClr val="000000"/>
                </a:outerShdw>
              </a:effectLst>
              <a:cs typeface="Arial" charset="0"/>
            </a:endParaRPr>
          </a:p>
          <a:p>
            <a:pPr marL="358775" indent="-358775"/>
            <a:r>
              <a:rPr lang="en-US" sz="2000" b="1" dirty="0">
                <a:solidFill>
                  <a:srgbClr val="FFFFFF"/>
                </a:solidFill>
                <a:effectLst>
                  <a:outerShdw blurRad="38100" dist="38100" dir="2700000" algn="tl">
                    <a:srgbClr val="000000"/>
                  </a:outerShdw>
                </a:effectLst>
                <a:cs typeface="Arial" charset="0"/>
              </a:rPr>
              <a:t> </a:t>
            </a:r>
            <a:endParaRPr lang="en-SG" sz="2000" b="1" dirty="0">
              <a:solidFill>
                <a:srgbClr val="FFFFFF"/>
              </a:solidFill>
              <a:effectLst>
                <a:outerShdw blurRad="38100" dist="38100" dir="2700000" algn="tl">
                  <a:srgbClr val="000000"/>
                </a:outerShdw>
              </a:effectLst>
              <a:cs typeface="Arial" charset="0"/>
            </a:endParaRPr>
          </a:p>
          <a:p>
            <a:pPr marL="358775" indent="-358775"/>
            <a:r>
              <a:rPr lang="en-US" sz="2000" b="1" dirty="0">
                <a:solidFill>
                  <a:srgbClr val="FFFFFF"/>
                </a:solidFill>
                <a:effectLst>
                  <a:outerShdw blurRad="38100" dist="38100" dir="2700000" algn="tl">
                    <a:srgbClr val="000000"/>
                  </a:outerShdw>
                </a:effectLst>
                <a:cs typeface="Arial" charset="0"/>
              </a:rPr>
              <a:t>D.	Articulate the biblical </a:t>
            </a:r>
            <a:r>
              <a:rPr lang="en-US" sz="2000" b="1" dirty="0">
                <a:solidFill>
                  <a:srgbClr val="FFFF00"/>
                </a:solidFill>
                <a:effectLst>
                  <a:outerShdw blurRad="38100" dist="38100" dir="2700000" algn="tl">
                    <a:srgbClr val="000000"/>
                  </a:outerShdw>
                </a:effectLst>
                <a:cs typeface="Arial" charset="0"/>
              </a:rPr>
              <a:t>covenants</a:t>
            </a:r>
            <a:r>
              <a:rPr lang="en-US" sz="2000" b="1" dirty="0">
                <a:solidFill>
                  <a:srgbClr val="FFFFFF"/>
                </a:solidFill>
                <a:effectLst>
                  <a:outerShdw blurRad="38100" dist="38100" dir="2700000" algn="tl">
                    <a:srgbClr val="000000"/>
                  </a:outerShdw>
                </a:effectLst>
                <a:cs typeface="Arial" charset="0"/>
              </a:rPr>
              <a:t> and their relationship to eschatology.</a:t>
            </a:r>
            <a:endParaRPr lang="en-SG" sz="2000" b="1" dirty="0">
              <a:solidFill>
                <a:srgbClr val="FFFFFF"/>
              </a:solidFill>
              <a:effectLst>
                <a:outerShdw blurRad="38100" dist="38100" dir="2700000" algn="tl">
                  <a:srgbClr val="000000"/>
                </a:outerShdw>
              </a:effectLst>
              <a:cs typeface="Arial" charset="0"/>
            </a:endParaRPr>
          </a:p>
          <a:p>
            <a:pPr marL="358775" indent="-358775"/>
            <a:r>
              <a:rPr lang="en-US" sz="2000" b="1" dirty="0">
                <a:solidFill>
                  <a:srgbClr val="FFFFFF"/>
                </a:solidFill>
                <a:effectLst>
                  <a:outerShdw blurRad="38100" dist="38100" dir="2700000" algn="tl">
                    <a:srgbClr val="000000"/>
                  </a:outerShdw>
                </a:effectLst>
                <a:cs typeface="Arial" charset="0"/>
              </a:rPr>
              <a:t> </a:t>
            </a:r>
            <a:endParaRPr lang="en-SG" sz="2000" b="1" dirty="0">
              <a:solidFill>
                <a:srgbClr val="FFFFFF"/>
              </a:solidFill>
              <a:effectLst>
                <a:outerShdw blurRad="38100" dist="38100" dir="2700000" algn="tl">
                  <a:srgbClr val="000000"/>
                </a:outerShdw>
              </a:effectLst>
              <a:cs typeface="Arial" charset="0"/>
            </a:endParaRPr>
          </a:p>
          <a:p>
            <a:pPr marL="358775" indent="-358775"/>
            <a:r>
              <a:rPr lang="en-US" sz="2000" b="1" dirty="0">
                <a:solidFill>
                  <a:srgbClr val="FFFFFF"/>
                </a:solidFill>
                <a:effectLst>
                  <a:outerShdw blurRad="38100" dist="38100" dir="2700000" algn="tl">
                    <a:srgbClr val="000000"/>
                  </a:outerShdw>
                </a:effectLst>
                <a:cs typeface="Arial" charset="0"/>
              </a:rPr>
              <a:t>E.	Feel acquainted with eschatology to be able to confidently </a:t>
            </a:r>
            <a:r>
              <a:rPr lang="en-US" sz="2000" b="1" dirty="0">
                <a:solidFill>
                  <a:srgbClr val="FFFF00"/>
                </a:solidFill>
                <a:effectLst>
                  <a:outerShdw blurRad="38100" dist="38100" dir="2700000" algn="tl">
                    <a:srgbClr val="000000"/>
                  </a:outerShdw>
                </a:effectLst>
                <a:cs typeface="Arial" charset="0"/>
              </a:rPr>
              <a:t>preach and teach</a:t>
            </a:r>
            <a:r>
              <a:rPr lang="en-US" sz="2000" b="1" dirty="0">
                <a:solidFill>
                  <a:srgbClr val="FFFFFF"/>
                </a:solidFill>
                <a:effectLst>
                  <a:outerShdw blurRad="38100" dist="38100" dir="2700000" algn="tl">
                    <a:srgbClr val="000000"/>
                  </a:outerShdw>
                </a:effectLst>
                <a:cs typeface="Arial" charset="0"/>
              </a:rPr>
              <a:t> on the subject.</a:t>
            </a:r>
            <a:endParaRPr lang="en-SG" sz="2000" b="1" dirty="0">
              <a:solidFill>
                <a:srgbClr val="FFFFFF"/>
              </a:solidFill>
              <a:effectLst>
                <a:outerShdw blurRad="38100" dist="38100" dir="2700000" algn="tl">
                  <a:srgbClr val="000000"/>
                </a:outerShdw>
              </a:effectLst>
              <a:cs typeface="Arial" charset="0"/>
            </a:endParaRPr>
          </a:p>
          <a:p>
            <a:pPr marL="358775" indent="-358775"/>
            <a:r>
              <a:rPr lang="en-US" sz="2000" b="1" dirty="0">
                <a:solidFill>
                  <a:srgbClr val="FFFFFF"/>
                </a:solidFill>
                <a:effectLst>
                  <a:outerShdw blurRad="38100" dist="38100" dir="2700000" algn="tl">
                    <a:srgbClr val="000000"/>
                  </a:outerShdw>
                </a:effectLst>
                <a:cs typeface="Arial" charset="0"/>
              </a:rPr>
              <a:t> </a:t>
            </a:r>
            <a:endParaRPr lang="en-SG" sz="2000" b="1" dirty="0">
              <a:solidFill>
                <a:srgbClr val="FFFFFF"/>
              </a:solidFill>
              <a:effectLst>
                <a:outerShdw blurRad="38100" dist="38100" dir="2700000" algn="tl">
                  <a:srgbClr val="000000"/>
                </a:outerShdw>
              </a:effectLst>
              <a:cs typeface="Arial" charset="0"/>
            </a:endParaRPr>
          </a:p>
          <a:p>
            <a:pPr marL="358775" indent="-358775"/>
            <a:r>
              <a:rPr lang="en-US" sz="2000" b="1" dirty="0">
                <a:solidFill>
                  <a:srgbClr val="FFFFFF"/>
                </a:solidFill>
                <a:effectLst>
                  <a:outerShdw blurRad="38100" dist="38100" dir="2700000" algn="tl">
                    <a:srgbClr val="000000"/>
                  </a:outerShdw>
                </a:effectLst>
                <a:cs typeface="Arial" charset="0"/>
              </a:rPr>
              <a:t>F.	See the </a:t>
            </a:r>
            <a:r>
              <a:rPr lang="en-US" sz="2000" b="1" dirty="0">
                <a:solidFill>
                  <a:srgbClr val="FFFF00"/>
                </a:solidFill>
                <a:effectLst>
                  <a:outerShdw blurRad="38100" dist="38100" dir="2700000" algn="tl">
                    <a:srgbClr val="000000"/>
                  </a:outerShdw>
                </a:effectLst>
                <a:cs typeface="Arial" charset="0"/>
              </a:rPr>
              <a:t>relevance</a:t>
            </a:r>
            <a:r>
              <a:rPr lang="en-US" sz="2000" b="1" dirty="0">
                <a:solidFill>
                  <a:srgbClr val="FFFFFF"/>
                </a:solidFill>
                <a:effectLst>
                  <a:outerShdw blurRad="38100" dist="38100" dir="2700000" algn="tl">
                    <a:srgbClr val="000000"/>
                  </a:outerShdw>
                </a:effectLst>
                <a:cs typeface="Arial" charset="0"/>
              </a:rPr>
              <a:t> of eschatology to personal holiness, world mission, contemporary events, and Asian culture and religions.</a:t>
            </a:r>
            <a:endParaRPr lang="en-SG" sz="20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5717194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14352">
                                            <p:txEl>
                                              <p:pRg st="3" end="3"/>
                                            </p:txEl>
                                          </p:spTgt>
                                        </p:tgtEl>
                                        <p:attrNameLst>
                                          <p:attrName>style.visibility</p:attrName>
                                        </p:attrNameLst>
                                      </p:cBhvr>
                                      <p:to>
                                        <p:strVal val="visible"/>
                                      </p:to>
                                    </p:set>
                                    <p:anim calcmode="lin" valueType="num">
                                      <p:cBhvr additive="base">
                                        <p:cTn id="18" dur="500" fill="hold"/>
                                        <p:tgtEl>
                                          <p:spTgt spid="14352">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3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352">
                                            <p:txEl>
                                              <p:pRg st="4" end="4"/>
                                            </p:txEl>
                                          </p:spTgt>
                                        </p:tgtEl>
                                        <p:attrNameLst>
                                          <p:attrName>style.visibility</p:attrName>
                                        </p:attrNameLst>
                                      </p:cBhvr>
                                      <p:to>
                                        <p:strVal val="visible"/>
                                      </p:to>
                                    </p:set>
                                    <p:anim calcmode="lin" valueType="num">
                                      <p:cBhvr additive="base">
                                        <p:cTn id="24" dur="500" fill="hold"/>
                                        <p:tgtEl>
                                          <p:spTgt spid="1435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352">
                                            <p:txEl>
                                              <p:pRg st="4" end="4"/>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4352">
                                            <p:txEl>
                                              <p:pRg st="5" end="5"/>
                                            </p:txEl>
                                          </p:spTgt>
                                        </p:tgtEl>
                                        <p:attrNameLst>
                                          <p:attrName>style.visibility</p:attrName>
                                        </p:attrNameLst>
                                      </p:cBhvr>
                                      <p:to>
                                        <p:strVal val="visible"/>
                                      </p:to>
                                    </p:set>
                                    <p:anim calcmode="lin" valueType="num">
                                      <p:cBhvr additive="base">
                                        <p:cTn id="28" dur="500" fill="hold"/>
                                        <p:tgtEl>
                                          <p:spTgt spid="14352">
                                            <p:txEl>
                                              <p:pRg st="5" end="5"/>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435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4352">
                                            <p:txEl>
                                              <p:pRg st="6" end="6"/>
                                            </p:txEl>
                                          </p:spTgt>
                                        </p:tgtEl>
                                        <p:attrNameLst>
                                          <p:attrName>style.visibility</p:attrName>
                                        </p:attrNameLst>
                                      </p:cBhvr>
                                      <p:to>
                                        <p:strVal val="visible"/>
                                      </p:to>
                                    </p:set>
                                    <p:anim calcmode="lin" valueType="num">
                                      <p:cBhvr additive="base">
                                        <p:cTn id="34"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4352">
                                            <p:txEl>
                                              <p:pRg st="6" end="6"/>
                                            </p:txEl>
                                          </p:spTgt>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4352">
                                            <p:txEl>
                                              <p:pRg st="7" end="7"/>
                                            </p:txEl>
                                          </p:spTgt>
                                        </p:tgtEl>
                                        <p:attrNameLst>
                                          <p:attrName>style.visibility</p:attrName>
                                        </p:attrNameLst>
                                      </p:cBhvr>
                                      <p:to>
                                        <p:strVal val="visible"/>
                                      </p:to>
                                    </p:set>
                                    <p:anim calcmode="lin" valueType="num">
                                      <p:cBhvr additive="base">
                                        <p:cTn id="38" dur="500" fill="hold"/>
                                        <p:tgtEl>
                                          <p:spTgt spid="14352">
                                            <p:txEl>
                                              <p:pRg st="7" end="7"/>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435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4352">
                                            <p:txEl>
                                              <p:pRg st="8" end="8"/>
                                            </p:txEl>
                                          </p:spTgt>
                                        </p:tgtEl>
                                        <p:attrNameLst>
                                          <p:attrName>style.visibility</p:attrName>
                                        </p:attrNameLst>
                                      </p:cBhvr>
                                      <p:to>
                                        <p:strVal val="visible"/>
                                      </p:to>
                                    </p:set>
                                    <p:anim calcmode="lin" valueType="num">
                                      <p:cBhvr additive="base">
                                        <p:cTn id="44"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4352">
                                            <p:txEl>
                                              <p:pRg st="8" end="8"/>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4352">
                                            <p:txEl>
                                              <p:pRg st="9" end="9"/>
                                            </p:txEl>
                                          </p:spTgt>
                                        </p:tgtEl>
                                        <p:attrNameLst>
                                          <p:attrName>style.visibility</p:attrName>
                                        </p:attrNameLst>
                                      </p:cBhvr>
                                      <p:to>
                                        <p:strVal val="visible"/>
                                      </p:to>
                                    </p:set>
                                    <p:anim calcmode="lin" valueType="num">
                                      <p:cBhvr additive="base">
                                        <p:cTn id="48" dur="500" fill="hold"/>
                                        <p:tgtEl>
                                          <p:spTgt spid="14352">
                                            <p:txEl>
                                              <p:pRg st="9" end="9"/>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435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4352">
                                            <p:txEl>
                                              <p:pRg st="10" end="10"/>
                                            </p:txEl>
                                          </p:spTgt>
                                        </p:tgtEl>
                                        <p:attrNameLst>
                                          <p:attrName>style.visibility</p:attrName>
                                        </p:attrNameLst>
                                      </p:cBhvr>
                                      <p:to>
                                        <p:strVal val="visible"/>
                                      </p:to>
                                    </p:set>
                                    <p:anim calcmode="lin" valueType="num">
                                      <p:cBhvr additive="base">
                                        <p:cTn id="54" dur="500" fill="hold"/>
                                        <p:tgtEl>
                                          <p:spTgt spid="14352">
                                            <p:txEl>
                                              <p:pRg st="10" end="1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4352">
                                            <p:txEl>
                                              <p:pRg st="10" end="10"/>
                                            </p:txEl>
                                          </p:spTgt>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14352">
                                            <p:txEl>
                                              <p:pRg st="11" end="11"/>
                                            </p:txEl>
                                          </p:spTgt>
                                        </p:tgtEl>
                                        <p:attrNameLst>
                                          <p:attrName>style.visibility</p:attrName>
                                        </p:attrNameLst>
                                      </p:cBhvr>
                                      <p:to>
                                        <p:strVal val="visible"/>
                                      </p:to>
                                    </p:set>
                                    <p:anim calcmode="lin" valueType="num">
                                      <p:cBhvr additive="base">
                                        <p:cTn id="58" dur="500" fill="hold"/>
                                        <p:tgtEl>
                                          <p:spTgt spid="14352">
                                            <p:txEl>
                                              <p:pRg st="11" end="11"/>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1435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4352">
                                            <p:txEl>
                                              <p:pRg st="12" end="12"/>
                                            </p:txEl>
                                          </p:spTgt>
                                        </p:tgtEl>
                                        <p:attrNameLst>
                                          <p:attrName>style.visibility</p:attrName>
                                        </p:attrNameLst>
                                      </p:cBhvr>
                                      <p:to>
                                        <p:strVal val="visible"/>
                                      </p:to>
                                    </p:set>
                                    <p:anim calcmode="lin" valueType="num">
                                      <p:cBhvr additive="base">
                                        <p:cTn id="64" dur="500" fill="hold"/>
                                        <p:tgtEl>
                                          <p:spTgt spid="14352">
                                            <p:txEl>
                                              <p:pRg st="12" end="12"/>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4352">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Internet Advantages</a:t>
            </a: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Interest</a:t>
            </a:r>
          </a:p>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Better Learning</a:t>
            </a:r>
          </a:p>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Equipping Others</a:t>
            </a:r>
          </a:p>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Saves Time</a:t>
            </a:r>
          </a:p>
        </p:txBody>
      </p:sp>
    </p:spTree>
    <p:extLst>
      <p:ext uri="{BB962C8B-B14F-4D97-AF65-F5344CB8AC3E}">
        <p14:creationId xmlns:p14="http://schemas.microsoft.com/office/powerpoint/2010/main" val="21886283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225" y="1588"/>
            <a:ext cx="3686175" cy="2779712"/>
          </a:xfrm>
        </p:spPr>
        <p:txBody>
          <a:bodyPr/>
          <a:lstStyle/>
          <a:p>
            <a:pPr>
              <a:defRPr/>
            </a:pPr>
            <a:r>
              <a:rPr lang="en-US" sz="6000" dirty="0">
                <a:latin typeface="Arial" charset="0"/>
                <a:ea typeface="ＭＳ Ｐゴシック" charset="0"/>
              </a:rPr>
              <a:t>Our Two Websites</a:t>
            </a:r>
          </a:p>
        </p:txBody>
      </p:sp>
      <p:grpSp>
        <p:nvGrpSpPr>
          <p:cNvPr id="3" name="Group 10"/>
          <p:cNvGrpSpPr>
            <a:grpSpLocks/>
          </p:cNvGrpSpPr>
          <p:nvPr/>
        </p:nvGrpSpPr>
        <p:grpSpPr bwMode="auto">
          <a:xfrm>
            <a:off x="-36513" y="2852738"/>
            <a:ext cx="5545138" cy="2663825"/>
            <a:chOff x="-36512" y="2852936"/>
            <a:chExt cx="5544616" cy="2664296"/>
          </a:xfrm>
        </p:grpSpPr>
        <p:pic>
          <p:nvPicPr>
            <p:cNvPr id="525321" name="Picture 3" descr="2010-07-13 BSD Homepage 1444 visit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07" y="2852936"/>
              <a:ext cx="5004048" cy="265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ubtitle 2"/>
            <p:cNvSpPr txBox="1">
              <a:spLocks/>
            </p:cNvSpPr>
            <p:nvPr/>
          </p:nvSpPr>
          <p:spPr bwMode="auto">
            <a:xfrm>
              <a:off x="-36512" y="4293053"/>
              <a:ext cx="5544616" cy="1224179"/>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FFFFFF"/>
                  </a:solidFill>
                  <a:effectLst>
                    <a:outerShdw blurRad="38100" dist="38100" dir="2700000" algn="tl">
                      <a:srgbClr val="000000"/>
                    </a:outerShdw>
                  </a:effectLst>
                  <a:latin typeface="Arial" charset="0"/>
                  <a:cs typeface="Arial" charset="0"/>
                </a:rPr>
                <a:t>Biblestudydownloads.com</a:t>
              </a:r>
            </a:p>
            <a:p>
              <a:pPr algn="ctr">
                <a:spcBef>
                  <a:spcPct val="20000"/>
                </a:spcBef>
                <a:buClr>
                  <a:srgbClr val="FFFF00"/>
                </a:buClr>
                <a:buSzPct val="75000"/>
                <a:buFont typeface="Wingdings" charset="0"/>
                <a:buNone/>
                <a:defRPr/>
              </a:pPr>
              <a:r>
                <a:rPr lang="en-US" sz="3200" b="1">
                  <a:solidFill>
                    <a:srgbClr val="FFFFFF"/>
                  </a:solidFill>
                  <a:effectLst>
                    <a:outerShdw blurRad="38100" dist="38100" dir="2700000" algn="tl">
                      <a:srgbClr val="000000"/>
                    </a:outerShdw>
                  </a:effectLst>
                  <a:latin typeface="Arial" charset="0"/>
                  <a:cs typeface="Arial" charset="0"/>
                </a:rPr>
                <a:t>(Downloads)</a:t>
              </a:r>
            </a:p>
          </p:txBody>
        </p:sp>
      </p:grpSp>
      <p:grpSp>
        <p:nvGrpSpPr>
          <p:cNvPr id="6" name="Group 12"/>
          <p:cNvGrpSpPr>
            <a:grpSpLocks/>
          </p:cNvGrpSpPr>
          <p:nvPr/>
        </p:nvGrpSpPr>
        <p:grpSpPr bwMode="auto">
          <a:xfrm>
            <a:off x="3779912" y="476672"/>
            <a:ext cx="5545138" cy="3006725"/>
            <a:chOff x="3851920" y="3789040"/>
            <a:chExt cx="5544616" cy="3007048"/>
          </a:xfrm>
        </p:grpSpPr>
        <p:pic>
          <p:nvPicPr>
            <p:cNvPr id="525317" name="Picture 5" descr="moodle gra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040401"/>
                  </a:solidFill>
                  <a:effectLst>
                    <a:outerShdw blurRad="38100" dist="38100" dir="2700000" algn="tl">
                      <a:srgbClr val="FFFFFF"/>
                    </a:outerShdw>
                  </a:effectLst>
                  <a:latin typeface="Arial" charset="0"/>
                  <a:cs typeface="Arial" charset="0"/>
                </a:rPr>
                <a:t>SBC Moodle</a:t>
              </a:r>
              <a:br>
                <a:rPr lang="en-US" sz="3200" b="1">
                  <a:solidFill>
                    <a:srgbClr val="040401"/>
                  </a:solidFill>
                  <a:effectLst>
                    <a:outerShdw blurRad="38100" dist="38100" dir="2700000" algn="tl">
                      <a:srgbClr val="FFFFFF"/>
                    </a:outerShdw>
                  </a:effectLst>
                  <a:latin typeface="Arial" charset="0"/>
                  <a:cs typeface="Arial" charset="0"/>
                </a:rPr>
              </a:br>
              <a:r>
                <a:rPr lang="en-US" sz="3200" b="1">
                  <a:solidFill>
                    <a:srgbClr val="040401"/>
                  </a:solidFill>
                  <a:effectLst>
                    <a:outerShdw blurRad="38100" dist="38100" dir="2700000" algn="tl">
                      <a:srgbClr val="FFFFFF"/>
                    </a:outerShdw>
                  </a:effectLst>
                  <a:latin typeface="Arial" charset="0"/>
                  <a:cs typeface="Arial" charset="0"/>
                </a:rPr>
                <a:t>(Quizzes)</a:t>
              </a:r>
            </a:p>
          </p:txBody>
        </p:sp>
      </p:grpSp>
      <p:sp>
        <p:nvSpPr>
          <p:cNvPr id="12" name="Text Box 4"/>
          <p:cNvSpPr txBox="1">
            <a:spLocks noChangeArrowheads="1"/>
          </p:cNvSpPr>
          <p:nvPr/>
        </p:nvSpPr>
        <p:spPr bwMode="auto">
          <a:xfrm>
            <a:off x="8578850" y="152400"/>
            <a:ext cx="355837"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cs typeface="Arial"/>
              </a:rPr>
              <a:t>1</a:t>
            </a:r>
          </a:p>
        </p:txBody>
      </p:sp>
    </p:spTree>
    <p:extLst>
      <p:ext uri="{BB962C8B-B14F-4D97-AF65-F5344CB8AC3E}">
        <p14:creationId xmlns:p14="http://schemas.microsoft.com/office/powerpoint/2010/main" val="23856937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5" descr="moodle gr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9144000" cy="572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How to Get on Moodle…</a:t>
            </a:r>
          </a:p>
        </p:txBody>
      </p:sp>
      <p:sp>
        <p:nvSpPr>
          <p:cNvPr id="123908" name="Text Box 4"/>
          <p:cNvSpPr txBox="1">
            <a:spLocks noChangeArrowheads="1"/>
          </p:cNvSpPr>
          <p:nvPr/>
        </p:nvSpPr>
        <p:spPr bwMode="auto">
          <a:xfrm>
            <a:off x="8578850" y="152400"/>
            <a:ext cx="336550" cy="45720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b="1">
                <a:solidFill>
                  <a:srgbClr val="FFFFFF"/>
                </a:solidFill>
                <a:latin typeface="Times New Roman" pitchFamily="-105" charset="0"/>
              </a:rPr>
              <a:t>1</a:t>
            </a:r>
          </a:p>
        </p:txBody>
      </p:sp>
      <p:sp>
        <p:nvSpPr>
          <p:cNvPr id="123909" name="Rectangle 5"/>
          <p:cNvSpPr>
            <a:spLocks noChangeArrowheads="1"/>
          </p:cNvSpPr>
          <p:nvPr/>
        </p:nvSpPr>
        <p:spPr bwMode="auto">
          <a:xfrm>
            <a:off x="4191000" y="4191000"/>
            <a:ext cx="4953000"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a:solidFill>
                  <a:srgbClr val="FFFFFF"/>
                </a:solidFill>
                <a:effectLst>
                  <a:outerShdw blurRad="38100" dist="38100" dir="2700000" algn="tl">
                    <a:srgbClr val="000000"/>
                  </a:outerShdw>
                </a:effectLst>
              </a:rPr>
              <a:t>Log on at sbc.edu.sg/moodle/login/index.php</a:t>
            </a:r>
          </a:p>
          <a:p>
            <a:pPr marL="342900" indent="-342900" eaLnBrk="1" hangingPunct="1">
              <a:spcBef>
                <a:spcPct val="20000"/>
              </a:spcBef>
              <a:buClr>
                <a:srgbClr val="FFFF00"/>
              </a:buClr>
              <a:buSzPct val="75000"/>
              <a:buFont typeface="Wingdings" charset="0"/>
              <a:buChar char="n"/>
              <a:defRPr/>
            </a:pPr>
            <a:r>
              <a:rPr lang="en-US" sz="2000" b="1">
                <a:solidFill>
                  <a:srgbClr val="FFFFFF"/>
                </a:solidFill>
                <a:effectLst>
                  <a:outerShdw blurRad="38100" dist="38100" dir="2700000" algn="tl">
                    <a:srgbClr val="000000"/>
                  </a:outerShdw>
                </a:effectLst>
              </a:rPr>
              <a:t>Type your normal SBC username</a:t>
            </a:r>
          </a:p>
          <a:p>
            <a:pPr marL="342900" indent="-342900" eaLnBrk="1" hangingPunct="1">
              <a:spcBef>
                <a:spcPct val="20000"/>
              </a:spcBef>
              <a:buClr>
                <a:srgbClr val="FFFF00"/>
              </a:buClr>
              <a:buSzPct val="75000"/>
              <a:buFont typeface="Wingdings" charset="0"/>
              <a:buChar char="n"/>
              <a:defRPr/>
            </a:pPr>
            <a:r>
              <a:rPr lang="en-US" sz="2000" b="1">
                <a:solidFill>
                  <a:srgbClr val="FFFFFF"/>
                </a:solidFill>
                <a:effectLst>
                  <a:outerShdw blurRad="38100" dist="38100" dir="2700000" algn="tl">
                    <a:srgbClr val="000000"/>
                  </a:outerShdw>
                </a:effectLst>
              </a:rPr>
              <a:t>Type normal SBC password</a:t>
            </a:r>
          </a:p>
          <a:p>
            <a:pPr marL="342900" indent="-342900" eaLnBrk="1" hangingPunct="1">
              <a:spcBef>
                <a:spcPct val="20000"/>
              </a:spcBef>
              <a:buClr>
                <a:srgbClr val="FFFF00"/>
              </a:buClr>
              <a:buSzPct val="75000"/>
              <a:buFont typeface="Wingdings" charset="0"/>
              <a:buChar char="n"/>
              <a:defRPr/>
            </a:pPr>
            <a:r>
              <a:rPr lang="en-US" sz="2000" b="1">
                <a:solidFill>
                  <a:srgbClr val="FFFFFF"/>
                </a:solidFill>
                <a:effectLst>
                  <a:outerShdw blurRad="38100" dist="38100" dir="2700000" algn="tl">
                    <a:srgbClr val="000000"/>
                  </a:outerShdw>
                </a:effectLst>
              </a:rPr>
              <a:t>Click on the NT Survey course</a:t>
            </a:r>
          </a:p>
          <a:p>
            <a:pPr marL="342900" indent="-342900" eaLnBrk="1" hangingPunct="1">
              <a:spcBef>
                <a:spcPct val="20000"/>
              </a:spcBef>
              <a:buClr>
                <a:srgbClr val="FFFF00"/>
              </a:buClr>
              <a:buSzPct val="75000"/>
              <a:buFont typeface="Wingdings" charset="0"/>
              <a:buChar char="n"/>
              <a:defRPr/>
            </a:pPr>
            <a:r>
              <a:rPr lang="en-US" sz="2000" b="1">
                <a:solidFill>
                  <a:srgbClr val="FFFFFF"/>
                </a:solidFill>
                <a:effectLst>
                  <a:outerShdw blurRad="38100" dist="38100" dir="2700000" algn="tl">
                    <a:srgbClr val="000000"/>
                  </a:outerShdw>
                </a:effectLst>
              </a:rPr>
              <a:t>Take your quiz or post a message</a:t>
            </a:r>
          </a:p>
        </p:txBody>
      </p:sp>
    </p:spTree>
    <p:extLst>
      <p:ext uri="{BB962C8B-B14F-4D97-AF65-F5344CB8AC3E}">
        <p14:creationId xmlns:p14="http://schemas.microsoft.com/office/powerpoint/2010/main" val="462816009"/>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635375" y="228600"/>
            <a:ext cx="4751388" cy="21209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WOLBI Course Requirements</a:t>
            </a:r>
          </a:p>
        </p:txBody>
      </p:sp>
      <p:sp>
        <p:nvSpPr>
          <p:cNvPr id="15364" name="Text Box 4"/>
          <p:cNvSpPr txBox="1">
            <a:spLocks noChangeArrowheads="1"/>
          </p:cNvSpPr>
          <p:nvPr/>
        </p:nvSpPr>
        <p:spPr bwMode="auto">
          <a:xfrm>
            <a:off x="8459788" y="152400"/>
            <a:ext cx="629499"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cs typeface="Arial"/>
              </a:rPr>
              <a:t>1-2</a:t>
            </a:r>
          </a:p>
        </p:txBody>
      </p:sp>
      <p:pic>
        <p:nvPicPr>
          <p:cNvPr id="528387" name="Picture 5" descr="Camel"/>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52400" y="152400"/>
            <a:ext cx="3505200" cy="2336800"/>
          </a:xfrm>
          <a:noFill/>
          <a:extLst>
            <a:ext uri="{909E8E84-426E-40dd-AFC4-6F175D3DCCD1}">
              <a14:hiddenFill xmlns:a14="http://schemas.microsoft.com/office/drawing/2010/main" xmlns="">
                <a:solidFill>
                  <a:srgbClr val="FFFFFF"/>
                </a:solidFill>
              </a14:hiddenFill>
            </a:ext>
          </a:extLst>
        </p:spPr>
      </p:pic>
      <p:sp>
        <p:nvSpPr>
          <p:cNvPr id="15367" name="Rectangle 7"/>
          <p:cNvSpPr>
            <a:spLocks noChangeArrowheads="1"/>
          </p:cNvSpPr>
          <p:nvPr/>
        </p:nvSpPr>
        <p:spPr bwMode="auto">
          <a:xfrm>
            <a:off x="304800" y="2819400"/>
            <a:ext cx="8839200" cy="3429000"/>
          </a:xfrm>
          <a:prstGeom prst="rect">
            <a:avLst/>
          </a:prstGeom>
          <a:noFill/>
          <a:ln w="12700" cap="sq">
            <a:noFill/>
            <a:miter lim="800000"/>
            <a:headEnd type="none" w="sm" len="sm"/>
            <a:tailEnd type="none" w="sm" len="sm"/>
          </a:ln>
          <a:effectLst/>
        </p:spPr>
        <p:txBody>
          <a:bodyPr/>
          <a:lstStyle/>
          <a:p>
            <a:pPr marL="609600" indent="-609600" eaLnBrk="1" hangingPunct="1">
              <a:spcBef>
                <a:spcPct val="20000"/>
              </a:spcBef>
              <a:buClr>
                <a:srgbClr val="FFFF00"/>
              </a:buClr>
              <a:buSzPct val="75000"/>
              <a:buFont typeface="Times New Roman" charset="0"/>
              <a:buAutoNum type="alphaUcPeriod"/>
              <a:defRPr/>
            </a:pPr>
            <a:r>
              <a:rPr lang="en-US" altLang="zh-CN" sz="4800" b="1" dirty="0">
                <a:solidFill>
                  <a:srgbClr val="FFFFFF"/>
                </a:solidFill>
                <a:effectLst>
                  <a:outerShdw blurRad="38100" dist="38100" dir="2700000" algn="tl">
                    <a:srgbClr val="000000"/>
                  </a:outerShdw>
                </a:effectLst>
                <a:cs typeface="Arial" charset="0"/>
              </a:rPr>
              <a:t>Readings (40 pts.)</a:t>
            </a:r>
          </a:p>
          <a:p>
            <a:pPr marL="609600" indent="-609600" eaLnBrk="1" hangingPunct="1">
              <a:spcBef>
                <a:spcPct val="20000"/>
              </a:spcBef>
              <a:buClr>
                <a:srgbClr val="FFFF00"/>
              </a:buClr>
              <a:buSzPct val="75000"/>
              <a:buFont typeface="Times New Roman" charset="0"/>
              <a:buAutoNum type="alphaUcPeriod"/>
              <a:defRPr/>
            </a:pPr>
            <a:r>
              <a:rPr lang="en-US" altLang="zh-CN" sz="4800" b="1" dirty="0">
                <a:solidFill>
                  <a:srgbClr val="FFFFFF"/>
                </a:solidFill>
                <a:effectLst>
                  <a:outerShdw blurRad="38100" dist="38100" dir="2700000" algn="tl">
                    <a:srgbClr val="000000"/>
                  </a:outerShdw>
                </a:effectLst>
                <a:cs typeface="Arial" charset="0"/>
              </a:rPr>
              <a:t>Quizzes (8o pts.)</a:t>
            </a:r>
          </a:p>
          <a:p>
            <a:pPr marL="609600" indent="-609600" eaLnBrk="1" hangingPunct="1">
              <a:spcBef>
                <a:spcPct val="20000"/>
              </a:spcBef>
              <a:buClr>
                <a:srgbClr val="FFFF00"/>
              </a:buClr>
              <a:buSzPct val="75000"/>
              <a:buFont typeface="Times New Roman" charset="0"/>
              <a:buAutoNum type="alphaUcPeriod"/>
              <a:defRPr/>
            </a:pPr>
            <a:r>
              <a:rPr lang="en-US" sz="4800" b="1" dirty="0">
                <a:solidFill>
                  <a:srgbClr val="FFFFFF"/>
                </a:solidFill>
                <a:effectLst>
                  <a:outerShdw blurRad="38100" dist="38100" dir="2700000" algn="tl">
                    <a:srgbClr val="000000"/>
                  </a:outerShdw>
                </a:effectLst>
                <a:cs typeface="Arial" charset="0"/>
              </a:rPr>
              <a:t>Final Exam (80 pts.)</a:t>
            </a:r>
          </a:p>
        </p:txBody>
      </p:sp>
    </p:spTree>
    <p:extLst>
      <p:ext uri="{BB962C8B-B14F-4D97-AF65-F5344CB8AC3E}">
        <p14:creationId xmlns:p14="http://schemas.microsoft.com/office/powerpoint/2010/main" val="6863089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 calcmode="lin" valueType="num">
                                      <p:cBhvr additive="base">
                                        <p:cTn id="7" dur="500" fill="hold"/>
                                        <p:tgtEl>
                                          <p:spTgt spid="153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7">
                                            <p:txEl>
                                              <p:pRg st="1" end="1"/>
                                            </p:txEl>
                                          </p:spTgt>
                                        </p:tgtEl>
                                        <p:attrNameLst>
                                          <p:attrName>style.visibility</p:attrName>
                                        </p:attrNameLst>
                                      </p:cBhvr>
                                      <p:to>
                                        <p:strVal val="visible"/>
                                      </p:to>
                                    </p:set>
                                    <p:anim calcmode="lin" valueType="num">
                                      <p:cBhvr additive="base">
                                        <p:cTn id="13" dur="500" fill="hold"/>
                                        <p:tgtEl>
                                          <p:spTgt spid="153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7">
                                            <p:txEl>
                                              <p:pRg st="2" end="2"/>
                                            </p:txEl>
                                          </p:spTgt>
                                        </p:tgtEl>
                                        <p:attrNameLst>
                                          <p:attrName>style.visibility</p:attrName>
                                        </p:attrNameLst>
                                      </p:cBhvr>
                                      <p:to>
                                        <p:strVal val="visible"/>
                                      </p:to>
                                    </p:set>
                                    <p:anim calcmode="lin" valueType="num">
                                      <p:cBhvr additive="base">
                                        <p:cTn id="19" dur="500" fill="hold"/>
                                        <p:tgtEl>
                                          <p:spTgt spid="153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a:cs typeface="+mj-cs"/>
              </a:rPr>
              <a:t>Thailand • Mongolia • Myanmar • Indonesia</a:t>
            </a: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rPr>
              <a:t>Susan teaches SBC student wives also</a:t>
            </a:r>
            <a:endParaRPr kumimoji="0" lang="en-US" sz="3600" b="1" i="0" u="none" strike="noStrike" kern="1200" cap="none" spc="0" normalizeH="0" baseline="0" noProof="0" dirty="0">
              <a:ln>
                <a:noFill/>
              </a:ln>
              <a:solidFill>
                <a:srgbClr val="000000"/>
              </a:solidFill>
              <a:effectLst>
                <a:glow rad="1905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4791863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901388989"/>
              </p:ext>
            </p:extLst>
          </p:nvPr>
        </p:nvGraphicFramePr>
        <p:xfrm>
          <a:off x="-36512" y="-1"/>
          <a:ext cx="9612560" cy="13958111"/>
        </p:xfrm>
        <a:graphic>
          <a:graphicData uri="http://schemas.openxmlformats.org/presentationml/2006/ole">
            <mc:AlternateContent xmlns:mc="http://schemas.openxmlformats.org/markup-compatibility/2006">
              <mc:Choice xmlns:v="urn:schemas-microsoft-com:vml" Requires="v">
                <p:oleObj name="Document" r:id="rId2" imgW="6235700" imgH="9055100" progId="Word.Document.12">
                  <p:embed/>
                </p:oleObj>
              </mc:Choice>
              <mc:Fallback>
                <p:oleObj name="Document" r:id="rId2" imgW="6235700" imgH="9055100" progId="Word.Document.12">
                  <p:embed/>
                  <p:pic>
                    <p:nvPicPr>
                      <p:cNvPr id="0" name=""/>
                      <p:cNvPicPr/>
                      <p:nvPr/>
                    </p:nvPicPr>
                    <p:blipFill>
                      <a:blip r:embed="rId3"/>
                      <a:stretch>
                        <a:fillRect/>
                      </a:stretch>
                    </p:blipFill>
                    <p:spPr>
                      <a:xfrm>
                        <a:off x="-36512" y="-1"/>
                        <a:ext cx="9612560" cy="13958111"/>
                      </a:xfrm>
                      <a:prstGeom prst="rect">
                        <a:avLst/>
                      </a:prstGeom>
                    </p:spPr>
                  </p:pic>
                </p:oleObj>
              </mc:Fallback>
            </mc:AlternateContent>
          </a:graphicData>
        </a:graphic>
      </p:graphicFrame>
      <p:sp>
        <p:nvSpPr>
          <p:cNvPr id="32769" name="Rectangle 2"/>
          <p:cNvSpPr>
            <a:spLocks noGrp="1" noChangeArrowheads="1"/>
          </p:cNvSpPr>
          <p:nvPr>
            <p:ph type="title"/>
          </p:nvPr>
        </p:nvSpPr>
        <p:spPr>
          <a:xfrm>
            <a:off x="107504" y="3705944"/>
            <a:ext cx="5148064" cy="1091208"/>
          </a:xfrm>
        </p:spPr>
        <p:txBody>
          <a:bodyPr/>
          <a:lstStyle/>
          <a:p>
            <a:pPr eaLnBrk="1" hangingPunct="1"/>
            <a:r>
              <a:rPr lang="en-US" b="1" dirty="0">
                <a:latin typeface="Arial" charset="0"/>
                <a:ea typeface="ＭＳ Ｐゴシック" charset="0"/>
                <a:cs typeface="ＭＳ Ｐゴシック" charset="0"/>
              </a:rPr>
              <a:t>Our Schedule</a:t>
            </a:r>
          </a:p>
        </p:txBody>
      </p:sp>
      <p:sp>
        <p:nvSpPr>
          <p:cNvPr id="5" name="Text Box 13"/>
          <p:cNvSpPr txBox="1">
            <a:spLocks noChangeArrowheads="1"/>
          </p:cNvSpPr>
          <p:nvPr/>
        </p:nvSpPr>
        <p:spPr bwMode="auto">
          <a:xfrm>
            <a:off x="8676456" y="303039"/>
            <a:ext cx="527007" cy="461665"/>
          </a:xfrm>
          <a:prstGeom prst="rect">
            <a:avLst/>
          </a:prstGeom>
          <a:solidFill>
            <a:srgbClr val="333399"/>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rPr>
              <a:t>10</a:t>
            </a:r>
          </a:p>
        </p:txBody>
      </p:sp>
    </p:spTree>
    <p:extLst>
      <p:ext uri="{BB962C8B-B14F-4D97-AF65-F5344CB8AC3E}">
        <p14:creationId xmlns:p14="http://schemas.microsoft.com/office/powerpoint/2010/main" val="4263576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sz="1800">
              <a:solidFill>
                <a:srgbClr val="000000"/>
              </a:solidFill>
            </a:endParaRPr>
          </a:p>
        </p:txBody>
      </p:sp>
      <p:pic>
        <p:nvPicPr>
          <p:cNvPr id="5304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r>
              <a:rPr lang="en-US" sz="6000" b="1">
                <a:solidFill>
                  <a:schemeClr val="bg1"/>
                </a:solidFill>
                <a:latin typeface="Arial" charset="0"/>
                <a:ea typeface="ＭＳ Ｐゴシック" charset="0"/>
                <a:cs typeface="Arial" charset="0"/>
              </a:rPr>
              <a:t>All Quizzes and Exams are Closed Book!</a:t>
            </a:r>
            <a:endParaRPr lang="en-US" b="1">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329192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9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0722"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916113"/>
            <a:ext cx="9220201" cy="494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Title 1"/>
          <p:cNvSpPr>
            <a:spLocks noGrp="1"/>
          </p:cNvSpPr>
          <p:nvPr>
            <p:ph type="title"/>
          </p:nvPr>
        </p:nvSpPr>
        <p:spPr>
          <a:xfrm>
            <a:off x="539750" y="188913"/>
            <a:ext cx="7772400" cy="998537"/>
          </a:xfrm>
          <a:solidFill>
            <a:srgbClr val="800000"/>
          </a:solidFill>
        </p:spPr>
        <p:txBody>
          <a:bodyPr/>
          <a:lstStyle/>
          <a:p>
            <a:pPr>
              <a:defRPr/>
            </a:pP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Defining Eschatology</a:t>
            </a:r>
          </a:p>
        </p:txBody>
      </p:sp>
      <p:sp>
        <p:nvSpPr>
          <p:cNvPr id="30724" name="Rectangle 2"/>
          <p:cNvSpPr>
            <a:spLocks noChangeArrowheads="1"/>
          </p:cNvSpPr>
          <p:nvPr/>
        </p:nvSpPr>
        <p:spPr bwMode="auto">
          <a:xfrm>
            <a:off x="0" y="1412776"/>
            <a:ext cx="918051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58813" indent="-538163">
              <a:defRPr/>
            </a:pPr>
            <a:r>
              <a:rPr lang="en-US" sz="3200" b="1" dirty="0">
                <a:solidFill>
                  <a:srgbClr val="FFFFFF"/>
                </a:solidFill>
                <a:effectLst>
                  <a:glow rad="139700">
                    <a:schemeClr val="tx1"/>
                  </a:glow>
                </a:effectLst>
              </a:rPr>
              <a:t>1.	Definition: the study of last times</a:t>
            </a:r>
          </a:p>
        </p:txBody>
      </p:sp>
      <p:sp>
        <p:nvSpPr>
          <p:cNvPr id="30725" name="Text Box 13"/>
          <p:cNvSpPr txBox="1">
            <a:spLocks noChangeArrowheads="1"/>
          </p:cNvSpPr>
          <p:nvPr/>
        </p:nvSpPr>
        <p:spPr bwMode="auto">
          <a:xfrm>
            <a:off x="8467725" y="1524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11</a:t>
            </a:r>
          </a:p>
        </p:txBody>
      </p:sp>
      <p:sp>
        <p:nvSpPr>
          <p:cNvPr id="6" name="Rectangle 2"/>
          <p:cNvSpPr>
            <a:spLocks noChangeArrowheads="1"/>
          </p:cNvSpPr>
          <p:nvPr/>
        </p:nvSpPr>
        <p:spPr bwMode="auto">
          <a:xfrm>
            <a:off x="683890" y="2420888"/>
            <a:ext cx="8208590"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598488" indent="-598488">
              <a:defRPr/>
            </a:pPr>
            <a:r>
              <a:rPr lang="en-US" sz="3200" b="1" i="1" dirty="0" err="1">
                <a:solidFill>
                  <a:srgbClr val="FFFFFF"/>
                </a:solidFill>
                <a:effectLst>
                  <a:glow rad="101600">
                    <a:schemeClr val="tx1"/>
                  </a:glow>
                </a:effectLst>
              </a:rPr>
              <a:t>eschatos</a:t>
            </a:r>
            <a:r>
              <a:rPr lang="en-US" sz="3200" b="1" dirty="0">
                <a:solidFill>
                  <a:srgbClr val="FFFFFF"/>
                </a:solidFill>
                <a:effectLst>
                  <a:glow rad="101600">
                    <a:schemeClr val="tx1"/>
                  </a:glow>
                </a:effectLst>
              </a:rPr>
              <a:t> (</a:t>
            </a:r>
            <a:r>
              <a:rPr lang="el-GR" sz="3200" b="1" dirty="0">
                <a:solidFill>
                  <a:srgbClr val="FFFFFF"/>
                </a:solidFill>
                <a:effectLst>
                  <a:glow rad="101600">
                    <a:schemeClr val="tx1"/>
                  </a:glow>
                </a:effectLst>
              </a:rPr>
              <a:t>ἔσχατος</a:t>
            </a:r>
            <a:r>
              <a:rPr lang="en-US" sz="3200" b="1" dirty="0">
                <a:solidFill>
                  <a:srgbClr val="FFFFFF"/>
                </a:solidFill>
                <a:effectLst>
                  <a:glow rad="101600">
                    <a:schemeClr val="tx1"/>
                  </a:glow>
                </a:effectLst>
              </a:rPr>
              <a:t>) = </a:t>
            </a:r>
            <a:r>
              <a:rPr lang="en-US" sz="3200" b="1" dirty="0">
                <a:solidFill>
                  <a:srgbClr val="FFFF00"/>
                </a:solidFill>
                <a:effectLst>
                  <a:glow rad="101600">
                    <a:schemeClr val="tx1"/>
                  </a:glow>
                </a:effectLst>
              </a:rPr>
              <a:t>last</a:t>
            </a:r>
            <a:r>
              <a:rPr lang="en-US" sz="3200" b="1" dirty="0">
                <a:solidFill>
                  <a:srgbClr val="FFFFFF"/>
                </a:solidFill>
                <a:effectLst>
                  <a:glow rad="101600">
                    <a:schemeClr val="tx1"/>
                  </a:glow>
                </a:effectLst>
              </a:rPr>
              <a:t>, pertaining to:</a:t>
            </a:r>
          </a:p>
          <a:p>
            <a:pPr marL="742950" indent="-742950">
              <a:buFont typeface="+mj-lt"/>
              <a:buAutoNum type="alphaLcPeriod"/>
              <a:defRPr/>
            </a:pPr>
            <a:r>
              <a:rPr lang="en-US" sz="3200" b="1" dirty="0">
                <a:solidFill>
                  <a:srgbClr val="FFFFFF"/>
                </a:solidFill>
                <a:effectLst>
                  <a:glow rad="101600">
                    <a:schemeClr val="tx1"/>
                  </a:glow>
                </a:effectLst>
              </a:rPr>
              <a:t>being at the </a:t>
            </a:r>
            <a:r>
              <a:rPr lang="en-US" sz="3200" b="1" dirty="0">
                <a:solidFill>
                  <a:srgbClr val="FFFF00"/>
                </a:solidFill>
                <a:effectLst>
                  <a:glow rad="101600">
                    <a:schemeClr val="tx1"/>
                  </a:glow>
                </a:effectLst>
              </a:rPr>
              <a:t>farthest boundary</a:t>
            </a:r>
            <a:r>
              <a:rPr lang="en-US" sz="3200" b="1" dirty="0">
                <a:solidFill>
                  <a:srgbClr val="FFFFFF"/>
                </a:solidFill>
                <a:effectLst>
                  <a:glow rad="101600">
                    <a:schemeClr val="tx1"/>
                  </a:glow>
                </a:effectLst>
              </a:rPr>
              <a:t> of an area, </a:t>
            </a:r>
            <a:r>
              <a:rPr lang="en-US" sz="3200" b="1" i="1" dirty="0">
                <a:solidFill>
                  <a:srgbClr val="FFFFFF"/>
                </a:solidFill>
                <a:effectLst>
                  <a:glow rad="101600">
                    <a:schemeClr val="tx1"/>
                  </a:glow>
                </a:effectLst>
              </a:rPr>
              <a:t>farthest, last</a:t>
            </a:r>
          </a:p>
          <a:p>
            <a:pPr marL="742950" indent="-742950">
              <a:buFont typeface="+mj-lt"/>
              <a:buAutoNum type="alphaLcPeriod"/>
              <a:defRPr/>
            </a:pPr>
            <a:r>
              <a:rPr lang="en-US" sz="3200" b="1" dirty="0">
                <a:solidFill>
                  <a:srgbClr val="FFFFFF"/>
                </a:solidFill>
                <a:effectLst>
                  <a:glow rad="101600">
                    <a:schemeClr val="tx1"/>
                  </a:glow>
                </a:effectLst>
              </a:rPr>
              <a:t>being the </a:t>
            </a:r>
            <a:r>
              <a:rPr lang="en-US" sz="3200" b="1" dirty="0">
                <a:solidFill>
                  <a:srgbClr val="FFFF00"/>
                </a:solidFill>
                <a:effectLst>
                  <a:glow rad="101600">
                    <a:schemeClr val="tx1"/>
                  </a:glow>
                </a:effectLst>
              </a:rPr>
              <a:t>final item in a series</a:t>
            </a:r>
            <a:r>
              <a:rPr lang="en-US" sz="3200" b="1" dirty="0">
                <a:solidFill>
                  <a:srgbClr val="FFFFFF"/>
                </a:solidFill>
                <a:effectLst>
                  <a:glow rad="101600">
                    <a:schemeClr val="tx1"/>
                  </a:glow>
                </a:effectLst>
              </a:rPr>
              <a:t>, </a:t>
            </a:r>
            <a:r>
              <a:rPr lang="en-US" sz="3200" b="1" i="1" dirty="0">
                <a:solidFill>
                  <a:srgbClr val="FFFFFF"/>
                </a:solidFill>
                <a:effectLst>
                  <a:glow rad="101600">
                    <a:schemeClr val="tx1"/>
                  </a:glow>
                </a:effectLst>
              </a:rPr>
              <a:t>least, last</a:t>
            </a:r>
            <a:r>
              <a:rPr lang="en-US" sz="3200" b="1" dirty="0">
                <a:solidFill>
                  <a:srgbClr val="FFFFFF"/>
                </a:solidFill>
                <a:effectLst>
                  <a:glow rad="101600">
                    <a:schemeClr val="tx1"/>
                  </a:glow>
                </a:effectLst>
              </a:rPr>
              <a:t> in time</a:t>
            </a:r>
          </a:p>
          <a:p>
            <a:pPr marL="742950" indent="-742950">
              <a:buFont typeface="+mj-lt"/>
              <a:buAutoNum type="alphaLcPeriod"/>
              <a:defRPr/>
            </a:pPr>
            <a:r>
              <a:rPr lang="en-US" sz="3200" b="1" dirty="0">
                <a:solidFill>
                  <a:srgbClr val="FFFFFF"/>
                </a:solidFill>
                <a:effectLst>
                  <a:glow rad="101600">
                    <a:schemeClr val="tx1"/>
                  </a:glow>
                </a:effectLst>
              </a:rPr>
              <a:t>the</a:t>
            </a:r>
            <a:r>
              <a:rPr lang="en-US" sz="3200" b="1" dirty="0">
                <a:solidFill>
                  <a:srgbClr val="FFFF00"/>
                </a:solidFill>
                <a:effectLst>
                  <a:glow rad="101600">
                    <a:schemeClr val="tx1"/>
                  </a:glow>
                </a:effectLst>
              </a:rPr>
              <a:t> furthest extremity</a:t>
            </a:r>
            <a:r>
              <a:rPr lang="en-US" sz="3200" b="1" dirty="0">
                <a:solidFill>
                  <a:srgbClr val="FFFFFF"/>
                </a:solidFill>
                <a:effectLst>
                  <a:glow rad="101600">
                    <a:schemeClr val="tx1"/>
                  </a:glow>
                </a:effectLst>
              </a:rPr>
              <a:t> in rank, value, or situation, </a:t>
            </a:r>
            <a:r>
              <a:rPr lang="en-US" sz="3200" b="1" i="1" dirty="0">
                <a:solidFill>
                  <a:srgbClr val="FFFFFF"/>
                </a:solidFill>
                <a:effectLst>
                  <a:glow rad="101600">
                    <a:schemeClr val="tx1"/>
                  </a:glow>
                </a:effectLst>
              </a:rPr>
              <a:t>last:</a:t>
            </a:r>
            <a:r>
              <a:rPr lang="en-US" sz="3200" b="1" dirty="0">
                <a:solidFill>
                  <a:srgbClr val="FFFFFF"/>
                </a:solidFill>
                <a:effectLst>
                  <a:glow rad="101600">
                    <a:schemeClr val="tx1"/>
                  </a:glow>
                </a:effectLst>
              </a:rPr>
              <a:t> </a:t>
            </a:r>
            <a:r>
              <a:rPr lang="en-US" sz="3200" b="1" i="1" dirty="0">
                <a:solidFill>
                  <a:srgbClr val="FFFFFF"/>
                </a:solidFill>
                <a:effectLst>
                  <a:glow rad="101600">
                    <a:schemeClr val="tx1"/>
                  </a:glow>
                </a:effectLst>
              </a:rPr>
              <a:t>last, least, most insignificant</a:t>
            </a:r>
            <a:endParaRPr lang="en-US" sz="3200" b="1" dirty="0">
              <a:solidFill>
                <a:srgbClr val="FFFFFF"/>
              </a:solidFill>
              <a:effectLst>
                <a:glow rad="101600">
                  <a:schemeClr val="tx1"/>
                </a:glow>
              </a:effectLst>
            </a:endParaRPr>
          </a:p>
        </p:txBody>
      </p:sp>
      <p:sp>
        <p:nvSpPr>
          <p:cNvPr id="7" name="Rectangle 2"/>
          <p:cNvSpPr>
            <a:spLocks noChangeArrowheads="1"/>
          </p:cNvSpPr>
          <p:nvPr/>
        </p:nvSpPr>
        <p:spPr bwMode="auto">
          <a:xfrm>
            <a:off x="7164288" y="6309320"/>
            <a:ext cx="180000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defRPr/>
            </a:pPr>
            <a:r>
              <a:rPr lang="en-US" b="1" dirty="0">
                <a:solidFill>
                  <a:schemeClr val="bg1"/>
                </a:solidFill>
                <a:effectLst>
                  <a:glow rad="139700">
                    <a:schemeClr val="tx1"/>
                  </a:glow>
                </a:effectLst>
              </a:rPr>
              <a:t>BDAG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animEffect transition="in" filter="blinds(horizontal)">
                                      <p:cBhvr>
                                        <p:cTn id="7" dur="500"/>
                                        <p:tgtEl>
                                          <p:spTgt spid="307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linds(horizontal)">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9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174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57388"/>
            <a:ext cx="9144000"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44513" y="188913"/>
            <a:ext cx="7772400" cy="998537"/>
          </a:xfrm>
          <a:solidFill>
            <a:srgbClr val="800000"/>
          </a:solidFill>
        </p:spPr>
        <p:txBody>
          <a:bodyPr/>
          <a:lstStyle/>
          <a:p>
            <a:pPr>
              <a:defRPr/>
            </a:pPr>
            <a:r>
              <a:rPr lang="en-US" b="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Defining Eschatology</a:t>
            </a:r>
          </a:p>
        </p:txBody>
      </p:sp>
      <p:sp>
        <p:nvSpPr>
          <p:cNvPr id="31747" name="Rectangle 2"/>
          <p:cNvSpPr>
            <a:spLocks noChangeArrowheads="1"/>
          </p:cNvSpPr>
          <p:nvPr/>
        </p:nvSpPr>
        <p:spPr bwMode="auto">
          <a:xfrm>
            <a:off x="107504" y="1412776"/>
            <a:ext cx="8964613" cy="501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598488" indent="-598488">
              <a:defRPr/>
            </a:pPr>
            <a:r>
              <a:rPr lang="en-US" sz="3200" b="1" dirty="0">
                <a:solidFill>
                  <a:srgbClr val="FFFFFF"/>
                </a:solidFill>
                <a:effectLst>
                  <a:glow rad="101600">
                    <a:schemeClr val="tx1"/>
                  </a:glow>
                </a:effectLst>
              </a:rPr>
              <a:t>1.	Definition: the study of last times</a:t>
            </a:r>
          </a:p>
          <a:p>
            <a:pPr marL="598488" indent="-598488">
              <a:defRPr/>
            </a:pPr>
            <a:r>
              <a:rPr lang="en-US" sz="3200" b="1" dirty="0">
                <a:solidFill>
                  <a:srgbClr val="FFFFFF"/>
                </a:solidFill>
                <a:effectLst>
                  <a:glow rad="101600">
                    <a:schemeClr val="tx1"/>
                  </a:glow>
                </a:effectLst>
              </a:rPr>
              <a:t> </a:t>
            </a:r>
          </a:p>
          <a:p>
            <a:pPr marL="598488" indent="-598488">
              <a:defRPr/>
            </a:pPr>
            <a:r>
              <a:rPr lang="en-US" sz="3200" b="1" dirty="0">
                <a:solidFill>
                  <a:srgbClr val="FFFFFF"/>
                </a:solidFill>
                <a:effectLst>
                  <a:glow rad="101600">
                    <a:schemeClr val="tx1"/>
                  </a:glow>
                </a:effectLst>
              </a:rPr>
              <a:t>2.	Compound word: </a:t>
            </a:r>
            <a:r>
              <a:rPr lang="en-US" sz="3200" b="1" i="1" dirty="0" err="1">
                <a:solidFill>
                  <a:srgbClr val="FFFFFF"/>
                </a:solidFill>
                <a:effectLst>
                  <a:glow rad="101600">
                    <a:schemeClr val="tx1"/>
                  </a:glow>
                </a:effectLst>
              </a:rPr>
              <a:t>eschatos</a:t>
            </a:r>
            <a:r>
              <a:rPr lang="en-US" sz="3200" b="1" dirty="0">
                <a:solidFill>
                  <a:srgbClr val="FFFFFF"/>
                </a:solidFill>
                <a:effectLst>
                  <a:glow rad="101600">
                    <a:schemeClr val="tx1"/>
                  </a:glow>
                </a:effectLst>
              </a:rPr>
              <a:t> (“last”) and </a:t>
            </a:r>
            <a:r>
              <a:rPr lang="en-US" sz="3200" b="1" i="1" dirty="0">
                <a:solidFill>
                  <a:srgbClr val="FFFFFF"/>
                </a:solidFill>
                <a:effectLst>
                  <a:glow rad="101600">
                    <a:schemeClr val="tx1"/>
                  </a:glow>
                </a:effectLst>
              </a:rPr>
              <a:t>ology</a:t>
            </a:r>
            <a:r>
              <a:rPr lang="en-US" sz="3200" b="1" dirty="0">
                <a:solidFill>
                  <a:srgbClr val="FFFFFF"/>
                </a:solidFill>
                <a:effectLst>
                  <a:glow rad="101600">
                    <a:schemeClr val="tx1"/>
                  </a:glow>
                </a:effectLst>
              </a:rPr>
              <a:t> (“study of”), taken from </a:t>
            </a:r>
            <a:r>
              <a:rPr lang="en-US" sz="3200" b="1" i="1" dirty="0">
                <a:solidFill>
                  <a:srgbClr val="FFFFFF"/>
                </a:solidFill>
                <a:effectLst>
                  <a:glow rad="101600">
                    <a:schemeClr val="tx1"/>
                  </a:glow>
                </a:effectLst>
              </a:rPr>
              <a:t>logos</a:t>
            </a:r>
            <a:r>
              <a:rPr lang="en-US" sz="3200" b="1" dirty="0">
                <a:solidFill>
                  <a:srgbClr val="FFFFFF"/>
                </a:solidFill>
                <a:effectLst>
                  <a:glow rad="101600">
                    <a:schemeClr val="tx1"/>
                  </a:glow>
                </a:effectLst>
              </a:rPr>
              <a:t> (“discussion” or “doctrine”).</a:t>
            </a:r>
          </a:p>
          <a:p>
            <a:pPr marL="598488" indent="-598488">
              <a:defRPr/>
            </a:pPr>
            <a:r>
              <a:rPr lang="en-US" sz="3200" b="1" dirty="0">
                <a:solidFill>
                  <a:srgbClr val="FFFFFF"/>
                </a:solidFill>
                <a:effectLst>
                  <a:glow rad="101600">
                    <a:schemeClr val="tx1"/>
                  </a:glow>
                </a:effectLst>
              </a:rPr>
              <a:t> </a:t>
            </a:r>
          </a:p>
          <a:p>
            <a:pPr marL="598488" indent="-598488">
              <a:defRPr/>
            </a:pPr>
            <a:r>
              <a:rPr lang="en-US" sz="3200" b="1" dirty="0">
                <a:solidFill>
                  <a:srgbClr val="FFFFFF"/>
                </a:solidFill>
                <a:effectLst>
                  <a:glow rad="101600">
                    <a:schemeClr val="tx1"/>
                  </a:glow>
                </a:effectLst>
              </a:rPr>
              <a:t>3.	Therefore, eschatology concerns the final outcome of the present order.  This presumes a linear view of history unlike eastern religions (cf. pp. 215-17).</a:t>
            </a:r>
          </a:p>
        </p:txBody>
      </p:sp>
      <p:sp>
        <p:nvSpPr>
          <p:cNvPr id="31749" name="Text Box 13"/>
          <p:cNvSpPr txBox="1">
            <a:spLocks noChangeArrowheads="1"/>
          </p:cNvSpPr>
          <p:nvPr/>
        </p:nvSpPr>
        <p:spPr bwMode="auto">
          <a:xfrm>
            <a:off x="8467725" y="1524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11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5943600" y="609600"/>
            <a:ext cx="3200400" cy="5638800"/>
          </a:xfrm>
        </p:spPr>
        <p:txBody>
          <a:bodyPr/>
          <a:lstStyle/>
          <a:p>
            <a:pPr eaLnBrk="1" hangingPunct="1"/>
            <a:r>
              <a:rPr lang="en-US">
                <a:latin typeface="Arial" charset="0"/>
                <a:ea typeface="ＭＳ Ｐゴシック" charset="0"/>
                <a:cs typeface="ＭＳ Ｐゴシック" charset="0"/>
              </a:rPr>
              <a:t>Many ignore prophecy today and put their head in the sand.</a:t>
            </a:r>
          </a:p>
        </p:txBody>
      </p:sp>
      <p:pic>
        <p:nvPicPr>
          <p:cNvPr id="32770" name="Picture 4" descr="Head in Sa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745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395288" y="44450"/>
            <a:ext cx="7772400" cy="936625"/>
          </a:xfrm>
          <a:solidFill>
            <a:schemeClr val="tx1"/>
          </a:solidFill>
        </p:spPr>
        <p:txBody>
          <a:bodyPr/>
          <a:lstStyle/>
          <a:p>
            <a:pPr eaLnBrk="1" hangingPunct="1"/>
            <a:r>
              <a:rPr lang="en-US" sz="4000" b="1">
                <a:solidFill>
                  <a:srgbClr val="FFFFFF"/>
                </a:solidFill>
                <a:latin typeface="Arial" charset="0"/>
                <a:ea typeface="ＭＳ Ｐゴシック" charset="0"/>
                <a:cs typeface="ＭＳ Ｐゴシック" charset="0"/>
              </a:rPr>
              <a:t>Why Study Prophecy?</a:t>
            </a:r>
          </a:p>
        </p:txBody>
      </p:sp>
      <p:pic>
        <p:nvPicPr>
          <p:cNvPr id="33794" name="Picture 4" descr="Closed scro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975" y="1752600"/>
            <a:ext cx="29337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9" name="AutoShape 5"/>
          <p:cNvSpPr>
            <a:spLocks noChangeArrowheads="1"/>
          </p:cNvSpPr>
          <p:nvPr/>
        </p:nvSpPr>
        <p:spPr bwMode="auto">
          <a:xfrm>
            <a:off x="1447800" y="3352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0" name="AutoShape 6"/>
          <p:cNvSpPr>
            <a:spLocks noChangeArrowheads="1"/>
          </p:cNvSpPr>
          <p:nvPr/>
        </p:nvSpPr>
        <p:spPr bwMode="auto">
          <a:xfrm>
            <a:off x="1447800" y="3733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1" name="AutoShape 7"/>
          <p:cNvSpPr>
            <a:spLocks noChangeArrowheads="1"/>
          </p:cNvSpPr>
          <p:nvPr/>
        </p:nvSpPr>
        <p:spPr bwMode="auto">
          <a:xfrm>
            <a:off x="1447800" y="4114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2" name="AutoShape 8"/>
          <p:cNvSpPr>
            <a:spLocks noChangeArrowheads="1"/>
          </p:cNvSpPr>
          <p:nvPr/>
        </p:nvSpPr>
        <p:spPr bwMode="auto">
          <a:xfrm>
            <a:off x="1447800" y="4495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3" name="AutoShape 9"/>
          <p:cNvSpPr>
            <a:spLocks noChangeArrowheads="1"/>
          </p:cNvSpPr>
          <p:nvPr/>
        </p:nvSpPr>
        <p:spPr bwMode="auto">
          <a:xfrm>
            <a:off x="1447800" y="4876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4" name="AutoShape 10"/>
          <p:cNvSpPr>
            <a:spLocks noChangeArrowheads="1"/>
          </p:cNvSpPr>
          <p:nvPr/>
        </p:nvSpPr>
        <p:spPr bwMode="auto">
          <a:xfrm>
            <a:off x="1447800" y="5257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5" name="AutoShape 11"/>
          <p:cNvSpPr>
            <a:spLocks noChangeArrowheads="1"/>
          </p:cNvSpPr>
          <p:nvPr/>
        </p:nvSpPr>
        <p:spPr bwMode="auto">
          <a:xfrm>
            <a:off x="1447800" y="57150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802" name="Rectangle 12"/>
          <p:cNvSpPr>
            <a:spLocks noGrp="1" noChangeArrowheads="1"/>
          </p:cNvSpPr>
          <p:nvPr>
            <p:ph type="body" sz="half" idx="2"/>
          </p:nvPr>
        </p:nvSpPr>
        <p:spPr>
          <a:xfrm>
            <a:off x="2195513" y="1125538"/>
            <a:ext cx="6877050" cy="5732462"/>
          </a:xfrm>
        </p:spPr>
        <p:txBody>
          <a:bodyPr/>
          <a:lstStyle/>
          <a:p>
            <a:pPr marL="514350" indent="-514350">
              <a:buFontTx/>
              <a:buAutoNum type="arabicPeriod"/>
              <a:defRPr/>
            </a:pPr>
            <a:r>
              <a:rPr lang="en-US" sz="2800" b="1" dirty="0"/>
              <a:t>Prophecy </a:t>
            </a:r>
            <a:r>
              <a:rPr lang="en-US" sz="2800" b="1" dirty="0">
                <a:solidFill>
                  <a:srgbClr val="0000FF"/>
                </a:solidFill>
              </a:rPr>
              <a:t>proves the authority of the Bible</a:t>
            </a:r>
            <a:r>
              <a:rPr lang="en-US" sz="2800" b="1" dirty="0"/>
              <a:t> (Dan. 9:25-27; cf. pp. 80-86e).</a:t>
            </a:r>
          </a:p>
          <a:p>
            <a:pPr marL="514350" indent="-514350">
              <a:buFontTx/>
              <a:buAutoNum type="arabicPeriod"/>
              <a:defRPr/>
            </a:pPr>
            <a:r>
              <a:rPr lang="en-US" sz="2800" b="1" dirty="0"/>
              <a:t>Prophecy </a:t>
            </a:r>
            <a:r>
              <a:rPr lang="en-US" sz="2800" b="1" dirty="0">
                <a:solidFill>
                  <a:srgbClr val="0000FF"/>
                </a:solidFill>
              </a:rPr>
              <a:t>reveals God’s power and wisdom</a:t>
            </a:r>
            <a:r>
              <a:rPr lang="en-US" sz="2800" b="1" dirty="0"/>
              <a:t> since only He knows the future (Isa. 44:7; 45:11).</a:t>
            </a:r>
          </a:p>
          <a:p>
            <a:pPr marL="514350" indent="-514350">
              <a:buFontTx/>
              <a:buAutoNum type="arabicPeriod"/>
              <a:defRPr/>
            </a:pPr>
            <a:r>
              <a:rPr lang="en-US" sz="2800" b="1" dirty="0"/>
              <a:t>Prophecy </a:t>
            </a:r>
            <a:r>
              <a:rPr lang="en-US" sz="2800" b="1" dirty="0">
                <a:solidFill>
                  <a:srgbClr val="0000FF"/>
                </a:solidFill>
              </a:rPr>
              <a:t>reveals God’s goal</a:t>
            </a:r>
            <a:r>
              <a:rPr lang="en-US" sz="2800" b="1" dirty="0"/>
              <a:t> for us to reign with Christ as victor (Rev. 5:10; 22:5).</a:t>
            </a:r>
          </a:p>
          <a:p>
            <a:pPr marL="514350" indent="-514350">
              <a:buFontTx/>
              <a:buAutoNum type="arabicPeriod"/>
              <a:defRPr/>
            </a:pPr>
            <a:r>
              <a:rPr lang="en-US" sz="2800" b="1" dirty="0"/>
              <a:t>Prophecy is an excellent means of </a:t>
            </a:r>
            <a:r>
              <a:rPr lang="en-US" sz="2800" b="1" dirty="0">
                <a:solidFill>
                  <a:srgbClr val="0000FF"/>
                </a:solidFill>
              </a:rPr>
              <a:t>evangelism</a:t>
            </a:r>
            <a:r>
              <a:rPr lang="en-US" sz="2800" b="1" dirty="0"/>
              <a:t> (Rev. 3:20), showing God’s patience (2 Pet. 3:9).</a:t>
            </a:r>
          </a:p>
          <a:p>
            <a:pPr marL="419100" indent="-419100" eaLnBrk="1" hangingPunct="1">
              <a:buFontTx/>
              <a:buNone/>
              <a:defRPr/>
            </a:pPr>
            <a:endParaRPr lang="en-US" sz="2800" b="1" dirty="0">
              <a:latin typeface="Arial" charset="0"/>
              <a:ea typeface="ＭＳ Ｐゴシック" charset="0"/>
              <a:cs typeface="ＭＳ Ｐゴシック" charset="0"/>
            </a:endParaRPr>
          </a:p>
        </p:txBody>
      </p:sp>
      <p:sp>
        <p:nvSpPr>
          <p:cNvPr id="33803" name="Text Box 13"/>
          <p:cNvSpPr txBox="1">
            <a:spLocks noChangeArrowheads="1"/>
          </p:cNvSpPr>
          <p:nvPr/>
        </p:nvSpPr>
        <p:spPr bwMode="auto">
          <a:xfrm>
            <a:off x="8467725" y="1524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8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8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395288" y="44450"/>
            <a:ext cx="7772400" cy="936625"/>
          </a:xfrm>
          <a:solidFill>
            <a:schemeClr val="tx1"/>
          </a:solidFill>
        </p:spPr>
        <p:txBody>
          <a:bodyPr/>
          <a:lstStyle/>
          <a:p>
            <a:pPr eaLnBrk="1" hangingPunct="1"/>
            <a:r>
              <a:rPr lang="en-US" sz="4000" b="1">
                <a:solidFill>
                  <a:srgbClr val="FFFFFF"/>
                </a:solidFill>
                <a:latin typeface="Arial" charset="0"/>
                <a:ea typeface="ＭＳ Ｐゴシック" charset="0"/>
                <a:cs typeface="ＭＳ Ｐゴシック" charset="0"/>
              </a:rPr>
              <a:t>Why Study Prophecy?</a:t>
            </a:r>
          </a:p>
        </p:txBody>
      </p:sp>
      <p:pic>
        <p:nvPicPr>
          <p:cNvPr id="34818" name="Picture 4" descr="Closed scro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975" y="1752600"/>
            <a:ext cx="29337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9" name="AutoShape 5"/>
          <p:cNvSpPr>
            <a:spLocks noChangeArrowheads="1"/>
          </p:cNvSpPr>
          <p:nvPr/>
        </p:nvSpPr>
        <p:spPr bwMode="auto">
          <a:xfrm>
            <a:off x="1447800" y="3352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0" name="AutoShape 6"/>
          <p:cNvSpPr>
            <a:spLocks noChangeArrowheads="1"/>
          </p:cNvSpPr>
          <p:nvPr/>
        </p:nvSpPr>
        <p:spPr bwMode="auto">
          <a:xfrm>
            <a:off x="1447800" y="3733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1" name="AutoShape 7"/>
          <p:cNvSpPr>
            <a:spLocks noChangeArrowheads="1"/>
          </p:cNvSpPr>
          <p:nvPr/>
        </p:nvSpPr>
        <p:spPr bwMode="auto">
          <a:xfrm>
            <a:off x="1447800" y="4114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2" name="AutoShape 8"/>
          <p:cNvSpPr>
            <a:spLocks noChangeArrowheads="1"/>
          </p:cNvSpPr>
          <p:nvPr/>
        </p:nvSpPr>
        <p:spPr bwMode="auto">
          <a:xfrm>
            <a:off x="1447800" y="4495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3" name="AutoShape 9"/>
          <p:cNvSpPr>
            <a:spLocks noChangeArrowheads="1"/>
          </p:cNvSpPr>
          <p:nvPr/>
        </p:nvSpPr>
        <p:spPr bwMode="auto">
          <a:xfrm>
            <a:off x="1447800" y="4876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4" name="AutoShape 10"/>
          <p:cNvSpPr>
            <a:spLocks noChangeArrowheads="1"/>
          </p:cNvSpPr>
          <p:nvPr/>
        </p:nvSpPr>
        <p:spPr bwMode="auto">
          <a:xfrm>
            <a:off x="1447800" y="5257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5" name="AutoShape 11"/>
          <p:cNvSpPr>
            <a:spLocks noChangeArrowheads="1"/>
          </p:cNvSpPr>
          <p:nvPr/>
        </p:nvSpPr>
        <p:spPr bwMode="auto">
          <a:xfrm>
            <a:off x="1447800" y="57150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802" name="Rectangle 12"/>
          <p:cNvSpPr>
            <a:spLocks noGrp="1" noChangeArrowheads="1"/>
          </p:cNvSpPr>
          <p:nvPr>
            <p:ph type="body" sz="half" idx="2"/>
          </p:nvPr>
        </p:nvSpPr>
        <p:spPr>
          <a:xfrm>
            <a:off x="2195513" y="1125538"/>
            <a:ext cx="6877050" cy="1079500"/>
          </a:xfrm>
        </p:spPr>
        <p:txBody>
          <a:bodyPr/>
          <a:lstStyle/>
          <a:p>
            <a:pPr marL="514350" indent="-514350">
              <a:buFontTx/>
              <a:buAutoNum type="arabicPeriod" startAt="5"/>
            </a:pPr>
            <a:r>
              <a:rPr lang="en-US" sz="2800" b="1">
                <a:latin typeface="Arial" charset="0"/>
                <a:ea typeface="ＭＳ Ｐゴシック" charset="0"/>
                <a:cs typeface="ＭＳ Ｐゴシック" charset="0"/>
              </a:rPr>
              <a:t>Prophecy </a:t>
            </a:r>
            <a:r>
              <a:rPr lang="en-US" sz="2800" b="1">
                <a:solidFill>
                  <a:srgbClr val="0000FF"/>
                </a:solidFill>
                <a:latin typeface="Arial" charset="0"/>
                <a:ea typeface="ＭＳ Ｐゴシック" charset="0"/>
                <a:cs typeface="ＭＳ Ｐゴシック" charset="0"/>
              </a:rPr>
              <a:t>benefits the believer</a:t>
            </a:r>
            <a:r>
              <a:rPr lang="en-US" sz="2800" b="1">
                <a:latin typeface="Arial" charset="0"/>
                <a:ea typeface="ＭＳ Ｐゴシック" charset="0"/>
                <a:cs typeface="ＭＳ Ｐゴシック" charset="0"/>
              </a:rPr>
              <a:t> (Rev. 1:3) by giving him…</a:t>
            </a:r>
          </a:p>
        </p:txBody>
      </p:sp>
      <p:sp>
        <p:nvSpPr>
          <p:cNvPr id="34827" name="Text Box 13"/>
          <p:cNvSpPr txBox="1">
            <a:spLocks noChangeArrowheads="1"/>
          </p:cNvSpPr>
          <p:nvPr/>
        </p:nvSpPr>
        <p:spPr bwMode="auto">
          <a:xfrm>
            <a:off x="8467725" y="1524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11</a:t>
            </a:r>
          </a:p>
        </p:txBody>
      </p:sp>
      <p:sp>
        <p:nvSpPr>
          <p:cNvPr id="13" name="Rectangle 12"/>
          <p:cNvSpPr txBox="1">
            <a:spLocks noChangeArrowheads="1"/>
          </p:cNvSpPr>
          <p:nvPr/>
        </p:nvSpPr>
        <p:spPr bwMode="auto">
          <a:xfrm>
            <a:off x="2700338" y="2205038"/>
            <a:ext cx="6443662" cy="44370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AutoNum type="alphaLcPeriod"/>
            </a:pPr>
            <a:r>
              <a:rPr lang="en-US" sz="2800" b="1">
                <a:solidFill>
                  <a:srgbClr val="0000FF"/>
                </a:solidFill>
              </a:rPr>
              <a:t>Peace, comfort, and assurance </a:t>
            </a:r>
            <a:r>
              <a:rPr lang="en-US" sz="2800" b="1"/>
              <a:t>(1 Thess. 4:18; cf. Christian vs. unbeliever’s funerals)</a:t>
            </a:r>
          </a:p>
          <a:p>
            <a:pPr>
              <a:spcBef>
                <a:spcPct val="20000"/>
              </a:spcBef>
              <a:buFont typeface="Arial" charset="0"/>
              <a:buAutoNum type="alphaLcPeriod"/>
            </a:pPr>
            <a:r>
              <a:rPr lang="en-US" sz="2800" b="1">
                <a:solidFill>
                  <a:srgbClr val="0000FF"/>
                </a:solidFill>
              </a:rPr>
              <a:t>Faith</a:t>
            </a:r>
            <a:r>
              <a:rPr lang="en-US" sz="2800" b="1"/>
              <a:t> (Heb. 11:10), </a:t>
            </a:r>
            <a:r>
              <a:rPr lang="en-US" sz="2800" b="1">
                <a:solidFill>
                  <a:srgbClr val="0000FF"/>
                </a:solidFill>
              </a:rPr>
              <a:t>hope</a:t>
            </a:r>
            <a:r>
              <a:rPr lang="en-US" sz="2800" b="1"/>
              <a:t> (Tit. 2:13), and </a:t>
            </a:r>
            <a:r>
              <a:rPr lang="en-US" sz="2800" b="1">
                <a:solidFill>
                  <a:srgbClr val="0000FF"/>
                </a:solidFill>
              </a:rPr>
              <a:t>God’s patience </a:t>
            </a:r>
            <a:r>
              <a:rPr lang="en-US" sz="2800" b="1"/>
              <a:t>(2 Pet. 3:9)</a:t>
            </a:r>
          </a:p>
          <a:p>
            <a:pPr>
              <a:spcBef>
                <a:spcPct val="20000"/>
              </a:spcBef>
              <a:buFont typeface="Arial" charset="0"/>
              <a:buAutoNum type="alphaLcPeriod"/>
            </a:pPr>
            <a:r>
              <a:rPr lang="en-US" sz="2800" b="1">
                <a:solidFill>
                  <a:srgbClr val="0000FF"/>
                </a:solidFill>
              </a:rPr>
              <a:t>Motivation for service </a:t>
            </a:r>
            <a:r>
              <a:rPr lang="en-US" sz="2800" b="1"/>
              <a:t>(1 Cor. 15:58; Heb. 11:10)</a:t>
            </a:r>
          </a:p>
          <a:p>
            <a:pPr>
              <a:spcBef>
                <a:spcPct val="20000"/>
              </a:spcBef>
              <a:buFont typeface="Arial" charset="0"/>
              <a:buAutoNum type="alphaLcPeriod"/>
            </a:pPr>
            <a:r>
              <a:rPr lang="en-US" sz="2800" b="1">
                <a:solidFill>
                  <a:srgbClr val="0000FF"/>
                </a:solidFill>
              </a:rPr>
              <a:t>God’s perspective </a:t>
            </a:r>
            <a:r>
              <a:rPr lang="en-US" sz="2800" b="1"/>
              <a:t>on life and values (2 Pet. 3:8-13; 2 Cor. 4:18)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2" grpId="0" build="p"/>
      <p:bldP spid="1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395288" y="44450"/>
            <a:ext cx="7772400" cy="936625"/>
          </a:xfrm>
          <a:solidFill>
            <a:schemeClr val="tx1"/>
          </a:solidFill>
        </p:spPr>
        <p:txBody>
          <a:bodyPr/>
          <a:lstStyle/>
          <a:p>
            <a:pPr eaLnBrk="1" hangingPunct="1"/>
            <a:r>
              <a:rPr lang="en-US" sz="4000" b="1">
                <a:solidFill>
                  <a:srgbClr val="FFFFFF"/>
                </a:solidFill>
                <a:latin typeface="Arial" charset="0"/>
                <a:ea typeface="ＭＳ Ｐゴシック" charset="0"/>
                <a:cs typeface="ＭＳ Ｐゴシック" charset="0"/>
              </a:rPr>
              <a:t>Why Study Prophecy?</a:t>
            </a:r>
          </a:p>
        </p:txBody>
      </p:sp>
      <p:pic>
        <p:nvPicPr>
          <p:cNvPr id="35842" name="Picture 4" descr="Closed scro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975" y="1752600"/>
            <a:ext cx="29337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9" name="AutoShape 5"/>
          <p:cNvSpPr>
            <a:spLocks noChangeArrowheads="1"/>
          </p:cNvSpPr>
          <p:nvPr/>
        </p:nvSpPr>
        <p:spPr bwMode="auto">
          <a:xfrm>
            <a:off x="1447800" y="3352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0" name="AutoShape 6"/>
          <p:cNvSpPr>
            <a:spLocks noChangeArrowheads="1"/>
          </p:cNvSpPr>
          <p:nvPr/>
        </p:nvSpPr>
        <p:spPr bwMode="auto">
          <a:xfrm>
            <a:off x="1447800" y="3733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1" name="AutoShape 7"/>
          <p:cNvSpPr>
            <a:spLocks noChangeArrowheads="1"/>
          </p:cNvSpPr>
          <p:nvPr/>
        </p:nvSpPr>
        <p:spPr bwMode="auto">
          <a:xfrm>
            <a:off x="1447800" y="4114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2" name="AutoShape 8"/>
          <p:cNvSpPr>
            <a:spLocks noChangeArrowheads="1"/>
          </p:cNvSpPr>
          <p:nvPr/>
        </p:nvSpPr>
        <p:spPr bwMode="auto">
          <a:xfrm>
            <a:off x="1447800" y="4495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3" name="AutoShape 9"/>
          <p:cNvSpPr>
            <a:spLocks noChangeArrowheads="1"/>
          </p:cNvSpPr>
          <p:nvPr/>
        </p:nvSpPr>
        <p:spPr bwMode="auto">
          <a:xfrm>
            <a:off x="1447800" y="4876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4" name="AutoShape 10"/>
          <p:cNvSpPr>
            <a:spLocks noChangeArrowheads="1"/>
          </p:cNvSpPr>
          <p:nvPr/>
        </p:nvSpPr>
        <p:spPr bwMode="auto">
          <a:xfrm>
            <a:off x="1447800" y="5257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55" name="AutoShape 11"/>
          <p:cNvSpPr>
            <a:spLocks noChangeArrowheads="1"/>
          </p:cNvSpPr>
          <p:nvPr/>
        </p:nvSpPr>
        <p:spPr bwMode="auto">
          <a:xfrm>
            <a:off x="1447800" y="57150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850" name="Rectangle 12"/>
          <p:cNvSpPr>
            <a:spLocks noGrp="1" noChangeArrowheads="1"/>
          </p:cNvSpPr>
          <p:nvPr>
            <p:ph type="body" sz="half" idx="2"/>
          </p:nvPr>
        </p:nvSpPr>
        <p:spPr>
          <a:xfrm>
            <a:off x="2195513" y="1125538"/>
            <a:ext cx="6877050" cy="1079500"/>
          </a:xfrm>
        </p:spPr>
        <p:txBody>
          <a:bodyPr/>
          <a:lstStyle/>
          <a:p>
            <a:pPr marL="514350" indent="-514350">
              <a:buFontTx/>
              <a:buAutoNum type="arabicPeriod" startAt="5"/>
            </a:pPr>
            <a:r>
              <a:rPr lang="en-US" sz="2800" b="1">
                <a:latin typeface="Arial" charset="0"/>
                <a:ea typeface="ＭＳ Ｐゴシック" charset="0"/>
                <a:cs typeface="ＭＳ Ｐゴシック" charset="0"/>
              </a:rPr>
              <a:t>Prophecy </a:t>
            </a:r>
            <a:r>
              <a:rPr lang="en-US" sz="2800" b="1">
                <a:solidFill>
                  <a:srgbClr val="0000FF"/>
                </a:solidFill>
                <a:latin typeface="Arial" charset="0"/>
                <a:ea typeface="ＭＳ Ｐゴシック" charset="0"/>
                <a:cs typeface="ＭＳ Ｐゴシック" charset="0"/>
              </a:rPr>
              <a:t>benefits the believer</a:t>
            </a:r>
            <a:r>
              <a:rPr lang="en-US" sz="2800" b="1">
                <a:latin typeface="Arial" charset="0"/>
                <a:ea typeface="ＭＳ Ｐゴシック" charset="0"/>
                <a:cs typeface="ＭＳ Ｐゴシック" charset="0"/>
              </a:rPr>
              <a:t> (Rev. 1:3) by giving him…</a:t>
            </a:r>
          </a:p>
        </p:txBody>
      </p:sp>
      <p:sp>
        <p:nvSpPr>
          <p:cNvPr id="35851" name="Text Box 13"/>
          <p:cNvSpPr txBox="1">
            <a:spLocks noChangeArrowheads="1"/>
          </p:cNvSpPr>
          <p:nvPr/>
        </p:nvSpPr>
        <p:spPr bwMode="auto">
          <a:xfrm>
            <a:off x="8467725" y="1524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11</a:t>
            </a:r>
          </a:p>
        </p:txBody>
      </p:sp>
      <p:sp>
        <p:nvSpPr>
          <p:cNvPr id="13" name="Rectangle 12"/>
          <p:cNvSpPr txBox="1">
            <a:spLocks noChangeArrowheads="1"/>
          </p:cNvSpPr>
          <p:nvPr/>
        </p:nvSpPr>
        <p:spPr bwMode="auto">
          <a:xfrm>
            <a:off x="2700338" y="2205038"/>
            <a:ext cx="6443662" cy="44370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514350" indent="-5143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AutoNum type="alphaLcPeriod" startAt="5"/>
            </a:pPr>
            <a:r>
              <a:rPr lang="en-US" sz="2800" b="1">
                <a:solidFill>
                  <a:srgbClr val="0000FF"/>
                </a:solidFill>
              </a:rPr>
              <a:t>Protection against materialism </a:t>
            </a:r>
            <a:r>
              <a:rPr lang="en-US" sz="2800" b="1"/>
              <a:t>(Rev. 21:1; 2 Pet. 3:10)</a:t>
            </a:r>
          </a:p>
          <a:p>
            <a:pPr>
              <a:spcBef>
                <a:spcPct val="20000"/>
              </a:spcBef>
              <a:buFont typeface="Arial" charset="0"/>
              <a:buAutoNum type="alphaLcPeriod" startAt="5"/>
            </a:pPr>
            <a:r>
              <a:rPr lang="en-US" sz="2800" b="1">
                <a:solidFill>
                  <a:srgbClr val="0000FF"/>
                </a:solidFill>
              </a:rPr>
              <a:t>Protection from liberalism </a:t>
            </a:r>
            <a:r>
              <a:rPr lang="en-US" sz="2800" b="1"/>
              <a:t>(2 Pet. 3:3-4; liberals don’t study prophecy but do scoff)</a:t>
            </a:r>
          </a:p>
          <a:p>
            <a:pPr>
              <a:spcBef>
                <a:spcPct val="20000"/>
              </a:spcBef>
              <a:buFont typeface="Arial" charset="0"/>
              <a:buAutoNum type="alphaLcPeriod" startAt="5"/>
            </a:pPr>
            <a:r>
              <a:rPr lang="en-US" sz="2800" b="1">
                <a:solidFill>
                  <a:srgbClr val="0000FF"/>
                </a:solidFill>
              </a:rPr>
              <a:t>Incentive for holy living </a:t>
            </a:r>
            <a:r>
              <a:rPr lang="en-US" sz="2800" b="1"/>
              <a:t>(2 Cor. 5:6-10; 2 Pet. 3:11; 1 John 3:1-3)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3348038" y="476250"/>
            <a:ext cx="7772400" cy="1143000"/>
          </a:xfrm>
        </p:spPr>
        <p:txBody>
          <a:bodyPr/>
          <a:lstStyle/>
          <a:p>
            <a:pPr algn="r"/>
            <a:r>
              <a:rPr lang="en-US">
                <a:latin typeface="Arial" charset="0"/>
                <a:ea typeface="ＭＳ Ｐゴシック" charset="0"/>
                <a:cs typeface="ＭＳ Ｐゴシック" charset="0"/>
              </a:rPr>
              <a:t>Black</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Future (Eschatology)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31575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50205738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a:t>
            </a:r>
            <a:r>
              <a:rPr lang="en-US" sz="4000" b="1">
                <a:cs typeface="+mj-cs"/>
              </a:rPr>
              <a:t>has 480 </a:t>
            </a:r>
            <a:r>
              <a:rPr lang="en-US" sz="4000" b="1" dirty="0">
                <a:cs typeface="+mj-cs"/>
              </a:rPr>
              <a:t>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BRAZIL</a:t>
            </a: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SWEDEN</a:t>
            </a: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36193813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a:srcRect l="11465" t="6158" r="6692" b="12960"/>
          <a:stretch/>
        </p:blipFill>
        <p:spPr>
          <a:xfrm>
            <a:off x="-108521" y="0"/>
            <a:ext cx="9252521" cy="6858000"/>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328669073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4741124" y="4481438"/>
            <a:ext cx="4177035" cy="2376562"/>
          </a:xfrm>
        </p:spPr>
        <p:txBody>
          <a:bodyPr/>
          <a:lstStyle/>
          <a:p>
            <a:pPr>
              <a:defRPr/>
            </a:pPr>
            <a:r>
              <a:rPr lang="en-US" b="1" dirty="0">
                <a:solidFill>
                  <a:schemeClr val="tx1"/>
                </a:solidFill>
                <a:effectLst>
                  <a:glow rad="266700">
                    <a:schemeClr val="bg1">
                      <a:alpha val="75000"/>
                    </a:schemeClr>
                  </a:glow>
                </a:effectLst>
              </a:rPr>
              <a:t>Kurt (33) works </a:t>
            </a:r>
            <a:br>
              <a:rPr 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in IT and lives in Seattle</a:t>
            </a:r>
          </a:p>
        </p:txBody>
      </p:sp>
    </p:spTree>
    <p:extLst>
      <p:ext uri="{BB962C8B-B14F-4D97-AF65-F5344CB8AC3E}">
        <p14:creationId xmlns:p14="http://schemas.microsoft.com/office/powerpoint/2010/main" val="149423171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43F2CB-5CB1-C943-840D-74C84EC836D4}"/>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0" y="5517232"/>
            <a:ext cx="9144000" cy="1340768"/>
          </a:xfrm>
        </p:spPr>
        <p:txBody>
          <a:bodyPr/>
          <a:lstStyle/>
          <a:p>
            <a:pPr>
              <a:defRPr/>
            </a:pPr>
            <a:r>
              <a:rPr lang="en-US" b="1" dirty="0">
                <a:solidFill>
                  <a:schemeClr val="tx1"/>
                </a:solidFill>
                <a:effectLst>
                  <a:glow rad="266700">
                    <a:schemeClr val="bg1">
                      <a:alpha val="75000"/>
                    </a:schemeClr>
                  </a:glow>
                </a:effectLst>
              </a:rPr>
              <a:t>Stephen &amp; Katie gave us Jesse—</a:t>
            </a:r>
            <a:br>
              <a:rPr 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our first grandson in May 2019</a:t>
            </a:r>
          </a:p>
        </p:txBody>
      </p:sp>
    </p:spTree>
    <p:extLst>
      <p:ext uri="{BB962C8B-B14F-4D97-AF65-F5344CB8AC3E}">
        <p14:creationId xmlns:p14="http://schemas.microsoft.com/office/powerpoint/2010/main" val="638302200"/>
      </p:ext>
    </p:extLst>
  </p:cSld>
  <p:clrMapOvr>
    <a:masterClrMapping/>
  </p:clrMapOv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1021</TotalTime>
  <Words>2069</Words>
  <Application>Microsoft Macintosh PowerPoint</Application>
  <PresentationFormat>On-screen Show (4:3)</PresentationFormat>
  <Paragraphs>343</Paragraphs>
  <Slides>49</Slides>
  <Notes>36</Notes>
  <HiddenSlides>0</HiddenSlides>
  <MMClips>0</MMClips>
  <ScaleCrop>false</ScaleCrop>
  <HeadingPairs>
    <vt:vector size="8" baseType="variant">
      <vt:variant>
        <vt:lpstr>Fonts Used</vt:lpstr>
      </vt:variant>
      <vt:variant>
        <vt:i4>13</vt:i4>
      </vt:variant>
      <vt:variant>
        <vt:lpstr>Theme</vt:lpstr>
      </vt:variant>
      <vt:variant>
        <vt:i4>21</vt:i4>
      </vt:variant>
      <vt:variant>
        <vt:lpstr>Embedded OLE Servers</vt:lpstr>
      </vt:variant>
      <vt:variant>
        <vt:i4>1</vt:i4>
      </vt:variant>
      <vt:variant>
        <vt:lpstr>Slide Titles</vt:lpstr>
      </vt:variant>
      <vt:variant>
        <vt:i4>49</vt:i4>
      </vt:variant>
    </vt:vector>
  </HeadingPairs>
  <TitlesOfParts>
    <vt:vector size="84" baseType="lpstr">
      <vt:lpstr>26</vt:lpstr>
      <vt:lpstr>B VAG Rounded Bold</vt:lpstr>
      <vt:lpstr>Kosher-Normal</vt:lpstr>
      <vt:lpstr>ＭＳ Ｐゴシック</vt:lpstr>
      <vt:lpstr>ＭＳ Ｐゴシック</vt:lpstr>
      <vt:lpstr>SimSun</vt:lpstr>
      <vt:lpstr>Arial</vt:lpstr>
      <vt:lpstr>Arial Black</vt:lpstr>
      <vt:lpstr>Calibri</vt:lpstr>
      <vt:lpstr>Comic Sans MS</vt:lpstr>
      <vt:lpstr>Impact</vt:lpstr>
      <vt:lpstr>Times New Roman</vt:lpstr>
      <vt:lpstr>Wingdings</vt:lpstr>
      <vt:lpstr>Blank Presentation</vt:lpstr>
      <vt:lpstr>1_Blank Presentation</vt:lpstr>
      <vt:lpstr>Orbit</vt:lpstr>
      <vt:lpstr>Blue Diagonal</vt:lpstr>
      <vt:lpstr>Default Design</vt:lpstr>
      <vt:lpstr>1_Beam</vt:lpstr>
      <vt:lpstr>2_Beam</vt:lpstr>
      <vt:lpstr>4_Blank Presentation</vt:lpstr>
      <vt:lpstr>Clipboard</vt:lpstr>
      <vt:lpstr>9_Default Design</vt:lpstr>
      <vt:lpstr>7_Default Design</vt:lpstr>
      <vt:lpstr>10_Default Design</vt:lpstr>
      <vt:lpstr>8_Office Theme</vt:lpstr>
      <vt:lpstr>7_Beam</vt:lpstr>
      <vt:lpstr>5_Blank Presentation</vt:lpstr>
      <vt:lpstr>Beam</vt:lpstr>
      <vt:lpstr>3_Default Design</vt:lpstr>
      <vt:lpstr>1_Orbit</vt:lpstr>
      <vt:lpstr>11_Default Design</vt:lpstr>
      <vt:lpstr>1_Default Design</vt:lpstr>
      <vt:lpstr>4_Beam</vt:lpstr>
      <vt:lpstr>Document</vt:lpstr>
      <vt:lpstr>Eschatology</vt:lpstr>
      <vt:lpstr>Introduce Yourself!</vt:lpstr>
      <vt:lpstr>PowerPoint Presentation</vt:lpstr>
      <vt:lpstr>Thailand • Mongolia • Myanmar • Indonesia</vt:lpstr>
      <vt:lpstr>International Community School  (est. 1993)</vt:lpstr>
      <vt:lpstr>ICS now has 480 students!</vt:lpstr>
      <vt:lpstr>Our Three Sons</vt:lpstr>
      <vt:lpstr>Kurt (33) works  in IT and lives in Seattle</vt:lpstr>
      <vt:lpstr>Stephen &amp; Katie gave us Jesse— our first grandson in May 2019</vt:lpstr>
      <vt:lpstr>Grandson Jesse</vt:lpstr>
      <vt:lpstr>Stephen (30) is a United A320 pilot commuting from Seattle to fly from SFO</vt:lpstr>
      <vt:lpstr>John (27) is a graphic artist in Redlands, California</vt:lpstr>
      <vt:lpstr>Our People</vt:lpstr>
      <vt:lpstr>Crossroads People • May 2020</vt:lpstr>
      <vt:lpstr>Our Mission Organization…</vt:lpstr>
      <vt:lpstr>Singapore Bible College</vt:lpstr>
      <vt:lpstr>Singapore Bible College Students</vt:lpstr>
      <vt:lpstr>I direct the SBC Doctor of Ministry studies (DMin)</vt:lpstr>
      <vt:lpstr>SBC Courses I Teach</vt:lpstr>
      <vt:lpstr>"in the beginning"</vt:lpstr>
      <vt:lpstr>"pada mulanya"</vt:lpstr>
      <vt:lpstr>"起初"</vt:lpstr>
      <vt:lpstr>Days of Creation</vt:lpstr>
      <vt:lpstr>Days of Creation in Bahasa Indonesian</vt:lpstr>
      <vt:lpstr>六天的创造</vt:lpstr>
      <vt:lpstr>NT Survey link at BibleStudyDownloads.org</vt:lpstr>
      <vt:lpstr>BibleStudyDownloads.org</vt:lpstr>
      <vt:lpstr>BibleStudyDownloads.org</vt:lpstr>
      <vt:lpstr>BibleStudyDownloads.org</vt:lpstr>
      <vt:lpstr>BibleStudyDownloads.org</vt:lpstr>
      <vt:lpstr>Chinese</vt:lpstr>
      <vt:lpstr>Ministries God Gave Us</vt:lpstr>
      <vt:lpstr>Teaching 1997-2020</vt:lpstr>
      <vt:lpstr>Course Description</vt:lpstr>
      <vt:lpstr>Course Objectives</vt:lpstr>
      <vt:lpstr>Internet Advantages</vt:lpstr>
      <vt:lpstr>Our Two Websites</vt:lpstr>
      <vt:lpstr>How to Get on Moodle…</vt:lpstr>
      <vt:lpstr>WOLBI Course Requirements</vt:lpstr>
      <vt:lpstr>Our Schedule</vt:lpstr>
      <vt:lpstr>All Quizzes and Exams are Closed Book!</vt:lpstr>
      <vt:lpstr>Defining Eschatology</vt:lpstr>
      <vt:lpstr>Defining Eschatology</vt:lpstr>
      <vt:lpstr>Many ignore prophecy today and put their head in the sand.</vt:lpstr>
      <vt:lpstr>Why Study Prophecy?</vt:lpstr>
      <vt:lpstr>Why Study Prophecy?</vt:lpstr>
      <vt:lpstr>Why Study Prophecy?</vt:lpstr>
      <vt:lpstr>Black</vt:lpstr>
      <vt:lpstr>Future (Eschatology)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Eschatology</dc:title>
  <dc:creator>Rick Griffith</dc:creator>
  <cp:lastModifiedBy>Rick Griffith</cp:lastModifiedBy>
  <cp:revision>39</cp:revision>
  <dcterms:created xsi:type="dcterms:W3CDTF">2006-03-07T03:45:54Z</dcterms:created>
  <dcterms:modified xsi:type="dcterms:W3CDTF">2026-03-14T13:28:14Z</dcterms:modified>
</cp:coreProperties>
</file>