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8" r:id="rId4"/>
    <p:sldMasterId id="2147483712" r:id="rId5"/>
    <p:sldMasterId id="2147483714" r:id="rId6"/>
    <p:sldMasterId id="2147483727" r:id="rId7"/>
  </p:sldMasterIdLst>
  <p:notesMasterIdLst>
    <p:notesMasterId r:id="rId51"/>
  </p:notesMasterIdLst>
  <p:sldIdLst>
    <p:sldId id="261" r:id="rId8"/>
    <p:sldId id="4093" r:id="rId9"/>
    <p:sldId id="432" r:id="rId10"/>
    <p:sldId id="4094" r:id="rId11"/>
    <p:sldId id="433" r:id="rId12"/>
    <p:sldId id="4092" r:id="rId13"/>
    <p:sldId id="256" r:id="rId14"/>
    <p:sldId id="4077" r:id="rId15"/>
    <p:sldId id="264" r:id="rId16"/>
    <p:sldId id="4078" r:id="rId17"/>
    <p:sldId id="4090" r:id="rId18"/>
    <p:sldId id="4079" r:id="rId19"/>
    <p:sldId id="4091" r:id="rId20"/>
    <p:sldId id="4080" r:id="rId21"/>
    <p:sldId id="4095" r:id="rId22"/>
    <p:sldId id="4570" r:id="rId23"/>
    <p:sldId id="4086" r:id="rId24"/>
    <p:sldId id="4087" r:id="rId25"/>
    <p:sldId id="331" r:id="rId26"/>
    <p:sldId id="4088" r:id="rId27"/>
    <p:sldId id="4096" r:id="rId28"/>
    <p:sldId id="4089" r:id="rId29"/>
    <p:sldId id="4097" r:id="rId30"/>
    <p:sldId id="4571" r:id="rId31"/>
    <p:sldId id="4572" r:id="rId32"/>
    <p:sldId id="4081" r:id="rId33"/>
    <p:sldId id="4083" r:id="rId34"/>
    <p:sldId id="348" r:id="rId35"/>
    <p:sldId id="335" r:id="rId36"/>
    <p:sldId id="4085" r:id="rId37"/>
    <p:sldId id="4563" r:id="rId38"/>
    <p:sldId id="1101" r:id="rId39"/>
    <p:sldId id="4564" r:id="rId40"/>
    <p:sldId id="4084" r:id="rId41"/>
    <p:sldId id="4565" r:id="rId42"/>
    <p:sldId id="4573" r:id="rId43"/>
    <p:sldId id="4098" r:id="rId44"/>
    <p:sldId id="4566" r:id="rId45"/>
    <p:sldId id="4567" r:id="rId46"/>
    <p:sldId id="4568" r:id="rId47"/>
    <p:sldId id="4569" r:id="rId48"/>
    <p:sldId id="267" r:id="rId49"/>
    <p:sldId id="407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3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1"/>
    <p:restoredTop sz="73961"/>
  </p:normalViewPr>
  <p:slideViewPr>
    <p:cSldViewPr snapToGrid="0">
      <p:cViewPr varScale="1">
        <p:scale>
          <a:sx n="97" d="100"/>
          <a:sy n="97" d="100"/>
        </p:scale>
        <p:origin x="216" y="5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6F747-A328-FF49-9F3A-4673353415E4}" type="datetimeFigureOut">
              <a:t>11/9/25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7E725-A36B-3F40-AE7B-087C55C2E98C}" type="slidenum">
              <a:t>‹#›</a:t>
            </a:fld>
            <a:endParaRPr lang="en-US"/>
          </a:p>
        </p:txBody>
      </p:sp>
    </p:spTree>
    <p:extLst>
      <p:ext uri="{BB962C8B-B14F-4D97-AF65-F5344CB8AC3E}">
        <p14:creationId xmlns:p14="http://schemas.microsoft.com/office/powerpoint/2010/main" val="282523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a:cs typeface="ＭＳ Ｐゴシック" charset="0"/>
              </a:rPr>
              <a:t>Ask the average Christian what a disciple is, and you'll get a tremendously varied response today.  We have many misconceptions regarding biblical discipleship.  </a:t>
            </a:r>
          </a:p>
        </p:txBody>
      </p:sp>
    </p:spTree>
    <p:extLst>
      <p:ext uri="{BB962C8B-B14F-4D97-AF65-F5344CB8AC3E}">
        <p14:creationId xmlns:p14="http://schemas.microsoft.com/office/powerpoint/2010/main" val="1603571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What does it mean to hate your own life to the point of carrying your own cross?  It means to be so concerned that Christ's desires for your life be fulfilled that you hardly even think about your desires!  How long has it been since you heard someone say, “I hate to do what I want to do!”?</a:t>
            </a:r>
          </a:p>
          <a:p>
            <a:endParaRPr lang="en-US" altLang="en-US"/>
          </a:p>
          <a:p>
            <a:r>
              <a:rPr lang="en-US" altLang="en-US"/>
              <a:t>We live in a day of self-fulfillment: "looking out for number one," "you deserve a break today," "go ahead, you're worth it!"  Christ demands a radical commitment to Himself as our number one priority.</a:t>
            </a:r>
          </a:p>
          <a:p>
            <a:r>
              <a:rPr lang="en-US" altLang="en-US"/>
              <a:t> </a:t>
            </a:r>
          </a:p>
          <a:p>
            <a:r>
              <a:rPr lang="en-US" altLang="en-US"/>
              <a:t>(Not only does a true disciple demonstrate commitment to Christ by renouncing his family and his own life, but just a few verses later in verse 33, you’ll see that…)</a:t>
            </a:r>
          </a:p>
          <a:p>
            <a:endParaRPr lang="en-US" altLang="en-US"/>
          </a:p>
        </p:txBody>
      </p:sp>
    </p:spTree>
    <p:extLst>
      <p:ext uri="{BB962C8B-B14F-4D97-AF65-F5344CB8AC3E}">
        <p14:creationId xmlns:p14="http://schemas.microsoft.com/office/powerpoint/2010/main" val="2556776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66FC1-2D0E-B362-9EC2-A15E01811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0422A-34B4-3D69-3ACA-F15484097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2A2DE-DF5E-8BFF-BFC3-F3B04F6296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Christ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A159130-3B00-810F-05C4-E4236E568F52}"/>
              </a:ext>
            </a:extLst>
          </p:cNvPr>
          <p:cNvSpPr>
            <a:spLocks noGrp="1"/>
          </p:cNvSpPr>
          <p:nvPr>
            <p:ph type="sldNum" sz="quarter" idx="5"/>
          </p:nvPr>
        </p:nvSpPr>
        <p:spPr/>
        <p:txBody>
          <a:bodyPr/>
          <a:lstStyle/>
          <a:p>
            <a:fld id="{B167E725-A36B-3F40-AE7B-087C55C2E98C}" type="slidenum">
              <a:t>12</a:t>
            </a:fld>
            <a:endParaRPr lang="en-US"/>
          </a:p>
        </p:txBody>
      </p:sp>
    </p:spTree>
    <p:extLst>
      <p:ext uri="{BB962C8B-B14F-4D97-AF65-F5344CB8AC3E}">
        <p14:creationId xmlns:p14="http://schemas.microsoft.com/office/powerpoint/2010/main" val="543650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a:t>Does this mean that we must sell all our possessions and give the money to the poor?  Christ demanded this of some, but not the majority.  Here's the difference between giving away all our possessions and giving up these possessions.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a:t>The real question is, "Do you possess things or do things possess you?"  A true disciple does not own any possessions of his own.  Jesus Christ owns every possession we have, and we are only stewards of them. </a:t>
            </a:r>
          </a:p>
        </p:txBody>
      </p:sp>
    </p:spTree>
    <p:extLst>
      <p:ext uri="{BB962C8B-B14F-4D97-AF65-F5344CB8AC3E}">
        <p14:creationId xmlns:p14="http://schemas.microsoft.com/office/powerpoint/2010/main" val="256494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6DDB2-C4BC-1B06-A01D-C47D88BAE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CFBF0-6426-009C-CA76-212443D38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F257E-0C23-9398-9B62-6960049DA5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Christ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33C6F22-B4E9-1EDC-76B4-9F43AF9135AE}"/>
              </a:ext>
            </a:extLst>
          </p:cNvPr>
          <p:cNvSpPr>
            <a:spLocks noGrp="1"/>
          </p:cNvSpPr>
          <p:nvPr>
            <p:ph type="sldNum" sz="quarter" idx="5"/>
          </p:nvPr>
        </p:nvSpPr>
        <p:spPr/>
        <p:txBody>
          <a:bodyPr/>
          <a:lstStyle/>
          <a:p>
            <a:fld id="{B167E725-A36B-3F40-AE7B-087C55C2E98C}" type="slidenum">
              <a:t>14</a:t>
            </a:fld>
            <a:endParaRPr lang="en-US"/>
          </a:p>
        </p:txBody>
      </p:sp>
    </p:spTree>
    <p:extLst>
      <p:ext uri="{BB962C8B-B14F-4D97-AF65-F5344CB8AC3E}">
        <p14:creationId xmlns:p14="http://schemas.microsoft.com/office/powerpoint/2010/main" val="231022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What does this difficult statement convey?  The Pharisees accused Christ of being controlled by Satan, or Beelzebub.  Our Lord warned His followers here that if that's what the world thought of Jesus, then they would not consider His followers highly either, since "a disciple is not above his teacher."  A genuine disciple is willing to be demeaned like this because his chief concern is to please God, not men.</a:t>
            </a:r>
          </a:p>
          <a:p>
            <a:endParaRPr lang="en-US" altLang="en-US"/>
          </a:p>
        </p:txBody>
      </p:sp>
    </p:spTree>
    <p:extLst>
      <p:ext uri="{BB962C8B-B14F-4D97-AF65-F5344CB8AC3E}">
        <p14:creationId xmlns:p14="http://schemas.microsoft.com/office/powerpoint/2010/main" val="3114860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Christ with Him first in their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(These four things, which disciples must renounce, mean a disciple demonstrates commitment.  There's yet a second primary characteristic of the faithful follower of Christ…)</a:t>
            </a:r>
          </a:p>
          <a:p>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16</a:t>
            </a:fld>
            <a:endParaRPr lang="en-US"/>
          </a:p>
        </p:txBody>
      </p:sp>
    </p:spTree>
    <p:extLst>
      <p:ext uri="{BB962C8B-B14F-4D97-AF65-F5344CB8AC3E}">
        <p14:creationId xmlns:p14="http://schemas.microsoft.com/office/powerpoint/2010/main" val="114262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[True discipleship involves following Christ in the specifics.]</a:t>
            </a:r>
            <a:r>
              <a:rPr lang="en-US">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How do we obey to prove our loyalty to Christ as followers?  We'll look at passages 5-7 for the answer.</a:t>
            </a:r>
          </a:p>
        </p:txBody>
      </p:sp>
      <p:sp>
        <p:nvSpPr>
          <p:cNvPr id="4" name="Slide Number Placeholder 3"/>
          <p:cNvSpPr>
            <a:spLocks noGrp="1"/>
          </p:cNvSpPr>
          <p:nvPr>
            <p:ph type="sldNum" sz="quarter" idx="5"/>
          </p:nvPr>
        </p:nvSpPr>
        <p:spPr/>
        <p:txBody>
          <a:bodyPr/>
          <a:lstStyle/>
          <a:p>
            <a:fld id="{B167E725-A36B-3F40-AE7B-087C55C2E98C}" type="slidenum">
              <a:t>17</a:t>
            </a:fld>
            <a:endParaRPr lang="en-US"/>
          </a:p>
        </p:txBody>
      </p:sp>
    </p:spTree>
    <p:extLst>
      <p:ext uri="{BB962C8B-B14F-4D97-AF65-F5344CB8AC3E}">
        <p14:creationId xmlns:p14="http://schemas.microsoft.com/office/powerpoint/2010/main" val="4103125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D9A0B-F339-F0AC-5C5D-4EE690AF9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3C2F0-CFA5-D45C-EA02-2D143E0F6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6ACD9-FDEC-D612-B2C6-B77F80F2F1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guiding force in his life is the Bible.</a:t>
            </a:r>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E04ABA-EA4F-0A7A-F0E2-E98588ACA29D}"/>
              </a:ext>
            </a:extLst>
          </p:cNvPr>
          <p:cNvSpPr>
            <a:spLocks noGrp="1"/>
          </p:cNvSpPr>
          <p:nvPr>
            <p:ph type="sldNum" sz="quarter" idx="5"/>
          </p:nvPr>
        </p:nvSpPr>
        <p:spPr/>
        <p:txBody>
          <a:bodyPr/>
          <a:lstStyle/>
          <a:p>
            <a:fld id="{B167E725-A36B-3F40-AE7B-087C55C2E98C}" type="slidenum">
              <a:t>18</a:t>
            </a:fld>
            <a:endParaRPr lang="en-US"/>
          </a:p>
        </p:txBody>
      </p:sp>
    </p:spTree>
    <p:extLst>
      <p:ext uri="{BB962C8B-B14F-4D97-AF65-F5344CB8AC3E}">
        <p14:creationId xmlns:p14="http://schemas.microsoft.com/office/powerpoint/2010/main" val="573091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it really comes down to it, what is the real source of authority in your life?  When faced with a difficult decision, when people tell us one thing but the Bible says something else, what does it take to get you to go against the Word?  </a:t>
            </a:r>
          </a:p>
          <a:p>
            <a:endParaRPr lang="en-US"/>
          </a:p>
          <a:p>
            <a:r>
              <a:rPr lang="en-US"/>
              <a:t>While I was in seminary, my wife's Christian boss fired her from her job.  Another brother in Christ recommended that we get a good lawyer and take him to court.  Such counsel is totally contrary to 1 Corinthians 6.  A faithful follower of Jesus remains in God's Word -- knows it, believes it, and obeys it.</a:t>
            </a:r>
          </a:p>
        </p:txBody>
      </p:sp>
      <p:sp>
        <p:nvSpPr>
          <p:cNvPr id="4" name="Slide Number Placeholder 3"/>
          <p:cNvSpPr>
            <a:spLocks noGrp="1"/>
          </p:cNvSpPr>
          <p:nvPr>
            <p:ph type="sldNum" sz="quarter" idx="5"/>
          </p:nvPr>
        </p:nvSpPr>
        <p:spPr/>
        <p:txBody>
          <a:bodyPr/>
          <a:lstStyle/>
          <a:p>
            <a:fld id="{B167E725-A36B-3F40-AE7B-087C55C2E98C}" type="slidenum">
              <a:rPr lang="en-US"/>
              <a:t>19</a:t>
            </a:fld>
            <a:endParaRPr lang="en-US"/>
          </a:p>
        </p:txBody>
      </p:sp>
    </p:spTree>
    <p:extLst>
      <p:ext uri="{BB962C8B-B14F-4D97-AF65-F5344CB8AC3E}">
        <p14:creationId xmlns:p14="http://schemas.microsoft.com/office/powerpoint/2010/main" val="3181510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DF121-916A-3034-D651-668DCEE55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D61F7-5CB2-93B5-659E-34B1E9167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D7B3DC-F0D5-9862-EF0A-15575B887C65}"/>
              </a:ext>
            </a:extLst>
          </p:cNvPr>
          <p:cNvSpPr>
            <a:spLocks noGrp="1"/>
          </p:cNvSpPr>
          <p:nvPr>
            <p:ph type="body" idx="1"/>
          </p:nvPr>
        </p:nvSpPr>
        <p:spPr/>
        <p:txBody>
          <a:bodyPr/>
          <a:lstStyle/>
          <a:p>
            <a:r>
              <a:rPr lang="en-US" sz="1200" kern="1200">
                <a:solidFill>
                  <a:schemeClr val="tx1"/>
                </a:solidFill>
                <a:effectLst/>
                <a:latin typeface="+mn-lt"/>
                <a:ea typeface="+mn-ea"/>
                <a:cs typeface="+mn-cs"/>
              </a:rPr>
              <a:t>A faithful follower shows selfless commitment to other believers.</a:t>
            </a:r>
            <a:r>
              <a:rPr lang="en-US">
                <a:effectLst/>
              </a:rPr>
              <a:t> </a:t>
            </a:r>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61AEA74-4C49-F999-4186-B1054230A521}"/>
              </a:ext>
            </a:extLst>
          </p:cNvPr>
          <p:cNvSpPr>
            <a:spLocks noGrp="1"/>
          </p:cNvSpPr>
          <p:nvPr>
            <p:ph type="sldNum" sz="quarter" idx="5"/>
          </p:nvPr>
        </p:nvSpPr>
        <p:spPr/>
        <p:txBody>
          <a:bodyPr/>
          <a:lstStyle/>
          <a:p>
            <a:fld id="{B167E725-A36B-3F40-AE7B-087C55C2E98C}" type="slidenum">
              <a:t>20</a:t>
            </a:fld>
            <a:endParaRPr lang="en-US"/>
          </a:p>
        </p:txBody>
      </p:sp>
    </p:spTree>
    <p:extLst>
      <p:ext uri="{BB962C8B-B14F-4D97-AF65-F5344CB8AC3E}">
        <p14:creationId xmlns:p14="http://schemas.microsoft.com/office/powerpoint/2010/main" val="286007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a:cs typeface="ＭＳ Ｐゴシック" charset="0"/>
              </a:rPr>
              <a:t>What is a disciple?  </a:t>
            </a:r>
          </a:p>
          <a:p>
            <a:r>
              <a:rPr lang="en-US">
                <a:cs typeface="ＭＳ Ｐゴシック" charset="0"/>
              </a:rPr>
              <a:t>I once heard someone say that a disciple is something like an icicle!  Well, they sound alike!  </a:t>
            </a:r>
          </a:p>
          <a:p>
            <a:endParaRPr lang="en-US">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Shocking as it may seem, oftentimes there is more love shown at the local bar than there is in the church.  We're mistaken if we think people go to the bar only to get drunk.  Many times, there's a genuine sense of fellowship there where people can take their masks off, share problems, hurts, and concerns, get counsel, etc., while at the church, one finds backbiting, division, self-centeredness, and hypocrisy.  </a:t>
            </a:r>
          </a:p>
          <a:p>
            <a:r>
              <a:rPr lang="en-US"/>
              <a:t>Christ said that true disciples love other believers to the point that the world marvels at their love for one another.</a:t>
            </a:r>
          </a:p>
          <a:p>
            <a:endParaRPr lang="en-US"/>
          </a:p>
        </p:txBody>
      </p:sp>
      <p:sp>
        <p:nvSpPr>
          <p:cNvPr id="4" name="Slide Number Placeholder 3"/>
          <p:cNvSpPr>
            <a:spLocks noGrp="1"/>
          </p:cNvSpPr>
          <p:nvPr>
            <p:ph type="sldNum" sz="quarter" idx="5"/>
          </p:nvPr>
        </p:nvSpPr>
        <p:spPr/>
        <p:txBody>
          <a:bodyPr/>
          <a:lstStyle/>
          <a:p>
            <a:fld id="{B167E725-A36B-3F40-AE7B-087C55C2E98C}" type="slidenum">
              <a:rPr lang="en-US"/>
              <a:t>21</a:t>
            </a:fld>
            <a:endParaRPr lang="en-US"/>
          </a:p>
        </p:txBody>
      </p:sp>
    </p:spTree>
    <p:extLst>
      <p:ext uri="{BB962C8B-B14F-4D97-AF65-F5344CB8AC3E}">
        <p14:creationId xmlns:p14="http://schemas.microsoft.com/office/powerpoint/2010/main" val="2537668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27C6-AC61-9354-FFB8-940074C0C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28BE6-4CB5-9BE0-809C-3563AC3EA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F9661-2066-CACC-11DD-9153B3387A95}"/>
              </a:ext>
            </a:extLst>
          </p:cNvPr>
          <p:cNvSpPr>
            <a:spLocks noGrp="1"/>
          </p:cNvSpPr>
          <p:nvPr>
            <p:ph type="body" idx="1"/>
          </p:nvPr>
        </p:nvSpPr>
        <p:spPr/>
        <p:txBody>
          <a:bodyPr/>
          <a:lstStyle/>
          <a:p>
            <a:r>
              <a:rPr lang="en-US" sz="1200" kern="1200">
                <a:solidFill>
                  <a:schemeClr val="tx1"/>
                </a:solidFill>
                <a:effectLst/>
                <a:latin typeface="+mn-lt"/>
                <a:ea typeface="+mn-ea"/>
                <a:cs typeface="+mn-cs"/>
              </a:rPr>
              <a:t>Genuine believers obey by meeting the needs of the humble.</a:t>
            </a:r>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1A530C3-E2CE-B892-7A55-D200A08C68BE}"/>
              </a:ext>
            </a:extLst>
          </p:cNvPr>
          <p:cNvSpPr>
            <a:spLocks noGrp="1"/>
          </p:cNvSpPr>
          <p:nvPr>
            <p:ph type="sldNum" sz="quarter" idx="5"/>
          </p:nvPr>
        </p:nvSpPr>
        <p:spPr/>
        <p:txBody>
          <a:bodyPr/>
          <a:lstStyle/>
          <a:p>
            <a:fld id="{B167E725-A36B-3F40-AE7B-087C55C2E98C}" type="slidenum">
              <a:t>22</a:t>
            </a:fld>
            <a:endParaRPr lang="en-US"/>
          </a:p>
        </p:txBody>
      </p:sp>
    </p:spTree>
    <p:extLst>
      <p:ext uri="{BB962C8B-B14F-4D97-AF65-F5344CB8AC3E}">
        <p14:creationId xmlns:p14="http://schemas.microsoft.com/office/powerpoint/2010/main" val="2483198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"Little ones" can also be translated as "humble folk" in this context. Hence, the idea is that genuine believers obey by meeting the needs of the humble, whether that be giving cold water, their time, their abilities, or whatever.</a:t>
            </a:r>
          </a:p>
        </p:txBody>
      </p:sp>
    </p:spTree>
    <p:extLst>
      <p:ext uri="{BB962C8B-B14F-4D97-AF65-F5344CB8AC3E}">
        <p14:creationId xmlns:p14="http://schemas.microsoft.com/office/powerpoint/2010/main" val="1872814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Christ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24</a:t>
            </a:fld>
            <a:endParaRPr lang="en-US"/>
          </a:p>
        </p:txBody>
      </p:sp>
    </p:spTree>
    <p:extLst>
      <p:ext uri="{BB962C8B-B14F-4D97-AF65-F5344CB8AC3E}">
        <p14:creationId xmlns:p14="http://schemas.microsoft.com/office/powerpoint/2010/main" val="1479304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[True discipleship involves following Christ in the specifics.]</a:t>
            </a:r>
            <a:r>
              <a:rPr lang="en-US">
                <a:effectLst/>
              </a:rPr>
              <a:t> </a:t>
            </a:r>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25</a:t>
            </a:fld>
            <a:endParaRPr lang="en-US"/>
          </a:p>
        </p:txBody>
      </p:sp>
    </p:spTree>
    <p:extLst>
      <p:ext uri="{BB962C8B-B14F-4D97-AF65-F5344CB8AC3E}">
        <p14:creationId xmlns:p14="http://schemas.microsoft.com/office/powerpoint/2010/main" val="3318488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disciple develops other followers of Jesus.]</a:t>
            </a:r>
            <a:r>
              <a:rPr lang="en-US">
                <a:effectLst/>
              </a:rPr>
              <a:t> </a:t>
            </a:r>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26</a:t>
            </a:fld>
            <a:endParaRPr lang="en-US"/>
          </a:p>
        </p:txBody>
      </p:sp>
    </p:spTree>
    <p:extLst>
      <p:ext uri="{BB962C8B-B14F-4D97-AF65-F5344CB8AC3E}">
        <p14:creationId xmlns:p14="http://schemas.microsoft.com/office/powerpoint/2010/main" val="688072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D9A0B-F339-F0AC-5C5D-4EE690AF9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3C2F0-CFA5-D45C-EA02-2D143E0F6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6ACD9-FDEC-D612-B2C6-B77F80F2F100}"/>
              </a:ext>
            </a:extLst>
          </p:cNvPr>
          <p:cNvSpPr>
            <a:spLocks noGrp="1"/>
          </p:cNvSpPr>
          <p:nvPr>
            <p:ph type="body" idx="1"/>
          </p:nvPr>
        </p:nvSpPr>
        <p:spPr/>
        <p:txBody>
          <a:bodyPr/>
          <a:lstStyle/>
          <a:p>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E04ABA-EA4F-0A7A-F0E2-E98588ACA29D}"/>
              </a:ext>
            </a:extLst>
          </p:cNvPr>
          <p:cNvSpPr>
            <a:spLocks noGrp="1"/>
          </p:cNvSpPr>
          <p:nvPr>
            <p:ph type="sldNum" sz="quarter" idx="5"/>
          </p:nvPr>
        </p:nvSpPr>
        <p:spPr/>
        <p:txBody>
          <a:bodyPr/>
          <a:lstStyle/>
          <a:p>
            <a:fld id="{B167E725-A36B-3F40-AE7B-087C55C2E98C}" type="slidenum">
              <a:t>27</a:t>
            </a:fld>
            <a:endParaRPr lang="en-US"/>
          </a:p>
        </p:txBody>
      </p:sp>
    </p:spTree>
    <p:extLst>
      <p:ext uri="{BB962C8B-B14F-4D97-AF65-F5344CB8AC3E}">
        <p14:creationId xmlns:p14="http://schemas.microsoft.com/office/powerpoint/2010/main" val="478137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0122D81-8356-2A40-9BDA-336746041A7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Christ has all authority but he extends some of it to us as people under his authority.  It may appear that there are four commands here, but </a:t>
            </a:r>
            <a:r>
              <a:rPr lang="mr-IN" altLang="ja-JP"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make disciples</a:t>
            </a:r>
            <a:r>
              <a:rPr lang="mr-IN" altLang="ja-JP"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is the only command here.  This happens by us also obeying the three participles: going, baptizing, and teaching.</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922077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DF121-916A-3034-D651-668DCEE55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D61F7-5CB2-93B5-659E-34B1E9167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D7B3DC-F0D5-9862-EF0A-15575B887C65}"/>
              </a:ext>
            </a:extLst>
          </p:cNvPr>
          <p:cNvSpPr>
            <a:spLocks noGrp="1"/>
          </p:cNvSpPr>
          <p:nvPr>
            <p:ph type="body" idx="1"/>
          </p:nvPr>
        </p:nvSpPr>
        <p:spPr/>
        <p:txBody>
          <a:bodyPr/>
          <a:lstStyle/>
          <a:p>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61AEA74-4C49-F999-4186-B1054230A521}"/>
              </a:ext>
            </a:extLst>
          </p:cNvPr>
          <p:cNvSpPr>
            <a:spLocks noGrp="1"/>
          </p:cNvSpPr>
          <p:nvPr>
            <p:ph type="sldNum" sz="quarter" idx="5"/>
          </p:nvPr>
        </p:nvSpPr>
        <p:spPr/>
        <p:txBody>
          <a:bodyPr/>
          <a:lstStyle/>
          <a:p>
            <a:fld id="{B167E725-A36B-3F40-AE7B-087C55C2E98C}" type="slidenum">
              <a:t>30</a:t>
            </a:fld>
            <a:endParaRPr lang="en-US"/>
          </a:p>
        </p:txBody>
      </p:sp>
    </p:spTree>
    <p:extLst>
      <p:ext uri="{BB962C8B-B14F-4D97-AF65-F5344CB8AC3E}">
        <p14:creationId xmlns:p14="http://schemas.microsoft.com/office/powerpoint/2010/main" val="261571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a:extLst>
              <a:ext uri="{FF2B5EF4-FFF2-40B4-BE49-F238E27FC236}">
                <a16:creationId xmlns:a16="http://schemas.microsoft.com/office/drawing/2014/main" id="{3026F6C1-5C08-A745-B72C-7264FB70F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612B96-56DD-6440-9EB9-E53B34B6B9D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5586" name="Rectangle 2">
            <a:extLst>
              <a:ext uri="{FF2B5EF4-FFF2-40B4-BE49-F238E27FC236}">
                <a16:creationId xmlns:a16="http://schemas.microsoft.com/office/drawing/2014/main" id="{EF412EA2-AE30-744F-B830-A3DBBAEFEEBD}"/>
              </a:ext>
            </a:extLst>
          </p:cNvPr>
          <p:cNvSpPr>
            <a:spLocks noGrp="1" noRot="1" noChangeAspect="1" noChangeArrowheads="1"/>
          </p:cNvSpPr>
          <p:nvPr>
            <p:ph type="sldImg"/>
          </p:nvPr>
        </p:nvSpPr>
        <p:spPr>
          <a:solidFill>
            <a:srgbClr val="FFFFFF"/>
          </a:solidFill>
          <a:ln/>
        </p:spPr>
      </p:sp>
      <p:sp>
        <p:nvSpPr>
          <p:cNvPr id="195587" name="Rectangle 3">
            <a:extLst>
              <a:ext uri="{FF2B5EF4-FFF2-40B4-BE49-F238E27FC236}">
                <a16:creationId xmlns:a16="http://schemas.microsoft.com/office/drawing/2014/main" id="{98F54302-4164-8C46-A172-3675E910C9B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8390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a:cs typeface="ＭＳ Ｐゴシック" charset="0"/>
              </a:rPr>
              <a:t>Some argue that "disciple" means "follower," so anyone who follows Christ, regardless of the level of commitment, is considered a disciple.  </a:t>
            </a:r>
          </a:p>
          <a:p>
            <a:pPr marL="0" marR="0" lvl="4" indent="0" algn="l" defTabSz="914400" rtl="0" eaLnBrk="1" fontAlgn="auto" latinLnBrk="0" hangingPunct="1">
              <a:lnSpc>
                <a:spcPct val="100000"/>
              </a:lnSpc>
              <a:spcBef>
                <a:spcPts val="0"/>
              </a:spcBef>
              <a:spcAft>
                <a:spcPts val="0"/>
              </a:spcAft>
              <a:buClrTx/>
              <a:buSzTx/>
              <a:buFontTx/>
              <a:buNone/>
              <a:tabLst/>
              <a:defRPr/>
            </a:pPr>
            <a:r>
              <a:rPr lang="en-US">
                <a:cs typeface="ＭＳ Ｐゴシック" charset="0"/>
              </a:rPr>
              <a:t>Some think that every Christian is a disciple, but others disagree. </a:t>
            </a:r>
          </a:p>
        </p:txBody>
      </p:sp>
    </p:spTree>
    <p:extLst>
      <p:ext uri="{BB962C8B-B14F-4D97-AF65-F5344CB8AC3E}">
        <p14:creationId xmlns:p14="http://schemas.microsoft.com/office/powerpoint/2010/main" val="1473984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a:extLst>
              <a:ext uri="{FF2B5EF4-FFF2-40B4-BE49-F238E27FC236}">
                <a16:creationId xmlns:a16="http://schemas.microsoft.com/office/drawing/2014/main" id="{E29359C9-149F-FC4E-B10D-732DD96419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323592-691C-9945-AC2B-66A837FAB0D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7634" name="Rectangle 2">
            <a:extLst>
              <a:ext uri="{FF2B5EF4-FFF2-40B4-BE49-F238E27FC236}">
                <a16:creationId xmlns:a16="http://schemas.microsoft.com/office/drawing/2014/main" id="{DB03DFBB-6F00-6948-A10A-C6F12932CBE8}"/>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58D49D27-EEEB-C24E-9438-F89971D95E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56071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The fruit is the reproductive part of the plant that contains the seeds, so Jesus is saying that we prove ourselves as His followers when we reproduce, or bring others into the family of God.</a:t>
            </a:r>
          </a:p>
          <a:p>
            <a:endParaRPr lang="en-US" altLang="en-US" b="0"/>
          </a:p>
        </p:txBody>
      </p:sp>
    </p:spTree>
    <p:extLst>
      <p:ext uri="{BB962C8B-B14F-4D97-AF65-F5344CB8AC3E}">
        <p14:creationId xmlns:p14="http://schemas.microsoft.com/office/powerpoint/2010/main" val="1595424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27C6-AC61-9354-FFB8-940074C0C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28BE6-4CB5-9BE0-809C-3563AC3EA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F9661-2066-CACC-11DD-9153B3387A95}"/>
              </a:ext>
            </a:extLst>
          </p:cNvPr>
          <p:cNvSpPr>
            <a:spLocks noGrp="1"/>
          </p:cNvSpPr>
          <p:nvPr>
            <p:ph type="body" idx="1"/>
          </p:nvPr>
        </p:nvSpPr>
        <p:spPr/>
        <p:txBody>
          <a:bodyPr/>
          <a:lstStyle/>
          <a:p>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1A530C3-E2CE-B892-7A55-D200A08C68BE}"/>
              </a:ext>
            </a:extLst>
          </p:cNvPr>
          <p:cNvSpPr>
            <a:spLocks noGrp="1"/>
          </p:cNvSpPr>
          <p:nvPr>
            <p:ph type="sldNum" sz="quarter" idx="5"/>
          </p:nvPr>
        </p:nvSpPr>
        <p:spPr/>
        <p:txBody>
          <a:bodyPr/>
          <a:lstStyle/>
          <a:p>
            <a:fld id="{B167E725-A36B-3F40-AE7B-087C55C2E98C}" type="slidenum">
              <a:t>34</a:t>
            </a:fld>
            <a:endParaRPr lang="en-US"/>
          </a:p>
        </p:txBody>
      </p:sp>
    </p:spTree>
    <p:extLst>
      <p:ext uri="{BB962C8B-B14F-4D97-AF65-F5344CB8AC3E}">
        <p14:creationId xmlns:p14="http://schemas.microsoft.com/office/powerpoint/2010/main" val="758610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This verse teaches that all who know about heavenly things should share this knowledge with others, teaching what they have previously known, as well as the new truths they have recently discovered. If you're not passing on what you've learned to someone else, then you're not fulfilling God's requirements of a disciple.</a:t>
            </a:r>
          </a:p>
        </p:txBody>
      </p:sp>
    </p:spTree>
    <p:extLst>
      <p:ext uri="{BB962C8B-B14F-4D97-AF65-F5344CB8AC3E}">
        <p14:creationId xmlns:p14="http://schemas.microsoft.com/office/powerpoint/2010/main" val="1830768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572AA-7DC4-E68F-A421-AF2CDDB8A540}"/>
            </a:ext>
          </a:extLst>
        </p:cNvPr>
        <p:cNvGrpSpPr/>
        <p:nvPr/>
      </p:nvGrpSpPr>
      <p:grpSpPr>
        <a:xfrm>
          <a:off x="0" y="0"/>
          <a:ext cx="0" cy="0"/>
          <a:chOff x="0" y="0"/>
          <a:chExt cx="0" cy="0"/>
        </a:xfrm>
      </p:grpSpPr>
      <p:sp>
        <p:nvSpPr>
          <p:cNvPr id="162817" name="Rectangle 7">
            <a:extLst>
              <a:ext uri="{FF2B5EF4-FFF2-40B4-BE49-F238E27FC236}">
                <a16:creationId xmlns:a16="http://schemas.microsoft.com/office/drawing/2014/main" id="{C01930D2-DC0B-75A7-C805-D488B3237C62}"/>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a:extLst>
              <a:ext uri="{FF2B5EF4-FFF2-40B4-BE49-F238E27FC236}">
                <a16:creationId xmlns:a16="http://schemas.microsoft.com/office/drawing/2014/main" id="{F876F5AC-0308-4918-EF37-403D67D76BF8}"/>
              </a:ext>
            </a:extLst>
          </p:cNvPr>
          <p:cNvSpPr>
            <a:spLocks noGrp="1" noRot="1" noChangeAspect="1" noChangeArrowheads="1"/>
          </p:cNvSpPr>
          <p:nvPr>
            <p:ph type="sldImg"/>
          </p:nvPr>
        </p:nvSpPr>
        <p:spPr>
          <a:solidFill>
            <a:srgbClr val="FFFFFF"/>
          </a:solidFill>
          <a:ln/>
        </p:spPr>
      </p:sp>
      <p:sp>
        <p:nvSpPr>
          <p:cNvPr id="162819" name="Rectangle 1027">
            <a:extLst>
              <a:ext uri="{FF2B5EF4-FFF2-40B4-BE49-F238E27FC236}">
                <a16:creationId xmlns:a16="http://schemas.microsoft.com/office/drawing/2014/main" id="{9BC25463-8242-BF69-2C33-B03CCEA926F6}"/>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a:cs typeface="ＭＳ Ｐゴシック" charset="0"/>
              </a:rPr>
              <a:t>Here is the question we have sought to answer today.</a:t>
            </a:r>
          </a:p>
        </p:txBody>
      </p:sp>
    </p:spTree>
    <p:extLst>
      <p:ext uri="{BB962C8B-B14F-4D97-AF65-F5344CB8AC3E}">
        <p14:creationId xmlns:p14="http://schemas.microsoft.com/office/powerpoint/2010/main" val="3208650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A genuine follower of Jesus puts Jesus first, obeys Him, and multiplies.</a:t>
            </a:r>
          </a:p>
        </p:txBody>
      </p:sp>
    </p:spTree>
    <p:extLst>
      <p:ext uri="{BB962C8B-B14F-4D97-AF65-F5344CB8AC3E}">
        <p14:creationId xmlns:p14="http://schemas.microsoft.com/office/powerpoint/2010/main" val="856749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Christ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38</a:t>
            </a:fld>
            <a:endParaRPr lang="en-US"/>
          </a:p>
        </p:txBody>
      </p:sp>
    </p:spTree>
    <p:extLst>
      <p:ext uri="{BB962C8B-B14F-4D97-AF65-F5344CB8AC3E}">
        <p14:creationId xmlns:p14="http://schemas.microsoft.com/office/powerpoint/2010/main" val="1458486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[True discipleship involves following Christ in the specifics.]</a:t>
            </a:r>
            <a:r>
              <a:rPr lang="en-US">
                <a:effectLst/>
              </a:rPr>
              <a:t> </a:t>
            </a:r>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39</a:t>
            </a:fld>
            <a:endParaRPr lang="en-US"/>
          </a:p>
        </p:txBody>
      </p:sp>
    </p:spTree>
    <p:extLst>
      <p:ext uri="{BB962C8B-B14F-4D97-AF65-F5344CB8AC3E}">
        <p14:creationId xmlns:p14="http://schemas.microsoft.com/office/powerpoint/2010/main" val="2931502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disciple develops other followers of Jesus.]</a:t>
            </a:r>
            <a:r>
              <a:rPr lang="en-US">
                <a:effectLst/>
              </a:rPr>
              <a:t> </a:t>
            </a:r>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40</a:t>
            </a:fld>
            <a:endParaRPr lang="en-US"/>
          </a:p>
        </p:txBody>
      </p:sp>
    </p:spTree>
    <p:extLst>
      <p:ext uri="{BB962C8B-B14F-4D97-AF65-F5344CB8AC3E}">
        <p14:creationId xmlns:p14="http://schemas.microsoft.com/office/powerpoint/2010/main" val="3279803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First, join a small group to hold you accountable each week in your commitment and obedience to Christ.  This is what Christ did with the Twelve.  He spent time with them, they shared their lives, and they ministered to and with one another.  We're no different today.  There's nothing like setting individual goals in a small group and having the group hold you accountable in specific areas of commitment and obedience.</a:t>
            </a:r>
          </a:p>
          <a:p>
            <a:endParaRPr lang="en-US" altLang="en-US"/>
          </a:p>
          <a:p>
            <a:r>
              <a:rPr lang="en-US" altLang="en-US"/>
              <a:t>Also, commit to disciple at least one other individual to multiply yourself.  Be involved in his or her life regularly to pray together, to dig into the Scriptures, and to impart skills such as how to have a quiet time and how to witness.  Remember that a true disciple is involved in disciplemaking!  A person who's not involved in fulfilling the Great Commission is fooling himself if he thinks he's a disciple.</a:t>
            </a:r>
          </a:p>
          <a:p>
            <a:endParaRPr lang="en-US" altLang="en-US"/>
          </a:p>
          <a:p>
            <a:r>
              <a:rPr lang="en-US" sz="1200" kern="1200">
                <a:solidFill>
                  <a:schemeClr val="tx1"/>
                </a:solidFill>
                <a:effectLst/>
                <a:latin typeface="+mn-lt"/>
                <a:ea typeface="+mn-ea"/>
                <a:cs typeface="+mn-cs"/>
              </a:rPr>
              <a:t>Let's not fool ourselves that we’re </a:t>
            </a:r>
            <a:r>
              <a:rPr lang="en-US" sz="1200" b="1" kern="1200">
                <a:solidFill>
                  <a:schemeClr val="tx1"/>
                </a:solidFill>
                <a:effectLst/>
                <a:latin typeface="+mn-lt"/>
                <a:ea typeface="+mn-ea"/>
                <a:cs typeface="+mn-cs"/>
              </a:rPr>
              <a:t>disciples</a:t>
            </a:r>
            <a:r>
              <a:rPr lang="en-US" sz="1200" kern="1200">
                <a:solidFill>
                  <a:schemeClr val="tx1"/>
                </a:solidFill>
                <a:effectLst/>
                <a:latin typeface="+mn-lt"/>
                <a:ea typeface="+mn-ea"/>
                <a:cs typeface="+mn-cs"/>
              </a:rPr>
              <a:t> just because we're </a:t>
            </a:r>
            <a:r>
              <a:rPr lang="en-US" sz="1200" b="1" kern="1200">
                <a:solidFill>
                  <a:schemeClr val="tx1"/>
                </a:solidFill>
                <a:effectLst/>
                <a:latin typeface="+mn-lt"/>
                <a:ea typeface="+mn-ea"/>
                <a:cs typeface="+mn-cs"/>
              </a:rPr>
              <a:t>Christians</a:t>
            </a:r>
            <a:r>
              <a:rPr lang="en-US" sz="1200" kern="1200">
                <a:solidFill>
                  <a:schemeClr val="tx1"/>
                </a:solidFill>
                <a:effectLst/>
                <a:latin typeface="+mn-lt"/>
                <a:ea typeface="+mn-ea"/>
                <a:cs typeface="+mn-cs"/>
              </a:rPr>
              <a:t>.  There's a vast difference between the two that the world needs to see. Let's let them see it in us. </a:t>
            </a:r>
            <a:endParaRPr lang="en-US" altLang="en-US"/>
          </a:p>
        </p:txBody>
      </p:sp>
    </p:spTree>
    <p:extLst>
      <p:ext uri="{BB962C8B-B14F-4D97-AF65-F5344CB8AC3E}">
        <p14:creationId xmlns:p14="http://schemas.microsoft.com/office/powerpoint/2010/main" val="276985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a:solidFill>
                  <a:schemeClr val="tx1"/>
                </a:solidFill>
                <a:effectLst/>
                <a:latin typeface="+mn-lt"/>
                <a:ea typeface="+mn-ea"/>
                <a:cs typeface="+mn-cs"/>
              </a:rPr>
              <a:t>What do you think?  How can you determine if someone is a disciple?  More importantly, are </a:t>
            </a:r>
            <a:r>
              <a:rPr lang="en-US" sz="1200" i="1" kern="1200">
                <a:solidFill>
                  <a:schemeClr val="tx1"/>
                </a:solidFill>
                <a:effectLst/>
                <a:latin typeface="+mn-lt"/>
                <a:ea typeface="+mn-ea"/>
                <a:cs typeface="+mn-cs"/>
              </a:rPr>
              <a:t>you </a:t>
            </a:r>
            <a:r>
              <a:rPr lang="en-US" sz="1200" kern="1200">
                <a:solidFill>
                  <a:schemeClr val="tx1"/>
                </a:solidFill>
                <a:effectLst/>
                <a:latin typeface="+mn-lt"/>
                <a:ea typeface="+mn-ea"/>
                <a:cs typeface="+mn-cs"/>
              </a:rPr>
              <a:t>a disciple?</a:t>
            </a:r>
            <a:r>
              <a:rPr lang="en-US">
                <a:effectLst/>
              </a:rPr>
              <a:t> </a:t>
            </a:r>
          </a:p>
          <a:p>
            <a:r>
              <a:rPr lang="en-US" sz="1200" kern="1200">
                <a:solidFill>
                  <a:schemeClr val="tx1"/>
                </a:solidFill>
                <a:effectLst/>
                <a:latin typeface="+mn-lt"/>
                <a:ea typeface="+mn-ea"/>
                <a:cs typeface="+mn-cs"/>
              </a:rPr>
              <a:t>The reason we are confused about biblical discipleship is that we rarely consult the primary source in the Scriptures, especially in the Gospels. </a:t>
            </a:r>
            <a:endParaRPr lang="en-US">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67E725-A36B-3F40-AE7B-087C55C2E98C}" type="slidenum">
              <a:rPr lang="en-US"/>
              <a:t>42</a:t>
            </a:fld>
            <a:endParaRPr lang="en-US"/>
          </a:p>
        </p:txBody>
      </p:sp>
    </p:spTree>
    <p:extLst>
      <p:ext uri="{BB962C8B-B14F-4D97-AF65-F5344CB8AC3E}">
        <p14:creationId xmlns:p14="http://schemas.microsoft.com/office/powerpoint/2010/main" val="2935326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FC2DE-E097-600A-963F-17B1C989C135}"/>
            </a:ext>
          </a:extLst>
        </p:cNvPr>
        <p:cNvGrpSpPr/>
        <p:nvPr/>
      </p:nvGrpSpPr>
      <p:grpSpPr>
        <a:xfrm>
          <a:off x="0" y="0"/>
          <a:ext cx="0" cy="0"/>
          <a:chOff x="0" y="0"/>
          <a:chExt cx="0" cy="0"/>
        </a:xfrm>
      </p:grpSpPr>
      <p:sp>
        <p:nvSpPr>
          <p:cNvPr id="100353" name="Rectangle 7">
            <a:extLst>
              <a:ext uri="{FF2B5EF4-FFF2-40B4-BE49-F238E27FC236}">
                <a16:creationId xmlns:a16="http://schemas.microsoft.com/office/drawing/2014/main" id="{F27EE36A-178F-41F8-3159-10FCEEEBAD6A}"/>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a:extLst>
              <a:ext uri="{FF2B5EF4-FFF2-40B4-BE49-F238E27FC236}">
                <a16:creationId xmlns:a16="http://schemas.microsoft.com/office/drawing/2014/main" id="{8088D5D4-5826-8261-083A-55A2878B0F96}"/>
              </a:ext>
            </a:extLst>
          </p:cNvPr>
          <p:cNvSpPr>
            <a:spLocks noGrp="1" noRot="1" noChangeAspect="1" noChangeArrowheads="1"/>
          </p:cNvSpPr>
          <p:nvPr>
            <p:ph type="sldImg"/>
          </p:nvPr>
        </p:nvSpPr>
        <p:spPr>
          <a:xfrm>
            <a:off x="1143000" y="685800"/>
            <a:ext cx="4572000" cy="3429000"/>
          </a:xfrm>
          <a:solidFill>
            <a:srgbClr val="FFFFFF"/>
          </a:solidFill>
          <a:ln/>
        </p:spPr>
      </p:sp>
      <p:sp>
        <p:nvSpPr>
          <p:cNvPr id="100355" name="Rectangle 3">
            <a:extLst>
              <a:ext uri="{FF2B5EF4-FFF2-40B4-BE49-F238E27FC236}">
                <a16:creationId xmlns:a16="http://schemas.microsoft.com/office/drawing/2014/main" id="{9DECE1A9-9555-1BB8-D2DF-DD8C2BD1B861}"/>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Discipleship (di)</a:t>
            </a:r>
          </a:p>
        </p:txBody>
      </p:sp>
    </p:spTree>
    <p:extLst>
      <p:ext uri="{BB962C8B-B14F-4D97-AF65-F5344CB8AC3E}">
        <p14:creationId xmlns:p14="http://schemas.microsoft.com/office/powerpoint/2010/main" val="193117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8538C-CABF-D2A5-3F57-C571E748E7EE}"/>
            </a:ext>
          </a:extLst>
        </p:cNvPr>
        <p:cNvGrpSpPr/>
        <p:nvPr/>
      </p:nvGrpSpPr>
      <p:grpSpPr>
        <a:xfrm>
          <a:off x="0" y="0"/>
          <a:ext cx="0" cy="0"/>
          <a:chOff x="0" y="0"/>
          <a:chExt cx="0" cy="0"/>
        </a:xfrm>
      </p:grpSpPr>
      <p:sp>
        <p:nvSpPr>
          <p:cNvPr id="162817" name="Rectangle 7">
            <a:extLst>
              <a:ext uri="{FF2B5EF4-FFF2-40B4-BE49-F238E27FC236}">
                <a16:creationId xmlns:a16="http://schemas.microsoft.com/office/drawing/2014/main" id="{3F5AABB5-15E5-A34B-BD32-F4F887356F2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a:extLst>
              <a:ext uri="{FF2B5EF4-FFF2-40B4-BE49-F238E27FC236}">
                <a16:creationId xmlns:a16="http://schemas.microsoft.com/office/drawing/2014/main" id="{5F3ABF2A-AB32-6E97-E1AD-C6256459A85F}"/>
              </a:ext>
            </a:extLst>
          </p:cNvPr>
          <p:cNvSpPr>
            <a:spLocks noGrp="1" noRot="1" noChangeAspect="1" noChangeArrowheads="1"/>
          </p:cNvSpPr>
          <p:nvPr>
            <p:ph type="sldImg"/>
          </p:nvPr>
        </p:nvSpPr>
        <p:spPr>
          <a:solidFill>
            <a:srgbClr val="FFFFFF"/>
          </a:solidFill>
          <a:ln/>
        </p:spPr>
      </p:sp>
      <p:sp>
        <p:nvSpPr>
          <p:cNvPr id="162819" name="Rectangle 1027">
            <a:extLst>
              <a:ext uri="{FF2B5EF4-FFF2-40B4-BE49-F238E27FC236}">
                <a16:creationId xmlns:a16="http://schemas.microsoft.com/office/drawing/2014/main" id="{C418C846-9063-29A2-D656-1F2D979AF665}"/>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a:cs typeface="ＭＳ Ｐゴシック" charset="0"/>
              </a:rPr>
              <a:t>We have ten statements by Christ recorded in the gospels about being and making disciples.</a:t>
            </a:r>
          </a:p>
          <a:p>
            <a:pPr marL="0" marR="0" lvl="3" indent="0" algn="l" defTabSz="914400" rtl="0" eaLnBrk="1" fontAlgn="auto" latinLnBrk="0" hangingPunct="1">
              <a:lnSpc>
                <a:spcPct val="100000"/>
              </a:lnSpc>
              <a:spcBef>
                <a:spcPts val="0"/>
              </a:spcBef>
              <a:spcAft>
                <a:spcPts val="0"/>
              </a:spcAft>
              <a:buClrTx/>
              <a:buSzTx/>
              <a:buFontTx/>
              <a:buNone/>
              <a:tabLst/>
              <a:defRPr/>
            </a:pPr>
            <a:r>
              <a:rPr lang="en-US">
                <a:cs typeface="ＭＳ Ｐゴシック" charset="0"/>
              </a:rPr>
              <a:t>These are the only ten times Jesus used the word "disciple" to describe the kind of characteristics that depict those who follow Him as disciples.  It may surprise you that there are only ten declarations, but each one is potent and full of force. </a:t>
            </a:r>
          </a:p>
          <a:p>
            <a:pPr marL="0" marR="0" lvl="3" indent="0" algn="l" defTabSz="914400" rtl="0" eaLnBrk="1" fontAlgn="auto" latinLnBrk="0" hangingPunct="1">
              <a:lnSpc>
                <a:spcPct val="100000"/>
              </a:lnSpc>
              <a:spcBef>
                <a:spcPts val="0"/>
              </a:spcBef>
              <a:spcAft>
                <a:spcPts val="0"/>
              </a:spcAft>
              <a:buClrTx/>
              <a:buSzTx/>
              <a:buFontTx/>
              <a:buNone/>
              <a:tabLst/>
              <a:defRPr/>
            </a:pPr>
            <a:r>
              <a:rPr lang="en-US">
                <a:cs typeface="ＭＳ Ｐゴシック" charset="0"/>
              </a:rPr>
              <a:t>• </a:t>
            </a:r>
            <a:r>
              <a:rPr lang="en-US" u="sng">
                <a:cs typeface="ＭＳ Ｐゴシック" charset="0"/>
              </a:rPr>
              <a:t>Preview</a:t>
            </a:r>
            <a:r>
              <a:rPr lang="en-US">
                <a:cs typeface="ＭＳ Ｐゴシック" charset="0"/>
              </a:rPr>
              <a:t>: Today, we'll examine these statements under three categories to understand the true nature of a disciple, followed by a strategy for implementing them in our lives.  So we'll discern three primary characteristics of a disciple and how to obtain them.  </a:t>
            </a:r>
          </a:p>
          <a:p>
            <a:pPr marL="0" marR="0" lvl="3" indent="0" algn="l" defTabSz="914400" rtl="0" eaLnBrk="1" fontAlgn="auto" latinLnBrk="0" hangingPunct="1">
              <a:lnSpc>
                <a:spcPct val="100000"/>
              </a:lnSpc>
              <a:spcBef>
                <a:spcPts val="0"/>
              </a:spcBef>
              <a:spcAft>
                <a:spcPts val="0"/>
              </a:spcAft>
              <a:buClrTx/>
              <a:buSzTx/>
              <a:buFontTx/>
              <a:buNone/>
              <a:tabLst/>
              <a:defRPr/>
            </a:pPr>
            <a:r>
              <a:rPr lang="en-US" u="sng">
                <a:cs typeface="ＭＳ Ｐゴシック" charset="0"/>
              </a:rPr>
              <a:t>Subject</a:t>
            </a:r>
            <a:r>
              <a:rPr lang="en-US">
                <a:cs typeface="ＭＳ Ｐゴシック" charset="0"/>
              </a:rPr>
              <a:t>: Let's explore these three traits of a disciple to answer the question, "What is a disciple?" First of all… </a:t>
            </a:r>
          </a:p>
        </p:txBody>
      </p:sp>
    </p:spTree>
    <p:extLst>
      <p:ext uri="{BB962C8B-B14F-4D97-AF65-F5344CB8AC3E}">
        <p14:creationId xmlns:p14="http://schemas.microsoft.com/office/powerpoint/2010/main" val="263090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Christ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7</a:t>
            </a:fld>
            <a:endParaRPr lang="en-US"/>
          </a:p>
        </p:txBody>
      </p:sp>
    </p:spTree>
    <p:extLst>
      <p:ext uri="{BB962C8B-B14F-4D97-AF65-F5344CB8AC3E}">
        <p14:creationId xmlns:p14="http://schemas.microsoft.com/office/powerpoint/2010/main" val="310205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D9A0B-F339-F0AC-5C5D-4EE690AF9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3C2F0-CFA5-D45C-EA02-2D143E0F6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6ACD9-FDEC-D612-B2C6-B77F80F2F1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Christ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E04ABA-EA4F-0A7A-F0E2-E98588ACA29D}"/>
              </a:ext>
            </a:extLst>
          </p:cNvPr>
          <p:cNvSpPr>
            <a:spLocks noGrp="1"/>
          </p:cNvSpPr>
          <p:nvPr>
            <p:ph type="sldNum" sz="quarter" idx="5"/>
          </p:nvPr>
        </p:nvSpPr>
        <p:spPr/>
        <p:txBody>
          <a:bodyPr/>
          <a:lstStyle/>
          <a:p>
            <a:fld id="{B167E725-A36B-3F40-AE7B-087C55C2E98C}" type="slidenum">
              <a:t>8</a:t>
            </a:fld>
            <a:endParaRPr lang="en-US"/>
          </a:p>
        </p:txBody>
      </p:sp>
    </p:spTree>
    <p:extLst>
      <p:ext uri="{BB962C8B-B14F-4D97-AF65-F5344CB8AC3E}">
        <p14:creationId xmlns:p14="http://schemas.microsoft.com/office/powerpoint/2010/main" val="201284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857DF377-50B0-62E0-AD8D-5F4B94D6545C}"/>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DD4E7E14-55C8-D04B-9CC6-17109BC23093}"/>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Apparently, Jesus never read “How to Win Friends and Influence People.”  We are commanded elsewhere to love and care for our families, but Christ came right out and demanded that we love Him more than the members of our own family.</a:t>
            </a:r>
          </a:p>
          <a:p>
            <a:endParaRPr lang="en-US" altLang="en-US"/>
          </a:p>
          <a:p>
            <a:r>
              <a:rPr lang="en-US" altLang="en-US"/>
              <a:t>After living overseas for years, I still had relatives who told me I should move back to America.  Once, two emails from my brother and dad arrived within one month, stating that I should follow my family instead of Jesus.</a:t>
            </a:r>
          </a:p>
          <a:p>
            <a:endParaRPr lang="en-US" altLang="en-US"/>
          </a:p>
          <a:p>
            <a:r>
              <a:rPr lang="en-US" sz="1200" kern="1200">
                <a:solidFill>
                  <a:schemeClr val="tx1"/>
                </a:solidFill>
                <a:effectLst/>
                <a:latin typeface="+mn-lt"/>
                <a:ea typeface="+mn-ea"/>
                <a:cs typeface="+mn-cs"/>
              </a:rPr>
              <a:t>(Yet Jesus said that a disciple renounces </a:t>
            </a:r>
            <a:r>
              <a:rPr lang="en-US" sz="1200" i="1" kern="1200">
                <a:solidFill>
                  <a:schemeClr val="tx1"/>
                </a:solidFill>
                <a:effectLst/>
                <a:latin typeface="+mn-lt"/>
                <a:ea typeface="+mn-ea"/>
                <a:cs typeface="+mn-cs"/>
              </a:rPr>
              <a:t>his family</a:t>
            </a:r>
            <a:r>
              <a:rPr lang="en-US" sz="1200" kern="1200">
                <a:solidFill>
                  <a:schemeClr val="tx1"/>
                </a:solidFill>
                <a:effectLst/>
                <a:latin typeface="+mn-lt"/>
                <a:ea typeface="+mn-ea"/>
                <a:cs typeface="+mn-cs"/>
              </a:rPr>
              <a:t>.  What else does he renounce?)</a:t>
            </a:r>
            <a:r>
              <a:rPr lang="en-US">
                <a:effectLst/>
              </a:rPr>
              <a:t> </a:t>
            </a: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FD9D4-9160-08E0-F5AC-9D7FE4FD7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24F65-2FE3-1739-1B96-3FE7BD18F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F1A64-814D-7C78-154A-46FE59C18A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Christ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0A74D51-F20C-D58C-9EBD-1834E876F3A9}"/>
              </a:ext>
            </a:extLst>
          </p:cNvPr>
          <p:cNvSpPr>
            <a:spLocks noGrp="1"/>
          </p:cNvSpPr>
          <p:nvPr>
            <p:ph type="sldNum" sz="quarter" idx="5"/>
          </p:nvPr>
        </p:nvSpPr>
        <p:spPr/>
        <p:txBody>
          <a:bodyPr/>
          <a:lstStyle/>
          <a:p>
            <a:fld id="{B167E725-A36B-3F40-AE7B-087C55C2E98C}" type="slidenum">
              <a:t>10</a:t>
            </a:fld>
            <a:endParaRPr lang="en-US"/>
          </a:p>
        </p:txBody>
      </p:sp>
    </p:spTree>
    <p:extLst>
      <p:ext uri="{BB962C8B-B14F-4D97-AF65-F5344CB8AC3E}">
        <p14:creationId xmlns:p14="http://schemas.microsoft.com/office/powerpoint/2010/main" val="420334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4DC1CB3-3DBD-9D40-BFFD-F85E4363370B}" type="datetimeFigureOut">
              <a:t>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2956544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DC1CB3-3DBD-9D40-BFFD-F85E4363370B}" type="datetimeFigureOut">
              <a:t>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377915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DC1CB3-3DBD-9D40-BFFD-F85E4363370B}" type="datetimeFigureOut">
              <a:t>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4105535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9032090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930509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8961154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57583299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484557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8706572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572119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827957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DC1CB3-3DBD-9D40-BFFD-F85E4363370B}" type="datetimeFigureOut">
              <a:t>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943561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737135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67750598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5084441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507443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023948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244717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750874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4186231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6329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35905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4DC1CB3-3DBD-9D40-BFFD-F85E4363370B}" type="datetimeFigureOut">
              <a:t>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2027242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551753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241364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380256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830043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46387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5159009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AC11B9A3-994E-7BEF-4F1B-61FB2317E95F}"/>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3" name="Rectangle 6">
            <a:extLst>
              <a:ext uri="{FF2B5EF4-FFF2-40B4-BE49-F238E27FC236}">
                <a16:creationId xmlns:a16="http://schemas.microsoft.com/office/drawing/2014/main" id="{DB9E499B-3E48-855A-7C49-AB8C09CAE813}"/>
              </a:ext>
            </a:extLst>
          </p:cNvPr>
          <p:cNvSpPr>
            <a:spLocks noGrp="1" noChangeArrowheads="1"/>
          </p:cNvSpPr>
          <p:nvPr>
            <p:ph type="dt" sz="quarter" idx="10"/>
          </p:nvPr>
        </p:nvSpPr>
        <p:spPr/>
        <p:txBody>
          <a:bodyPr/>
          <a:lstStyle>
            <a:lvl1pPr>
              <a:defRPr/>
            </a:lvl1pPr>
          </a:lstStyle>
          <a:p>
            <a:fld id="{BBD973A7-3CDF-734B-A5D7-F8F3B2B96DFA}" type="datetime1">
              <a:rPr lang="en-US" altLang="en-US"/>
              <a:pPr/>
              <a:t>11/9/25</a:t>
            </a:fld>
            <a:endParaRPr lang="en-US" altLang="en-US"/>
          </a:p>
        </p:txBody>
      </p:sp>
      <p:sp>
        <p:nvSpPr>
          <p:cNvPr id="4" name="Rectangle 7">
            <a:extLst>
              <a:ext uri="{FF2B5EF4-FFF2-40B4-BE49-F238E27FC236}">
                <a16:creationId xmlns:a16="http://schemas.microsoft.com/office/drawing/2014/main" id="{F970B4B7-784D-AA09-34C5-CF081BE7A077}"/>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179F5F16-305E-98BF-0E39-883EC296DA42}"/>
              </a:ext>
            </a:extLst>
          </p:cNvPr>
          <p:cNvSpPr>
            <a:spLocks noGrp="1" noChangeArrowheads="1"/>
          </p:cNvSpPr>
          <p:nvPr>
            <p:ph type="sldNum" sz="quarter" idx="12"/>
          </p:nvPr>
        </p:nvSpPr>
        <p:spPr/>
        <p:txBody>
          <a:bodyPr/>
          <a:lstStyle>
            <a:lvl1pPr>
              <a:defRPr/>
            </a:lvl1pPr>
          </a:lstStyle>
          <a:p>
            <a:fld id="{88F560DB-E0CD-F947-BF77-D2022F79775F}" type="slidenum">
              <a:rPr lang="en-US" altLang="en-US"/>
              <a:pPr/>
              <a:t>‹#›</a:t>
            </a:fld>
            <a:endParaRPr lang="en-US" altLang="en-US"/>
          </a:p>
        </p:txBody>
      </p:sp>
    </p:spTree>
    <p:extLst>
      <p:ext uri="{BB962C8B-B14F-4D97-AF65-F5344CB8AC3E}">
        <p14:creationId xmlns:p14="http://schemas.microsoft.com/office/powerpoint/2010/main" val="188097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1C704C2-C225-FF4A-9F43-8FFDBBE11FDB}"/>
              </a:ext>
            </a:extLst>
          </p:cNvPr>
          <p:cNvSpPr>
            <a:spLocks noGrp="1" noChangeArrowheads="1"/>
          </p:cNvSpPr>
          <p:nvPr>
            <p:ph type="dt" sz="half" idx="10"/>
          </p:nvPr>
        </p:nvSpPr>
        <p:spPr>
          <a:ln/>
        </p:spPr>
        <p:txBody>
          <a:bodyPr/>
          <a:lstStyle>
            <a:lvl1pPr>
              <a:defRPr/>
            </a:lvl1pPr>
          </a:lstStyle>
          <a:p>
            <a:fld id="{0C0BF3C6-0B89-8B4D-B7A2-74724FAE8679}" type="datetime1">
              <a:rPr lang="en-US" altLang="en-US"/>
              <a:pPr/>
              <a:t>11/9/25</a:t>
            </a:fld>
            <a:endParaRPr lang="en-US" altLang="en-US"/>
          </a:p>
        </p:txBody>
      </p:sp>
      <p:sp>
        <p:nvSpPr>
          <p:cNvPr id="5" name="Rectangle 6">
            <a:extLst>
              <a:ext uri="{FF2B5EF4-FFF2-40B4-BE49-F238E27FC236}">
                <a16:creationId xmlns:a16="http://schemas.microsoft.com/office/drawing/2014/main" id="{2A0A18BD-CD57-70F1-9DFA-65E2045D5F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0FEFFBC-FB00-7401-CA2E-DFA90374F235}"/>
              </a:ext>
            </a:extLst>
          </p:cNvPr>
          <p:cNvSpPr>
            <a:spLocks noGrp="1" noChangeArrowheads="1"/>
          </p:cNvSpPr>
          <p:nvPr>
            <p:ph type="sldNum" sz="quarter" idx="12"/>
          </p:nvPr>
        </p:nvSpPr>
        <p:spPr>
          <a:ln/>
        </p:spPr>
        <p:txBody>
          <a:bodyPr/>
          <a:lstStyle>
            <a:lvl1pPr>
              <a:defRPr/>
            </a:lvl1pPr>
          </a:lstStyle>
          <a:p>
            <a:fld id="{C3F8C2AC-FD36-7A44-ACC3-B1A53C9D096C}" type="slidenum">
              <a:rPr lang="en-US" altLang="en-US"/>
              <a:pPr/>
              <a:t>‹#›</a:t>
            </a:fld>
            <a:endParaRPr lang="en-US" altLang="en-US"/>
          </a:p>
        </p:txBody>
      </p:sp>
    </p:spTree>
    <p:extLst>
      <p:ext uri="{BB962C8B-B14F-4D97-AF65-F5344CB8AC3E}">
        <p14:creationId xmlns:p14="http://schemas.microsoft.com/office/powerpoint/2010/main" val="2567031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9369C10A-7C7D-5BB5-C729-BBCD24E219CC}"/>
              </a:ext>
            </a:extLst>
          </p:cNvPr>
          <p:cNvSpPr>
            <a:spLocks noGrp="1" noChangeArrowheads="1"/>
          </p:cNvSpPr>
          <p:nvPr>
            <p:ph type="dt" sz="half" idx="10"/>
          </p:nvPr>
        </p:nvSpPr>
        <p:spPr>
          <a:ln/>
        </p:spPr>
        <p:txBody>
          <a:bodyPr/>
          <a:lstStyle>
            <a:lvl1pPr>
              <a:defRPr/>
            </a:lvl1pPr>
          </a:lstStyle>
          <a:p>
            <a:fld id="{71ED87C0-13BC-204C-BE27-B4F3E3FB89B9}" type="datetime1">
              <a:rPr lang="en-US" altLang="en-US"/>
              <a:pPr/>
              <a:t>11/9/25</a:t>
            </a:fld>
            <a:endParaRPr lang="en-US" altLang="en-US"/>
          </a:p>
        </p:txBody>
      </p:sp>
      <p:sp>
        <p:nvSpPr>
          <p:cNvPr id="5" name="Rectangle 6">
            <a:extLst>
              <a:ext uri="{FF2B5EF4-FFF2-40B4-BE49-F238E27FC236}">
                <a16:creationId xmlns:a16="http://schemas.microsoft.com/office/drawing/2014/main" id="{99E88C09-EAB2-EB9A-0F4B-30D71C9047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38B04C7-ED75-9468-5A41-ED66BEA6706C}"/>
              </a:ext>
            </a:extLst>
          </p:cNvPr>
          <p:cNvSpPr>
            <a:spLocks noGrp="1" noChangeArrowheads="1"/>
          </p:cNvSpPr>
          <p:nvPr>
            <p:ph type="sldNum" sz="quarter" idx="12"/>
          </p:nvPr>
        </p:nvSpPr>
        <p:spPr>
          <a:ln/>
        </p:spPr>
        <p:txBody>
          <a:bodyPr/>
          <a:lstStyle>
            <a:lvl1pPr>
              <a:defRPr/>
            </a:lvl1pPr>
          </a:lstStyle>
          <a:p>
            <a:fld id="{E9A3C759-9BB6-9A48-A6A9-B0F46970ECD3}" type="slidenum">
              <a:rPr lang="en-US" altLang="en-US"/>
              <a:pPr/>
              <a:t>‹#›</a:t>
            </a:fld>
            <a:endParaRPr lang="en-US" altLang="en-US"/>
          </a:p>
        </p:txBody>
      </p:sp>
    </p:spTree>
    <p:extLst>
      <p:ext uri="{BB962C8B-B14F-4D97-AF65-F5344CB8AC3E}">
        <p14:creationId xmlns:p14="http://schemas.microsoft.com/office/powerpoint/2010/main" val="2598039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9F23EC4-43E8-EF45-60DB-C20F842ABB47}"/>
              </a:ext>
            </a:extLst>
          </p:cNvPr>
          <p:cNvSpPr>
            <a:spLocks noGrp="1" noChangeArrowheads="1"/>
          </p:cNvSpPr>
          <p:nvPr>
            <p:ph type="dt" sz="half" idx="10"/>
          </p:nvPr>
        </p:nvSpPr>
        <p:spPr>
          <a:ln/>
        </p:spPr>
        <p:txBody>
          <a:bodyPr/>
          <a:lstStyle>
            <a:lvl1pPr>
              <a:defRPr/>
            </a:lvl1pPr>
          </a:lstStyle>
          <a:p>
            <a:fld id="{C9989DC7-6133-2749-96B2-896128CF3D82}" type="datetime1">
              <a:rPr lang="en-US" altLang="en-US"/>
              <a:pPr/>
              <a:t>11/9/25</a:t>
            </a:fld>
            <a:endParaRPr lang="en-US" altLang="en-US"/>
          </a:p>
        </p:txBody>
      </p:sp>
      <p:sp>
        <p:nvSpPr>
          <p:cNvPr id="6" name="Rectangle 6">
            <a:extLst>
              <a:ext uri="{FF2B5EF4-FFF2-40B4-BE49-F238E27FC236}">
                <a16:creationId xmlns:a16="http://schemas.microsoft.com/office/drawing/2014/main" id="{BF3693F6-6C7A-9CF4-0C36-F1D6A02A01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526A3326-F630-632B-87A7-2E7AA1698F64}"/>
              </a:ext>
            </a:extLst>
          </p:cNvPr>
          <p:cNvSpPr>
            <a:spLocks noGrp="1" noChangeArrowheads="1"/>
          </p:cNvSpPr>
          <p:nvPr>
            <p:ph type="sldNum" sz="quarter" idx="12"/>
          </p:nvPr>
        </p:nvSpPr>
        <p:spPr>
          <a:ln/>
        </p:spPr>
        <p:txBody>
          <a:bodyPr/>
          <a:lstStyle>
            <a:lvl1pPr>
              <a:defRPr/>
            </a:lvl1pPr>
          </a:lstStyle>
          <a:p>
            <a:fld id="{FD58331B-CB3D-5F41-927A-C8283396FC0E}" type="slidenum">
              <a:rPr lang="en-US" altLang="en-US"/>
              <a:pPr/>
              <a:t>‹#›</a:t>
            </a:fld>
            <a:endParaRPr lang="en-US" altLang="en-US"/>
          </a:p>
        </p:txBody>
      </p:sp>
    </p:spTree>
    <p:extLst>
      <p:ext uri="{BB962C8B-B14F-4D97-AF65-F5344CB8AC3E}">
        <p14:creationId xmlns:p14="http://schemas.microsoft.com/office/powerpoint/2010/main" val="420962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4DC1CB3-3DBD-9D40-BFFD-F85E4363370B}" type="datetimeFigureOut">
              <a:t>11/9/25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2736644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7678EBD4-408F-3538-7BF4-02CAFF37B9FA}"/>
              </a:ext>
            </a:extLst>
          </p:cNvPr>
          <p:cNvSpPr>
            <a:spLocks noGrp="1" noChangeArrowheads="1"/>
          </p:cNvSpPr>
          <p:nvPr>
            <p:ph type="dt" sz="half" idx="10"/>
          </p:nvPr>
        </p:nvSpPr>
        <p:spPr>
          <a:ln/>
        </p:spPr>
        <p:txBody>
          <a:bodyPr/>
          <a:lstStyle>
            <a:lvl1pPr>
              <a:defRPr/>
            </a:lvl1pPr>
          </a:lstStyle>
          <a:p>
            <a:fld id="{DFFE9102-F5A6-9D4B-8591-5BDE71A7455E}" type="datetime1">
              <a:rPr lang="en-US" altLang="en-US"/>
              <a:pPr/>
              <a:t>11/9/25</a:t>
            </a:fld>
            <a:endParaRPr lang="en-US" altLang="en-US"/>
          </a:p>
        </p:txBody>
      </p:sp>
      <p:sp>
        <p:nvSpPr>
          <p:cNvPr id="8" name="Rectangle 6">
            <a:extLst>
              <a:ext uri="{FF2B5EF4-FFF2-40B4-BE49-F238E27FC236}">
                <a16:creationId xmlns:a16="http://schemas.microsoft.com/office/drawing/2014/main" id="{A7D17B9B-AD55-8FE6-7CBF-9244B64D4E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070039A4-59F5-5123-9F33-EFBA9342636A}"/>
              </a:ext>
            </a:extLst>
          </p:cNvPr>
          <p:cNvSpPr>
            <a:spLocks noGrp="1" noChangeArrowheads="1"/>
          </p:cNvSpPr>
          <p:nvPr>
            <p:ph type="sldNum" sz="quarter" idx="12"/>
          </p:nvPr>
        </p:nvSpPr>
        <p:spPr>
          <a:ln/>
        </p:spPr>
        <p:txBody>
          <a:bodyPr/>
          <a:lstStyle>
            <a:lvl1pPr>
              <a:defRPr/>
            </a:lvl1pPr>
          </a:lstStyle>
          <a:p>
            <a:fld id="{D2F39972-EF31-FB44-BC60-3A0B4CC9B6A3}" type="slidenum">
              <a:rPr lang="en-US" altLang="en-US"/>
              <a:pPr/>
              <a:t>‹#›</a:t>
            </a:fld>
            <a:endParaRPr lang="en-US" altLang="en-US"/>
          </a:p>
        </p:txBody>
      </p:sp>
    </p:spTree>
    <p:extLst>
      <p:ext uri="{BB962C8B-B14F-4D97-AF65-F5344CB8AC3E}">
        <p14:creationId xmlns:p14="http://schemas.microsoft.com/office/powerpoint/2010/main" val="243112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622DA6F6-46F1-94DF-470A-C370643454EB}"/>
              </a:ext>
            </a:extLst>
          </p:cNvPr>
          <p:cNvSpPr>
            <a:spLocks noGrp="1" noChangeArrowheads="1"/>
          </p:cNvSpPr>
          <p:nvPr>
            <p:ph type="dt" sz="half" idx="10"/>
          </p:nvPr>
        </p:nvSpPr>
        <p:spPr>
          <a:ln/>
        </p:spPr>
        <p:txBody>
          <a:bodyPr/>
          <a:lstStyle>
            <a:lvl1pPr>
              <a:defRPr/>
            </a:lvl1pPr>
          </a:lstStyle>
          <a:p>
            <a:fld id="{57DD5E08-4A4C-6B43-8B31-FB9BAA68AAB4}" type="datetime1">
              <a:rPr lang="en-US" altLang="en-US"/>
              <a:pPr/>
              <a:t>11/9/25</a:t>
            </a:fld>
            <a:endParaRPr lang="en-US" altLang="en-US"/>
          </a:p>
        </p:txBody>
      </p:sp>
      <p:sp>
        <p:nvSpPr>
          <p:cNvPr id="4" name="Rectangle 6">
            <a:extLst>
              <a:ext uri="{FF2B5EF4-FFF2-40B4-BE49-F238E27FC236}">
                <a16:creationId xmlns:a16="http://schemas.microsoft.com/office/drawing/2014/main" id="{65E39E46-5E52-9F3C-A346-F7E95DA7D7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42CFBA8F-361B-EB58-A2E9-6A10D45C1C29}"/>
              </a:ext>
            </a:extLst>
          </p:cNvPr>
          <p:cNvSpPr>
            <a:spLocks noGrp="1" noChangeArrowheads="1"/>
          </p:cNvSpPr>
          <p:nvPr>
            <p:ph type="sldNum" sz="quarter" idx="12"/>
          </p:nvPr>
        </p:nvSpPr>
        <p:spPr>
          <a:ln/>
        </p:spPr>
        <p:txBody>
          <a:bodyPr/>
          <a:lstStyle>
            <a:lvl1pPr>
              <a:defRPr/>
            </a:lvl1pPr>
          </a:lstStyle>
          <a:p>
            <a:fld id="{33216583-A2A4-9940-BCBF-DDD550543B9A}" type="slidenum">
              <a:rPr lang="en-US" altLang="en-US"/>
              <a:pPr/>
              <a:t>‹#›</a:t>
            </a:fld>
            <a:endParaRPr lang="en-US" altLang="en-US"/>
          </a:p>
        </p:txBody>
      </p:sp>
    </p:spTree>
    <p:extLst>
      <p:ext uri="{BB962C8B-B14F-4D97-AF65-F5344CB8AC3E}">
        <p14:creationId xmlns:p14="http://schemas.microsoft.com/office/powerpoint/2010/main" val="4166238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C97BBFB-71E3-A26E-A1AE-8B7F309B8677}"/>
              </a:ext>
            </a:extLst>
          </p:cNvPr>
          <p:cNvSpPr>
            <a:spLocks noGrp="1" noChangeArrowheads="1"/>
          </p:cNvSpPr>
          <p:nvPr>
            <p:ph type="dt" sz="half" idx="10"/>
          </p:nvPr>
        </p:nvSpPr>
        <p:spPr>
          <a:ln/>
        </p:spPr>
        <p:txBody>
          <a:bodyPr/>
          <a:lstStyle>
            <a:lvl1pPr>
              <a:defRPr/>
            </a:lvl1pPr>
          </a:lstStyle>
          <a:p>
            <a:fld id="{EE09ACA7-2A14-3042-822D-34A581AA4F01}" type="datetime1">
              <a:rPr lang="en-US" altLang="en-US"/>
              <a:pPr/>
              <a:t>11/9/25</a:t>
            </a:fld>
            <a:endParaRPr lang="en-US" altLang="en-US"/>
          </a:p>
        </p:txBody>
      </p:sp>
      <p:sp>
        <p:nvSpPr>
          <p:cNvPr id="3" name="Rectangle 6">
            <a:extLst>
              <a:ext uri="{FF2B5EF4-FFF2-40B4-BE49-F238E27FC236}">
                <a16:creationId xmlns:a16="http://schemas.microsoft.com/office/drawing/2014/main" id="{86C4402A-896B-F9B2-3C9B-0330DA455B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5ED646AA-86AE-646C-5594-0804572354D0}"/>
              </a:ext>
            </a:extLst>
          </p:cNvPr>
          <p:cNvSpPr>
            <a:spLocks noGrp="1" noChangeArrowheads="1"/>
          </p:cNvSpPr>
          <p:nvPr>
            <p:ph type="sldNum" sz="quarter" idx="12"/>
          </p:nvPr>
        </p:nvSpPr>
        <p:spPr>
          <a:ln/>
        </p:spPr>
        <p:txBody>
          <a:bodyPr/>
          <a:lstStyle>
            <a:lvl1pPr>
              <a:defRPr/>
            </a:lvl1pPr>
          </a:lstStyle>
          <a:p>
            <a:fld id="{D04FAE14-C23C-624A-835C-0D9FC3564A4A}" type="slidenum">
              <a:rPr lang="en-US" altLang="en-US"/>
              <a:pPr/>
              <a:t>‹#›</a:t>
            </a:fld>
            <a:endParaRPr lang="en-US" altLang="en-US"/>
          </a:p>
        </p:txBody>
      </p:sp>
    </p:spTree>
    <p:extLst>
      <p:ext uri="{BB962C8B-B14F-4D97-AF65-F5344CB8AC3E}">
        <p14:creationId xmlns:p14="http://schemas.microsoft.com/office/powerpoint/2010/main" val="966242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662844E-BF37-CC03-1A08-0CE9BDEFDCC1}"/>
              </a:ext>
            </a:extLst>
          </p:cNvPr>
          <p:cNvSpPr>
            <a:spLocks noGrp="1" noChangeArrowheads="1"/>
          </p:cNvSpPr>
          <p:nvPr>
            <p:ph type="dt" sz="half" idx="10"/>
          </p:nvPr>
        </p:nvSpPr>
        <p:spPr>
          <a:ln/>
        </p:spPr>
        <p:txBody>
          <a:bodyPr/>
          <a:lstStyle>
            <a:lvl1pPr>
              <a:defRPr/>
            </a:lvl1pPr>
          </a:lstStyle>
          <a:p>
            <a:fld id="{4526E37B-DDC4-1745-BF9F-E99893CB00E9}" type="datetime1">
              <a:rPr lang="en-US" altLang="en-US"/>
              <a:pPr/>
              <a:t>11/9/25</a:t>
            </a:fld>
            <a:endParaRPr lang="en-US" altLang="en-US"/>
          </a:p>
        </p:txBody>
      </p:sp>
      <p:sp>
        <p:nvSpPr>
          <p:cNvPr id="6" name="Rectangle 6">
            <a:extLst>
              <a:ext uri="{FF2B5EF4-FFF2-40B4-BE49-F238E27FC236}">
                <a16:creationId xmlns:a16="http://schemas.microsoft.com/office/drawing/2014/main" id="{6440DC4D-1D2F-2F8F-0D31-20651B5176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AC205C0-66AD-2A81-50E6-C498FF47C032}"/>
              </a:ext>
            </a:extLst>
          </p:cNvPr>
          <p:cNvSpPr>
            <a:spLocks noGrp="1" noChangeArrowheads="1"/>
          </p:cNvSpPr>
          <p:nvPr>
            <p:ph type="sldNum" sz="quarter" idx="12"/>
          </p:nvPr>
        </p:nvSpPr>
        <p:spPr>
          <a:ln/>
        </p:spPr>
        <p:txBody>
          <a:bodyPr/>
          <a:lstStyle>
            <a:lvl1pPr>
              <a:defRPr/>
            </a:lvl1pPr>
          </a:lstStyle>
          <a:p>
            <a:fld id="{4325604B-67FC-E349-B55D-56095AE34352}" type="slidenum">
              <a:rPr lang="en-US" altLang="en-US"/>
              <a:pPr/>
              <a:t>‹#›</a:t>
            </a:fld>
            <a:endParaRPr lang="en-US" altLang="en-US"/>
          </a:p>
        </p:txBody>
      </p:sp>
    </p:spTree>
    <p:extLst>
      <p:ext uri="{BB962C8B-B14F-4D97-AF65-F5344CB8AC3E}">
        <p14:creationId xmlns:p14="http://schemas.microsoft.com/office/powerpoint/2010/main" val="2948758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7FAA499-B69C-2739-F04E-AA3FF6B8D9A2}"/>
              </a:ext>
            </a:extLst>
          </p:cNvPr>
          <p:cNvSpPr>
            <a:spLocks noGrp="1" noChangeArrowheads="1"/>
          </p:cNvSpPr>
          <p:nvPr>
            <p:ph type="dt" sz="half" idx="10"/>
          </p:nvPr>
        </p:nvSpPr>
        <p:spPr>
          <a:ln/>
        </p:spPr>
        <p:txBody>
          <a:bodyPr/>
          <a:lstStyle>
            <a:lvl1pPr>
              <a:defRPr/>
            </a:lvl1pPr>
          </a:lstStyle>
          <a:p>
            <a:fld id="{C666E9FF-B090-044F-888F-D4B85CE8BB84}" type="datetime1">
              <a:rPr lang="en-US" altLang="en-US"/>
              <a:pPr/>
              <a:t>11/9/25</a:t>
            </a:fld>
            <a:endParaRPr lang="en-US" altLang="en-US"/>
          </a:p>
        </p:txBody>
      </p:sp>
      <p:sp>
        <p:nvSpPr>
          <p:cNvPr id="6" name="Rectangle 6">
            <a:extLst>
              <a:ext uri="{FF2B5EF4-FFF2-40B4-BE49-F238E27FC236}">
                <a16:creationId xmlns:a16="http://schemas.microsoft.com/office/drawing/2014/main" id="{EBF21B64-CF6C-9926-42EB-FBA6850725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29463217-AC34-7D25-ED1A-B6E445E0034C}"/>
              </a:ext>
            </a:extLst>
          </p:cNvPr>
          <p:cNvSpPr>
            <a:spLocks noGrp="1" noChangeArrowheads="1"/>
          </p:cNvSpPr>
          <p:nvPr>
            <p:ph type="sldNum" sz="quarter" idx="12"/>
          </p:nvPr>
        </p:nvSpPr>
        <p:spPr>
          <a:ln/>
        </p:spPr>
        <p:txBody>
          <a:bodyPr/>
          <a:lstStyle>
            <a:lvl1pPr>
              <a:defRPr/>
            </a:lvl1pPr>
          </a:lstStyle>
          <a:p>
            <a:fld id="{06603959-EB4D-8A4F-9E3D-B789496C3450}" type="slidenum">
              <a:rPr lang="en-US" altLang="en-US"/>
              <a:pPr/>
              <a:t>‹#›</a:t>
            </a:fld>
            <a:endParaRPr lang="en-US" altLang="en-US"/>
          </a:p>
        </p:txBody>
      </p:sp>
    </p:spTree>
    <p:extLst>
      <p:ext uri="{BB962C8B-B14F-4D97-AF65-F5344CB8AC3E}">
        <p14:creationId xmlns:p14="http://schemas.microsoft.com/office/powerpoint/2010/main" val="1192287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0FCF588-D463-E3AB-84C2-C2350D5AB75E}"/>
              </a:ext>
            </a:extLst>
          </p:cNvPr>
          <p:cNvSpPr>
            <a:spLocks noGrp="1" noChangeArrowheads="1"/>
          </p:cNvSpPr>
          <p:nvPr>
            <p:ph type="dt" sz="half" idx="10"/>
          </p:nvPr>
        </p:nvSpPr>
        <p:spPr>
          <a:ln/>
        </p:spPr>
        <p:txBody>
          <a:bodyPr/>
          <a:lstStyle>
            <a:lvl1pPr>
              <a:defRPr/>
            </a:lvl1pPr>
          </a:lstStyle>
          <a:p>
            <a:fld id="{4BEF7513-964C-C24B-99A4-2B07AB4FDCF8}" type="datetime1">
              <a:rPr lang="en-US" altLang="en-US"/>
              <a:pPr/>
              <a:t>11/9/25</a:t>
            </a:fld>
            <a:endParaRPr lang="en-US" altLang="en-US"/>
          </a:p>
        </p:txBody>
      </p:sp>
      <p:sp>
        <p:nvSpPr>
          <p:cNvPr id="5" name="Rectangle 6">
            <a:extLst>
              <a:ext uri="{FF2B5EF4-FFF2-40B4-BE49-F238E27FC236}">
                <a16:creationId xmlns:a16="http://schemas.microsoft.com/office/drawing/2014/main" id="{89C75B1A-6DE8-39E2-63FE-377900EB62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C10DB76A-27D2-1BBF-607A-478EFA2A9437}"/>
              </a:ext>
            </a:extLst>
          </p:cNvPr>
          <p:cNvSpPr>
            <a:spLocks noGrp="1" noChangeArrowheads="1"/>
          </p:cNvSpPr>
          <p:nvPr>
            <p:ph type="sldNum" sz="quarter" idx="12"/>
          </p:nvPr>
        </p:nvSpPr>
        <p:spPr>
          <a:ln/>
        </p:spPr>
        <p:txBody>
          <a:bodyPr/>
          <a:lstStyle>
            <a:lvl1pPr>
              <a:defRPr/>
            </a:lvl1pPr>
          </a:lstStyle>
          <a:p>
            <a:fld id="{65A0B14D-A139-634C-9A20-F9F4D90877DB}" type="slidenum">
              <a:rPr lang="en-US" altLang="en-US"/>
              <a:pPr/>
              <a:t>‹#›</a:t>
            </a:fld>
            <a:endParaRPr lang="en-US" altLang="en-US"/>
          </a:p>
        </p:txBody>
      </p:sp>
    </p:spTree>
    <p:extLst>
      <p:ext uri="{BB962C8B-B14F-4D97-AF65-F5344CB8AC3E}">
        <p14:creationId xmlns:p14="http://schemas.microsoft.com/office/powerpoint/2010/main" val="1908034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CFBE4C7-9C6B-4366-3E71-4CC3DB02443E}"/>
              </a:ext>
            </a:extLst>
          </p:cNvPr>
          <p:cNvSpPr>
            <a:spLocks noGrp="1" noChangeArrowheads="1"/>
          </p:cNvSpPr>
          <p:nvPr>
            <p:ph type="dt" sz="half" idx="10"/>
          </p:nvPr>
        </p:nvSpPr>
        <p:spPr>
          <a:ln/>
        </p:spPr>
        <p:txBody>
          <a:bodyPr/>
          <a:lstStyle>
            <a:lvl1pPr>
              <a:defRPr/>
            </a:lvl1pPr>
          </a:lstStyle>
          <a:p>
            <a:fld id="{F108FA6A-B548-B94F-80E3-4C0EF82DD6E3}" type="datetime1">
              <a:rPr lang="en-US" altLang="en-US"/>
              <a:pPr/>
              <a:t>11/9/25</a:t>
            </a:fld>
            <a:endParaRPr lang="en-US" altLang="en-US"/>
          </a:p>
        </p:txBody>
      </p:sp>
      <p:sp>
        <p:nvSpPr>
          <p:cNvPr id="5" name="Rectangle 6">
            <a:extLst>
              <a:ext uri="{FF2B5EF4-FFF2-40B4-BE49-F238E27FC236}">
                <a16:creationId xmlns:a16="http://schemas.microsoft.com/office/drawing/2014/main" id="{6D1FE5CC-964B-8A98-57F3-786D63F9AB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7A89E1D-EEAD-5B27-185E-027EAB597956}"/>
              </a:ext>
            </a:extLst>
          </p:cNvPr>
          <p:cNvSpPr>
            <a:spLocks noGrp="1" noChangeArrowheads="1"/>
          </p:cNvSpPr>
          <p:nvPr>
            <p:ph type="sldNum" sz="quarter" idx="12"/>
          </p:nvPr>
        </p:nvSpPr>
        <p:spPr>
          <a:ln/>
        </p:spPr>
        <p:txBody>
          <a:bodyPr/>
          <a:lstStyle>
            <a:lvl1pPr>
              <a:defRPr/>
            </a:lvl1pPr>
          </a:lstStyle>
          <a:p>
            <a:fld id="{A60D4D12-9B54-EA49-A37A-B22B3B031D2F}" type="slidenum">
              <a:rPr lang="en-US" altLang="en-US"/>
              <a:pPr/>
              <a:t>‹#›</a:t>
            </a:fld>
            <a:endParaRPr lang="en-US" altLang="en-US"/>
          </a:p>
        </p:txBody>
      </p:sp>
    </p:spTree>
    <p:extLst>
      <p:ext uri="{BB962C8B-B14F-4D97-AF65-F5344CB8AC3E}">
        <p14:creationId xmlns:p14="http://schemas.microsoft.com/office/powerpoint/2010/main" val="1834589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6BD9D234-2E0E-865F-7ACA-A4C080753FCF}"/>
              </a:ext>
            </a:extLst>
          </p:cNvPr>
          <p:cNvSpPr>
            <a:spLocks noGrp="1" noChangeArrowheads="1"/>
          </p:cNvSpPr>
          <p:nvPr>
            <p:ph type="dt" sz="half" idx="10"/>
          </p:nvPr>
        </p:nvSpPr>
        <p:spPr>
          <a:ln/>
        </p:spPr>
        <p:txBody>
          <a:bodyPr/>
          <a:lstStyle>
            <a:lvl1pPr>
              <a:defRPr/>
            </a:lvl1pPr>
          </a:lstStyle>
          <a:p>
            <a:fld id="{D2467DEA-AED8-0241-8C57-E89FDEBD1A02}" type="datetime1">
              <a:rPr lang="en-US" altLang="en-US"/>
              <a:pPr/>
              <a:t>11/9/25</a:t>
            </a:fld>
            <a:endParaRPr lang="en-US" altLang="en-US"/>
          </a:p>
        </p:txBody>
      </p:sp>
      <p:sp>
        <p:nvSpPr>
          <p:cNvPr id="6" name="Rectangle 6">
            <a:extLst>
              <a:ext uri="{FF2B5EF4-FFF2-40B4-BE49-F238E27FC236}">
                <a16:creationId xmlns:a16="http://schemas.microsoft.com/office/drawing/2014/main" id="{9B5B2341-3972-72D6-5495-0F20409A00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5A4E7C7-7583-C9BC-EEB6-A3275CF2E0E6}"/>
              </a:ext>
            </a:extLst>
          </p:cNvPr>
          <p:cNvSpPr>
            <a:spLocks noGrp="1" noChangeArrowheads="1"/>
          </p:cNvSpPr>
          <p:nvPr>
            <p:ph type="sldNum" sz="quarter" idx="12"/>
          </p:nvPr>
        </p:nvSpPr>
        <p:spPr>
          <a:ln/>
        </p:spPr>
        <p:txBody>
          <a:bodyPr/>
          <a:lstStyle>
            <a:lvl1pPr>
              <a:defRPr/>
            </a:lvl1pPr>
          </a:lstStyle>
          <a:p>
            <a:fld id="{8E584DBE-EED7-7F4F-98C2-565900361B90}" type="slidenum">
              <a:rPr lang="en-US" altLang="en-US"/>
              <a:pPr/>
              <a:t>‹#›</a:t>
            </a:fld>
            <a:endParaRPr lang="en-US" altLang="en-US"/>
          </a:p>
        </p:txBody>
      </p:sp>
    </p:spTree>
    <p:extLst>
      <p:ext uri="{BB962C8B-B14F-4D97-AF65-F5344CB8AC3E}">
        <p14:creationId xmlns:p14="http://schemas.microsoft.com/office/powerpoint/2010/main" val="2174503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A2D0C57-37A9-176F-6AEC-C9825F9565E1}"/>
              </a:ext>
            </a:extLst>
          </p:cNvPr>
          <p:cNvSpPr>
            <a:spLocks noGrp="1" noChangeArrowheads="1"/>
          </p:cNvSpPr>
          <p:nvPr>
            <p:ph type="dt" sz="half" idx="10"/>
          </p:nvPr>
        </p:nvSpPr>
        <p:spPr/>
        <p:txBody>
          <a:bodyPr/>
          <a:lstStyle>
            <a:lvl1pPr>
              <a:defRPr>
                <a:latin typeface="+mn-lt"/>
                <a:ea typeface="+mn-ea"/>
                <a:cs typeface="+mn-cs"/>
              </a:defRPr>
            </a:lvl1pPr>
          </a:lstStyle>
          <a:p>
            <a:pPr>
              <a:defRPr/>
            </a:pPr>
            <a:endParaRPr lang="en-US"/>
          </a:p>
        </p:txBody>
      </p:sp>
      <p:sp>
        <p:nvSpPr>
          <p:cNvPr id="5" name="Rectangle 5">
            <a:extLst>
              <a:ext uri="{FF2B5EF4-FFF2-40B4-BE49-F238E27FC236}">
                <a16:creationId xmlns:a16="http://schemas.microsoft.com/office/drawing/2014/main" id="{0D454279-048F-8F49-26AC-42416D3866F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A90A9F-DC52-AB93-3851-2A9884016A88}"/>
              </a:ext>
            </a:extLst>
          </p:cNvPr>
          <p:cNvSpPr>
            <a:spLocks noGrp="1" noChangeArrowheads="1"/>
          </p:cNvSpPr>
          <p:nvPr>
            <p:ph type="sldNum" sz="quarter" idx="12"/>
          </p:nvPr>
        </p:nvSpPr>
        <p:spPr/>
        <p:txBody>
          <a:bodyPr/>
          <a:lstStyle>
            <a:lvl1pPr>
              <a:defRPr/>
            </a:lvl1pPr>
          </a:lstStyle>
          <a:p>
            <a:fld id="{A97DA208-6D74-1C45-8766-4555A220651A}" type="slidenum">
              <a:rPr lang="en-US" altLang="en-US"/>
              <a:pPr/>
              <a:t>‹#›</a:t>
            </a:fld>
            <a:endParaRPr lang="en-US" altLang="en-US"/>
          </a:p>
        </p:txBody>
      </p:sp>
    </p:spTree>
    <p:extLst>
      <p:ext uri="{BB962C8B-B14F-4D97-AF65-F5344CB8AC3E}">
        <p14:creationId xmlns:p14="http://schemas.microsoft.com/office/powerpoint/2010/main" val="2033388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3A5E9406-C17E-A642-A0FB-632172433A2B}"/>
              </a:ext>
            </a:extLst>
          </p:cNvPr>
          <p:cNvSpPr>
            <a:spLocks noGrp="1"/>
          </p:cNvSpPr>
          <p:nvPr>
            <p:ph type="dt" sz="half" idx="10"/>
          </p:nvPr>
        </p:nvSpPr>
        <p:spPr/>
        <p:txBody>
          <a:bodyPr/>
          <a:lstStyle>
            <a:lvl1pPr eaLnBrk="0" hangingPunct="0">
              <a:defRPr>
                <a:latin typeface="+mn-lt"/>
              </a:defRPr>
            </a:lvl1pPr>
          </a:lstStyle>
          <a:p>
            <a:pPr>
              <a:defRPr/>
            </a:pPr>
            <a:endParaRPr lang="en-US"/>
          </a:p>
        </p:txBody>
      </p:sp>
      <p:sp>
        <p:nvSpPr>
          <p:cNvPr id="5" name="Footer Placeholder 4">
            <a:extLst>
              <a:ext uri="{FF2B5EF4-FFF2-40B4-BE49-F238E27FC236}">
                <a16:creationId xmlns:a16="http://schemas.microsoft.com/office/drawing/2014/main" id="{CABBE170-D101-2D4A-B227-F8DE92BA9F15}"/>
              </a:ext>
            </a:extLst>
          </p:cNvPr>
          <p:cNvSpPr>
            <a:spLocks noGrp="1"/>
          </p:cNvSpPr>
          <p:nvPr>
            <p:ph type="ftr" sz="quarter" idx="11"/>
          </p:nvPr>
        </p:nvSpPr>
        <p:spPr/>
        <p:txBody>
          <a:bodyPr/>
          <a:lstStyle>
            <a:lvl1pPr eaLnBrk="0" hangingPunct="0">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081CF88-4586-8745-97B8-FB3F26434B1B}"/>
              </a:ext>
            </a:extLst>
          </p:cNvPr>
          <p:cNvSpPr>
            <a:spLocks noGrp="1"/>
          </p:cNvSpPr>
          <p:nvPr>
            <p:ph type="sldNum" sz="quarter" idx="12"/>
          </p:nvPr>
        </p:nvSpPr>
        <p:spPr/>
        <p:txBody>
          <a:bodyPr/>
          <a:lstStyle>
            <a:lvl1pPr eaLnBrk="0" hangingPunct="0">
              <a:defRPr/>
            </a:lvl1pPr>
          </a:lstStyle>
          <a:p>
            <a:fld id="{3BF1D728-F829-DF4D-BA3F-78E2CC34F697}" type="slidenum">
              <a:rPr lang="en-US" altLang="en-US"/>
              <a:pPr/>
              <a:t>‹#›</a:t>
            </a:fld>
            <a:endParaRPr lang="en-US" altLang="en-US"/>
          </a:p>
        </p:txBody>
      </p:sp>
    </p:spTree>
    <p:extLst>
      <p:ext uri="{BB962C8B-B14F-4D97-AF65-F5344CB8AC3E}">
        <p14:creationId xmlns:p14="http://schemas.microsoft.com/office/powerpoint/2010/main" val="3091567277"/>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4DC1CB3-3DBD-9D40-BFFD-F85E4363370B}" type="datetimeFigureOut">
              <a:t>11/9/25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2373192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60D57-83FF-5F46-B361-179B0B82F8E8}" type="slidenum">
              <a:rPr lang="en-US"/>
              <a:pPr>
                <a:defRPr/>
              </a:pPr>
              <a:t>‹#›</a:t>
            </a:fld>
            <a:endParaRPr lang="en-US"/>
          </a:p>
        </p:txBody>
      </p:sp>
    </p:spTree>
    <p:extLst>
      <p:ext uri="{BB962C8B-B14F-4D97-AF65-F5344CB8AC3E}">
        <p14:creationId xmlns:p14="http://schemas.microsoft.com/office/powerpoint/2010/main" val="28699561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8550B-3443-FB4B-BB34-AA6BFBE0EC61}" type="slidenum">
              <a:rPr lang="en-US"/>
              <a:pPr>
                <a:defRPr/>
              </a:pPr>
              <a:t>‹#›</a:t>
            </a:fld>
            <a:endParaRPr lang="en-US"/>
          </a:p>
        </p:txBody>
      </p:sp>
    </p:spTree>
    <p:extLst>
      <p:ext uri="{BB962C8B-B14F-4D97-AF65-F5344CB8AC3E}">
        <p14:creationId xmlns:p14="http://schemas.microsoft.com/office/powerpoint/2010/main" val="1744413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pPr>
                <a:defRPr/>
              </a:pPr>
              <a:t>‹#›</a:t>
            </a:fld>
            <a:endParaRPr lang="en-US"/>
          </a:p>
        </p:txBody>
      </p:sp>
    </p:spTree>
    <p:extLst>
      <p:ext uri="{BB962C8B-B14F-4D97-AF65-F5344CB8AC3E}">
        <p14:creationId xmlns:p14="http://schemas.microsoft.com/office/powerpoint/2010/main" val="24162168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pPr>
                <a:defRPr/>
              </a:pPr>
              <a:t>‹#›</a:t>
            </a:fld>
            <a:endParaRPr lang="en-US"/>
          </a:p>
        </p:txBody>
      </p:sp>
    </p:spTree>
    <p:extLst>
      <p:ext uri="{BB962C8B-B14F-4D97-AF65-F5344CB8AC3E}">
        <p14:creationId xmlns:p14="http://schemas.microsoft.com/office/powerpoint/2010/main" val="25002431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pPr>
                <a:defRPr/>
              </a:pPr>
              <a:t>‹#›</a:t>
            </a:fld>
            <a:endParaRPr lang="en-US"/>
          </a:p>
        </p:txBody>
      </p:sp>
    </p:spTree>
    <p:extLst>
      <p:ext uri="{BB962C8B-B14F-4D97-AF65-F5344CB8AC3E}">
        <p14:creationId xmlns:p14="http://schemas.microsoft.com/office/powerpoint/2010/main" val="526693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EF48BB-F565-E847-990E-AE6D66287A12}" type="slidenum">
              <a:rPr lang="en-US"/>
              <a:pPr>
                <a:defRPr/>
              </a:pPr>
              <a:t>‹#›</a:t>
            </a:fld>
            <a:endParaRPr lang="en-US"/>
          </a:p>
        </p:txBody>
      </p:sp>
    </p:spTree>
    <p:extLst>
      <p:ext uri="{BB962C8B-B14F-4D97-AF65-F5344CB8AC3E}">
        <p14:creationId xmlns:p14="http://schemas.microsoft.com/office/powerpoint/2010/main" val="2795672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pPr>
                <a:defRPr/>
              </a:pPr>
              <a:t>‹#›</a:t>
            </a:fld>
            <a:endParaRPr lang="en-US"/>
          </a:p>
        </p:txBody>
      </p:sp>
    </p:spTree>
    <p:extLst>
      <p:ext uri="{BB962C8B-B14F-4D97-AF65-F5344CB8AC3E}">
        <p14:creationId xmlns:p14="http://schemas.microsoft.com/office/powerpoint/2010/main" val="4132380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pPr>
                <a:defRPr/>
              </a:pPr>
              <a:t>‹#›</a:t>
            </a:fld>
            <a:endParaRPr lang="en-US"/>
          </a:p>
        </p:txBody>
      </p:sp>
    </p:spTree>
    <p:extLst>
      <p:ext uri="{BB962C8B-B14F-4D97-AF65-F5344CB8AC3E}">
        <p14:creationId xmlns:p14="http://schemas.microsoft.com/office/powerpoint/2010/main" val="2496565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pPr>
                <a:defRPr/>
              </a:pPr>
              <a:t>‹#›</a:t>
            </a:fld>
            <a:endParaRPr lang="en-US"/>
          </a:p>
        </p:txBody>
      </p:sp>
    </p:spTree>
    <p:extLst>
      <p:ext uri="{BB962C8B-B14F-4D97-AF65-F5344CB8AC3E}">
        <p14:creationId xmlns:p14="http://schemas.microsoft.com/office/powerpoint/2010/main" val="33422096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pPr>
                <a:defRPr/>
              </a:pPr>
              <a:t>‹#›</a:t>
            </a:fld>
            <a:endParaRPr lang="en-US"/>
          </a:p>
        </p:txBody>
      </p:sp>
    </p:spTree>
    <p:extLst>
      <p:ext uri="{BB962C8B-B14F-4D97-AF65-F5344CB8AC3E}">
        <p14:creationId xmlns:p14="http://schemas.microsoft.com/office/powerpoint/2010/main" val="277338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4DC1CB3-3DBD-9D40-BFFD-F85E4363370B}" type="datetimeFigureOut">
              <a:t>11/9/25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5744819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pPr>
                <a:defRPr/>
              </a:pPr>
              <a:t>‹#›</a:t>
            </a:fld>
            <a:endParaRPr lang="en-US"/>
          </a:p>
        </p:txBody>
      </p:sp>
    </p:spTree>
    <p:extLst>
      <p:ext uri="{BB962C8B-B14F-4D97-AF65-F5344CB8AC3E}">
        <p14:creationId xmlns:p14="http://schemas.microsoft.com/office/powerpoint/2010/main" val="8802159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pPr>
                <a:defRPr/>
              </a:pPr>
              <a:t>‹#›</a:t>
            </a:fld>
            <a:endParaRPr lang="en-US"/>
          </a:p>
        </p:txBody>
      </p:sp>
    </p:spTree>
    <p:extLst>
      <p:ext uri="{BB962C8B-B14F-4D97-AF65-F5344CB8AC3E}">
        <p14:creationId xmlns:p14="http://schemas.microsoft.com/office/powerpoint/2010/main" val="26310268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60D57-83FF-5F46-B361-179B0B82F8E8}" type="slidenum">
              <a:rPr lang="en-US"/>
              <a:pPr>
                <a:defRPr/>
              </a:pPr>
              <a:t>‹#›</a:t>
            </a:fld>
            <a:endParaRPr lang="en-US"/>
          </a:p>
        </p:txBody>
      </p:sp>
    </p:spTree>
    <p:extLst>
      <p:ext uri="{BB962C8B-B14F-4D97-AF65-F5344CB8AC3E}">
        <p14:creationId xmlns:p14="http://schemas.microsoft.com/office/powerpoint/2010/main" val="30076713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8550B-3443-FB4B-BB34-AA6BFBE0EC61}" type="slidenum">
              <a:rPr lang="en-US"/>
              <a:pPr>
                <a:defRPr/>
              </a:pPr>
              <a:t>‹#›</a:t>
            </a:fld>
            <a:endParaRPr lang="en-US"/>
          </a:p>
        </p:txBody>
      </p:sp>
    </p:spTree>
    <p:extLst>
      <p:ext uri="{BB962C8B-B14F-4D97-AF65-F5344CB8AC3E}">
        <p14:creationId xmlns:p14="http://schemas.microsoft.com/office/powerpoint/2010/main" val="36726750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pPr>
                <a:defRPr/>
              </a:pPr>
              <a:t>‹#›</a:t>
            </a:fld>
            <a:endParaRPr lang="en-US"/>
          </a:p>
        </p:txBody>
      </p:sp>
    </p:spTree>
    <p:extLst>
      <p:ext uri="{BB962C8B-B14F-4D97-AF65-F5344CB8AC3E}">
        <p14:creationId xmlns:p14="http://schemas.microsoft.com/office/powerpoint/2010/main" val="9960161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pPr>
                <a:defRPr/>
              </a:pPr>
              <a:t>‹#›</a:t>
            </a:fld>
            <a:endParaRPr lang="en-US"/>
          </a:p>
        </p:txBody>
      </p:sp>
    </p:spTree>
    <p:extLst>
      <p:ext uri="{BB962C8B-B14F-4D97-AF65-F5344CB8AC3E}">
        <p14:creationId xmlns:p14="http://schemas.microsoft.com/office/powerpoint/2010/main" val="27570263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pPr>
                <a:defRPr/>
              </a:pPr>
              <a:t>‹#›</a:t>
            </a:fld>
            <a:endParaRPr lang="en-US"/>
          </a:p>
        </p:txBody>
      </p:sp>
    </p:spTree>
    <p:extLst>
      <p:ext uri="{BB962C8B-B14F-4D97-AF65-F5344CB8AC3E}">
        <p14:creationId xmlns:p14="http://schemas.microsoft.com/office/powerpoint/2010/main" val="563521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EF48BB-F565-E847-990E-AE6D66287A12}" type="slidenum">
              <a:rPr lang="en-US"/>
              <a:pPr>
                <a:defRPr/>
              </a:pPr>
              <a:t>‹#›</a:t>
            </a:fld>
            <a:endParaRPr lang="en-US"/>
          </a:p>
        </p:txBody>
      </p:sp>
    </p:spTree>
    <p:extLst>
      <p:ext uri="{BB962C8B-B14F-4D97-AF65-F5344CB8AC3E}">
        <p14:creationId xmlns:p14="http://schemas.microsoft.com/office/powerpoint/2010/main" val="3727765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pPr>
                <a:defRPr/>
              </a:pPr>
              <a:t>‹#›</a:t>
            </a:fld>
            <a:endParaRPr lang="en-US"/>
          </a:p>
        </p:txBody>
      </p:sp>
    </p:spTree>
    <p:extLst>
      <p:ext uri="{BB962C8B-B14F-4D97-AF65-F5344CB8AC3E}">
        <p14:creationId xmlns:p14="http://schemas.microsoft.com/office/powerpoint/2010/main" val="31549983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pPr>
                <a:defRPr/>
              </a:pPr>
              <a:t>‹#›</a:t>
            </a:fld>
            <a:endParaRPr lang="en-US"/>
          </a:p>
        </p:txBody>
      </p:sp>
    </p:spTree>
    <p:extLst>
      <p:ext uri="{BB962C8B-B14F-4D97-AF65-F5344CB8AC3E}">
        <p14:creationId xmlns:p14="http://schemas.microsoft.com/office/powerpoint/2010/main" val="284920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C1CB3-3DBD-9D40-BFFD-F85E4363370B}" type="datetimeFigureOut">
              <a:t>11/9/25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14739532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pPr>
                <a:defRPr/>
              </a:pPr>
              <a:t>‹#›</a:t>
            </a:fld>
            <a:endParaRPr lang="en-US"/>
          </a:p>
        </p:txBody>
      </p:sp>
    </p:spTree>
    <p:extLst>
      <p:ext uri="{BB962C8B-B14F-4D97-AF65-F5344CB8AC3E}">
        <p14:creationId xmlns:p14="http://schemas.microsoft.com/office/powerpoint/2010/main" val="7890377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pPr>
                <a:defRPr/>
              </a:pPr>
              <a:t>‹#›</a:t>
            </a:fld>
            <a:endParaRPr lang="en-US"/>
          </a:p>
        </p:txBody>
      </p:sp>
    </p:spTree>
    <p:extLst>
      <p:ext uri="{BB962C8B-B14F-4D97-AF65-F5344CB8AC3E}">
        <p14:creationId xmlns:p14="http://schemas.microsoft.com/office/powerpoint/2010/main" val="29067004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pPr>
                <a:defRPr/>
              </a:pPr>
              <a:t>‹#›</a:t>
            </a:fld>
            <a:endParaRPr lang="en-US"/>
          </a:p>
        </p:txBody>
      </p:sp>
    </p:spTree>
    <p:extLst>
      <p:ext uri="{BB962C8B-B14F-4D97-AF65-F5344CB8AC3E}">
        <p14:creationId xmlns:p14="http://schemas.microsoft.com/office/powerpoint/2010/main" val="19389895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pPr>
                <a:defRPr/>
              </a:pPr>
              <a:t>‹#›</a:t>
            </a:fld>
            <a:endParaRPr lang="en-US"/>
          </a:p>
        </p:txBody>
      </p:sp>
    </p:spTree>
    <p:extLst>
      <p:ext uri="{BB962C8B-B14F-4D97-AF65-F5344CB8AC3E}">
        <p14:creationId xmlns:p14="http://schemas.microsoft.com/office/powerpoint/2010/main" val="426434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4DC1CB3-3DBD-9D40-BFFD-F85E4363370B}" type="datetimeFigureOut">
              <a:t>11/9/25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384843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4DC1CB3-3DBD-9D40-BFFD-F85E4363370B}" type="datetimeFigureOut">
              <a:t>11/9/25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156625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DC1CB3-3DBD-9D40-BFFD-F85E4363370B}" type="datetimeFigureOut">
              <a:t>11/9/25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57EAE3-666B-F049-AE87-E0F4F54D56C6}" type="slidenum">
              <a:t>‹#›</a:t>
            </a:fld>
            <a:endParaRPr lang="en-US"/>
          </a:p>
        </p:txBody>
      </p:sp>
    </p:spTree>
    <p:extLst>
      <p:ext uri="{BB962C8B-B14F-4D97-AF65-F5344CB8AC3E}">
        <p14:creationId xmlns:p14="http://schemas.microsoft.com/office/powerpoint/2010/main" val="1104208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64990736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Times New Roman" charset="0"/>
              </a:defRPr>
            </a:lvl1pPr>
          </a:lstStyle>
          <a:p>
            <a:pPr defTabSz="914353"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353"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267879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p:titleStyle>
    <p:bodyStyle>
      <a:lvl1pPr marL="342882" indent="-342882"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12" indent="-285736"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942" indent="-228588"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118" indent="-228588"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295" indent="-228588"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47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648"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825"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00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517BE682-549F-1B38-DA60-50E06350F185}"/>
              </a:ext>
            </a:extLst>
          </p:cNvPr>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 name="Rectangle 4">
            <a:extLst>
              <a:ext uri="{FF2B5EF4-FFF2-40B4-BE49-F238E27FC236}">
                <a16:creationId xmlns:a16="http://schemas.microsoft.com/office/drawing/2014/main" id="{854064A3-BA7F-FB3B-3CDF-6953F9687D71}"/>
              </a:ext>
            </a:extLst>
          </p:cNvPr>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F8002F2E-1882-C043-A61C-FBBF6E9BB4C3}"/>
              </a:ext>
            </a:extLst>
          </p:cNvPr>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atin typeface="Arial" panose="020B0604020202020204" pitchFamily="34" charset="0"/>
              </a:defRPr>
            </a:lvl1pPr>
          </a:lstStyle>
          <a:p>
            <a:fld id="{1DF2E810-7A77-704C-A3A4-DF69CA5606E4}" type="datetime1">
              <a:rPr lang="en-US" altLang="en-US"/>
              <a:pPr/>
              <a:t>11/9/25</a:t>
            </a:fld>
            <a:endParaRPr lang="en-US" altLang="en-US"/>
          </a:p>
        </p:txBody>
      </p:sp>
      <p:sp>
        <p:nvSpPr>
          <p:cNvPr id="1030" name="Rectangle 6">
            <a:extLst>
              <a:ext uri="{FF2B5EF4-FFF2-40B4-BE49-F238E27FC236}">
                <a16:creationId xmlns:a16="http://schemas.microsoft.com/office/drawing/2014/main" id="{284CD9C9-EE17-570B-CABF-41FD45C4B13E}"/>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031" name="Rectangle 7">
            <a:extLst>
              <a:ext uri="{FF2B5EF4-FFF2-40B4-BE49-F238E27FC236}">
                <a16:creationId xmlns:a16="http://schemas.microsoft.com/office/drawing/2014/main" id="{A03B04C4-C50F-9E5E-2663-2A8CD200C043}"/>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atin typeface="Arial" panose="020B0604020202020204" pitchFamily="34" charset="0"/>
              </a:defRPr>
            </a:lvl1pPr>
          </a:lstStyle>
          <a:p>
            <a:fld id="{11D95921-2049-5B4B-8317-C541F4F500A5}" type="slidenum">
              <a:rPr lang="en-US" altLang="en-US"/>
              <a:pPr/>
              <a:t>‹#›</a:t>
            </a:fld>
            <a:endParaRPr lang="en-US" altLang="en-US"/>
          </a:p>
        </p:txBody>
      </p:sp>
    </p:spTree>
    <p:extLst>
      <p:ext uri="{BB962C8B-B14F-4D97-AF65-F5344CB8AC3E}">
        <p14:creationId xmlns:p14="http://schemas.microsoft.com/office/powerpoint/2010/main" val="158435463"/>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47095AD-3F2C-2E4B-8082-2FDB25342444}"/>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a:extLst>
              <a:ext uri="{FF2B5EF4-FFF2-40B4-BE49-F238E27FC236}">
                <a16:creationId xmlns:a16="http://schemas.microsoft.com/office/drawing/2014/main" id="{81F43C46-0958-C14B-8148-BC394235251E}"/>
              </a:ext>
            </a:extLst>
          </p:cNvPr>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a:extLst>
              <a:ext uri="{FF2B5EF4-FFF2-40B4-BE49-F238E27FC236}">
                <a16:creationId xmlns:a16="http://schemas.microsoft.com/office/drawing/2014/main" id="{3FBFB59D-EEA5-3A4F-819E-350C5C9C947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128"/>
                <a:cs typeface="ＭＳ Ｐゴシック" charset="-128"/>
              </a:defRPr>
            </a:lvl1pPr>
          </a:lstStyle>
          <a:p>
            <a:pPr>
              <a:defRPr/>
            </a:pPr>
            <a:endParaRPr lang="en-US"/>
          </a:p>
        </p:txBody>
      </p:sp>
      <p:sp>
        <p:nvSpPr>
          <p:cNvPr id="8197" name="Rectangle 5">
            <a:extLst>
              <a:ext uri="{FF2B5EF4-FFF2-40B4-BE49-F238E27FC236}">
                <a16:creationId xmlns:a16="http://schemas.microsoft.com/office/drawing/2014/main" id="{5DDBE7FE-E963-C148-84BB-D673F9F754F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128"/>
                <a:cs typeface="ＭＳ Ｐゴシック" charset="-128"/>
              </a:defRPr>
            </a:lvl1pPr>
          </a:lstStyle>
          <a:p>
            <a:pPr>
              <a:defRPr/>
            </a:pPr>
            <a:endParaRPr lang="en-US"/>
          </a:p>
        </p:txBody>
      </p:sp>
      <p:sp>
        <p:nvSpPr>
          <p:cNvPr id="8198" name="Rectangle 6">
            <a:extLst>
              <a:ext uri="{FF2B5EF4-FFF2-40B4-BE49-F238E27FC236}">
                <a16:creationId xmlns:a16="http://schemas.microsoft.com/office/drawing/2014/main" id="{144F9668-90A4-7144-B975-9D455606631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fld id="{07244A12-9FD9-8D42-9C6E-563B1DEE9779}" type="slidenum">
              <a:rPr lang="en-US" altLang="en-US"/>
              <a:pPr/>
              <a:t>‹#›</a:t>
            </a:fld>
            <a:endParaRPr lang="en-US" altLang="en-US"/>
          </a:p>
        </p:txBody>
      </p:sp>
    </p:spTree>
    <p:extLst>
      <p:ext uri="{BB962C8B-B14F-4D97-AF65-F5344CB8AC3E}">
        <p14:creationId xmlns:p14="http://schemas.microsoft.com/office/powerpoint/2010/main" val="3976628423"/>
      </p:ext>
    </p:extLst>
  </p:cSld>
  <p:clrMap bg1="lt1" tx1="dk1" bg2="lt2" tx2="dk2" accent1="accent1" accent2="accent2" accent3="accent3" accent4="accent4" accent5="accent5" accent6="accent6" hlink="hlink" folHlink="folHlink"/>
  <p:sldLayoutIdLst>
    <p:sldLayoutId id="2147483713" r:id="rId1"/>
  </p:sldLayoutIdLst>
  <p:transition spd="med">
    <p:randomBar dir="vert"/>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alpha val="43137"/>
              </a:srgbClr>
            </a:outerShdw>
          </a:effectLst>
          <a:latin typeface="Arial"/>
          <a:ea typeface="ＭＳ Ｐゴシック" charset="-128"/>
          <a:cs typeface="Arial"/>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alpha val="43137"/>
              </a:srgbClr>
            </a:outerShdw>
          </a:effectLst>
          <a:latin typeface="Arial"/>
          <a:ea typeface="ＭＳ Ｐゴシック" charset="-128"/>
          <a:cs typeface="Arial"/>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alpha val="43137"/>
              </a:srgbClr>
            </a:outerShdw>
          </a:effectLst>
          <a:latin typeface="Arial"/>
          <a:ea typeface="ＭＳ Ｐゴシック" charset="-128"/>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ＭＳ Ｐゴシック" charset="-128"/>
          <a:cs typeface="Arial"/>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0DB43A0-EC8F-0B4A-ACD4-6B792E57F4DC}" type="slidenum">
              <a:rPr lang="en-US"/>
              <a:pPr>
                <a:defRPr/>
              </a:pPr>
              <a:t>‹#›</a:t>
            </a:fld>
            <a:endParaRPr lang="en-US"/>
          </a:p>
        </p:txBody>
      </p:sp>
    </p:spTree>
    <p:extLst>
      <p:ext uri="{BB962C8B-B14F-4D97-AF65-F5344CB8AC3E}">
        <p14:creationId xmlns:p14="http://schemas.microsoft.com/office/powerpoint/2010/main" val="15484934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400"/>
            </a:lvl1pPr>
          </a:lstStyle>
          <a:p>
            <a:pPr>
              <a:defRPr/>
            </a:pPr>
            <a:fld id="{40DB43A0-EC8F-0B4A-ACD4-6B792E57F4DC}" type="slidenum">
              <a:rPr lang="en-US"/>
              <a:pPr>
                <a:defRPr/>
              </a:pPr>
              <a:t>‹#›</a:t>
            </a:fld>
            <a:endParaRPr lang="en-US"/>
          </a:p>
        </p:txBody>
      </p:sp>
    </p:spTree>
    <p:extLst>
      <p:ext uri="{BB962C8B-B14F-4D97-AF65-F5344CB8AC3E}">
        <p14:creationId xmlns:p14="http://schemas.microsoft.com/office/powerpoint/2010/main" val="35876259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p:titleStyle>
    <p:bodyStyle>
      <a:lvl1pPr marL="342543" indent="-342543"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174" indent="-285456"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1806" indent="-228363"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598537"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5258"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1982" indent="-228363" algn="l" rtl="0" fontAlgn="base">
        <a:spcBef>
          <a:spcPct val="20000"/>
        </a:spcBef>
        <a:spcAft>
          <a:spcPct val="0"/>
        </a:spcAft>
        <a:buChar char="»"/>
        <a:defRPr sz="2000">
          <a:solidFill>
            <a:schemeClr val="tx1"/>
          </a:solidFill>
          <a:latin typeface="+mn-lt"/>
          <a:ea typeface="ＭＳ Ｐゴシック" pitchFamily="-112"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12"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12"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6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Discipleship in the Gospels: Following Jesus – Scripture &amp; Mission">
            <a:extLst>
              <a:ext uri="{FF2B5EF4-FFF2-40B4-BE49-F238E27FC236}">
                <a16:creationId xmlns:a16="http://schemas.microsoft.com/office/drawing/2014/main" id="{2A77B97C-DA60-57FC-14D2-4802DEF6F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8979"/>
            <a:ext cx="9144000" cy="5699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685800" y="1714789"/>
            <a:ext cx="7772400" cy="2387600"/>
          </a:xfrm>
        </p:spPr>
        <p:txBody>
          <a:bodyPr anchor="ctr"/>
          <a:lstStyle/>
          <a:p>
            <a:r>
              <a:rPr lang="en-US" sz="8000" b="1">
                <a:solidFill>
                  <a:schemeClr val="bg1"/>
                </a:solidFill>
                <a:effectLst>
                  <a:glow rad="228600">
                    <a:schemeClr val="tx1">
                      <a:alpha val="87333"/>
                    </a:schemeClr>
                  </a:glow>
                </a:effectLst>
                <a:latin typeface="Arial" panose="020B0604020202020204" pitchFamily="34" charset="0"/>
                <a:cs typeface="Arial" panose="020B0604020202020204" pitchFamily="34" charset="0"/>
              </a:rPr>
              <a:t>Discipleship</a:t>
            </a:r>
            <a:r>
              <a:rPr lang="en-US" b="1">
                <a:solidFill>
                  <a:schemeClr val="bg1"/>
                </a:solidFill>
                <a:effectLst>
                  <a:glow rad="228600">
                    <a:schemeClr val="tx1">
                      <a:alpha val="87333"/>
                    </a:schemeClr>
                  </a:glow>
                </a:effectLst>
                <a:latin typeface="Arial" panose="020B0604020202020204" pitchFamily="34" charset="0"/>
                <a:cs typeface="Arial" panose="020B0604020202020204" pitchFamily="34" charset="0"/>
              </a:rPr>
              <a:t> </a:t>
            </a:r>
            <a:br>
              <a:rPr lang="en-US" b="1">
                <a:solidFill>
                  <a:schemeClr val="bg1"/>
                </a:solidFill>
                <a:effectLst>
                  <a:glow rad="228600">
                    <a:schemeClr val="tx1">
                      <a:alpha val="87333"/>
                    </a:schemeClr>
                  </a:glow>
                </a:effectLst>
                <a:latin typeface="Arial" panose="020B0604020202020204" pitchFamily="34" charset="0"/>
                <a:cs typeface="Arial" panose="020B0604020202020204" pitchFamily="34" charset="0"/>
              </a:rPr>
            </a:br>
            <a:r>
              <a:rPr lang="en-US" b="1">
                <a:solidFill>
                  <a:schemeClr val="bg1"/>
                </a:solidFill>
                <a:effectLst>
                  <a:glow rad="228600">
                    <a:schemeClr val="tx1">
                      <a:alpha val="87333"/>
                    </a:schemeClr>
                  </a:glow>
                </a:effectLst>
                <a:latin typeface="Arial" panose="020B0604020202020204" pitchFamily="34" charset="0"/>
                <a:cs typeface="Arial" panose="020B0604020202020204" pitchFamily="34" charset="0"/>
              </a:rPr>
              <a:t>in the Gospels</a:t>
            </a:r>
          </a:p>
        </p:txBody>
      </p:sp>
      <p:sp>
        <p:nvSpPr>
          <p:cNvPr id="3" name="Subtitle 2">
            <a:extLst>
              <a:ext uri="{FF2B5EF4-FFF2-40B4-BE49-F238E27FC236}">
                <a16:creationId xmlns:a16="http://schemas.microsoft.com/office/drawing/2014/main" id="{DDD38B6A-62A0-F20E-3390-E7A771DF86B0}"/>
              </a:ext>
            </a:extLst>
          </p:cNvPr>
          <p:cNvSpPr>
            <a:spLocks noGrp="1"/>
          </p:cNvSpPr>
          <p:nvPr>
            <p:ph type="subTitle" idx="1"/>
          </p:nvPr>
        </p:nvSpPr>
        <p:spPr>
          <a:xfrm>
            <a:off x="347730" y="4091433"/>
            <a:ext cx="8306873" cy="1655762"/>
          </a:xfrm>
          <a:solidFill>
            <a:schemeClr val="tx1"/>
          </a:solidFill>
        </p:spPr>
        <p:txBody>
          <a:bodyPr vert="horz" lIns="91440" tIns="45720" rIns="91440" bIns="45720" rtlCol="0" anchor="ctr">
            <a:normAutofit/>
          </a:bodyPr>
          <a:lstStyle/>
          <a:p>
            <a:pPr>
              <a:spcBef>
                <a:spcPct val="0"/>
              </a:spcBef>
            </a:pPr>
            <a:r>
              <a:rPr lang="en-US" sz="4000" b="1" i="1">
                <a:solidFill>
                  <a:schemeClr val="bg1"/>
                </a:solidFill>
                <a:latin typeface="Arial" panose="020B0604020202020204" pitchFamily="34" charset="0"/>
                <a:ea typeface="+mj-ea"/>
                <a:cs typeface="Arial" panose="020B0604020202020204" pitchFamily="34" charset="0"/>
              </a:rPr>
              <a:t>A Survey of the </a:t>
            </a:r>
            <a:br>
              <a:rPr lang="en-US" sz="4000" b="1" i="1">
                <a:solidFill>
                  <a:schemeClr val="bg1"/>
                </a:solidFill>
                <a:latin typeface="Arial" panose="020B0604020202020204" pitchFamily="34" charset="0"/>
                <a:ea typeface="+mj-ea"/>
                <a:cs typeface="Arial" panose="020B0604020202020204" pitchFamily="34" charset="0"/>
              </a:rPr>
            </a:br>
            <a:r>
              <a:rPr lang="en-US" sz="4000" b="1" i="1">
                <a:solidFill>
                  <a:schemeClr val="bg1"/>
                </a:solidFill>
                <a:latin typeface="Arial" panose="020B0604020202020204" pitchFamily="34" charset="0"/>
                <a:ea typeface="+mj-ea"/>
                <a:cs typeface="Arial" panose="020B0604020202020204" pitchFamily="34" charset="0"/>
              </a:rPr>
              <a:t>Ten Disciple-Sayings of Jesus</a:t>
            </a:r>
          </a:p>
        </p:txBody>
      </p:sp>
      <p:sp>
        <p:nvSpPr>
          <p:cNvPr id="4" name="Rectangle 3">
            <a:extLst>
              <a:ext uri="{FF2B5EF4-FFF2-40B4-BE49-F238E27FC236}">
                <a16:creationId xmlns:a16="http://schemas.microsoft.com/office/drawing/2014/main" id="{79842C76-CC1B-666E-F0ED-76CE671941E5}"/>
              </a:ext>
            </a:extLst>
          </p:cNvPr>
          <p:cNvSpPr>
            <a:spLocks noChangeArrowheads="1"/>
          </p:cNvSpPr>
          <p:nvPr/>
        </p:nvSpPr>
        <p:spPr bwMode="auto">
          <a:xfrm>
            <a:off x="0" y="6008914"/>
            <a:ext cx="9144000" cy="86022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Dr. Rick Griffith • </a:t>
            </a: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Jordan Evangelical Theological Seminary</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BibleStudyDownloads.org</a:t>
            </a:r>
          </a:p>
        </p:txBody>
      </p:sp>
    </p:spTree>
    <p:extLst>
      <p:ext uri="{BB962C8B-B14F-4D97-AF65-F5344CB8AC3E}">
        <p14:creationId xmlns:p14="http://schemas.microsoft.com/office/powerpoint/2010/main" val="94682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84507F3-B2B9-C82F-C7C3-230C04716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9F743-A688-5C45-23D9-3FDABDA0D432}"/>
              </a:ext>
            </a:extLst>
          </p:cNvPr>
          <p:cNvSpPr>
            <a:spLocks noGrp="1"/>
          </p:cNvSpPr>
          <p:nvPr>
            <p:ph type="ctrTitle"/>
          </p:nvPr>
        </p:nvSpPr>
        <p:spPr>
          <a:xfrm>
            <a:off x="360608" y="2134040"/>
            <a:ext cx="8963696" cy="2387600"/>
          </a:xfrm>
        </p:spPr>
        <p:txBody>
          <a:bodyPr wrap="square" anchor="ctr">
            <a:noAutofit/>
          </a:bodyPr>
          <a:lstStyle/>
          <a:p>
            <a:pPr marL="866775" indent="-866775" algn="l"/>
            <a:r>
              <a:rPr lang="en-US" sz="4800" b="1">
                <a:solidFill>
                  <a:schemeClr val="bg1"/>
                </a:solidFill>
                <a:latin typeface="Arial" panose="020B0604020202020204" pitchFamily="34" charset="0"/>
                <a:cs typeface="Arial" panose="020B0604020202020204" pitchFamily="34" charset="0"/>
              </a:rPr>
              <a:t>B.	A disciple </a:t>
            </a:r>
            <a:r>
              <a:rPr lang="en-US" sz="4800" b="1">
                <a:solidFill>
                  <a:srgbClr val="FFFF00"/>
                </a:solidFill>
                <a:latin typeface="Arial" panose="020B0604020202020204" pitchFamily="34" charset="0"/>
                <a:cs typeface="Arial" panose="020B0604020202020204" pitchFamily="34" charset="0"/>
              </a:rPr>
              <a:t>renounces his own life</a:t>
            </a:r>
            <a:r>
              <a:rPr lang="en-US" sz="4800" b="1">
                <a:solidFill>
                  <a:schemeClr val="bg1"/>
                </a:solidFill>
                <a:latin typeface="Arial" panose="020B0604020202020204" pitchFamily="34" charset="0"/>
                <a:cs typeface="Arial" panose="020B0604020202020204" pitchFamily="34" charset="0"/>
              </a:rPr>
              <a:t> to follow Christ (Luke 14:26b-27).</a:t>
            </a:r>
          </a:p>
        </p:txBody>
      </p:sp>
    </p:spTree>
    <p:extLst>
      <p:ext uri="{BB962C8B-B14F-4D97-AF65-F5344CB8AC3E}">
        <p14:creationId xmlns:p14="http://schemas.microsoft.com/office/powerpoint/2010/main" val="3932542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F103C768-8E53-012D-1B99-28A049C44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
            <a:ext cx="9144000" cy="815546"/>
          </a:xfrm>
          <a:noFill/>
          <a:ln w="9525">
            <a:noFill/>
            <a:miter lim="800000"/>
            <a:headEnd/>
            <a:tailEnd/>
          </a:ln>
          <a:effectLst/>
        </p:spPr>
        <p:txBody>
          <a:bodyPr anchor="ctr"/>
          <a:lstStyle/>
          <a:p>
            <a:pPr algn="ctr" fontAlgn="base">
              <a:spcBef>
                <a:spcPct val="20000"/>
              </a:spcBef>
              <a:buClr>
                <a:srgbClr val="FFCC00"/>
              </a:buClr>
              <a:buSzPct val="70000"/>
            </a:pPr>
            <a:r>
              <a:rPr lang="en-US" sz="3200" b="1" kern="0">
                <a:solidFill>
                  <a:srgbClr val="FFFFFF"/>
                </a:solidFill>
                <a:effectLst>
                  <a:glow rad="228600">
                    <a:srgbClr val="220011"/>
                  </a:glow>
                </a:effectLst>
                <a:latin typeface="Arial"/>
                <a:ea typeface="ＭＳ Ｐゴシック" charset="0"/>
                <a:cs typeface="Arial"/>
              </a:rPr>
              <a:t>Renounce </a:t>
            </a:r>
            <a:r>
              <a:rPr lang="en-US" sz="3200" b="1" kern="0">
                <a:solidFill>
                  <a:srgbClr val="FFFF00"/>
                </a:solidFill>
                <a:effectLst>
                  <a:glow rad="228600">
                    <a:srgbClr val="220011"/>
                  </a:glow>
                </a:effectLst>
                <a:latin typeface="Arial"/>
                <a:ea typeface="ＭＳ Ｐゴシック" charset="0"/>
                <a:cs typeface="Arial"/>
              </a:rPr>
              <a:t>Your Own Life</a:t>
            </a:r>
            <a:r>
              <a:rPr lang="en-US" sz="3200" b="1" kern="0">
                <a:solidFill>
                  <a:srgbClr val="FFFFFF"/>
                </a:solidFill>
                <a:effectLst>
                  <a:glow rad="228600">
                    <a:srgbClr val="220011"/>
                  </a:glow>
                </a:effectLst>
                <a:latin typeface="Arial"/>
                <a:ea typeface="ＭＳ Ｐゴシック" charset="0"/>
                <a:cs typeface="Arial"/>
              </a:rPr>
              <a:t> (Luke 14:26b-27)</a:t>
            </a: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4000500"/>
            <a:ext cx="9144000" cy="2746290"/>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a:spcBef>
                <a:spcPts val="0"/>
              </a:spcBef>
            </a:pPr>
            <a:r>
              <a:rPr lang="en-US"/>
              <a:t>"…</a:t>
            </a:r>
            <a:r>
              <a:rPr lang="en-US">
                <a:solidFill>
                  <a:srgbClr val="FFFF00"/>
                </a:solidFill>
              </a:rPr>
              <a:t>hate… even your own life</a:t>
            </a:r>
            <a:r>
              <a:rPr lang="en-US"/>
              <a:t>. Otherwise, you cannot be my disciple.  </a:t>
            </a:r>
            <a:r>
              <a:rPr lang="en-US" baseline="30000"/>
              <a:t>27 </a:t>
            </a:r>
            <a:r>
              <a:rPr lang="en-US"/>
              <a:t>And if you do not </a:t>
            </a:r>
            <a:r>
              <a:rPr lang="en-US">
                <a:solidFill>
                  <a:srgbClr val="FFFF00"/>
                </a:solidFill>
              </a:rPr>
              <a:t>carry your own cross and follow me</a:t>
            </a:r>
            <a:r>
              <a:rPr lang="en-US"/>
              <a:t>, you cannot be my disciple."</a:t>
            </a:r>
          </a:p>
        </p:txBody>
      </p:sp>
    </p:spTree>
    <p:extLst>
      <p:ext uri="{BB962C8B-B14F-4D97-AF65-F5344CB8AC3E}">
        <p14:creationId xmlns:p14="http://schemas.microsoft.com/office/powerpoint/2010/main" val="1839897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63BCF85-9225-CE31-21F8-2AB3FE54F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68B1B-37E1-2FCF-440E-E6EAAD05FAB0}"/>
              </a:ext>
            </a:extLst>
          </p:cNvPr>
          <p:cNvSpPr>
            <a:spLocks noGrp="1"/>
          </p:cNvSpPr>
          <p:nvPr>
            <p:ph type="ctrTitle"/>
          </p:nvPr>
        </p:nvSpPr>
        <p:spPr>
          <a:xfrm>
            <a:off x="360608" y="2134040"/>
            <a:ext cx="8963696" cy="2387600"/>
          </a:xfrm>
        </p:spPr>
        <p:txBody>
          <a:bodyPr wrap="square" anchor="ctr">
            <a:noAutofit/>
          </a:bodyPr>
          <a:lstStyle/>
          <a:p>
            <a:pPr marL="866775" indent="-866775" algn="l"/>
            <a:r>
              <a:rPr lang="en-US" sz="4800" b="1">
                <a:solidFill>
                  <a:schemeClr val="bg1"/>
                </a:solidFill>
                <a:latin typeface="Arial" panose="020B0604020202020204" pitchFamily="34" charset="0"/>
                <a:cs typeface="Arial" panose="020B0604020202020204" pitchFamily="34" charset="0"/>
              </a:rPr>
              <a:t>C.	A disciple </a:t>
            </a:r>
            <a:r>
              <a:rPr lang="en-US" sz="4800" b="1">
                <a:solidFill>
                  <a:srgbClr val="FFFF00"/>
                </a:solidFill>
                <a:latin typeface="Arial" panose="020B0604020202020204" pitchFamily="34" charset="0"/>
                <a:cs typeface="Arial" panose="020B0604020202020204" pitchFamily="34" charset="0"/>
              </a:rPr>
              <a:t>renounces his possessions</a:t>
            </a:r>
            <a:r>
              <a:rPr lang="en-US" sz="4800" b="1">
                <a:solidFill>
                  <a:schemeClr val="bg1"/>
                </a:solidFill>
                <a:latin typeface="Arial" panose="020B0604020202020204" pitchFamily="34" charset="0"/>
                <a:cs typeface="Arial" panose="020B0604020202020204" pitchFamily="34" charset="0"/>
              </a:rPr>
              <a:t> to follow Christ (Luke 14:33).</a:t>
            </a:r>
          </a:p>
        </p:txBody>
      </p:sp>
    </p:spTree>
    <p:extLst>
      <p:ext uri="{BB962C8B-B14F-4D97-AF65-F5344CB8AC3E}">
        <p14:creationId xmlns:p14="http://schemas.microsoft.com/office/powerpoint/2010/main" val="330131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6146" name="Picture 2" descr="Being Jesus' Disciple and Apostle: What Was It Like?">
            <a:extLst>
              <a:ext uri="{FF2B5EF4-FFF2-40B4-BE49-F238E27FC236}">
                <a16:creationId xmlns:a16="http://schemas.microsoft.com/office/drawing/2014/main" id="{AAD68735-00C9-00C1-5C5C-9F219F83D4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25" r="11875"/>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
            <a:ext cx="9144000" cy="815546"/>
          </a:xfrm>
          <a:noFill/>
          <a:ln w="9525">
            <a:noFill/>
            <a:miter lim="800000"/>
            <a:headEnd/>
            <a:tailEnd/>
          </a:ln>
          <a:effectLst/>
        </p:spPr>
        <p:txBody>
          <a:bodyPr anchor="ctr"/>
          <a:lstStyle/>
          <a:p>
            <a:pPr algn="ctr" fontAlgn="base">
              <a:spcBef>
                <a:spcPct val="20000"/>
              </a:spcBef>
              <a:buClr>
                <a:srgbClr val="FFCC00"/>
              </a:buClr>
              <a:buSzPct val="70000"/>
            </a:pPr>
            <a:r>
              <a:rPr lang="en-US" sz="3200" b="1" kern="0">
                <a:solidFill>
                  <a:srgbClr val="FFFFFF"/>
                </a:solidFill>
                <a:effectLst>
                  <a:glow rad="228600">
                    <a:srgbClr val="220011"/>
                  </a:glow>
                </a:effectLst>
                <a:latin typeface="Arial"/>
                <a:ea typeface="ＭＳ Ｐゴシック" charset="0"/>
                <a:cs typeface="Arial"/>
              </a:rPr>
              <a:t>Renounce </a:t>
            </a:r>
            <a:r>
              <a:rPr lang="en-US" sz="3200" b="1" kern="0">
                <a:solidFill>
                  <a:srgbClr val="FFFF00"/>
                </a:solidFill>
                <a:effectLst>
                  <a:glow rad="228600">
                    <a:srgbClr val="220011"/>
                  </a:glow>
                </a:effectLst>
                <a:latin typeface="Arial"/>
                <a:ea typeface="ＭＳ Ｐゴシック" charset="0"/>
                <a:cs typeface="Arial"/>
              </a:rPr>
              <a:t>Your Possessions</a:t>
            </a:r>
            <a:r>
              <a:rPr lang="en-US" sz="3200" b="1" kern="0">
                <a:solidFill>
                  <a:srgbClr val="FFFFFF"/>
                </a:solidFill>
                <a:effectLst>
                  <a:glow rad="228600">
                    <a:srgbClr val="220011"/>
                  </a:glow>
                </a:effectLst>
                <a:latin typeface="Arial"/>
                <a:ea typeface="ＭＳ Ｐゴシック" charset="0"/>
                <a:cs typeface="Arial"/>
              </a:rPr>
              <a:t> (Luke 14:33)</a:t>
            </a: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5169876"/>
            <a:ext cx="9144000" cy="1576913"/>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a:spcBef>
                <a:spcPts val="0"/>
              </a:spcBef>
            </a:pPr>
            <a:r>
              <a:rPr lang="en-US"/>
              <a:t>"So you cannot become my disciple without </a:t>
            </a:r>
            <a:r>
              <a:rPr lang="en-US">
                <a:solidFill>
                  <a:srgbClr val="FFFF00"/>
                </a:solidFill>
              </a:rPr>
              <a:t>giving up everything you own</a:t>
            </a:r>
            <a:r>
              <a:rPr lang="en-US"/>
              <a:t>."</a:t>
            </a:r>
          </a:p>
        </p:txBody>
      </p:sp>
    </p:spTree>
    <p:extLst>
      <p:ext uri="{BB962C8B-B14F-4D97-AF65-F5344CB8AC3E}">
        <p14:creationId xmlns:p14="http://schemas.microsoft.com/office/powerpoint/2010/main" val="9847783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0A2B3D-9982-3CD9-D7D2-0DA6AB933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F57E7-BF55-8D7D-99EF-7F28BD9DA689}"/>
              </a:ext>
            </a:extLst>
          </p:cNvPr>
          <p:cNvSpPr>
            <a:spLocks noGrp="1"/>
          </p:cNvSpPr>
          <p:nvPr>
            <p:ph type="ctrTitle"/>
          </p:nvPr>
        </p:nvSpPr>
        <p:spPr>
          <a:xfrm>
            <a:off x="360608" y="2134040"/>
            <a:ext cx="8963696" cy="2387600"/>
          </a:xfrm>
        </p:spPr>
        <p:txBody>
          <a:bodyPr wrap="square" anchor="ctr">
            <a:noAutofit/>
          </a:bodyPr>
          <a:lstStyle/>
          <a:p>
            <a:pPr marL="866775" indent="-866775" algn="l"/>
            <a:r>
              <a:rPr lang="en-US" sz="4800" b="1">
                <a:solidFill>
                  <a:schemeClr val="bg1"/>
                </a:solidFill>
                <a:latin typeface="Arial" panose="020B0604020202020204" pitchFamily="34" charset="0"/>
                <a:cs typeface="Arial" panose="020B0604020202020204" pitchFamily="34" charset="0"/>
              </a:rPr>
              <a:t>D.	A disciple </a:t>
            </a:r>
            <a:r>
              <a:rPr lang="en-US" sz="4800" b="1">
                <a:solidFill>
                  <a:srgbClr val="FFFF00"/>
                </a:solidFill>
                <a:latin typeface="Arial" panose="020B0604020202020204" pitchFamily="34" charset="0"/>
                <a:cs typeface="Arial" panose="020B0604020202020204" pitchFamily="34" charset="0"/>
              </a:rPr>
              <a:t>renounces his reputation</a:t>
            </a:r>
            <a:r>
              <a:rPr lang="en-US" sz="4800" b="1">
                <a:solidFill>
                  <a:schemeClr val="bg1"/>
                </a:solidFill>
                <a:latin typeface="Arial" panose="020B0604020202020204" pitchFamily="34" charset="0"/>
                <a:cs typeface="Arial" panose="020B0604020202020204" pitchFamily="34" charset="0"/>
              </a:rPr>
              <a:t> to follow Christ (Matthew 10:24-25).</a:t>
            </a:r>
          </a:p>
        </p:txBody>
      </p:sp>
    </p:spTree>
    <p:extLst>
      <p:ext uri="{BB962C8B-B14F-4D97-AF65-F5344CB8AC3E}">
        <p14:creationId xmlns:p14="http://schemas.microsoft.com/office/powerpoint/2010/main" val="1913057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5" name="Picture 1">
            <a:extLst>
              <a:ext uri="{FF2B5EF4-FFF2-40B4-BE49-F238E27FC236}">
                <a16:creationId xmlns:a16="http://schemas.microsoft.com/office/drawing/2014/main" id="{31C47EB3-461F-6C73-B0EB-B3E9AD042BA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
            <a:ext cx="9144000" cy="815546"/>
          </a:xfrm>
          <a:noFill/>
          <a:ln w="9525">
            <a:noFill/>
            <a:miter lim="800000"/>
            <a:headEnd/>
            <a:tailEnd/>
          </a:ln>
          <a:effectLst/>
        </p:spPr>
        <p:txBody>
          <a:bodyPr anchor="ctr">
            <a:normAutofit fontScale="90000"/>
          </a:bodyPr>
          <a:lstStyle/>
          <a:p>
            <a:pPr algn="ctr" fontAlgn="base">
              <a:spcBef>
                <a:spcPct val="20000"/>
              </a:spcBef>
              <a:buClr>
                <a:srgbClr val="FFCC00"/>
              </a:buClr>
              <a:buSzPct val="70000"/>
            </a:pPr>
            <a:r>
              <a:rPr lang="en-US" sz="3200" b="1" kern="0">
                <a:solidFill>
                  <a:srgbClr val="FFFFFF"/>
                </a:solidFill>
                <a:effectLst>
                  <a:glow rad="228600">
                    <a:srgbClr val="220011"/>
                  </a:glow>
                </a:effectLst>
                <a:latin typeface="Arial"/>
                <a:ea typeface="ＭＳ Ｐゴシック" charset="0"/>
                <a:cs typeface="Arial"/>
              </a:rPr>
              <a:t>Renounce </a:t>
            </a:r>
            <a:r>
              <a:rPr lang="en-US" sz="3200" b="1" kern="0">
                <a:solidFill>
                  <a:srgbClr val="FFFF00"/>
                </a:solidFill>
                <a:effectLst>
                  <a:glow rad="228600">
                    <a:srgbClr val="220011"/>
                  </a:glow>
                </a:effectLst>
                <a:latin typeface="Arial"/>
                <a:ea typeface="ＭＳ Ｐゴシック" charset="0"/>
                <a:cs typeface="Arial"/>
              </a:rPr>
              <a:t>Your Reputation</a:t>
            </a:r>
            <a:r>
              <a:rPr lang="en-US" sz="3200" b="1" kern="0">
                <a:solidFill>
                  <a:srgbClr val="FFFFFF"/>
                </a:solidFill>
                <a:effectLst>
                  <a:glow rad="228600">
                    <a:srgbClr val="220011"/>
                  </a:glow>
                </a:effectLst>
                <a:latin typeface="Arial"/>
                <a:ea typeface="ＭＳ Ｐゴシック" charset="0"/>
                <a:cs typeface="Arial"/>
              </a:rPr>
              <a:t> (Matthew 10:24-25)</a:t>
            </a: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3408220"/>
            <a:ext cx="9144000" cy="3426030"/>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a:spcBef>
                <a:spcPts val="0"/>
              </a:spcBef>
            </a:pPr>
            <a:r>
              <a:rPr lang="en-US"/>
              <a:t>“A disciple is </a:t>
            </a:r>
            <a:r>
              <a:rPr lang="en-US">
                <a:solidFill>
                  <a:srgbClr val="FFFF00"/>
                </a:solidFill>
              </a:rPr>
              <a:t>not above his teacher</a:t>
            </a:r>
            <a:r>
              <a:rPr lang="en-US"/>
              <a:t>, nor a slave above his master. </a:t>
            </a:r>
            <a:r>
              <a:rPr lang="en-US" baseline="30000"/>
              <a:t>25 </a:t>
            </a:r>
            <a:r>
              <a:rPr lang="en-US"/>
              <a:t>It is enough for the disciple that he become like his teacher, and the slave like his master. If they have called the head of the house Beelzebul, how much more will they malign the members of his household!" (NAU).</a:t>
            </a:r>
          </a:p>
        </p:txBody>
      </p:sp>
    </p:spTree>
    <p:extLst>
      <p:ext uri="{BB962C8B-B14F-4D97-AF65-F5344CB8AC3E}">
        <p14:creationId xmlns:p14="http://schemas.microsoft.com/office/powerpoint/2010/main" val="38186368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B54D5F-39DC-8CC0-C8C7-14DCC5CF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421927"/>
            <a:ext cx="9144000" cy="2180383"/>
          </a:xfrm>
          <a:noFill/>
          <a:ln>
            <a:noFill/>
          </a:ln>
        </p:spPr>
        <p:txBody>
          <a:bodyPr vert="horz" wrap="square" lIns="91440" tIns="45720" rIns="91440" bIns="45720" numCol="1" anchor="ctr" anchorCtr="0" compatLnSpc="1">
            <a:prstTxWarp prst="textNoShape">
              <a:avLst/>
            </a:prstTxWarp>
          </a:bodyPr>
          <a:lstStyle/>
          <a:p>
            <a:pPr marL="1603375" indent="-795338" algn="l" fontAlgn="base">
              <a:spcAft>
                <a:spcPct val="0"/>
              </a:spcAft>
            </a:pPr>
            <a:r>
              <a:rPr lang="en-US" sz="5400" b="1" kern="0">
                <a:solidFill>
                  <a:srgbClr val="FFFFFF"/>
                </a:solidFill>
                <a:effectLst>
                  <a:glow rad="228600">
                    <a:srgbClr val="000000"/>
                  </a:glow>
                </a:effectLst>
                <a:latin typeface="Arial"/>
                <a:cs typeface="Arial"/>
              </a:rPr>
              <a:t>I.	A disciple is </a:t>
            </a:r>
            <a:r>
              <a:rPr lang="en-US" sz="5400" b="1" kern="0">
                <a:solidFill>
                  <a:srgbClr val="FFFF00"/>
                </a:solidFill>
                <a:effectLst>
                  <a:glow rad="228600">
                    <a:srgbClr val="000000"/>
                  </a:glow>
                </a:effectLst>
                <a:latin typeface="Arial"/>
                <a:cs typeface="Arial"/>
              </a:rPr>
              <a:t>totally committed</a:t>
            </a:r>
            <a:r>
              <a:rPr lang="en-US" sz="5400" b="1" kern="0">
                <a:solidFill>
                  <a:srgbClr val="FFFFFF"/>
                </a:solidFill>
                <a:effectLst>
                  <a:glow rad="228600">
                    <a:srgbClr val="000000"/>
                  </a:glow>
                </a:effectLst>
                <a:latin typeface="Arial"/>
                <a:cs typeface="Arial"/>
              </a:rPr>
              <a:t> to Christ. </a:t>
            </a:r>
          </a:p>
        </p:txBody>
      </p:sp>
    </p:spTree>
    <p:extLst>
      <p:ext uri="{BB962C8B-B14F-4D97-AF65-F5344CB8AC3E}">
        <p14:creationId xmlns:p14="http://schemas.microsoft.com/office/powerpoint/2010/main" val="145703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F3B21-CCB7-CB93-913F-7858B84BF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115910" y="3486322"/>
            <a:ext cx="9144000" cy="2387600"/>
          </a:xfrm>
          <a:noFill/>
          <a:ln>
            <a:noFill/>
          </a:ln>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5400" b="1" kern="0">
                <a:solidFill>
                  <a:srgbClr val="FFFFFF"/>
                </a:solidFill>
                <a:effectLst>
                  <a:glow rad="228600">
                    <a:srgbClr val="000000"/>
                  </a:glow>
                </a:effectLst>
                <a:latin typeface="Arial"/>
                <a:cs typeface="Arial"/>
              </a:rPr>
              <a:t>II.	A disciple </a:t>
            </a:r>
            <a:r>
              <a:rPr lang="en-US" sz="5400" b="1" kern="0">
                <a:solidFill>
                  <a:srgbClr val="FFFF00"/>
                </a:solidFill>
                <a:effectLst>
                  <a:glow rad="228600">
                    <a:srgbClr val="000000"/>
                  </a:glow>
                </a:effectLst>
                <a:latin typeface="Arial"/>
                <a:cs typeface="Arial"/>
              </a:rPr>
              <a:t>obeys</a:t>
            </a:r>
            <a:r>
              <a:rPr lang="en-US" sz="5400" b="1" kern="0">
                <a:solidFill>
                  <a:srgbClr val="FFFFFF"/>
                </a:solidFill>
                <a:effectLst>
                  <a:glow rad="228600">
                    <a:srgbClr val="000000"/>
                  </a:glow>
                </a:effectLst>
                <a:latin typeface="Arial"/>
                <a:cs typeface="Arial"/>
              </a:rPr>
              <a:t> Christ.</a:t>
            </a:r>
          </a:p>
        </p:txBody>
      </p:sp>
    </p:spTree>
    <p:extLst>
      <p:ext uri="{BB962C8B-B14F-4D97-AF65-F5344CB8AC3E}">
        <p14:creationId xmlns:p14="http://schemas.microsoft.com/office/powerpoint/2010/main" val="60594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054EF0-203F-7D6C-C0FC-00483972B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576EC-CF30-B2A0-A4E5-3AB0A827B086}"/>
              </a:ext>
            </a:extLst>
          </p:cNvPr>
          <p:cNvSpPr>
            <a:spLocks noGrp="1"/>
          </p:cNvSpPr>
          <p:nvPr>
            <p:ph type="ctrTitle"/>
          </p:nvPr>
        </p:nvSpPr>
        <p:spPr>
          <a:xfrm>
            <a:off x="412124" y="2134040"/>
            <a:ext cx="8731876" cy="2387600"/>
          </a:xfrm>
        </p:spPr>
        <p:txBody>
          <a:bodyPr wrap="square" anchor="ctr">
            <a:noAutofit/>
          </a:bodyPr>
          <a:lstStyle/>
          <a:p>
            <a:pPr marL="866775" indent="-866775" algn="l"/>
            <a:r>
              <a:rPr lang="en-US" sz="4800" b="1">
                <a:solidFill>
                  <a:schemeClr val="bg1"/>
                </a:solidFill>
                <a:latin typeface="Arial" panose="020B0604020202020204" pitchFamily="34" charset="0"/>
                <a:cs typeface="Arial" panose="020B0604020202020204" pitchFamily="34" charset="0"/>
              </a:rPr>
              <a:t>A.	A disciple obeys by </a:t>
            </a:r>
            <a:r>
              <a:rPr lang="en-US" sz="4800" b="1">
                <a:solidFill>
                  <a:srgbClr val="FFFF00"/>
                </a:solidFill>
                <a:latin typeface="Arial" panose="020B0604020202020204" pitchFamily="34" charset="0"/>
                <a:cs typeface="Arial" panose="020B0604020202020204" pitchFamily="34" charset="0"/>
              </a:rPr>
              <a:t>remaining in God's Word</a:t>
            </a:r>
            <a:r>
              <a:rPr lang="en-US" sz="4800" b="1">
                <a:solidFill>
                  <a:schemeClr val="bg1"/>
                </a:solidFill>
                <a:latin typeface="Arial" panose="020B0604020202020204" pitchFamily="34" charset="0"/>
                <a:cs typeface="Arial" panose="020B0604020202020204" pitchFamily="34" charset="0"/>
              </a:rPr>
              <a:t>  (John 8:31).</a:t>
            </a:r>
          </a:p>
        </p:txBody>
      </p:sp>
    </p:spTree>
    <p:extLst>
      <p:ext uri="{BB962C8B-B14F-4D97-AF65-F5344CB8AC3E}">
        <p14:creationId xmlns:p14="http://schemas.microsoft.com/office/powerpoint/2010/main" val="2984863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descr="Light_in_the_Darkness.jpg">
            <a:extLst>
              <a:ext uri="{FF2B5EF4-FFF2-40B4-BE49-F238E27FC236}">
                <a16:creationId xmlns:a16="http://schemas.microsoft.com/office/drawing/2014/main" id="{E7674F10-54E5-E8F4-D4FE-B519E1E5E2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84C0A33-9552-EBC5-D175-886D9D44A642}"/>
              </a:ext>
            </a:extLst>
          </p:cNvPr>
          <p:cNvSpPr>
            <a:spLocks noGrp="1"/>
          </p:cNvSpPr>
          <p:nvPr>
            <p:ph type="title"/>
          </p:nvPr>
        </p:nvSpPr>
        <p:spPr>
          <a:xfrm>
            <a:off x="0" y="228600"/>
            <a:ext cx="9144000" cy="1143000"/>
          </a:xfrm>
        </p:spPr>
        <p:txBody>
          <a:bodyPr/>
          <a:lstStyle/>
          <a:p>
            <a:r>
              <a:rPr lang="en-US" altLang="ja-JP" sz="4000">
                <a:solidFill>
                  <a:schemeClr val="tx1"/>
                </a:solidFill>
                <a:effectLst/>
                <a:latin typeface="Arial" panose="020B0604020202020204" pitchFamily="34" charset="0"/>
                <a:ea typeface="ＭＳ Ｐゴシック" panose="020B0600070205080204" pitchFamily="34" charset="-128"/>
              </a:rPr>
              <a:t>A Disciple </a:t>
            </a:r>
            <a:r>
              <a:rPr lang="en-US" altLang="ja-JP" sz="4000">
                <a:solidFill>
                  <a:srgbClr val="FFFF00"/>
                </a:solidFill>
                <a:effectLst/>
                <a:latin typeface="Arial" panose="020B0604020202020204" pitchFamily="34" charset="0"/>
                <a:ea typeface="ＭＳ Ｐゴシック" panose="020B0600070205080204" pitchFamily="34" charset="-128"/>
              </a:rPr>
              <a:t>Obeys Christ</a:t>
            </a:r>
            <a:endParaRPr lang="en-US" altLang="en-US" sz="4000">
              <a:solidFill>
                <a:srgbClr val="FFFF00"/>
              </a:solidFill>
              <a:effectLst/>
              <a:latin typeface="Arial" panose="020B0604020202020204" pitchFamily="34" charset="0"/>
              <a:ea typeface="ＭＳ Ｐゴシック" panose="020B0600070205080204" pitchFamily="34" charset="-128"/>
            </a:endParaRPr>
          </a:p>
        </p:txBody>
      </p:sp>
      <p:sp>
        <p:nvSpPr>
          <p:cNvPr id="55299" name="Text Placeholder 2">
            <a:extLst>
              <a:ext uri="{FF2B5EF4-FFF2-40B4-BE49-F238E27FC236}">
                <a16:creationId xmlns:a16="http://schemas.microsoft.com/office/drawing/2014/main" id="{30265A73-2E3D-C7E4-FB61-5DCB316BFBC4}"/>
              </a:ext>
            </a:extLst>
          </p:cNvPr>
          <p:cNvSpPr txBox="1">
            <a:spLocks/>
          </p:cNvSpPr>
          <p:nvPr/>
        </p:nvSpPr>
        <p:spPr bwMode="auto">
          <a:xfrm>
            <a:off x="304800" y="1916832"/>
            <a:ext cx="6858000"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1200" cap="none" spc="0" normalizeH="0" baseline="0" noProof="0">
                <a:ln>
                  <a:noFill/>
                </a:ln>
                <a:effectLst/>
                <a:uLnTx/>
                <a:uFillTx/>
                <a:latin typeface="Arial" panose="020B0604020202020204" pitchFamily="34" charset="0"/>
                <a:ea typeface="ＭＳ Ｐゴシック" panose="020B0600070205080204" pitchFamily="34" charset="-128"/>
                <a:cs typeface="Arial" panose="020B0604020202020204" pitchFamily="34" charset="0"/>
              </a:rPr>
              <a:t>"Then many who heard him say these things believed in him.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30000" noProof="0">
                <a:ln>
                  <a:noFill/>
                </a:ln>
                <a:effectLst/>
                <a:uLnTx/>
                <a:uFillTx/>
                <a:latin typeface="Arial" panose="020B0604020202020204" pitchFamily="34" charset="0"/>
                <a:ea typeface="ＭＳ Ｐゴシック" panose="020B0600070205080204" pitchFamily="34" charset="-128"/>
                <a:cs typeface="Arial" panose="020B0604020202020204" pitchFamily="34" charset="0"/>
              </a:rPr>
              <a:t>31 </a:t>
            </a:r>
            <a:r>
              <a:rPr kumimoji="0" lang="en-US" altLang="en-US" sz="3200" b="1" i="0" u="none" strike="noStrike" kern="1200" cap="none" spc="0" normalizeH="0" baseline="0" noProof="0">
                <a:ln>
                  <a:noFill/>
                </a:ln>
                <a:effectLst/>
                <a:uLnTx/>
                <a:uFillTx/>
                <a:latin typeface="Arial" panose="020B0604020202020204" pitchFamily="34" charset="0"/>
                <a:ea typeface="ＭＳ Ｐゴシック" panose="020B0600070205080204" pitchFamily="34" charset="-128"/>
                <a:cs typeface="Arial" panose="020B0604020202020204" pitchFamily="34" charset="0"/>
              </a:rPr>
              <a:t>Jesus said to the people who believed in him, </a:t>
            </a:r>
            <a:r>
              <a:rPr kumimoji="0" lang="fr-FR" altLang="ja-JP" sz="3200" b="1" i="0" u="none" strike="noStrike" kern="1200" cap="none" spc="0" normalizeH="0" baseline="0" noProof="0">
                <a:ln>
                  <a:noFill/>
                </a:ln>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US" altLang="ja-JP" sz="3200" b="1" i="0" u="none" strike="noStrike" kern="1200" cap="none" spc="0" normalizeH="0" baseline="0" noProof="0">
                <a:ln>
                  <a:noFill/>
                </a:ln>
                <a:effectLst/>
                <a:uLnTx/>
                <a:uFillTx/>
                <a:latin typeface="Arial" panose="020B0604020202020204" pitchFamily="34" charset="0"/>
                <a:ea typeface="ＭＳ Ｐゴシック" panose="020B0600070205080204" pitchFamily="34" charset="-128"/>
                <a:cs typeface="Arial" panose="020B0604020202020204" pitchFamily="34" charset="0"/>
              </a:rPr>
              <a:t>You are truly my disciples if you </a:t>
            </a:r>
            <a:r>
              <a:rPr kumimoji="0" lang="en-US" altLang="ja-JP" sz="3200" b="1"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34" charset="-128"/>
                <a:cs typeface="Arial" panose="020B0604020202020204" pitchFamily="34" charset="0"/>
              </a:rPr>
              <a:t>remain faithful to my teachings</a:t>
            </a:r>
            <a:r>
              <a:rPr kumimoji="0" lang="en-US" altLang="ja-JP" sz="3200" b="1" i="0" u="none" strike="noStrike" kern="1200" cap="none" spc="0" normalizeH="0" baseline="0" noProof="0">
                <a:ln>
                  <a:noFill/>
                </a:ln>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altLang="ja-JP" sz="3200" b="1" i="0" u="none" strike="noStrike" kern="1200" cap="none" spc="0" normalizeH="0" baseline="30000" noProof="0">
                <a:ln>
                  <a:noFill/>
                </a:ln>
                <a:effectLst/>
                <a:uLnTx/>
                <a:uFillTx/>
                <a:latin typeface="Arial" panose="020B0604020202020204" pitchFamily="34" charset="0"/>
                <a:ea typeface="ＭＳ Ｐゴシック" panose="020B0600070205080204" pitchFamily="34" charset="-128"/>
                <a:cs typeface="Arial" panose="020B0604020202020204" pitchFamily="34" charset="0"/>
              </a:rPr>
              <a:t>32 </a:t>
            </a:r>
            <a:r>
              <a:rPr kumimoji="0" lang="en-US" altLang="ja-JP" sz="3200" b="1" i="0" u="none" strike="noStrike" kern="1200" cap="none" spc="0" normalizeH="0" baseline="0" noProof="0">
                <a:ln>
                  <a:noFill/>
                </a:ln>
                <a:effectLst/>
                <a:uLnTx/>
                <a:uFillTx/>
                <a:latin typeface="Arial" panose="020B0604020202020204" pitchFamily="34" charset="0"/>
                <a:ea typeface="ＭＳ Ｐゴシック" panose="020B0600070205080204" pitchFamily="34" charset="-128"/>
                <a:cs typeface="Arial" panose="020B0604020202020204" pitchFamily="34" charset="0"/>
              </a:rPr>
              <a:t>And you will know the truth, and the truth will set you free</a:t>
            </a:r>
            <a:r>
              <a:rPr kumimoji="0" lang="fr-FR" altLang="ja-JP" sz="3200" b="1" i="0" u="none" strike="noStrike" kern="1200" cap="none" spc="0" normalizeH="0" baseline="0" noProof="0">
                <a:ln>
                  <a:noFill/>
                </a:ln>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US" altLang="ja-JP" sz="3200" b="1" i="0" u="none" strike="noStrike" kern="1200" cap="none" spc="0" normalizeH="0" baseline="0" noProof="0">
                <a:ln>
                  <a:noFill/>
                </a:ln>
                <a:effectLst/>
                <a:uLnTx/>
                <a:uFillTx/>
                <a:latin typeface="Arial" panose="020B0604020202020204" pitchFamily="34" charset="0"/>
                <a:ea typeface="ＭＳ Ｐゴシック" panose="020B0600070205080204" pitchFamily="34" charset="-128"/>
                <a:cs typeface="Arial" panose="020B0604020202020204" pitchFamily="34" charset="0"/>
              </a:rPr>
              <a:t> (John 8:30-32).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0E516-4921-2909-D66B-4109C89A9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0098" name="Rectangle 2"/>
          <p:cNvSpPr>
            <a:spLocks noGrp="1" noChangeArrowheads="1"/>
          </p:cNvSpPr>
          <p:nvPr>
            <p:ph type="ctrTitle"/>
          </p:nvPr>
        </p:nvSpPr>
        <p:spPr>
          <a:xfrm>
            <a:off x="0" y="0"/>
            <a:ext cx="9144000" cy="1760561"/>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We are confused about discipleship.</a:t>
            </a:r>
          </a:p>
        </p:txBody>
      </p:sp>
    </p:spTree>
    <p:extLst>
      <p:ext uri="{BB962C8B-B14F-4D97-AF65-F5344CB8AC3E}">
        <p14:creationId xmlns:p14="http://schemas.microsoft.com/office/powerpoint/2010/main" val="1044863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AE682F2-6F04-F146-9737-4855F5DA7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3A70B-6E57-326C-5C7E-10E778D5668B}"/>
              </a:ext>
            </a:extLst>
          </p:cNvPr>
          <p:cNvSpPr>
            <a:spLocks noGrp="1"/>
          </p:cNvSpPr>
          <p:nvPr>
            <p:ph type="ctrTitle"/>
          </p:nvPr>
        </p:nvSpPr>
        <p:spPr>
          <a:xfrm>
            <a:off x="412124" y="2134040"/>
            <a:ext cx="8731876" cy="2387600"/>
          </a:xfrm>
        </p:spPr>
        <p:txBody>
          <a:bodyPr wrap="square" anchor="ctr">
            <a:noAutofit/>
          </a:bodyPr>
          <a:lstStyle/>
          <a:p>
            <a:pPr marL="866775" indent="-866775" algn="l"/>
            <a:r>
              <a:rPr lang="en-US" sz="4800" b="1">
                <a:solidFill>
                  <a:schemeClr val="bg1"/>
                </a:solidFill>
                <a:latin typeface="Arial" panose="020B0604020202020204" pitchFamily="34" charset="0"/>
                <a:cs typeface="Arial" panose="020B0604020202020204" pitchFamily="34" charset="0"/>
              </a:rPr>
              <a:t>B.	A disciple obeys by </a:t>
            </a:r>
            <a:br>
              <a:rPr lang="en-US" sz="4800" b="1">
                <a:solidFill>
                  <a:schemeClr val="bg1"/>
                </a:solidFill>
                <a:latin typeface="Arial" panose="020B0604020202020204" pitchFamily="34" charset="0"/>
                <a:cs typeface="Arial" panose="020B0604020202020204" pitchFamily="34" charset="0"/>
              </a:rPr>
            </a:br>
            <a:r>
              <a:rPr lang="en-US" sz="4800" b="1">
                <a:solidFill>
                  <a:srgbClr val="FFFF00"/>
                </a:solidFill>
                <a:latin typeface="Arial" panose="020B0604020202020204" pitchFamily="34" charset="0"/>
                <a:cs typeface="Arial" panose="020B0604020202020204" pitchFamily="34" charset="0"/>
              </a:rPr>
              <a:t>loving other Christians</a:t>
            </a:r>
            <a:r>
              <a:rPr lang="en-US" sz="4800" b="1">
                <a:solidFill>
                  <a:schemeClr val="bg1"/>
                </a:solidFill>
                <a:latin typeface="Arial" panose="020B0604020202020204" pitchFamily="34" charset="0"/>
                <a:cs typeface="Arial" panose="020B0604020202020204" pitchFamily="34" charset="0"/>
              </a:rPr>
              <a:t> (John 13:34-35). </a:t>
            </a:r>
          </a:p>
        </p:txBody>
      </p:sp>
    </p:spTree>
    <p:extLst>
      <p:ext uri="{BB962C8B-B14F-4D97-AF65-F5344CB8AC3E}">
        <p14:creationId xmlns:p14="http://schemas.microsoft.com/office/powerpoint/2010/main" val="490615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2" descr="Sermons on Love One Another: Teaching from John 13:34-35">
            <a:extLst>
              <a:ext uri="{FF2B5EF4-FFF2-40B4-BE49-F238E27FC236}">
                <a16:creationId xmlns:a16="http://schemas.microsoft.com/office/drawing/2014/main" id="{C05387C2-280E-D6B5-ED80-BF1D88827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4C0A33-9552-EBC5-D175-886D9D44A642}"/>
              </a:ext>
            </a:extLst>
          </p:cNvPr>
          <p:cNvSpPr>
            <a:spLocks noGrp="1"/>
          </p:cNvSpPr>
          <p:nvPr>
            <p:ph type="title"/>
          </p:nvPr>
        </p:nvSpPr>
        <p:spPr>
          <a:xfrm>
            <a:off x="0" y="-8903"/>
            <a:ext cx="9144000" cy="777529"/>
          </a:xfrm>
          <a:solidFill>
            <a:srgbClr val="C00000"/>
          </a:solidFill>
        </p:spPr>
        <p:txBody>
          <a:bodyPr/>
          <a:lstStyle/>
          <a:p>
            <a:r>
              <a:rPr lang="en-US" altLang="ja-JP" sz="4400">
                <a:solidFill>
                  <a:schemeClr val="tx1"/>
                </a:solidFill>
                <a:effectLst/>
                <a:latin typeface="Arial" panose="020B0604020202020204" pitchFamily="34" charset="0"/>
                <a:ea typeface="ＭＳ Ｐゴシック" panose="020B0600070205080204" pitchFamily="34" charset="-128"/>
              </a:rPr>
              <a:t>A Disciple </a:t>
            </a:r>
            <a:r>
              <a:rPr lang="en-US" altLang="ja-JP" sz="4400">
                <a:solidFill>
                  <a:srgbClr val="FFFF00"/>
                </a:solidFill>
                <a:effectLst/>
                <a:latin typeface="Arial" panose="020B0604020202020204" pitchFamily="34" charset="0"/>
                <a:ea typeface="ＭＳ Ｐゴシック" panose="020B0600070205080204" pitchFamily="34" charset="-128"/>
              </a:rPr>
              <a:t>Loves Believers</a:t>
            </a:r>
            <a:endParaRPr lang="en-US" altLang="en-US" sz="4400">
              <a:solidFill>
                <a:srgbClr val="FFFF00"/>
              </a:solidFill>
              <a:effectLst/>
              <a:latin typeface="Arial" panose="020B0604020202020204" pitchFamily="34" charset="0"/>
              <a:ea typeface="ＭＳ Ｐゴシック" panose="020B0600070205080204" pitchFamily="34" charset="-128"/>
            </a:endParaRPr>
          </a:p>
        </p:txBody>
      </p:sp>
      <p:sp>
        <p:nvSpPr>
          <p:cNvPr id="55299" name="Text Placeholder 2">
            <a:extLst>
              <a:ext uri="{FF2B5EF4-FFF2-40B4-BE49-F238E27FC236}">
                <a16:creationId xmlns:a16="http://schemas.microsoft.com/office/drawing/2014/main" id="{30265A73-2E3D-C7E4-FB61-5DCB316BFBC4}"/>
              </a:ext>
            </a:extLst>
          </p:cNvPr>
          <p:cNvSpPr txBox="1">
            <a:spLocks/>
          </p:cNvSpPr>
          <p:nvPr/>
        </p:nvSpPr>
        <p:spPr bwMode="auto">
          <a:xfrm>
            <a:off x="83128" y="837902"/>
            <a:ext cx="8894618" cy="23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r>
              <a:rPr lang="en-US" altLang="ja-JP" sz="2800" b="1">
                <a:solidFill>
                  <a:srgbClr val="EA3743"/>
                </a:solidFill>
                <a:latin typeface="Arial" panose="020B0604020202020204" pitchFamily="34" charset="0"/>
                <a:cs typeface="Arial" panose="020B0604020202020204" pitchFamily="34" charset="0"/>
              </a:rPr>
              <a:t>"</a:t>
            </a:r>
            <a:r>
              <a:rPr lang="en-US" sz="2800" b="1">
                <a:solidFill>
                  <a:srgbClr val="EA3743"/>
                </a:solidFill>
                <a:latin typeface="Arial" panose="020B0604020202020204" pitchFamily="34" charset="0"/>
                <a:cs typeface="Arial" panose="020B0604020202020204" pitchFamily="34" charset="0"/>
              </a:rPr>
              <a:t>So now I am giving you a new commandment: Love each other. Just as I have loved you, you should love each other. </a:t>
            </a:r>
            <a:r>
              <a:rPr lang="en-US" sz="2800" b="1" baseline="30000">
                <a:solidFill>
                  <a:srgbClr val="EA3743"/>
                </a:solidFill>
                <a:latin typeface="Arial" panose="020B0604020202020204" pitchFamily="34" charset="0"/>
                <a:cs typeface="Arial" panose="020B0604020202020204" pitchFamily="34" charset="0"/>
              </a:rPr>
              <a:t>35 </a:t>
            </a:r>
            <a:r>
              <a:rPr lang="en-US" sz="2800" b="1" u="sng">
                <a:solidFill>
                  <a:srgbClr val="EA3743"/>
                </a:solidFill>
                <a:latin typeface="Arial" panose="020B0604020202020204" pitchFamily="34" charset="0"/>
                <a:cs typeface="Arial" panose="020B0604020202020204" pitchFamily="34" charset="0"/>
              </a:rPr>
              <a:t>Your love for one another</a:t>
            </a:r>
            <a:r>
              <a:rPr lang="en-US" sz="2800" b="1">
                <a:solidFill>
                  <a:srgbClr val="EA3743"/>
                </a:solidFill>
                <a:latin typeface="Arial" panose="020B0604020202020204" pitchFamily="34" charset="0"/>
                <a:cs typeface="Arial" panose="020B0604020202020204" pitchFamily="34" charset="0"/>
              </a:rPr>
              <a:t> will prove to the world that you are my disciples</a:t>
            </a:r>
            <a:r>
              <a:rPr lang="fr-FR" altLang="ja-JP" sz="2800" b="1">
                <a:solidFill>
                  <a:srgbClr val="EA3743"/>
                </a:solidFill>
                <a:latin typeface="Arial" panose="020B0604020202020204" pitchFamily="34" charset="0"/>
                <a:cs typeface="Arial" panose="020B0604020202020204" pitchFamily="34" charset="0"/>
              </a:rPr>
              <a:t>"</a:t>
            </a:r>
            <a:r>
              <a:rPr lang="en-US" altLang="ja-JP" sz="2800" b="1">
                <a:solidFill>
                  <a:srgbClr val="EA3743"/>
                </a:solidFill>
                <a:latin typeface="Arial" panose="020B0604020202020204" pitchFamily="34" charset="0"/>
                <a:cs typeface="Arial" panose="020B0604020202020204" pitchFamily="34" charset="0"/>
              </a:rPr>
              <a:t> (</a:t>
            </a:r>
            <a:r>
              <a:rPr kumimoji="0" lang="en-US" altLang="ja-JP" sz="2800" b="1" i="0" u="none" strike="noStrike" kern="1200" cap="none" spc="0" normalizeH="0" baseline="0" noProof="0">
                <a:ln>
                  <a:noFill/>
                </a:ln>
                <a:solidFill>
                  <a:srgbClr val="EA3743"/>
                </a:solidFill>
                <a:effectLst/>
                <a:uLnTx/>
                <a:uFillTx/>
                <a:latin typeface="Arial" panose="020B0604020202020204" pitchFamily="34" charset="0"/>
                <a:ea typeface="ＭＳ Ｐゴシック" panose="020B0600070205080204" pitchFamily="34" charset="-128"/>
                <a:cs typeface="Arial" panose="020B0604020202020204" pitchFamily="34" charset="0"/>
              </a:rPr>
              <a:t>John 13:34-35).</a:t>
            </a:r>
          </a:p>
        </p:txBody>
      </p:sp>
    </p:spTree>
    <p:extLst>
      <p:ext uri="{BB962C8B-B14F-4D97-AF65-F5344CB8AC3E}">
        <p14:creationId xmlns:p14="http://schemas.microsoft.com/office/powerpoint/2010/main" val="2591230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FA2D27A-C4F6-8962-F5AD-7268EECD4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00907-2996-7A71-7128-F1234F193D13}"/>
              </a:ext>
            </a:extLst>
          </p:cNvPr>
          <p:cNvSpPr>
            <a:spLocks noGrp="1"/>
          </p:cNvSpPr>
          <p:nvPr>
            <p:ph type="ctrTitle"/>
          </p:nvPr>
        </p:nvSpPr>
        <p:spPr>
          <a:xfrm>
            <a:off x="412124" y="2134040"/>
            <a:ext cx="8731876" cy="2387600"/>
          </a:xfrm>
        </p:spPr>
        <p:txBody>
          <a:bodyPr wrap="square" anchor="ctr">
            <a:noAutofit/>
          </a:bodyPr>
          <a:lstStyle/>
          <a:p>
            <a:pPr marL="866775" indent="-866775" algn="l"/>
            <a:r>
              <a:rPr lang="en-US" sz="4800" b="1">
                <a:solidFill>
                  <a:schemeClr val="bg1"/>
                </a:solidFill>
                <a:latin typeface="Arial" panose="020B0604020202020204" pitchFamily="34" charset="0"/>
                <a:cs typeface="Arial" panose="020B0604020202020204" pitchFamily="34" charset="0"/>
              </a:rPr>
              <a:t>C.	A disciple obeys by </a:t>
            </a:r>
            <a:r>
              <a:rPr lang="en-US" sz="4800" b="1">
                <a:solidFill>
                  <a:srgbClr val="FFFF00"/>
                </a:solidFill>
                <a:latin typeface="Arial" panose="020B0604020202020204" pitchFamily="34" charset="0"/>
                <a:cs typeface="Arial" panose="020B0604020202020204" pitchFamily="34" charset="0"/>
              </a:rPr>
              <a:t>showing compassion</a:t>
            </a:r>
            <a:r>
              <a:rPr lang="en-US" sz="4800" b="1">
                <a:solidFill>
                  <a:schemeClr val="bg1"/>
                </a:solidFill>
                <a:latin typeface="Arial" panose="020B0604020202020204" pitchFamily="34" charset="0"/>
                <a:cs typeface="Arial" panose="020B0604020202020204" pitchFamily="34" charset="0"/>
              </a:rPr>
              <a:t> to the helpless (Matt. 10:42). </a:t>
            </a:r>
          </a:p>
        </p:txBody>
      </p:sp>
    </p:spTree>
    <p:extLst>
      <p:ext uri="{BB962C8B-B14F-4D97-AF65-F5344CB8AC3E}">
        <p14:creationId xmlns:p14="http://schemas.microsoft.com/office/powerpoint/2010/main" val="388257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31746" name="Picture 2" descr="What Does “A Cup of Cold Water” Mean? (Matthew 10:42) – Site title">
            <a:extLst>
              <a:ext uri="{FF2B5EF4-FFF2-40B4-BE49-F238E27FC236}">
                <a16:creationId xmlns:a16="http://schemas.microsoft.com/office/drawing/2014/main" id="{08B13383-E325-D99C-4157-DC651DA1F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
            <a:ext cx="9144000" cy="815546"/>
          </a:xfrm>
          <a:noFill/>
          <a:ln w="9525">
            <a:noFill/>
            <a:miter lim="800000"/>
            <a:headEnd/>
            <a:tailEnd/>
          </a:ln>
          <a:effectLst/>
        </p:spPr>
        <p:txBody>
          <a:bodyPr anchor="ctr">
            <a:normAutofit fontScale="90000"/>
          </a:bodyPr>
          <a:lstStyle/>
          <a:p>
            <a:pPr algn="ctr" fontAlgn="base">
              <a:spcBef>
                <a:spcPct val="20000"/>
              </a:spcBef>
              <a:buClr>
                <a:srgbClr val="FFCC00"/>
              </a:buClr>
              <a:buSzPct val="70000"/>
            </a:pPr>
            <a:r>
              <a:rPr lang="en-US" sz="3200" b="1" kern="0">
                <a:solidFill>
                  <a:srgbClr val="FFFFFF"/>
                </a:solidFill>
                <a:effectLst>
                  <a:glow rad="228600">
                    <a:srgbClr val="220011"/>
                  </a:glow>
                </a:effectLst>
                <a:latin typeface="Arial"/>
                <a:ea typeface="ＭＳ Ｐゴシック" charset="0"/>
                <a:cs typeface="Arial"/>
              </a:rPr>
              <a:t>A Disciple </a:t>
            </a:r>
            <a:r>
              <a:rPr lang="en-US" sz="3200" b="1" kern="0">
                <a:solidFill>
                  <a:srgbClr val="FFFF00"/>
                </a:solidFill>
                <a:effectLst>
                  <a:glow rad="228600">
                    <a:srgbClr val="220011"/>
                  </a:glow>
                </a:effectLst>
                <a:latin typeface="Arial"/>
                <a:ea typeface="ＭＳ Ｐゴシック" charset="0"/>
                <a:cs typeface="Arial"/>
              </a:rPr>
              <a:t>Shows Compassion</a:t>
            </a:r>
            <a:r>
              <a:rPr lang="en-US" sz="3200" b="1" kern="0">
                <a:solidFill>
                  <a:srgbClr val="FFFFFF"/>
                </a:solidFill>
                <a:effectLst>
                  <a:glow rad="228600">
                    <a:srgbClr val="220011"/>
                  </a:glow>
                </a:effectLst>
                <a:latin typeface="Arial"/>
                <a:ea typeface="ＭＳ Ｐゴシック" charset="0"/>
                <a:cs typeface="Arial"/>
              </a:rPr>
              <a:t> (Matthew 10:42)</a:t>
            </a: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3408220"/>
            <a:ext cx="9144000" cy="3426030"/>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a:spcBef>
                <a:spcPts val="0"/>
              </a:spcBef>
            </a:pPr>
            <a:r>
              <a:rPr lang="en-US"/>
              <a:t>"And whoever in the name of a disciple gives to one of these little ones even a </a:t>
            </a:r>
            <a:r>
              <a:rPr lang="en-US">
                <a:solidFill>
                  <a:srgbClr val="FFFF00"/>
                </a:solidFill>
              </a:rPr>
              <a:t>cup of cold water</a:t>
            </a:r>
            <a:r>
              <a:rPr lang="en-US"/>
              <a:t> to drink, truly I say to you, he shall not lose his reward." (NAU).</a:t>
            </a:r>
          </a:p>
        </p:txBody>
      </p:sp>
    </p:spTree>
    <p:extLst>
      <p:ext uri="{BB962C8B-B14F-4D97-AF65-F5344CB8AC3E}">
        <p14:creationId xmlns:p14="http://schemas.microsoft.com/office/powerpoint/2010/main" val="13552337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B54D5F-39DC-8CC0-C8C7-14DCC5CF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421927"/>
            <a:ext cx="9144000" cy="2180383"/>
          </a:xfrm>
          <a:noFill/>
          <a:ln>
            <a:noFill/>
          </a:ln>
        </p:spPr>
        <p:txBody>
          <a:bodyPr vert="horz" wrap="square" lIns="91440" tIns="45720" rIns="91440" bIns="45720" numCol="1" anchor="ctr" anchorCtr="0" compatLnSpc="1">
            <a:prstTxWarp prst="textNoShape">
              <a:avLst/>
            </a:prstTxWarp>
          </a:bodyPr>
          <a:lstStyle/>
          <a:p>
            <a:pPr marL="1603375" indent="-795338" algn="l" fontAlgn="base">
              <a:spcAft>
                <a:spcPct val="0"/>
              </a:spcAft>
            </a:pPr>
            <a:r>
              <a:rPr lang="en-US" sz="5400" b="1" kern="0">
                <a:solidFill>
                  <a:srgbClr val="FFFFFF"/>
                </a:solidFill>
                <a:effectLst>
                  <a:glow rad="228600">
                    <a:srgbClr val="000000"/>
                  </a:glow>
                </a:effectLst>
                <a:latin typeface="Arial"/>
                <a:cs typeface="Arial"/>
              </a:rPr>
              <a:t>I.	A disciple is </a:t>
            </a:r>
            <a:r>
              <a:rPr lang="en-US" sz="5400" b="1" kern="0">
                <a:solidFill>
                  <a:srgbClr val="FFFF00"/>
                </a:solidFill>
                <a:effectLst>
                  <a:glow rad="228600">
                    <a:srgbClr val="000000"/>
                  </a:glow>
                </a:effectLst>
                <a:latin typeface="Arial"/>
                <a:cs typeface="Arial"/>
              </a:rPr>
              <a:t>totally committed</a:t>
            </a:r>
            <a:r>
              <a:rPr lang="en-US" sz="5400" b="1" kern="0">
                <a:solidFill>
                  <a:srgbClr val="FFFFFF"/>
                </a:solidFill>
                <a:effectLst>
                  <a:glow rad="228600">
                    <a:srgbClr val="000000"/>
                  </a:glow>
                </a:effectLst>
                <a:latin typeface="Arial"/>
                <a:cs typeface="Arial"/>
              </a:rPr>
              <a:t> to Christ. </a:t>
            </a:r>
          </a:p>
        </p:txBody>
      </p:sp>
    </p:spTree>
    <p:extLst>
      <p:ext uri="{BB962C8B-B14F-4D97-AF65-F5344CB8AC3E}">
        <p14:creationId xmlns:p14="http://schemas.microsoft.com/office/powerpoint/2010/main" val="813423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F3B21-CCB7-CB93-913F-7858B84BF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115910" y="3486322"/>
            <a:ext cx="9144000" cy="2387600"/>
          </a:xfrm>
          <a:noFill/>
          <a:ln>
            <a:noFill/>
          </a:ln>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5400" b="1" kern="0">
                <a:solidFill>
                  <a:srgbClr val="FFFFFF"/>
                </a:solidFill>
                <a:effectLst>
                  <a:glow rad="228600">
                    <a:srgbClr val="000000"/>
                  </a:glow>
                </a:effectLst>
                <a:latin typeface="Arial"/>
                <a:cs typeface="Arial"/>
              </a:rPr>
              <a:t>II.	A disciple </a:t>
            </a:r>
            <a:r>
              <a:rPr lang="en-US" sz="5400" b="1" kern="0">
                <a:solidFill>
                  <a:srgbClr val="FFFF00"/>
                </a:solidFill>
                <a:effectLst>
                  <a:glow rad="228600">
                    <a:srgbClr val="000000"/>
                  </a:glow>
                </a:effectLst>
                <a:latin typeface="Arial"/>
                <a:cs typeface="Arial"/>
              </a:rPr>
              <a:t>obeys</a:t>
            </a:r>
            <a:r>
              <a:rPr lang="en-US" sz="5400" b="1" kern="0">
                <a:solidFill>
                  <a:srgbClr val="FFFFFF"/>
                </a:solidFill>
                <a:effectLst>
                  <a:glow rad="228600">
                    <a:srgbClr val="000000"/>
                  </a:glow>
                </a:effectLst>
                <a:latin typeface="Arial"/>
                <a:cs typeface="Arial"/>
              </a:rPr>
              <a:t> Christ.</a:t>
            </a:r>
          </a:p>
        </p:txBody>
      </p:sp>
    </p:spTree>
    <p:extLst>
      <p:ext uri="{BB962C8B-B14F-4D97-AF65-F5344CB8AC3E}">
        <p14:creationId xmlns:p14="http://schemas.microsoft.com/office/powerpoint/2010/main" val="2675077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F8F0E7-B653-E694-440D-18E06E9FD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4172755"/>
            <a:ext cx="9144000" cy="1430710"/>
          </a:xfrm>
          <a:noFill/>
          <a:ln>
            <a:noFill/>
          </a:ln>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5400" b="1" kern="0">
                <a:solidFill>
                  <a:srgbClr val="FFFFFF"/>
                </a:solidFill>
                <a:effectLst>
                  <a:glow rad="228600">
                    <a:srgbClr val="000000"/>
                  </a:glow>
                </a:effectLst>
                <a:latin typeface="Arial"/>
                <a:cs typeface="Arial"/>
              </a:rPr>
              <a:t>III.	A disciple </a:t>
            </a:r>
            <a:r>
              <a:rPr lang="en-US" sz="5400" b="1" kern="0">
                <a:solidFill>
                  <a:srgbClr val="FFFF00"/>
                </a:solidFill>
                <a:effectLst>
                  <a:glow rad="228600">
                    <a:srgbClr val="000000"/>
                  </a:glow>
                </a:effectLst>
                <a:latin typeface="Arial"/>
                <a:cs typeface="Arial"/>
              </a:rPr>
              <a:t>disciples</a:t>
            </a:r>
            <a:r>
              <a:rPr lang="en-US" sz="5400" b="1" kern="0">
                <a:solidFill>
                  <a:srgbClr val="FFFFFF"/>
                </a:solidFill>
                <a:effectLst>
                  <a:glow rad="228600">
                    <a:srgbClr val="000000"/>
                  </a:glow>
                </a:effectLst>
                <a:latin typeface="Arial"/>
                <a:cs typeface="Arial"/>
              </a:rPr>
              <a:t>.</a:t>
            </a:r>
          </a:p>
        </p:txBody>
      </p:sp>
    </p:spTree>
    <p:extLst>
      <p:ext uri="{BB962C8B-B14F-4D97-AF65-F5344CB8AC3E}">
        <p14:creationId xmlns:p14="http://schemas.microsoft.com/office/powerpoint/2010/main" val="2927643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054EF0-203F-7D6C-C0FC-00483972B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576EC-CF30-B2A0-A4E5-3AB0A827B086}"/>
              </a:ext>
            </a:extLst>
          </p:cNvPr>
          <p:cNvSpPr>
            <a:spLocks noGrp="1"/>
          </p:cNvSpPr>
          <p:nvPr>
            <p:ph type="ctrTitle"/>
          </p:nvPr>
        </p:nvSpPr>
        <p:spPr>
          <a:xfrm>
            <a:off x="412124" y="2134040"/>
            <a:ext cx="8731876" cy="2387600"/>
          </a:xfrm>
        </p:spPr>
        <p:txBody>
          <a:bodyPr wrap="square" anchor="ctr">
            <a:noAutofit/>
          </a:bodyPr>
          <a:lstStyle/>
          <a:p>
            <a:pPr marL="866775" indent="-866775" algn="l"/>
            <a:r>
              <a:rPr lang="en-US" sz="4800" b="1">
                <a:solidFill>
                  <a:schemeClr val="bg1"/>
                </a:solidFill>
                <a:latin typeface="Arial" panose="020B0604020202020204" pitchFamily="34" charset="0"/>
                <a:cs typeface="Arial" panose="020B0604020202020204" pitchFamily="34" charset="0"/>
              </a:rPr>
              <a:t>A.	A disciple </a:t>
            </a:r>
            <a:r>
              <a:rPr lang="en-US" sz="4800" b="1">
                <a:solidFill>
                  <a:srgbClr val="FFFF00"/>
                </a:solidFill>
                <a:latin typeface="Arial" panose="020B0604020202020204" pitchFamily="34" charset="0"/>
                <a:cs typeface="Arial" panose="020B0604020202020204" pitchFamily="34" charset="0"/>
              </a:rPr>
              <a:t>makes disciples</a:t>
            </a:r>
            <a:r>
              <a:rPr lang="en-US" sz="4800" b="1">
                <a:solidFill>
                  <a:schemeClr val="bg1"/>
                </a:solidFill>
                <a:latin typeface="Arial" panose="020B0604020202020204" pitchFamily="34" charset="0"/>
                <a:cs typeface="Arial" panose="020B0604020202020204" pitchFamily="34" charset="0"/>
              </a:rPr>
              <a:t> (Matt. 28:19-20). </a:t>
            </a:r>
          </a:p>
        </p:txBody>
      </p:sp>
    </p:spTree>
    <p:extLst>
      <p:ext uri="{BB962C8B-B14F-4D97-AF65-F5344CB8AC3E}">
        <p14:creationId xmlns:p14="http://schemas.microsoft.com/office/powerpoint/2010/main" val="2917149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1" name="Picture 6" descr="matt 28.19 gold glob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62000"/>
            <a:ext cx="91694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0" y="0"/>
            <a:ext cx="9144000" cy="792163"/>
          </a:xfrm>
          <a:solidFill>
            <a:schemeClr val="tx1"/>
          </a:solidFill>
        </p:spPr>
        <p:txBody>
          <a:bodyPr/>
          <a:lstStyle/>
          <a:p>
            <a:pPr>
              <a:defRPr/>
            </a:pPr>
            <a:r>
              <a:rPr lang="en-US" sz="3200" b="1">
                <a:solidFill>
                  <a:srgbClr val="FFFFFF"/>
                </a:solidFill>
                <a:effectLst>
                  <a:glow rad="228600">
                    <a:srgbClr val="220011"/>
                  </a:glow>
                </a:effectLst>
                <a:ea typeface="ＭＳ Ｐゴシック" charset="0"/>
                <a:cs typeface="Arial"/>
              </a:rPr>
              <a:t>A Disciple </a:t>
            </a:r>
            <a:r>
              <a:rPr lang="en-US" sz="3200" b="1">
                <a:solidFill>
                  <a:srgbClr val="FFFF00"/>
                </a:solidFill>
                <a:effectLst>
                  <a:glow rad="228600">
                    <a:srgbClr val="220011"/>
                  </a:glow>
                </a:effectLst>
                <a:ea typeface="ＭＳ Ｐゴシック" charset="0"/>
                <a:cs typeface="Arial"/>
              </a:rPr>
              <a:t>Makes Disciples</a:t>
            </a:r>
            <a:r>
              <a:rPr lang="en-US" sz="3200" b="1">
                <a:solidFill>
                  <a:srgbClr val="FFFFFF"/>
                </a:solidFill>
                <a:effectLst>
                  <a:glow rad="228600">
                    <a:srgbClr val="220011"/>
                  </a:glow>
                </a:effectLst>
                <a:ea typeface="ＭＳ Ｐゴシック" charset="0"/>
                <a:cs typeface="Arial"/>
              </a:rPr>
              <a:t> (Matthew 28:19-20)</a:t>
            </a:r>
            <a:endParaRPr lang="en-US" sz="3200" b="1" dirty="0">
              <a:solidFill>
                <a:srgbClr val="FFFFFF"/>
              </a:solidFill>
              <a:latin typeface="Arial" charset="0"/>
              <a:ea typeface="ＭＳ Ｐゴシック" charset="0"/>
              <a:cs typeface="ＭＳ Ｐゴシック" charset="0"/>
            </a:endParaRPr>
          </a:p>
        </p:txBody>
      </p:sp>
      <p:sp>
        <p:nvSpPr>
          <p:cNvPr id="389123" name="Content Placeholder 2"/>
          <p:cNvSpPr txBox="1">
            <a:spLocks/>
          </p:cNvSpPr>
          <p:nvPr/>
        </p:nvSpPr>
        <p:spPr bwMode="auto">
          <a:xfrm>
            <a:off x="238125" y="990600"/>
            <a:ext cx="54864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mr-IN"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a:t>
            </a: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Jesus came and told his disciples, </a:t>
            </a:r>
            <a:r>
              <a:rPr kumimoji="0" lang="mr-IN"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a:t>
            </a:r>
            <a:r>
              <a:rPr kumimoji="0" lang="en-US" altLang="ja-JP"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I have been given all authority in heaven and on earth. </a:t>
            </a:r>
            <a:r>
              <a:rPr kumimoji="0" lang="en-US" altLang="ja-JP" sz="2800" b="1"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19</a:t>
            </a:r>
            <a:r>
              <a:rPr kumimoji="0" lang="en-US" altLang="ja-JP"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Therefore, go and </a:t>
            </a:r>
            <a:r>
              <a:rPr kumimoji="0" lang="en-US" altLang="ja-JP"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ＭＳ Ｐゴシック" charset="0"/>
              </a:rPr>
              <a:t>make disciples </a:t>
            </a:r>
            <a:r>
              <a:rPr kumimoji="0" lang="en-US" altLang="ja-JP"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of all the nations, baptizing them in the name of the Father and the Son and the Holy Spirit. </a:t>
            </a:r>
            <a:r>
              <a:rPr kumimoji="0" lang="en-US" altLang="ja-JP" sz="2800" b="1"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20</a:t>
            </a:r>
            <a:r>
              <a:rPr kumimoji="0" lang="en-US" altLang="ja-JP"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Teach these new disciples to obey all the commands I have given you. And be sure of this: I am with you always, even to the end of the age.</a:t>
            </a:r>
            <a:r>
              <a:rPr kumimoji="0" lang="mr-IN" altLang="ja-JP"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rPr>
              <a:t>'"</a:t>
            </a:r>
            <a:endPar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3" name="Picture 2" descr="matt 28 worl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988"/>
            <a:ext cx="9144000" cy="6905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08" name="Rectangle 8"/>
          <p:cNvSpPr>
            <a:spLocks noChangeArrowheads="1"/>
          </p:cNvSpPr>
          <p:nvPr/>
        </p:nvSpPr>
        <p:spPr bwMode="auto">
          <a:xfrm>
            <a:off x="381000" y="1295400"/>
            <a:ext cx="8229600" cy="5334000"/>
          </a:xfrm>
          <a:prstGeom prst="rect">
            <a:avLst/>
          </a:prstGeom>
          <a:noFill/>
          <a:ln w="9525">
            <a:noFill/>
            <a:miter lim="800000"/>
            <a:headEnd/>
            <a:tailEnd/>
          </a:ln>
          <a:effectLst/>
        </p:spPr>
        <p:txBody>
          <a:bodyPr lIns="91341" tIns="45671" rIns="91341" bIns="45671"/>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sng" strike="noStrike" kern="1200" cap="none" spc="0" normalizeH="0" baseline="0" noProof="0" dirty="0">
                <a:ln>
                  <a:noFill/>
                </a:ln>
                <a:solidFill>
                  <a:srgbClr val="FFFFFF"/>
                </a:solidFill>
                <a:effectLst>
                  <a:glow rad="139700">
                    <a:srgbClr val="000000">
                      <a:alpha val="95000"/>
                    </a:srgbClr>
                  </a:glow>
                </a:effectLst>
                <a:uLnTx/>
                <a:uFillTx/>
                <a:latin typeface="Arial" charset="0"/>
                <a:ea typeface="ＭＳ Ｐゴシック" charset="0"/>
              </a:rPr>
              <a:t>Matthew 28:18-20</a:t>
            </a:r>
            <a:r>
              <a:rPr kumimoji="0" lang="en-US" sz="3200" b="1" i="0" u="none" strike="noStrike" kern="1200" cap="none" spc="0" normalizeH="0" baseline="0" noProof="0" dirty="0">
                <a:ln>
                  <a:noFill/>
                </a:ln>
                <a:solidFill>
                  <a:srgbClr val="FFFFFF"/>
                </a:solidFill>
                <a:effectLst>
                  <a:glow rad="139700">
                    <a:srgbClr val="000000">
                      <a:alpha val="95000"/>
                    </a:srgbClr>
                  </a:glow>
                </a:effectLst>
                <a:uLnTx/>
                <a:uFillTx/>
                <a:latin typeface="Arial" charset="0"/>
                <a:ea typeface="ＭＳ Ｐゴシック" charset="0"/>
              </a:rPr>
              <a:t>  </a:t>
            </a:r>
            <a:br>
              <a:rPr kumimoji="0" lang="en-US" sz="3200" b="1" i="0" u="none" strike="noStrike" kern="1200" cap="none" spc="0" normalizeH="0" baseline="0" noProof="0" dirty="0">
                <a:ln>
                  <a:noFill/>
                </a:ln>
                <a:solidFill>
                  <a:srgbClr val="FFFFFF"/>
                </a:solidFill>
                <a:effectLst>
                  <a:glow rad="139700">
                    <a:srgbClr val="000000">
                      <a:alpha val="95000"/>
                    </a:srgbClr>
                  </a:glow>
                </a:effectLst>
                <a:uLnTx/>
                <a:uFillTx/>
                <a:latin typeface="Arial" charset="0"/>
                <a:ea typeface="ＭＳ Ｐゴシック" charset="0"/>
              </a:rPr>
            </a:br>
            <a:endParaRPr kumimoji="0" lang="en-US" sz="1200" b="1" i="0" u="none" strike="noStrike" kern="1200" cap="none" spc="0" normalizeH="0" baseline="0" noProof="0" dirty="0">
              <a:ln>
                <a:noFill/>
              </a:ln>
              <a:solidFill>
                <a:srgbClr val="FFFFFF"/>
              </a:solidFill>
              <a:effectLst>
                <a:glow rad="139700">
                  <a:srgbClr val="000000">
                    <a:alpha val="95000"/>
                  </a:srgbClr>
                </a:glow>
              </a:effectLst>
              <a:uLnTx/>
              <a:uFillTx/>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30000" noProof="0" dirty="0">
                <a:ln>
                  <a:noFill/>
                </a:ln>
                <a:solidFill>
                  <a:srgbClr val="FFFFFF"/>
                </a:solidFill>
                <a:effectLst>
                  <a:glow rad="139700">
                    <a:srgbClr val="000000">
                      <a:alpha val="95000"/>
                    </a:srgbClr>
                  </a:glow>
                </a:effectLst>
                <a:uLnTx/>
                <a:uFillTx/>
                <a:latin typeface="Arial" charset="0"/>
                <a:ea typeface="ＭＳ Ｐゴシック" charset="0"/>
              </a:rPr>
              <a:t>18</a:t>
            </a:r>
            <a:r>
              <a:rPr kumimoji="0" lang="en-US" sz="3200" b="1" i="0" u="none" strike="noStrike" kern="1200" cap="none" spc="0" normalizeH="0" baseline="0" noProof="0" dirty="0">
                <a:ln>
                  <a:noFill/>
                </a:ln>
                <a:solidFill>
                  <a:srgbClr val="FFFFFF"/>
                </a:solidFill>
                <a:effectLst>
                  <a:glow rad="139700">
                    <a:srgbClr val="000000">
                      <a:alpha val="95000"/>
                    </a:srgbClr>
                  </a:glow>
                </a:effectLst>
                <a:uLnTx/>
                <a:uFillTx/>
                <a:latin typeface="Arial" charset="0"/>
                <a:ea typeface="ＭＳ Ｐゴシック" charset="0"/>
              </a:rPr>
              <a:t>Then Jesus came to them and said, </a:t>
            </a:r>
            <a:r>
              <a:rPr kumimoji="0" lang="mr-IN" sz="3200" b="1" i="0" u="none" strike="noStrike" kern="1200" cap="none" spc="0" normalizeH="0" baseline="0" noProof="0" dirty="0">
                <a:ln>
                  <a:noFill/>
                </a:ln>
                <a:solidFill>
                  <a:srgbClr val="FFFFFF"/>
                </a:solidFill>
                <a:effectLst>
                  <a:glow rad="139700">
                    <a:srgbClr val="000000">
                      <a:alpha val="95000"/>
                    </a:srgbClr>
                  </a:glow>
                </a:effectLst>
                <a:uLnTx/>
                <a:uFillTx/>
                <a:latin typeface="Arial" charset="0"/>
                <a:ea typeface="ＭＳ Ｐゴシック" charset="0"/>
              </a:rPr>
              <a:t>"</a:t>
            </a:r>
            <a:r>
              <a:rPr kumimoji="0" lang="en-US" sz="3200" b="1" i="0" u="none" strike="noStrike" kern="1200" cap="none" spc="0" normalizeH="0" baseline="0" noProof="0" dirty="0">
                <a:ln>
                  <a:noFill/>
                </a:ln>
                <a:solidFill>
                  <a:srgbClr val="FFFFFF"/>
                </a:solidFill>
                <a:effectLst>
                  <a:glow rad="139700">
                    <a:srgbClr val="000000">
                      <a:alpha val="95000"/>
                    </a:srgbClr>
                  </a:glow>
                </a:effectLst>
                <a:uLnTx/>
                <a:uFillTx/>
                <a:latin typeface="Arial" charset="0"/>
                <a:ea typeface="ＭＳ Ｐゴシック" charset="0"/>
              </a:rPr>
              <a:t>All authority in heaven and on earth has been given to me.  </a:t>
            </a:r>
            <a:r>
              <a:rPr kumimoji="0" lang="en-US" sz="3200" b="1" i="0" u="none" strike="noStrike" kern="1200" cap="none" spc="0" normalizeH="0" baseline="30000" noProof="0" dirty="0">
                <a:ln>
                  <a:noFill/>
                </a:ln>
                <a:solidFill>
                  <a:srgbClr val="FFFFFF"/>
                </a:solidFill>
                <a:effectLst>
                  <a:glow rad="139700">
                    <a:srgbClr val="000000">
                      <a:alpha val="95000"/>
                    </a:srgbClr>
                  </a:glow>
                </a:effectLst>
                <a:uLnTx/>
                <a:uFillTx/>
                <a:latin typeface="Arial" charset="0"/>
                <a:ea typeface="ＭＳ Ｐゴシック" charset="0"/>
              </a:rPr>
              <a:t>19</a:t>
            </a:r>
            <a:r>
              <a:rPr kumimoji="0" lang="en-US" sz="3200" b="1" i="0" u="none" strike="noStrike" kern="1200" cap="none" spc="0" normalizeH="0" baseline="0" noProof="0" dirty="0">
                <a:ln>
                  <a:noFill/>
                </a:ln>
                <a:solidFill>
                  <a:srgbClr val="FFFFFF"/>
                </a:solidFill>
                <a:effectLst>
                  <a:glow rad="139700">
                    <a:srgbClr val="000000">
                      <a:alpha val="95000"/>
                    </a:srgbClr>
                  </a:glow>
                </a:effectLst>
                <a:uLnTx/>
                <a:uFillTx/>
                <a:latin typeface="Arial" charset="0"/>
                <a:ea typeface="ＭＳ Ｐゴシック" charset="0"/>
              </a:rPr>
              <a:t>Therefore </a:t>
            </a:r>
            <a:r>
              <a:rPr kumimoji="0" lang="en-US" sz="3200" b="1" i="0" u="none" strike="noStrike" kern="1200" cap="none" spc="0" normalizeH="0" baseline="0" noProof="0" dirty="0">
                <a:ln>
                  <a:noFill/>
                </a:ln>
                <a:solidFill>
                  <a:srgbClr val="FFFF00"/>
                </a:solidFill>
                <a:effectLst>
                  <a:glow rad="139700">
                    <a:srgbClr val="000000">
                      <a:alpha val="95000"/>
                    </a:srgbClr>
                  </a:glow>
                </a:effectLst>
                <a:uLnTx/>
                <a:uFillTx/>
                <a:latin typeface="Arial" charset="0"/>
                <a:ea typeface="ＭＳ Ｐゴシック" charset="0"/>
              </a:rPr>
              <a:t>go</a:t>
            </a:r>
            <a:r>
              <a:rPr kumimoji="0" lang="en-US" sz="3200" b="1" i="0" u="none" strike="noStrike" kern="1200" cap="none" spc="0" normalizeH="0" baseline="0" noProof="0" dirty="0">
                <a:ln>
                  <a:noFill/>
                </a:ln>
                <a:solidFill>
                  <a:srgbClr val="FFFFFF"/>
                </a:solidFill>
                <a:effectLst>
                  <a:glow rad="139700">
                    <a:srgbClr val="000000">
                      <a:alpha val="95000"/>
                    </a:srgbClr>
                  </a:glow>
                </a:effectLst>
                <a:uLnTx/>
                <a:uFillTx/>
                <a:latin typeface="Arial" charset="0"/>
                <a:ea typeface="ＭＳ Ｐゴシック" charset="0"/>
              </a:rPr>
              <a:t> and </a:t>
            </a:r>
            <a:r>
              <a:rPr kumimoji="0" lang="en-US" sz="3200" b="1" i="0" u="none" strike="noStrike" kern="1200" cap="none" spc="0" normalizeH="0" baseline="0" noProof="0" dirty="0">
                <a:ln>
                  <a:noFill/>
                </a:ln>
                <a:solidFill>
                  <a:srgbClr val="FFFF00"/>
                </a:solidFill>
                <a:effectLst>
                  <a:glow rad="139700">
                    <a:srgbClr val="000000">
                      <a:alpha val="95000"/>
                    </a:srgbClr>
                  </a:glow>
                </a:effectLst>
                <a:uLnTx/>
                <a:uFillTx/>
                <a:latin typeface="Arial" charset="0"/>
                <a:ea typeface="ＭＳ Ｐゴシック" charset="0"/>
              </a:rPr>
              <a:t>make disciples</a:t>
            </a:r>
            <a:r>
              <a:rPr kumimoji="0" lang="en-US" sz="3200" b="1" i="0" u="none" strike="noStrike" kern="1200" cap="none" spc="0" normalizeH="0" baseline="0" noProof="0" dirty="0">
                <a:ln>
                  <a:noFill/>
                </a:ln>
                <a:solidFill>
                  <a:srgbClr val="FFFFFF"/>
                </a:solidFill>
                <a:effectLst>
                  <a:glow rad="139700">
                    <a:srgbClr val="000000">
                      <a:alpha val="95000"/>
                    </a:srgbClr>
                  </a:glow>
                </a:effectLst>
                <a:uLnTx/>
                <a:uFillTx/>
                <a:latin typeface="Arial" charset="0"/>
                <a:ea typeface="ＭＳ Ｐゴシック" charset="0"/>
              </a:rPr>
              <a:t> of all nations, </a:t>
            </a:r>
            <a:r>
              <a:rPr kumimoji="0" lang="en-US" sz="3200" b="1" i="0" u="none" strike="noStrike" kern="1200" cap="none" spc="0" normalizeH="0" baseline="0" noProof="0" dirty="0">
                <a:ln>
                  <a:noFill/>
                </a:ln>
                <a:solidFill>
                  <a:srgbClr val="FFFF00"/>
                </a:solidFill>
                <a:effectLst>
                  <a:glow rad="139700">
                    <a:srgbClr val="000000">
                      <a:alpha val="95000"/>
                    </a:srgbClr>
                  </a:glow>
                </a:effectLst>
                <a:uLnTx/>
                <a:uFillTx/>
                <a:latin typeface="Arial" charset="0"/>
                <a:ea typeface="ＭＳ Ｐゴシック" charset="0"/>
              </a:rPr>
              <a:t>baptizing</a:t>
            </a:r>
            <a:r>
              <a:rPr kumimoji="0" lang="en-US" sz="3200" b="1" i="0" u="none" strike="noStrike" kern="1200" cap="none" spc="0" normalizeH="0" baseline="0" noProof="0" dirty="0">
                <a:ln>
                  <a:noFill/>
                </a:ln>
                <a:solidFill>
                  <a:srgbClr val="FFFFFF"/>
                </a:solidFill>
                <a:effectLst>
                  <a:glow rad="139700">
                    <a:srgbClr val="000000">
                      <a:alpha val="95000"/>
                    </a:srgbClr>
                  </a:glow>
                </a:effectLst>
                <a:uLnTx/>
                <a:uFillTx/>
                <a:latin typeface="Arial" charset="0"/>
                <a:ea typeface="ＭＳ Ｐゴシック" charset="0"/>
              </a:rPr>
              <a:t> them in the name of…, </a:t>
            </a:r>
            <a:r>
              <a:rPr kumimoji="0" lang="en-US" sz="3200" b="1" i="0" u="none" strike="noStrike" kern="1200" cap="none" spc="0" normalizeH="0" baseline="30000" noProof="0" dirty="0">
                <a:ln>
                  <a:noFill/>
                </a:ln>
                <a:solidFill>
                  <a:srgbClr val="FFFFFF"/>
                </a:solidFill>
                <a:effectLst>
                  <a:glow rad="139700">
                    <a:srgbClr val="000000">
                      <a:alpha val="95000"/>
                    </a:srgbClr>
                  </a:glow>
                </a:effectLst>
                <a:uLnTx/>
                <a:uFillTx/>
                <a:latin typeface="Arial" charset="0"/>
                <a:ea typeface="ＭＳ Ｐゴシック" charset="0"/>
              </a:rPr>
              <a:t>20</a:t>
            </a:r>
            <a:r>
              <a:rPr kumimoji="0" lang="en-US" sz="3200" b="1" i="0" u="none" strike="noStrike" kern="1200" cap="none" spc="0" normalizeH="0" baseline="0" noProof="0" dirty="0">
                <a:ln>
                  <a:noFill/>
                </a:ln>
                <a:solidFill>
                  <a:srgbClr val="FFFFFF"/>
                </a:solidFill>
                <a:effectLst>
                  <a:glow rad="139700">
                    <a:srgbClr val="000000">
                      <a:alpha val="95000"/>
                    </a:srgbClr>
                  </a:glow>
                </a:effectLst>
                <a:uLnTx/>
                <a:uFillTx/>
                <a:latin typeface="Arial" charset="0"/>
                <a:ea typeface="ＭＳ Ｐゴシック" charset="0"/>
              </a:rPr>
              <a:t>and </a:t>
            </a:r>
            <a:r>
              <a:rPr kumimoji="0" lang="en-US" sz="3200" b="1" i="0" u="none" strike="noStrike" kern="1200" cap="none" spc="0" normalizeH="0" baseline="0" noProof="0" dirty="0">
                <a:ln>
                  <a:noFill/>
                </a:ln>
                <a:solidFill>
                  <a:srgbClr val="FFFF00"/>
                </a:solidFill>
                <a:effectLst>
                  <a:glow rad="139700">
                    <a:srgbClr val="000000">
                      <a:alpha val="95000"/>
                    </a:srgbClr>
                  </a:glow>
                </a:effectLst>
                <a:uLnTx/>
                <a:uFillTx/>
                <a:latin typeface="Arial" charset="0"/>
                <a:ea typeface="ＭＳ Ｐゴシック" charset="0"/>
              </a:rPr>
              <a:t>teaching</a:t>
            </a:r>
            <a:r>
              <a:rPr kumimoji="0" lang="en-US" sz="3200" b="1" i="0" u="none" strike="noStrike" kern="1200" cap="none" spc="0" normalizeH="0" baseline="0" noProof="0" dirty="0">
                <a:ln>
                  <a:noFill/>
                </a:ln>
                <a:solidFill>
                  <a:srgbClr val="FFFFFF"/>
                </a:solidFill>
                <a:effectLst>
                  <a:glow rad="139700">
                    <a:srgbClr val="000000">
                      <a:alpha val="95000"/>
                    </a:srgbClr>
                  </a:glow>
                </a:effectLst>
                <a:uLnTx/>
                <a:uFillTx/>
                <a:latin typeface="Arial" charset="0"/>
                <a:ea typeface="ＭＳ Ｐゴシック" charset="0"/>
              </a:rPr>
              <a:t> them to obey everything I have commanded you. And surely I am with you always, to the very end of the age.</a:t>
            </a:r>
            <a:r>
              <a:rPr kumimoji="0" lang="mr-IN" sz="3200" b="1" i="0" u="none" strike="noStrike" kern="1200" cap="none" spc="0" normalizeH="0" baseline="0" noProof="0" dirty="0">
                <a:ln>
                  <a:noFill/>
                </a:ln>
                <a:solidFill>
                  <a:srgbClr val="FFFFFF"/>
                </a:solidFill>
                <a:effectLst>
                  <a:glow rad="139700">
                    <a:srgbClr val="000000">
                      <a:alpha val="95000"/>
                    </a:srgbClr>
                  </a:glow>
                </a:effectLst>
                <a:uLnTx/>
                <a:uFillTx/>
                <a:latin typeface="Arial" charset="0"/>
                <a:ea typeface="ＭＳ Ｐゴシック" charset="0"/>
              </a:rPr>
              <a:t>"</a:t>
            </a:r>
            <a:r>
              <a:rPr kumimoji="0" lang="en-US" sz="3200" b="1" i="0" u="none" strike="noStrike" kern="1200" cap="none" spc="0" normalizeH="0" baseline="0" noProof="0" dirty="0">
                <a:ln>
                  <a:noFill/>
                </a:ln>
                <a:solidFill>
                  <a:srgbClr val="FFFFFF"/>
                </a:solidFill>
                <a:effectLst>
                  <a:glow rad="139700">
                    <a:srgbClr val="000000">
                      <a:alpha val="95000"/>
                    </a:srgbClr>
                  </a:glow>
                </a:effectLst>
                <a:uLnTx/>
                <a:uFillTx/>
                <a:latin typeface="Arial" charset="0"/>
                <a:ea typeface="ＭＳ Ｐゴシック" charset="0"/>
              </a:rPr>
              <a:t> </a:t>
            </a:r>
            <a:endParaRPr kumimoji="0" lang="en-US" sz="2400" b="0" i="0" u="none" strike="noStrike" kern="1200" cap="none" spc="0" normalizeH="0" baseline="0" noProof="0" dirty="0">
              <a:ln>
                <a:noFill/>
              </a:ln>
              <a:solidFill>
                <a:srgbClr val="000000"/>
              </a:solidFill>
              <a:effectLst>
                <a:glow rad="139700">
                  <a:srgbClr val="000000">
                    <a:alpha val="95000"/>
                  </a:srgbClr>
                </a:glow>
              </a:effectLst>
              <a:uLnTx/>
              <a:uFillTx/>
              <a:latin typeface="Arial" charset="0"/>
              <a:ea typeface="ＭＳ Ｐゴシック" charset="0"/>
            </a:endParaRPr>
          </a:p>
        </p:txBody>
      </p:sp>
      <p:sp>
        <p:nvSpPr>
          <p:cNvPr id="256004" name="Oval 4"/>
          <p:cNvSpPr>
            <a:spLocks noChangeArrowheads="1"/>
          </p:cNvSpPr>
          <p:nvPr/>
        </p:nvSpPr>
        <p:spPr bwMode="auto">
          <a:xfrm>
            <a:off x="228600" y="3352800"/>
            <a:ext cx="3733800" cy="990600"/>
          </a:xfrm>
          <a:prstGeom prst="ellipse">
            <a:avLst/>
          </a:prstGeom>
          <a:noFill/>
          <a:ln w="76200">
            <a:solidFill>
              <a:srgbClr val="FF1321"/>
            </a:solidFill>
            <a:round/>
            <a:headEnd/>
            <a:tailEnd/>
          </a:ln>
          <a:extLst>
            <a:ext uri="{909E8E84-426E-40dd-AFC4-6F175D3DCCD1}">
              <a14:hiddenFill xmlns="" xmlns:a14="http://schemas.microsoft.com/office/drawing/2010/main">
                <a:solidFill>
                  <a:srgbClr val="FFFFFF"/>
                </a:solidFill>
              </a14:hiddenFill>
            </a:ext>
          </a:extLst>
        </p:spPr>
        <p:txBody>
          <a:bodyPr wrap="none" lIns="91341" tIns="45671" rIns="91341" bIns="4567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56005" name="AutoShape 5"/>
          <p:cNvSpPr>
            <a:spLocks noChangeArrowheads="1"/>
          </p:cNvSpPr>
          <p:nvPr/>
        </p:nvSpPr>
        <p:spPr bwMode="auto">
          <a:xfrm>
            <a:off x="4038600" y="3581400"/>
            <a:ext cx="2286000" cy="457200"/>
          </a:xfrm>
          <a:prstGeom prst="notchedRightArrow">
            <a:avLst>
              <a:gd name="adj1" fmla="val 50000"/>
              <a:gd name="adj2" fmla="val 125000"/>
            </a:avLst>
          </a:prstGeom>
          <a:solidFill>
            <a:srgbClr val="FF1321"/>
          </a:solidFill>
          <a:ln w="9525">
            <a:solidFill>
              <a:schemeClr val="tx1"/>
            </a:solidFill>
            <a:miter lim="800000"/>
            <a:headEnd/>
            <a:tailEnd/>
          </a:ln>
        </p:spPr>
        <p:txBody>
          <a:bodyPr wrap="none" lIns="91341" tIns="45671" rIns="91341" bIns="4567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56006" name="AutoShape 6"/>
          <p:cNvSpPr>
            <a:spLocks noChangeArrowheads="1"/>
          </p:cNvSpPr>
          <p:nvPr/>
        </p:nvSpPr>
        <p:spPr bwMode="auto">
          <a:xfrm>
            <a:off x="4038600" y="3124200"/>
            <a:ext cx="2286000" cy="457200"/>
          </a:xfrm>
          <a:prstGeom prst="notchedRightArrow">
            <a:avLst>
              <a:gd name="adj1" fmla="val 50000"/>
              <a:gd name="adj2" fmla="val 125000"/>
            </a:avLst>
          </a:prstGeom>
          <a:solidFill>
            <a:srgbClr val="FF1321"/>
          </a:solidFill>
          <a:ln w="9525">
            <a:solidFill>
              <a:schemeClr val="tx1"/>
            </a:solidFill>
            <a:miter lim="800000"/>
            <a:headEnd/>
            <a:tailEnd/>
          </a:ln>
        </p:spPr>
        <p:txBody>
          <a:bodyPr wrap="none" lIns="91341" tIns="45671" rIns="91341" bIns="4567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56007" name="AutoShape 7"/>
          <p:cNvSpPr>
            <a:spLocks noChangeArrowheads="1"/>
          </p:cNvSpPr>
          <p:nvPr/>
        </p:nvSpPr>
        <p:spPr bwMode="auto">
          <a:xfrm>
            <a:off x="4038600" y="4038600"/>
            <a:ext cx="2286000" cy="457200"/>
          </a:xfrm>
          <a:prstGeom prst="notchedRightArrow">
            <a:avLst>
              <a:gd name="adj1" fmla="val 50000"/>
              <a:gd name="adj2" fmla="val 125000"/>
            </a:avLst>
          </a:prstGeom>
          <a:solidFill>
            <a:srgbClr val="FF1321"/>
          </a:solidFill>
          <a:ln w="9525">
            <a:solidFill>
              <a:schemeClr val="tx1"/>
            </a:solidFill>
            <a:miter lim="800000"/>
            <a:headEnd/>
            <a:tailEnd/>
          </a:ln>
        </p:spPr>
        <p:txBody>
          <a:bodyPr wrap="none" lIns="91341" tIns="45671" rIns="91341" bIns="4567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248839" name="Picture 1" descr="matt 28.19-20.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492" y="-74613"/>
            <a:ext cx="2851151"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02" name="Rectangle 2"/>
          <p:cNvSpPr>
            <a:spLocks noGrp="1" noChangeArrowheads="1"/>
          </p:cNvSpPr>
          <p:nvPr>
            <p:ph type="ctrTitle"/>
          </p:nvPr>
        </p:nvSpPr>
        <p:spPr>
          <a:xfrm>
            <a:off x="2414590" y="62136"/>
            <a:ext cx="6694487" cy="990601"/>
          </a:xfrm>
          <a:solidFill>
            <a:schemeClr val="accent2"/>
          </a:solidFill>
          <a:ln w="76200">
            <a:solidFill>
              <a:schemeClr val="bg1"/>
            </a:solidFill>
          </a:ln>
          <a:effectLst>
            <a:outerShdw blurRad="63500" dist="35921" dir="2700000" algn="ctr" rotWithShape="0">
              <a:srgbClr val="000000">
                <a:alpha val="74998"/>
              </a:srgbClr>
            </a:outerShdw>
          </a:effectLst>
        </p:spPr>
        <p:txBody>
          <a:bodyPr/>
          <a:lstStyle/>
          <a:p>
            <a:pPr eaLnBrk="1" hangingPunct="1">
              <a:defRPr/>
            </a:pPr>
            <a:r>
              <a:rPr lang="en-US" b="1" dirty="0">
                <a:solidFill>
                  <a:schemeClr val="bg1"/>
                </a:solidFill>
              </a:rPr>
              <a:t>The Great Commission</a:t>
            </a:r>
          </a:p>
        </p:txBody>
      </p:sp>
    </p:spTree>
    <p:extLst>
      <p:ext uri="{BB962C8B-B14F-4D97-AF65-F5344CB8AC3E}">
        <p14:creationId xmlns:p14="http://schemas.microsoft.com/office/powerpoint/2010/main" val="2297440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04"/>
                                        </p:tgtEl>
                                        <p:attrNameLst>
                                          <p:attrName>style.visibility</p:attrName>
                                        </p:attrNameLst>
                                      </p:cBhvr>
                                      <p:to>
                                        <p:strVal val="visible"/>
                                      </p:to>
                                    </p:set>
                                    <p:animEffect transition="in" filter="wipe(left)">
                                      <p:cBhvr>
                                        <p:cTn id="7" dur="500"/>
                                        <p:tgtEl>
                                          <p:spTgt spid="256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06"/>
                                        </p:tgtEl>
                                        <p:attrNameLst>
                                          <p:attrName>style.visibility</p:attrName>
                                        </p:attrNameLst>
                                      </p:cBhvr>
                                      <p:to>
                                        <p:strVal val="visible"/>
                                      </p:to>
                                    </p:set>
                                    <p:animEffect transition="in" filter="wipe(left)">
                                      <p:cBhvr>
                                        <p:cTn id="12" dur="500"/>
                                        <p:tgtEl>
                                          <p:spTgt spid="2560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05"/>
                                        </p:tgtEl>
                                        <p:attrNameLst>
                                          <p:attrName>style.visibility</p:attrName>
                                        </p:attrNameLst>
                                      </p:cBhvr>
                                      <p:to>
                                        <p:strVal val="visible"/>
                                      </p:to>
                                    </p:set>
                                    <p:animEffect transition="in" filter="wipe(left)">
                                      <p:cBhvr>
                                        <p:cTn id="17" dur="500"/>
                                        <p:tgtEl>
                                          <p:spTgt spid="2560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07"/>
                                        </p:tgtEl>
                                        <p:attrNameLst>
                                          <p:attrName>style.visibility</p:attrName>
                                        </p:attrNameLst>
                                      </p:cBhvr>
                                      <p:to>
                                        <p:strVal val="visible"/>
                                      </p:to>
                                    </p:set>
                                    <p:animEffect transition="in" filter="wipe(left)">
                                      <p:cBhvr>
                                        <p:cTn id="22" dur="500"/>
                                        <p:tgtEl>
                                          <p:spTgt spid="256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4" grpId="0" animBg="1"/>
      <p:bldP spid="256005" grpId="0" animBg="1"/>
      <p:bldP spid="256006" grpId="0" animBg="1"/>
      <p:bldP spid="2560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laining the Levels of Discipleship – Broken Believers">
            <a:extLst>
              <a:ext uri="{FF2B5EF4-FFF2-40B4-BE49-F238E27FC236}">
                <a16:creationId xmlns:a16="http://schemas.microsoft.com/office/drawing/2014/main" id="{6EE1B2E5-9E6D-EDE1-8294-9912A72A1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1028700"/>
          </a:xfrm>
          <a:effectLst>
            <a:outerShdw blurRad="63500" dist="35921" dir="2700000" algn="ctr" rotWithShape="0">
              <a:schemeClr val="tx2">
                <a:alpha val="74998"/>
              </a:schemeClr>
            </a:outerShdw>
          </a:effectLst>
        </p:spPr>
        <p:txBody>
          <a:bodyPr anchor="ctr"/>
          <a:lstStyle/>
          <a:p>
            <a:pPr>
              <a:defRPr/>
            </a:pPr>
            <a:r>
              <a:rPr lang="en-US" sz="5400" b="1" dirty="0">
                <a:solidFill>
                  <a:schemeClr val="tx1"/>
                </a:solidFill>
                <a:effectLst/>
                <a:latin typeface="Arial" charset="0"/>
                <a:ea typeface="ＭＳ Ｐゴシック" charset="0"/>
                <a:cs typeface="ＭＳ Ｐゴシック" charset="0"/>
              </a:rPr>
              <a:t>What is a disciple?</a:t>
            </a:r>
          </a:p>
        </p:txBody>
      </p:sp>
    </p:spTree>
    <p:extLst>
      <p:ext uri="{BB962C8B-B14F-4D97-AF65-F5344CB8AC3E}">
        <p14:creationId xmlns:p14="http://schemas.microsoft.com/office/powerpoint/2010/main" val="3928549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AE682F2-6F04-F146-9737-4855F5DA7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3A70B-6E57-326C-5C7E-10E778D5668B}"/>
              </a:ext>
            </a:extLst>
          </p:cNvPr>
          <p:cNvSpPr>
            <a:spLocks noGrp="1"/>
          </p:cNvSpPr>
          <p:nvPr>
            <p:ph type="ctrTitle"/>
          </p:nvPr>
        </p:nvSpPr>
        <p:spPr>
          <a:xfrm>
            <a:off x="412124" y="2134040"/>
            <a:ext cx="8564451" cy="2387600"/>
          </a:xfrm>
        </p:spPr>
        <p:txBody>
          <a:bodyPr wrap="square" anchor="ctr">
            <a:noAutofit/>
          </a:bodyPr>
          <a:lstStyle/>
          <a:p>
            <a:pPr marL="866775" indent="-866775" algn="l"/>
            <a:r>
              <a:rPr lang="en-US" sz="4800" b="1">
                <a:solidFill>
                  <a:schemeClr val="bg1"/>
                </a:solidFill>
                <a:latin typeface="Arial" panose="020B0604020202020204" pitchFamily="34" charset="0"/>
                <a:cs typeface="Arial" panose="020B0604020202020204" pitchFamily="34" charset="0"/>
              </a:rPr>
              <a:t>B.	A disciple </a:t>
            </a:r>
            <a:r>
              <a:rPr lang="en-US" sz="4800" b="1">
                <a:solidFill>
                  <a:srgbClr val="FFFF00"/>
                </a:solidFill>
                <a:latin typeface="Arial" panose="020B0604020202020204" pitchFamily="34" charset="0"/>
                <a:cs typeface="Arial" panose="020B0604020202020204" pitchFamily="34" charset="0"/>
              </a:rPr>
              <a:t>brings others to Christ</a:t>
            </a:r>
            <a:r>
              <a:rPr lang="en-US" sz="4800" b="1">
                <a:solidFill>
                  <a:schemeClr val="bg1"/>
                </a:solidFill>
                <a:latin typeface="Arial" panose="020B0604020202020204" pitchFamily="34" charset="0"/>
                <a:cs typeface="Arial" panose="020B0604020202020204" pitchFamily="34" charset="0"/>
              </a:rPr>
              <a:t> (John 15:8).  </a:t>
            </a:r>
          </a:p>
        </p:txBody>
      </p:sp>
    </p:spTree>
    <p:extLst>
      <p:ext uri="{BB962C8B-B14F-4D97-AF65-F5344CB8AC3E}">
        <p14:creationId xmlns:p14="http://schemas.microsoft.com/office/powerpoint/2010/main" val="3049909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26" name="Picture 2" descr="Jesus the true vine in John 15 | Psephizo">
            <a:extLst>
              <a:ext uri="{FF2B5EF4-FFF2-40B4-BE49-F238E27FC236}">
                <a16:creationId xmlns:a16="http://schemas.microsoft.com/office/drawing/2014/main" id="{7F89D644-BBF0-CCD9-F28E-A1696A6266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9" r="5396"/>
          <a:stretch/>
        </p:blipFill>
        <p:spPr bwMode="auto">
          <a:xfrm>
            <a:off x="0" y="-13458"/>
            <a:ext cx="9144000" cy="6871458"/>
          </a:xfrm>
          <a:prstGeom prst="rect">
            <a:avLst/>
          </a:prstGeom>
          <a:noFill/>
          <a:extLst>
            <a:ext uri="{909E8E84-426E-40DD-AFC4-6F175D3DCCD1}">
              <a14:hiddenFill xmlns:a14="http://schemas.microsoft.com/office/drawing/2010/main">
                <a:solidFill>
                  <a:srgbClr val="FFFFFF"/>
                </a:solidFill>
              </a14:hiddenFill>
            </a:ext>
          </a:extLst>
        </p:spPr>
      </p:pic>
      <p:sp>
        <p:nvSpPr>
          <p:cNvPr id="159747" name="Rectangle 3">
            <a:extLst>
              <a:ext uri="{FF2B5EF4-FFF2-40B4-BE49-F238E27FC236}">
                <a16:creationId xmlns:a16="http://schemas.microsoft.com/office/drawing/2014/main" id="{AC553CAF-E425-FF46-BC91-D7FDF538245B}"/>
              </a:ext>
            </a:extLst>
          </p:cNvPr>
          <p:cNvSpPr>
            <a:spLocks noGrp="1" noChangeArrowheads="1"/>
          </p:cNvSpPr>
          <p:nvPr>
            <p:ph type="ctrTitle"/>
          </p:nvPr>
        </p:nvSpPr>
        <p:spPr>
          <a:xfrm>
            <a:off x="0" y="101888"/>
            <a:ext cx="4355976" cy="1022856"/>
          </a:xfrm>
          <a:effectLst/>
        </p:spPr>
        <p:txBody>
          <a:bodyPr/>
          <a:lstStyle/>
          <a:p>
            <a:pPr eaLnBrk="1" hangingPunct="1"/>
            <a:r>
              <a:rPr lang="en-US" altLang="en-US" sz="4000" dirty="0">
                <a:solidFill>
                  <a:schemeClr val="bg1"/>
                </a:solidFill>
                <a:effectLst>
                  <a:glow rad="228600">
                    <a:schemeClr val="accent4">
                      <a:satMod val="175000"/>
                      <a:alpha val="79000"/>
                    </a:schemeClr>
                  </a:glow>
                  <a:outerShdw blurRad="38100" dist="38100" dir="2700000" algn="tl">
                    <a:srgbClr val="808080"/>
                  </a:outerShdw>
                </a:effectLst>
                <a:latin typeface="Arial" panose="020B0604020202020204" pitchFamily="34" charset="0"/>
                <a:ea typeface="ＭＳ Ｐゴシック" panose="020B0600070205080204" pitchFamily="34" charset="-128"/>
              </a:rPr>
              <a:t>I am the Vine</a:t>
            </a:r>
            <a:endParaRPr lang="en-US" altLang="en-US" sz="2800" dirty="0">
              <a:effectLst>
                <a:glow rad="228600">
                  <a:schemeClr val="accent4">
                    <a:satMod val="175000"/>
                    <a:alpha val="79000"/>
                  </a:schemeClr>
                </a:glow>
                <a:outerShdw blurRad="38100" dist="38100" dir="2700000" algn="tl">
                  <a:srgbClr val="FFFFFF"/>
                </a:outerShdw>
              </a:effectLst>
              <a:latin typeface="Arial" panose="020B0604020202020204" pitchFamily="34" charset="0"/>
              <a:ea typeface="ＭＳ Ｐゴシック" panose="020B0600070205080204" pitchFamily="34" charset="-128"/>
            </a:endParaRPr>
          </a:p>
        </p:txBody>
      </p:sp>
      <p:sp>
        <p:nvSpPr>
          <p:cNvPr id="194563" name="Text Box 14">
            <a:extLst>
              <a:ext uri="{FF2B5EF4-FFF2-40B4-BE49-F238E27FC236}">
                <a16:creationId xmlns:a16="http://schemas.microsoft.com/office/drawing/2014/main" id="{C04107AF-4D54-AC4F-8916-354B26848DA2}"/>
              </a:ext>
            </a:extLst>
          </p:cNvPr>
          <p:cNvSpPr txBox="1">
            <a:spLocks noChangeArrowheads="1"/>
          </p:cNvSpPr>
          <p:nvPr/>
        </p:nvSpPr>
        <p:spPr bwMode="auto">
          <a:xfrm>
            <a:off x="9252520" y="69274"/>
            <a:ext cx="5238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15</a:t>
            </a:r>
            <a:endParaRPr kumimoji="0" lang="en-US" altLang="en-US" sz="2400" b="1" i="0" u="none" strike="noStrike" kern="1200" cap="none" spc="0" normalizeH="0" baseline="0" noProof="0" dirty="0">
              <a:ln>
                <a:noFill/>
              </a:ln>
              <a:solidFill>
                <a:srgbClr val="FFFF66"/>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Rectangle 3">
            <a:extLst>
              <a:ext uri="{FF2B5EF4-FFF2-40B4-BE49-F238E27FC236}">
                <a16:creationId xmlns:a16="http://schemas.microsoft.com/office/drawing/2014/main" id="{254C8EF2-ECD2-4E4C-54BF-70E11F5C592B}"/>
              </a:ext>
            </a:extLst>
          </p:cNvPr>
          <p:cNvSpPr txBox="1">
            <a:spLocks noChangeArrowheads="1"/>
          </p:cNvSpPr>
          <p:nvPr/>
        </p:nvSpPr>
        <p:spPr bwMode="auto">
          <a:xfrm>
            <a:off x="20810" y="6072938"/>
            <a:ext cx="5199482" cy="6572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ＭＳ Ｐゴシック" panose="020B0600070205080204" pitchFamily="34" charset="-128"/>
                <a:cs typeface="Arial"/>
              </a:rPr>
              <a:t>John 15:5 </a:t>
            </a:r>
            <a:r>
              <a:rPr kumimoji="0" lang="en-US" altLang="en-US" sz="4000" b="1" i="0" u="none" strike="noStrike" kern="0" cap="none" spc="0" normalizeH="0" baseline="0" noProof="0" dirty="0">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ＭＳ Ｐゴシック" panose="020B0600070205080204" pitchFamily="34" charset="-128"/>
                <a:cs typeface="Arial"/>
              </a:rPr>
              <a:t>NLT</a:t>
            </a:r>
            <a:endParaRPr kumimoji="0" lang="en-US" altLang="en-US" sz="3200" b="1" i="0" u="none" strike="noStrike" kern="0" cap="none" spc="0" normalizeH="0" baseline="0" noProof="0" dirty="0">
              <a:ln>
                <a:noFill/>
              </a:ln>
              <a:solidFill>
                <a:srgbClr val="000000"/>
              </a:solidFill>
              <a:effectLst>
                <a:glow rad="228600">
                  <a:srgbClr val="000000">
                    <a:satMod val="175000"/>
                    <a:alpha val="79000"/>
                  </a:srgbClr>
                </a:glow>
                <a:outerShdw blurRad="38100" dist="38100" dir="2700000" algn="tl">
                  <a:srgbClr val="FFFFFF"/>
                </a:outerShdw>
              </a:effectLst>
              <a:uLnTx/>
              <a:uFillTx/>
              <a:latin typeface="Arial" panose="020B0604020202020204" pitchFamily="34" charset="0"/>
              <a:ea typeface="ＭＳ Ｐゴシック" panose="020B0600070205080204" pitchFamily="34" charset="-128"/>
              <a:cs typeface="Arial"/>
            </a:endParaRPr>
          </a:p>
        </p:txBody>
      </p:sp>
      <p:sp>
        <p:nvSpPr>
          <p:cNvPr id="3" name="Rectangle 3">
            <a:extLst>
              <a:ext uri="{FF2B5EF4-FFF2-40B4-BE49-F238E27FC236}">
                <a16:creationId xmlns:a16="http://schemas.microsoft.com/office/drawing/2014/main" id="{E2A08E42-326B-943E-C188-65A260B05322}"/>
              </a:ext>
            </a:extLst>
          </p:cNvPr>
          <p:cNvSpPr txBox="1">
            <a:spLocks noChangeArrowheads="1"/>
          </p:cNvSpPr>
          <p:nvPr/>
        </p:nvSpPr>
        <p:spPr bwMode="auto">
          <a:xfrm>
            <a:off x="3923818" y="67164"/>
            <a:ext cx="4355976" cy="10228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ＭＳ Ｐゴシック" panose="020B0600070205080204" pitchFamily="34" charset="-128"/>
                <a:cs typeface="Arial"/>
              </a:rPr>
              <a:t>You are the branches</a:t>
            </a:r>
            <a:endParaRPr kumimoji="0" lang="en-US" altLang="en-US" sz="2800" b="1" i="0" u="none" strike="noStrike" kern="0" cap="none" spc="0" normalizeH="0" baseline="0" noProof="0" dirty="0">
              <a:ln>
                <a:noFill/>
              </a:ln>
              <a:solidFill>
                <a:srgbClr val="000000"/>
              </a:solidFill>
              <a:effectLst>
                <a:glow rad="228600">
                  <a:srgbClr val="000000">
                    <a:satMod val="175000"/>
                    <a:alpha val="79000"/>
                  </a:srgbClr>
                </a:glow>
                <a:outerShdw blurRad="38100" dist="38100" dir="2700000" algn="tl">
                  <a:srgbClr val="FFFFFF"/>
                </a:outerShdw>
              </a:effectLst>
              <a:uLnTx/>
              <a:uFillTx/>
              <a:latin typeface="Arial" panose="020B0604020202020204" pitchFamily="34" charset="0"/>
              <a:ea typeface="ＭＳ Ｐゴシック" panose="020B0600070205080204" pitchFamily="34" charset="-128"/>
              <a:cs typeface="Arial"/>
            </a:endParaRPr>
          </a:p>
        </p:txBody>
      </p:sp>
      <p:sp>
        <p:nvSpPr>
          <p:cNvPr id="4" name="Rectangle 3">
            <a:extLst>
              <a:ext uri="{FF2B5EF4-FFF2-40B4-BE49-F238E27FC236}">
                <a16:creationId xmlns:a16="http://schemas.microsoft.com/office/drawing/2014/main" id="{62249006-9494-0886-9DCC-C108FCC46C40}"/>
              </a:ext>
            </a:extLst>
          </p:cNvPr>
          <p:cNvSpPr txBox="1">
            <a:spLocks noChangeArrowheads="1"/>
          </p:cNvSpPr>
          <p:nvPr/>
        </p:nvSpPr>
        <p:spPr bwMode="auto">
          <a:xfrm>
            <a:off x="1115616" y="1768642"/>
            <a:ext cx="5462699" cy="3388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ＭＳ Ｐゴシック" panose="020B0600070205080204" pitchFamily="34" charset="-128"/>
                <a:cs typeface="Arial"/>
              </a:rPr>
              <a:t>Those who remain in me, and I in them, will produce much fruit. For apart from me you can do nothing.</a:t>
            </a:r>
          </a:p>
        </p:txBody>
      </p:sp>
    </p:spTree>
    <p:extLst>
      <p:ext uri="{BB962C8B-B14F-4D97-AF65-F5344CB8AC3E}">
        <p14:creationId xmlns:p14="http://schemas.microsoft.com/office/powerpoint/2010/main" val="70479367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checkerboard(across)">
                                      <p:cBhvr>
                                        <p:cTn id="7" dur="500"/>
                                        <p:tgtEl>
                                          <p:spTgt spid="15974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5" descr="john15_8">
            <a:extLst>
              <a:ext uri="{FF2B5EF4-FFF2-40B4-BE49-F238E27FC236}">
                <a16:creationId xmlns:a16="http://schemas.microsoft.com/office/drawing/2014/main" id="{E2452040-B8E3-6A4E-8AC0-38C88C39F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4" name="Rectangle 2">
            <a:extLst>
              <a:ext uri="{FF2B5EF4-FFF2-40B4-BE49-F238E27FC236}">
                <a16:creationId xmlns:a16="http://schemas.microsoft.com/office/drawing/2014/main" id="{D09FD237-70DD-464E-8BF2-BCDBABB1739A}"/>
              </a:ext>
            </a:extLst>
          </p:cNvPr>
          <p:cNvSpPr>
            <a:spLocks noGrp="1" noChangeArrowheads="1"/>
          </p:cNvSpPr>
          <p:nvPr>
            <p:ph type="ctrTitle"/>
          </p:nvPr>
        </p:nvSpPr>
        <p:spPr>
          <a:xfrm>
            <a:off x="0" y="990600"/>
            <a:ext cx="9144000" cy="1447800"/>
          </a:xfrm>
          <a:effectLst>
            <a:outerShdw blurRad="63500" dist="35921" dir="2700000" algn="ctr" rotWithShape="0">
              <a:srgbClr val="000000">
                <a:alpha val="74997"/>
              </a:srgbClr>
            </a:outerShdw>
          </a:effectLst>
        </p:spPr>
        <p:txBody>
          <a:bodyPr/>
          <a:lstStyle/>
          <a:p>
            <a:pPr eaLnBrk="1" hangingPunct="1"/>
            <a:r>
              <a:rPr lang="en-US" altLang="en-US" sz="6000">
                <a:solidFill>
                  <a:schemeClr val="bg1"/>
                </a:solidFill>
                <a:effectLst>
                  <a:outerShdw blurRad="38100" dist="38100" dir="2700000" algn="tl">
                    <a:srgbClr val="808080"/>
                  </a:outerShdw>
                </a:effectLst>
                <a:latin typeface="Arial" panose="020B0604020202020204" pitchFamily="34" charset="0"/>
                <a:ea typeface="ＭＳ Ｐゴシック" panose="020B0600070205080204" pitchFamily="34" charset="-128"/>
              </a:rPr>
              <a:t>What is the </a:t>
            </a:r>
            <a:r>
              <a:rPr lang="en-US" altLang="ja-JP" sz="6000">
                <a:solidFill>
                  <a:schemeClr val="bg1"/>
                </a:solidFill>
                <a:effectLst>
                  <a:outerShdw blurRad="38100" dist="38100" dir="2700000" algn="tl">
                    <a:srgbClr val="808080"/>
                  </a:outerShdw>
                </a:effectLst>
                <a:latin typeface="Arial" panose="020B0604020202020204" pitchFamily="34" charset="0"/>
                <a:ea typeface="ＭＳ Ｐゴシック" panose="020B0600070205080204" pitchFamily="34" charset="-128"/>
              </a:rPr>
              <a:t>"fruit"?</a:t>
            </a:r>
            <a:endParaRPr lang="en-US" altLang="en-US">
              <a:effectLst>
                <a:outerShdw blurRad="38100" dist="38100" dir="2700000" algn="tl">
                  <a:srgbClr val="FFFFFF"/>
                </a:outerShdw>
              </a:effectLst>
              <a:latin typeface="Arial" panose="020B0604020202020204" pitchFamily="34" charset="0"/>
              <a:ea typeface="ＭＳ Ｐゴシック" panose="020B0600070205080204" pitchFamily="34" charset="-128"/>
            </a:endParaRPr>
          </a:p>
        </p:txBody>
      </p:sp>
      <p:sp>
        <p:nvSpPr>
          <p:cNvPr id="196611" name="Text Box 14">
            <a:extLst>
              <a:ext uri="{FF2B5EF4-FFF2-40B4-BE49-F238E27FC236}">
                <a16:creationId xmlns:a16="http://schemas.microsoft.com/office/drawing/2014/main" id="{C383FE9A-45F9-E646-9D65-BC4FE2679FB0}"/>
              </a:ext>
            </a:extLst>
          </p:cNvPr>
          <p:cNvSpPr txBox="1">
            <a:spLocks noChangeArrowheads="1"/>
          </p:cNvSpPr>
          <p:nvPr/>
        </p:nvSpPr>
        <p:spPr bwMode="auto">
          <a:xfrm>
            <a:off x="8442325" y="95250"/>
            <a:ext cx="5238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15</a:t>
            </a:r>
            <a:endPar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96712225"/>
      </p:ext>
    </p:extLst>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33794" name="Picture 2" descr="Fruitfulness and Reaching Others for Christ - Updated American ...">
            <a:extLst>
              <a:ext uri="{FF2B5EF4-FFF2-40B4-BE49-F238E27FC236}">
                <a16:creationId xmlns:a16="http://schemas.microsoft.com/office/drawing/2014/main" id="{9AEF2151-3D7C-11AE-21A1-E26EAE4F3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7861"/>
            <a:ext cx="9144000" cy="56501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0"/>
            <a:ext cx="9144000" cy="1092529"/>
          </a:xfrm>
          <a:noFill/>
          <a:ln w="9525">
            <a:noFill/>
            <a:miter lim="800000"/>
            <a:headEnd/>
            <a:tailEnd/>
          </a:ln>
          <a:effectLst/>
        </p:spPr>
        <p:txBody>
          <a:bodyPr anchor="ctr">
            <a:noAutofit/>
          </a:bodyPr>
          <a:lstStyle/>
          <a:p>
            <a:pPr algn="ctr" fontAlgn="base">
              <a:spcBef>
                <a:spcPct val="20000"/>
              </a:spcBef>
              <a:buClr>
                <a:srgbClr val="FFCC00"/>
              </a:buClr>
              <a:buSzPct val="70000"/>
            </a:pPr>
            <a:r>
              <a:rPr lang="en-US" sz="3600" b="1" kern="0">
                <a:solidFill>
                  <a:srgbClr val="FFFFFF"/>
                </a:solidFill>
                <a:effectLst>
                  <a:glow rad="228600">
                    <a:srgbClr val="220011"/>
                  </a:glow>
                </a:effectLst>
                <a:latin typeface="Arial"/>
                <a:ea typeface="ＭＳ Ｐゴシック" charset="0"/>
                <a:cs typeface="Arial"/>
              </a:rPr>
              <a:t>A Disciple </a:t>
            </a:r>
            <a:r>
              <a:rPr lang="en-US" sz="3600" b="1" kern="0">
                <a:solidFill>
                  <a:srgbClr val="FFFF00"/>
                </a:solidFill>
                <a:effectLst>
                  <a:glow rad="228600">
                    <a:srgbClr val="220011"/>
                  </a:glow>
                </a:effectLst>
                <a:latin typeface="Arial"/>
                <a:ea typeface="ＭＳ Ｐゴシック" charset="0"/>
                <a:cs typeface="Arial"/>
              </a:rPr>
              <a:t>Brings Others to Christ</a:t>
            </a:r>
            <a:r>
              <a:rPr lang="en-US" sz="3600" b="1" kern="0">
                <a:solidFill>
                  <a:srgbClr val="FFFFFF"/>
                </a:solidFill>
                <a:effectLst>
                  <a:glow rad="228600">
                    <a:srgbClr val="220011"/>
                  </a:glow>
                </a:effectLst>
                <a:latin typeface="Arial"/>
                <a:ea typeface="ＭＳ Ｐゴシック" charset="0"/>
                <a:cs typeface="Arial"/>
              </a:rPr>
              <a:t> </a:t>
            </a:r>
            <a:br>
              <a:rPr lang="en-US" sz="3600" b="1" kern="0">
                <a:solidFill>
                  <a:srgbClr val="FFFFFF"/>
                </a:solidFill>
                <a:effectLst>
                  <a:glow rad="228600">
                    <a:srgbClr val="220011"/>
                  </a:glow>
                </a:effectLst>
                <a:latin typeface="Arial"/>
                <a:ea typeface="ＭＳ Ｐゴシック" charset="0"/>
                <a:cs typeface="Arial"/>
              </a:rPr>
            </a:br>
            <a:r>
              <a:rPr lang="en-US" sz="3600" b="1" kern="0">
                <a:solidFill>
                  <a:srgbClr val="FFFFFF"/>
                </a:solidFill>
                <a:effectLst>
                  <a:glow rad="228600">
                    <a:srgbClr val="220011"/>
                  </a:glow>
                </a:effectLst>
                <a:latin typeface="Arial"/>
                <a:ea typeface="ＭＳ Ｐゴシック" charset="0"/>
                <a:cs typeface="Arial"/>
              </a:rPr>
              <a:t>(John 15:8)</a:t>
            </a: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4904509"/>
            <a:ext cx="9144000" cy="1929740"/>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a:spcBef>
                <a:spcPts val="0"/>
              </a:spcBef>
            </a:pPr>
            <a:r>
              <a:rPr lang="en-US"/>
              <a:t>"When you </a:t>
            </a:r>
            <a:r>
              <a:rPr lang="en-US">
                <a:solidFill>
                  <a:srgbClr val="FFFF00"/>
                </a:solidFill>
              </a:rPr>
              <a:t>produce much fruit</a:t>
            </a:r>
            <a:r>
              <a:rPr lang="en-US"/>
              <a:t>, you are my true disciples. This brings great glory to my Father."</a:t>
            </a:r>
          </a:p>
        </p:txBody>
      </p:sp>
    </p:spTree>
    <p:extLst>
      <p:ext uri="{BB962C8B-B14F-4D97-AF65-F5344CB8AC3E}">
        <p14:creationId xmlns:p14="http://schemas.microsoft.com/office/powerpoint/2010/main" val="24871023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FA2D27A-C4F6-8962-F5AD-7268EECD4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00907-2996-7A71-7128-F1234F193D13}"/>
              </a:ext>
            </a:extLst>
          </p:cNvPr>
          <p:cNvSpPr>
            <a:spLocks noGrp="1"/>
          </p:cNvSpPr>
          <p:nvPr>
            <p:ph type="ctrTitle"/>
          </p:nvPr>
        </p:nvSpPr>
        <p:spPr>
          <a:xfrm>
            <a:off x="412124" y="2134040"/>
            <a:ext cx="8731876" cy="2387600"/>
          </a:xfrm>
        </p:spPr>
        <p:txBody>
          <a:bodyPr wrap="square" anchor="ctr">
            <a:noAutofit/>
          </a:bodyPr>
          <a:lstStyle/>
          <a:p>
            <a:pPr marL="866775" indent="-866775" algn="l"/>
            <a:r>
              <a:rPr lang="en-US" sz="4800" b="1">
                <a:solidFill>
                  <a:schemeClr val="bg1"/>
                </a:solidFill>
                <a:latin typeface="Arial" panose="020B0604020202020204" pitchFamily="34" charset="0"/>
                <a:cs typeface="Arial" panose="020B0604020202020204" pitchFamily="34" charset="0"/>
              </a:rPr>
              <a:t>C.	A disciple </a:t>
            </a:r>
            <a:r>
              <a:rPr lang="en-US" sz="4800" b="1">
                <a:solidFill>
                  <a:srgbClr val="FFFF00"/>
                </a:solidFill>
                <a:latin typeface="Arial" panose="020B0604020202020204" pitchFamily="34" charset="0"/>
                <a:cs typeface="Arial" panose="020B0604020202020204" pitchFamily="34" charset="0"/>
              </a:rPr>
              <a:t>teaches others</a:t>
            </a:r>
            <a:r>
              <a:rPr lang="en-US" sz="4800" b="1">
                <a:solidFill>
                  <a:schemeClr val="bg1"/>
                </a:solidFill>
                <a:latin typeface="Arial" panose="020B0604020202020204" pitchFamily="34" charset="0"/>
                <a:cs typeface="Arial" panose="020B0604020202020204" pitchFamily="34" charset="0"/>
              </a:rPr>
              <a:t> (Matthew 13:52).</a:t>
            </a:r>
          </a:p>
        </p:txBody>
      </p:sp>
    </p:spTree>
    <p:extLst>
      <p:ext uri="{BB962C8B-B14F-4D97-AF65-F5344CB8AC3E}">
        <p14:creationId xmlns:p14="http://schemas.microsoft.com/office/powerpoint/2010/main" val="2989206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34818" name="Picture 2" descr="What happens when someone who knows Scripture becomes a Jesus ...">
            <a:extLst>
              <a:ext uri="{FF2B5EF4-FFF2-40B4-BE49-F238E27FC236}">
                <a16:creationId xmlns:a16="http://schemas.microsoft.com/office/drawing/2014/main" id="{E26D6821-7243-A687-8665-D39284666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7" y="1484"/>
            <a:ext cx="9142021" cy="68565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0"/>
            <a:ext cx="9144000" cy="1092529"/>
          </a:xfrm>
          <a:noFill/>
          <a:ln w="9525">
            <a:noFill/>
            <a:miter lim="800000"/>
            <a:headEnd/>
            <a:tailEnd/>
          </a:ln>
          <a:effectLst/>
        </p:spPr>
        <p:txBody>
          <a:bodyPr anchor="ctr">
            <a:noAutofit/>
          </a:bodyPr>
          <a:lstStyle/>
          <a:p>
            <a:pPr algn="ctr" fontAlgn="base">
              <a:spcBef>
                <a:spcPct val="20000"/>
              </a:spcBef>
              <a:buClr>
                <a:srgbClr val="FFCC00"/>
              </a:buClr>
              <a:buSzPct val="70000"/>
            </a:pPr>
            <a:r>
              <a:rPr lang="en-US" sz="3600" b="1" kern="0">
                <a:solidFill>
                  <a:srgbClr val="FFFFFF"/>
                </a:solidFill>
                <a:effectLst>
                  <a:glow rad="228600">
                    <a:srgbClr val="220011"/>
                  </a:glow>
                </a:effectLst>
                <a:latin typeface="Arial"/>
                <a:ea typeface="ＭＳ Ｐゴシック" charset="0"/>
                <a:cs typeface="Arial"/>
              </a:rPr>
              <a:t>A Disciple </a:t>
            </a:r>
            <a:r>
              <a:rPr lang="en-US" sz="3600" b="1" kern="0">
                <a:solidFill>
                  <a:srgbClr val="FFFF00"/>
                </a:solidFill>
                <a:effectLst>
                  <a:glow rad="228600">
                    <a:srgbClr val="220011"/>
                  </a:glow>
                </a:effectLst>
                <a:latin typeface="Arial"/>
                <a:ea typeface="ＭＳ Ｐゴシック" charset="0"/>
                <a:cs typeface="Arial"/>
              </a:rPr>
              <a:t>Teaches Others</a:t>
            </a:r>
            <a:r>
              <a:rPr lang="en-US" sz="3600" b="1" kern="0">
                <a:solidFill>
                  <a:srgbClr val="FFFFFF"/>
                </a:solidFill>
                <a:effectLst>
                  <a:glow rad="228600">
                    <a:srgbClr val="220011"/>
                  </a:glow>
                </a:effectLst>
                <a:latin typeface="Arial"/>
                <a:ea typeface="ＭＳ Ｐゴシック" charset="0"/>
                <a:cs typeface="Arial"/>
              </a:rPr>
              <a:t> </a:t>
            </a:r>
            <a:br>
              <a:rPr lang="en-US" sz="3600" b="1" kern="0">
                <a:solidFill>
                  <a:srgbClr val="FFFFFF"/>
                </a:solidFill>
                <a:effectLst>
                  <a:glow rad="228600">
                    <a:srgbClr val="220011"/>
                  </a:glow>
                </a:effectLst>
                <a:latin typeface="Arial"/>
                <a:ea typeface="ＭＳ Ｐゴシック" charset="0"/>
                <a:cs typeface="Arial"/>
              </a:rPr>
            </a:br>
            <a:r>
              <a:rPr lang="en-US" sz="3600" b="1" kern="0">
                <a:solidFill>
                  <a:srgbClr val="FFFFFF"/>
                </a:solidFill>
                <a:effectLst>
                  <a:glow rad="228600">
                    <a:srgbClr val="220011"/>
                  </a:glow>
                </a:effectLst>
                <a:latin typeface="Arial"/>
                <a:ea typeface="ＭＳ Ｐゴシック" charset="0"/>
                <a:cs typeface="Arial"/>
              </a:rPr>
              <a:t>(Matthew 13:52)</a:t>
            </a: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4773881"/>
            <a:ext cx="9144000" cy="2060368"/>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a:spcBef>
                <a:spcPts val="0"/>
              </a:spcBef>
            </a:pPr>
            <a:r>
              <a:rPr lang="en-US"/>
              <a:t>"…Every teacher of religious law who becomes a disciple in the Kingdom of Heaven is like a </a:t>
            </a:r>
            <a:r>
              <a:rPr lang="en-US">
                <a:solidFill>
                  <a:srgbClr val="FFFF00"/>
                </a:solidFill>
              </a:rPr>
              <a:t>homeowner who brings from his storeroom new gems of truth as well as old</a:t>
            </a:r>
            <a:r>
              <a:rPr lang="en-US"/>
              <a:t>.”</a:t>
            </a:r>
          </a:p>
        </p:txBody>
      </p:sp>
    </p:spTree>
    <p:extLst>
      <p:ext uri="{BB962C8B-B14F-4D97-AF65-F5344CB8AC3E}">
        <p14:creationId xmlns:p14="http://schemas.microsoft.com/office/powerpoint/2010/main" val="37865840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FB34C-0B8E-5E00-3CAD-C9007A8AAD50}"/>
            </a:ext>
          </a:extLst>
        </p:cNvPr>
        <p:cNvGrpSpPr/>
        <p:nvPr/>
      </p:nvGrpSpPr>
      <p:grpSpPr>
        <a:xfrm>
          <a:off x="0" y="0"/>
          <a:ext cx="0" cy="0"/>
          <a:chOff x="0" y="0"/>
          <a:chExt cx="0" cy="0"/>
        </a:xfrm>
      </p:grpSpPr>
      <p:pic>
        <p:nvPicPr>
          <p:cNvPr id="7170" name="Picture 2" descr="Explaining the Levels of Discipleship – Broken Believers">
            <a:extLst>
              <a:ext uri="{FF2B5EF4-FFF2-40B4-BE49-F238E27FC236}">
                <a16:creationId xmlns:a16="http://schemas.microsoft.com/office/drawing/2014/main" id="{ECFE3003-DDB4-B847-8C84-E20FB1CB8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a:extLst>
              <a:ext uri="{FF2B5EF4-FFF2-40B4-BE49-F238E27FC236}">
                <a16:creationId xmlns:a16="http://schemas.microsoft.com/office/drawing/2014/main" id="{4D579F2C-F6E5-FE56-B73F-338FFE318EBC}"/>
              </a:ext>
            </a:extLst>
          </p:cNvPr>
          <p:cNvSpPr>
            <a:spLocks noGrp="1" noChangeArrowheads="1"/>
          </p:cNvSpPr>
          <p:nvPr>
            <p:ph type="ctrTitle"/>
          </p:nvPr>
        </p:nvSpPr>
        <p:spPr>
          <a:xfrm>
            <a:off x="0" y="1"/>
            <a:ext cx="9144000" cy="1028700"/>
          </a:xfrm>
          <a:effectLst>
            <a:outerShdw blurRad="63500" dist="35921" dir="2700000" algn="ctr" rotWithShape="0">
              <a:schemeClr val="tx2">
                <a:alpha val="74998"/>
              </a:schemeClr>
            </a:outerShdw>
          </a:effectLst>
        </p:spPr>
        <p:txBody>
          <a:bodyPr anchor="ctr"/>
          <a:lstStyle/>
          <a:p>
            <a:pPr>
              <a:defRPr/>
            </a:pPr>
            <a:r>
              <a:rPr lang="en-US" sz="5400" b="1" dirty="0">
                <a:solidFill>
                  <a:schemeClr val="tx1"/>
                </a:solidFill>
                <a:effectLst/>
                <a:latin typeface="Arial" charset="0"/>
                <a:ea typeface="ＭＳ Ｐゴシック" charset="0"/>
                <a:cs typeface="ＭＳ Ｐゴシック" charset="0"/>
              </a:rPr>
              <a:t>What is a disciple?</a:t>
            </a:r>
          </a:p>
        </p:txBody>
      </p:sp>
    </p:spTree>
    <p:extLst>
      <p:ext uri="{BB962C8B-B14F-4D97-AF65-F5344CB8AC3E}">
        <p14:creationId xmlns:p14="http://schemas.microsoft.com/office/powerpoint/2010/main" val="2010995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F0026025-1D7A-6789-5B40-8870F8DCA8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
            <a:ext cx="9144000" cy="815546"/>
          </a:xfrm>
          <a:noFill/>
          <a:ln w="9525">
            <a:noFill/>
            <a:miter lim="800000"/>
            <a:headEnd/>
            <a:tailEnd/>
          </a:ln>
          <a:effectLst/>
        </p:spPr>
        <p:txBody>
          <a:bodyPr anchor="ctr">
            <a:normAutofit fontScale="90000"/>
          </a:bodyPr>
          <a:lstStyle/>
          <a:p>
            <a:pPr algn="ctr" fontAlgn="base">
              <a:spcBef>
                <a:spcPct val="20000"/>
              </a:spcBef>
              <a:buClr>
                <a:srgbClr val="FFCC00"/>
              </a:buClr>
              <a:buSzPct val="70000"/>
            </a:pPr>
            <a:r>
              <a:rPr lang="en-US" sz="5400" b="1" kern="0">
                <a:solidFill>
                  <a:srgbClr val="FFFFFF"/>
                </a:solidFill>
                <a:effectLst>
                  <a:glow rad="228600">
                    <a:srgbClr val="220011"/>
                  </a:glow>
                </a:effectLst>
                <a:latin typeface="Arial"/>
                <a:ea typeface="ＭＳ Ｐゴシック" charset="0"/>
                <a:cs typeface="Arial"/>
              </a:rPr>
              <a:t>Main Idea</a:t>
            </a: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3408220"/>
            <a:ext cx="9144000" cy="3426030"/>
          </a:xfrm>
          <a:prstGeom prst="rect">
            <a:avLst/>
          </a:prstGeom>
          <a:noFill/>
          <a:ln w="9525">
            <a:noFill/>
            <a:miter lim="800000"/>
            <a:headEnd/>
            <a:tailEnd/>
          </a:ln>
          <a:effectLst/>
        </p:spPr>
        <p:txBody>
          <a:bodyPr vert="horz" lIns="91440" tIns="45720" rIns="91440" bIns="45720" rtlCol="0" anchor="ctr">
            <a:normAutofit fontScale="97500"/>
          </a:bodyPr>
          <a:lstStyle>
            <a:defPPr>
              <a:defRPr lang="en-US"/>
            </a:defPPr>
            <a:lvl1pPr algn="ctr" defTabSz="914400" fontAlgn="base">
              <a:lnSpc>
                <a:spcPct val="90000"/>
              </a:lnSpc>
              <a:spcBef>
                <a:spcPct val="20000"/>
              </a:spcBef>
              <a:buClr>
                <a:srgbClr val="FFCC00"/>
              </a:buClr>
              <a:buSzPct val="70000"/>
              <a:buNone/>
              <a:defRPr sz="5400" b="1" kern="0">
                <a:solidFill>
                  <a:srgbClr val="FFFFFF"/>
                </a:solidFill>
                <a:effectLst>
                  <a:glow rad="228600">
                    <a:srgbClr val="220011"/>
                  </a:glow>
                </a:effectLst>
                <a:latin typeface="Arial"/>
                <a:ea typeface="ＭＳ Ｐゴシック" charset="0"/>
                <a:cs typeface="Arial"/>
              </a:defRPr>
            </a:lvl1pPr>
          </a:lstStyle>
          <a:p>
            <a:r>
              <a:rPr lang="en-US" sz="4000"/>
              <a:t>A disciple shows commitment, obedience, and disciplemaking</a:t>
            </a:r>
          </a:p>
        </p:txBody>
      </p:sp>
    </p:spTree>
    <p:extLst>
      <p:ext uri="{BB962C8B-B14F-4D97-AF65-F5344CB8AC3E}">
        <p14:creationId xmlns:p14="http://schemas.microsoft.com/office/powerpoint/2010/main" val="3814914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B54D5F-39DC-8CC0-C8C7-14DCC5CF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421927"/>
            <a:ext cx="9144000" cy="2180383"/>
          </a:xfrm>
          <a:noFill/>
          <a:ln>
            <a:noFill/>
          </a:ln>
        </p:spPr>
        <p:txBody>
          <a:bodyPr vert="horz" wrap="square" lIns="91440" tIns="45720" rIns="91440" bIns="45720" numCol="1" anchor="ctr" anchorCtr="0" compatLnSpc="1">
            <a:prstTxWarp prst="textNoShape">
              <a:avLst/>
            </a:prstTxWarp>
          </a:bodyPr>
          <a:lstStyle/>
          <a:p>
            <a:pPr marL="1603375" indent="-795338" algn="l" fontAlgn="base">
              <a:spcAft>
                <a:spcPct val="0"/>
              </a:spcAft>
            </a:pPr>
            <a:r>
              <a:rPr lang="en-US" sz="5400" b="1" kern="0">
                <a:solidFill>
                  <a:srgbClr val="FFFFFF"/>
                </a:solidFill>
                <a:effectLst>
                  <a:glow rad="228600">
                    <a:srgbClr val="000000"/>
                  </a:glow>
                </a:effectLst>
                <a:latin typeface="Arial"/>
                <a:cs typeface="Arial"/>
              </a:rPr>
              <a:t>I.	A disciple is </a:t>
            </a:r>
            <a:r>
              <a:rPr lang="en-US" sz="5400" b="1" kern="0">
                <a:solidFill>
                  <a:srgbClr val="FFFF00"/>
                </a:solidFill>
                <a:effectLst>
                  <a:glow rad="228600">
                    <a:srgbClr val="000000"/>
                  </a:glow>
                </a:effectLst>
                <a:latin typeface="Arial"/>
                <a:cs typeface="Arial"/>
              </a:rPr>
              <a:t>totally committed</a:t>
            </a:r>
            <a:r>
              <a:rPr lang="en-US" sz="5400" b="1" kern="0">
                <a:solidFill>
                  <a:srgbClr val="FFFFFF"/>
                </a:solidFill>
                <a:effectLst>
                  <a:glow rad="228600">
                    <a:srgbClr val="000000"/>
                  </a:glow>
                </a:effectLst>
                <a:latin typeface="Arial"/>
                <a:cs typeface="Arial"/>
              </a:rPr>
              <a:t> to Christ. </a:t>
            </a:r>
          </a:p>
        </p:txBody>
      </p:sp>
    </p:spTree>
    <p:extLst>
      <p:ext uri="{BB962C8B-B14F-4D97-AF65-F5344CB8AC3E}">
        <p14:creationId xmlns:p14="http://schemas.microsoft.com/office/powerpoint/2010/main" val="3276535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F3B21-CCB7-CB93-913F-7858B84BF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115910" y="3486322"/>
            <a:ext cx="9144000" cy="2387600"/>
          </a:xfrm>
          <a:noFill/>
          <a:ln>
            <a:noFill/>
          </a:ln>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5400" b="1" kern="0">
                <a:solidFill>
                  <a:srgbClr val="FFFFFF"/>
                </a:solidFill>
                <a:effectLst>
                  <a:glow rad="228600">
                    <a:srgbClr val="000000"/>
                  </a:glow>
                </a:effectLst>
                <a:latin typeface="Arial"/>
                <a:cs typeface="Arial"/>
              </a:rPr>
              <a:t>II.	A disciple </a:t>
            </a:r>
            <a:r>
              <a:rPr lang="en-US" sz="5400" b="1" kern="0">
                <a:solidFill>
                  <a:srgbClr val="FFFF00"/>
                </a:solidFill>
                <a:effectLst>
                  <a:glow rad="228600">
                    <a:srgbClr val="000000"/>
                  </a:glow>
                </a:effectLst>
                <a:latin typeface="Arial"/>
                <a:cs typeface="Arial"/>
              </a:rPr>
              <a:t>obeys</a:t>
            </a:r>
            <a:r>
              <a:rPr lang="en-US" sz="5400" b="1" kern="0">
                <a:solidFill>
                  <a:srgbClr val="FFFFFF"/>
                </a:solidFill>
                <a:effectLst>
                  <a:glow rad="228600">
                    <a:srgbClr val="000000"/>
                  </a:glow>
                </a:effectLst>
                <a:latin typeface="Arial"/>
                <a:cs typeface="Arial"/>
              </a:rPr>
              <a:t> Christ.</a:t>
            </a:r>
          </a:p>
        </p:txBody>
      </p:sp>
    </p:spTree>
    <p:extLst>
      <p:ext uri="{BB962C8B-B14F-4D97-AF65-F5344CB8AC3E}">
        <p14:creationId xmlns:p14="http://schemas.microsoft.com/office/powerpoint/2010/main" val="220620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eeBibleimages :: Jesus chooses twelve disciples to be apostles ...">
            <a:extLst>
              <a:ext uri="{FF2B5EF4-FFF2-40B4-BE49-F238E27FC236}">
                <a16:creationId xmlns:a16="http://schemas.microsoft.com/office/drawing/2014/main" id="{EDE3B4E6-6D8B-8346-D486-CDEC19DB3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0"/>
            <a:ext cx="9144000" cy="926275"/>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A disciple is a follower.</a:t>
            </a:r>
          </a:p>
        </p:txBody>
      </p:sp>
    </p:spTree>
    <p:extLst>
      <p:ext uri="{BB962C8B-B14F-4D97-AF65-F5344CB8AC3E}">
        <p14:creationId xmlns:p14="http://schemas.microsoft.com/office/powerpoint/2010/main" val="3847933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F8F0E7-B653-E694-440D-18E06E9FD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4172755"/>
            <a:ext cx="9144000" cy="1430710"/>
          </a:xfrm>
          <a:noFill/>
          <a:ln>
            <a:noFill/>
          </a:ln>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5400" b="1" kern="0">
                <a:solidFill>
                  <a:srgbClr val="FFFFFF"/>
                </a:solidFill>
                <a:effectLst>
                  <a:glow rad="228600">
                    <a:srgbClr val="000000"/>
                  </a:glow>
                </a:effectLst>
                <a:latin typeface="Arial"/>
                <a:cs typeface="Arial"/>
              </a:rPr>
              <a:t>III.	A disciple </a:t>
            </a:r>
            <a:r>
              <a:rPr lang="en-US" sz="5400" b="1" kern="0">
                <a:solidFill>
                  <a:srgbClr val="FFFF00"/>
                </a:solidFill>
                <a:effectLst>
                  <a:glow rad="228600">
                    <a:srgbClr val="000000"/>
                  </a:glow>
                </a:effectLst>
                <a:latin typeface="Arial"/>
                <a:cs typeface="Arial"/>
              </a:rPr>
              <a:t>disciples</a:t>
            </a:r>
            <a:r>
              <a:rPr lang="en-US" sz="5400" b="1" kern="0">
                <a:solidFill>
                  <a:srgbClr val="FFFFFF"/>
                </a:solidFill>
                <a:effectLst>
                  <a:glow rad="228600">
                    <a:srgbClr val="000000"/>
                  </a:glow>
                </a:effectLst>
                <a:latin typeface="Arial"/>
                <a:cs typeface="Arial"/>
              </a:rPr>
              <a:t>.</a:t>
            </a:r>
          </a:p>
        </p:txBody>
      </p:sp>
    </p:spTree>
    <p:extLst>
      <p:ext uri="{BB962C8B-B14F-4D97-AF65-F5344CB8AC3E}">
        <p14:creationId xmlns:p14="http://schemas.microsoft.com/office/powerpoint/2010/main" val="12344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35842" name="Picture 2" descr="What Does it Mean to be a Disciple of Christ? | Christianity.com">
            <a:extLst>
              <a:ext uri="{FF2B5EF4-FFF2-40B4-BE49-F238E27FC236}">
                <a16:creationId xmlns:a16="http://schemas.microsoft.com/office/drawing/2014/main" id="{670F32B3-792E-0F4E-F884-3AD52ABC2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7023"/>
            <a:ext cx="9144000" cy="59709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
            <a:ext cx="9144000" cy="815546"/>
          </a:xfrm>
          <a:noFill/>
          <a:ln w="9525">
            <a:noFill/>
            <a:miter lim="800000"/>
            <a:headEnd/>
            <a:tailEnd/>
          </a:ln>
          <a:effectLst/>
        </p:spPr>
        <p:txBody>
          <a:bodyPr anchor="ctr">
            <a:normAutofit fontScale="90000"/>
          </a:bodyPr>
          <a:lstStyle/>
          <a:p>
            <a:pPr algn="ctr" fontAlgn="base">
              <a:spcBef>
                <a:spcPct val="20000"/>
              </a:spcBef>
              <a:buClr>
                <a:srgbClr val="FFCC00"/>
              </a:buClr>
              <a:buSzPct val="70000"/>
            </a:pPr>
            <a:r>
              <a:rPr lang="en-US" sz="5400" b="1" kern="0">
                <a:solidFill>
                  <a:srgbClr val="FFFFFF"/>
                </a:solidFill>
                <a:effectLst>
                  <a:glow rad="228600">
                    <a:srgbClr val="220011"/>
                  </a:glow>
                </a:effectLst>
                <a:latin typeface="Arial"/>
                <a:ea typeface="ＭＳ Ｐゴシック" charset="0"/>
                <a:cs typeface="Arial"/>
              </a:rPr>
              <a:t>What About You?</a:t>
            </a:r>
          </a:p>
        </p:txBody>
      </p:sp>
      <p:sp>
        <p:nvSpPr>
          <p:cNvPr id="5" name="Title 1">
            <a:extLst>
              <a:ext uri="{FF2B5EF4-FFF2-40B4-BE49-F238E27FC236}">
                <a16:creationId xmlns:a16="http://schemas.microsoft.com/office/drawing/2014/main" id="{D456D150-85CA-9992-B73B-1AE1D3D5F668}"/>
              </a:ext>
            </a:extLst>
          </p:cNvPr>
          <p:cNvSpPr txBox="1">
            <a:spLocks/>
          </p:cNvSpPr>
          <p:nvPr/>
        </p:nvSpPr>
        <p:spPr>
          <a:xfrm>
            <a:off x="3075709" y="1223157"/>
            <a:ext cx="6068291" cy="1930859"/>
          </a:xfrm>
          <a:prstGeom prst="rect">
            <a:avLst/>
          </a:prstGeom>
          <a:noFill/>
          <a:ln w="9525">
            <a:noFill/>
            <a:miter lim="800000"/>
            <a:headEnd/>
            <a:tailEnd/>
          </a:ln>
          <a:effectLst/>
        </p:spPr>
        <p:txBody>
          <a:bodyPr vert="horz" lIns="91440" tIns="45720" rIns="91440" bIns="45720" rtlCol="0" anchor="ctr">
            <a:normAutofit fontScale="97500"/>
          </a:bodyPr>
          <a:lstStyle>
            <a:defPPr>
              <a:defRPr lang="en-US"/>
            </a:defPPr>
            <a:lvl1pPr algn="ctr" defTabSz="914400" fontAlgn="base">
              <a:lnSpc>
                <a:spcPct val="90000"/>
              </a:lnSpc>
              <a:spcBef>
                <a:spcPct val="20000"/>
              </a:spcBef>
              <a:buClr>
                <a:srgbClr val="FFCC00"/>
              </a:buClr>
              <a:buSzPct val="70000"/>
              <a:buNone/>
              <a:defRPr sz="5400" b="1" kern="0">
                <a:solidFill>
                  <a:srgbClr val="FFFFFF"/>
                </a:solidFill>
                <a:effectLst>
                  <a:glow rad="228600">
                    <a:srgbClr val="220011"/>
                  </a:glow>
                </a:effectLst>
                <a:latin typeface="Arial"/>
                <a:ea typeface="ＭＳ Ｐゴシック" charset="0"/>
                <a:cs typeface="Arial"/>
              </a:defRPr>
            </a:lvl1pPr>
          </a:lstStyle>
          <a:p>
            <a:r>
              <a:rPr lang="en-US" sz="4000"/>
              <a:t>How can you have these qualities as a disciple of Jesus?</a:t>
            </a:r>
          </a:p>
        </p:txBody>
      </p:sp>
      <p:sp>
        <p:nvSpPr>
          <p:cNvPr id="6" name="Title 1">
            <a:extLst>
              <a:ext uri="{FF2B5EF4-FFF2-40B4-BE49-F238E27FC236}">
                <a16:creationId xmlns:a16="http://schemas.microsoft.com/office/drawing/2014/main" id="{F1BE2EAE-B864-C7B6-0E66-B9E790BA540C}"/>
              </a:ext>
            </a:extLst>
          </p:cNvPr>
          <p:cNvSpPr txBox="1">
            <a:spLocks/>
          </p:cNvSpPr>
          <p:nvPr/>
        </p:nvSpPr>
        <p:spPr>
          <a:xfrm>
            <a:off x="1179443" y="4114800"/>
            <a:ext cx="7951305" cy="2689761"/>
          </a:xfrm>
          <a:prstGeom prst="rect">
            <a:avLst/>
          </a:prstGeom>
          <a:noFill/>
          <a:ln w="9525">
            <a:noFill/>
            <a:miter lim="800000"/>
            <a:headEnd/>
            <a:tailEnd/>
          </a:ln>
          <a:effectLst/>
        </p:spPr>
        <p:txBody>
          <a:bodyPr vert="horz" lIns="91440" tIns="45720" rIns="91440" bIns="45720" rtlCol="0" anchor="ctr">
            <a:normAutofit fontScale="97500"/>
          </a:bodyPr>
          <a:lstStyle>
            <a:defPPr>
              <a:defRPr lang="en-US"/>
            </a:defPPr>
            <a:lvl1pPr algn="ctr" defTabSz="914400" fontAlgn="base">
              <a:lnSpc>
                <a:spcPct val="90000"/>
              </a:lnSpc>
              <a:spcBef>
                <a:spcPct val="20000"/>
              </a:spcBef>
              <a:buClr>
                <a:srgbClr val="FFCC00"/>
              </a:buClr>
              <a:buSzPct val="70000"/>
              <a:buNone/>
              <a:defRPr sz="4000" b="1" kern="0">
                <a:solidFill>
                  <a:srgbClr val="FFFFFF"/>
                </a:solidFill>
                <a:effectLst>
                  <a:glow rad="228600">
                    <a:srgbClr val="220011"/>
                  </a:glow>
                </a:effectLst>
                <a:latin typeface="Arial"/>
                <a:ea typeface="ＭＳ Ｐゴシック" charset="0"/>
                <a:cs typeface="Arial"/>
              </a:defRPr>
            </a:lvl1pPr>
          </a:lstStyle>
          <a:p>
            <a:pPr algn="l"/>
            <a:r>
              <a:rPr lang="en-US"/>
              <a:t>• Join a small group</a:t>
            </a:r>
            <a:br>
              <a:rPr lang="en-US"/>
            </a:br>
            <a:r>
              <a:rPr lang="en-US"/>
              <a:t>• Commit to disciple someone</a:t>
            </a:r>
          </a:p>
        </p:txBody>
      </p:sp>
    </p:spTree>
    <p:extLst>
      <p:ext uri="{BB962C8B-B14F-4D97-AF65-F5344CB8AC3E}">
        <p14:creationId xmlns:p14="http://schemas.microsoft.com/office/powerpoint/2010/main" val="34817354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B011F-46C7-394D-309F-A8C6302E0F82}"/>
            </a:ext>
          </a:extLst>
        </p:cNvPr>
        <p:cNvGrpSpPr/>
        <p:nvPr/>
      </p:nvGrpSpPr>
      <p:grpSpPr>
        <a:xfrm>
          <a:off x="0" y="0"/>
          <a:ext cx="0" cy="0"/>
          <a:chOff x="0" y="0"/>
          <a:chExt cx="0" cy="0"/>
        </a:xfrm>
      </p:grpSpPr>
      <p:sp>
        <p:nvSpPr>
          <p:cNvPr id="183297" name="Rectangle 1026">
            <a:extLst>
              <a:ext uri="{FF2B5EF4-FFF2-40B4-BE49-F238E27FC236}">
                <a16:creationId xmlns:a16="http://schemas.microsoft.com/office/drawing/2014/main" id="{9D16F387-3EE7-023C-A6B8-95085D8CE061}"/>
              </a:ext>
            </a:extLst>
          </p:cNvPr>
          <p:cNvSpPr>
            <a:spLocks noGrp="1" noChangeArrowheads="1"/>
          </p:cNvSpPr>
          <p:nvPr>
            <p:ph type="ctrTitle"/>
          </p:nvPr>
        </p:nvSpPr>
        <p:spPr>
          <a:xfrm>
            <a:off x="0" y="6310858"/>
            <a:ext cx="9144000" cy="547141"/>
          </a:xfrm>
        </p:spPr>
        <p:txBody>
          <a:bodyPr/>
          <a:lstStyle/>
          <a:p>
            <a:pPr eaLnBrk="1" hangingPunct="1">
              <a:defRPr/>
            </a:pPr>
            <a:r>
              <a:rPr lang="en-US" sz="2800" b="1" dirty="0">
                <a:solidFill>
                  <a:srgbClr val="FFFFFF"/>
                </a:solidFill>
                <a:latin typeface="Arial" charset="0"/>
                <a:ea typeface="ＭＳ Ｐゴシック" charset="0"/>
              </a:rPr>
              <a:t>Discipleship link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a:extLst>
              <a:ext uri="{FF2B5EF4-FFF2-40B4-BE49-F238E27FC236}">
                <a16:creationId xmlns:a16="http://schemas.microsoft.com/office/drawing/2014/main" id="{6363E842-5669-6C18-CD2D-04A76123CBC6}"/>
              </a:ext>
            </a:extLst>
          </p:cNvPr>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a:extLst>
              <a:ext uri="{FF2B5EF4-FFF2-40B4-BE49-F238E27FC236}">
                <a16:creationId xmlns:a16="http://schemas.microsoft.com/office/drawing/2014/main" id="{924DE5A0-CFEA-5BEF-84AE-1FA1791E1E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a:extLst>
              <a:ext uri="{FF2B5EF4-FFF2-40B4-BE49-F238E27FC236}">
                <a16:creationId xmlns:a16="http://schemas.microsoft.com/office/drawing/2014/main" id="{66D14D8E-7488-1A81-E1B8-198C690CE9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089475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1760561"/>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Let's define "disciple" biblically.</a:t>
            </a:r>
          </a:p>
        </p:txBody>
      </p:sp>
      <p:pic>
        <p:nvPicPr>
          <p:cNvPr id="9218" name="Picture 2" descr="What Is a Disciple? | United Church of God">
            <a:extLst>
              <a:ext uri="{FF2B5EF4-FFF2-40B4-BE49-F238E27FC236}">
                <a16:creationId xmlns:a16="http://schemas.microsoft.com/office/drawing/2014/main" id="{984A1C35-05F3-BCCA-A198-0131C6B49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071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3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DA2D9-5EF8-2FA0-7986-B75390E8CF4D}"/>
            </a:ext>
          </a:extLst>
        </p:cNvPr>
        <p:cNvGrpSpPr/>
        <p:nvPr/>
      </p:nvGrpSpPr>
      <p:grpSpPr>
        <a:xfrm>
          <a:off x="0" y="0"/>
          <a:ext cx="0" cy="0"/>
          <a:chOff x="0" y="0"/>
          <a:chExt cx="0" cy="0"/>
        </a:xfrm>
      </p:grpSpPr>
      <p:pic>
        <p:nvPicPr>
          <p:cNvPr id="7170" name="Picture 2" descr="Explaining the Levels of Discipleship – Broken Believers">
            <a:extLst>
              <a:ext uri="{FF2B5EF4-FFF2-40B4-BE49-F238E27FC236}">
                <a16:creationId xmlns:a16="http://schemas.microsoft.com/office/drawing/2014/main" id="{614C8F93-EDAB-31CB-F334-42BE7B8F4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a:extLst>
              <a:ext uri="{FF2B5EF4-FFF2-40B4-BE49-F238E27FC236}">
                <a16:creationId xmlns:a16="http://schemas.microsoft.com/office/drawing/2014/main" id="{9DAA25DC-8F65-806E-CE2D-286C900903CE}"/>
              </a:ext>
            </a:extLst>
          </p:cNvPr>
          <p:cNvSpPr>
            <a:spLocks noGrp="1" noChangeArrowheads="1"/>
          </p:cNvSpPr>
          <p:nvPr>
            <p:ph type="ctrTitle"/>
          </p:nvPr>
        </p:nvSpPr>
        <p:spPr>
          <a:xfrm>
            <a:off x="0" y="1"/>
            <a:ext cx="9144000" cy="1028700"/>
          </a:xfrm>
          <a:effectLst>
            <a:outerShdw blurRad="63500" dist="35921" dir="2700000" algn="ctr" rotWithShape="0">
              <a:schemeClr val="tx2">
                <a:alpha val="74998"/>
              </a:schemeClr>
            </a:outerShdw>
          </a:effectLst>
        </p:spPr>
        <p:txBody>
          <a:bodyPr anchor="ctr"/>
          <a:lstStyle/>
          <a:p>
            <a:pPr>
              <a:defRPr/>
            </a:pPr>
            <a:r>
              <a:rPr lang="en-US" sz="5400" b="1" dirty="0">
                <a:solidFill>
                  <a:schemeClr val="tx1"/>
                </a:solidFill>
                <a:effectLst/>
                <a:latin typeface="Arial" charset="0"/>
                <a:ea typeface="ＭＳ Ｐゴシック" charset="0"/>
                <a:cs typeface="ＭＳ Ｐゴシック" charset="0"/>
              </a:rPr>
              <a:t>What is a disciple?</a:t>
            </a:r>
          </a:p>
        </p:txBody>
      </p:sp>
      <p:sp>
        <p:nvSpPr>
          <p:cNvPr id="2" name="Rectangle 2">
            <a:extLst>
              <a:ext uri="{FF2B5EF4-FFF2-40B4-BE49-F238E27FC236}">
                <a16:creationId xmlns:a16="http://schemas.microsoft.com/office/drawing/2014/main" id="{300DF816-738C-9AA6-5D15-8E806437EA19}"/>
              </a:ext>
            </a:extLst>
          </p:cNvPr>
          <p:cNvSpPr txBox="1">
            <a:spLocks noChangeArrowheads="1"/>
          </p:cNvSpPr>
          <p:nvPr/>
        </p:nvSpPr>
        <p:spPr bwMode="auto">
          <a:xfrm>
            <a:off x="1657350" y="3543300"/>
            <a:ext cx="7486650" cy="20574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b="1" kern="0" dirty="0">
                <a:effectLst>
                  <a:glow rad="228600">
                    <a:schemeClr val="accent4">
                      <a:satMod val="175000"/>
                      <a:alpha val="94042"/>
                    </a:schemeClr>
                  </a:glow>
                </a:effectLst>
                <a:latin typeface="Arial" charset="0"/>
                <a:ea typeface="ＭＳ Ｐゴシック" charset="0"/>
                <a:cs typeface="ＭＳ Ｐゴシック" charset="0"/>
              </a:rPr>
              <a:t>Let's explore the ten times Jesus uses the word "disciple"</a:t>
            </a:r>
          </a:p>
        </p:txBody>
      </p:sp>
      <p:sp>
        <p:nvSpPr>
          <p:cNvPr id="3" name="Rectangle 2">
            <a:extLst>
              <a:ext uri="{FF2B5EF4-FFF2-40B4-BE49-F238E27FC236}">
                <a16:creationId xmlns:a16="http://schemas.microsoft.com/office/drawing/2014/main" id="{43D47F9C-D6B1-7E69-FCAD-A571BE5A53C6}"/>
              </a:ext>
            </a:extLst>
          </p:cNvPr>
          <p:cNvSpPr txBox="1">
            <a:spLocks noChangeArrowheads="1"/>
          </p:cNvSpPr>
          <p:nvPr/>
        </p:nvSpPr>
        <p:spPr bwMode="auto">
          <a:xfrm>
            <a:off x="1657350" y="5486400"/>
            <a:ext cx="7486650" cy="108585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b="1" kern="0" dirty="0">
                <a:solidFill>
                  <a:srgbClr val="FFFF00"/>
                </a:solidFill>
                <a:effectLst>
                  <a:glow rad="228600">
                    <a:schemeClr val="accent4">
                      <a:satMod val="175000"/>
                      <a:alpha val="94042"/>
                    </a:schemeClr>
                  </a:glow>
                </a:effectLst>
                <a:latin typeface="Arial" charset="0"/>
                <a:ea typeface="ＭＳ Ｐゴシック" charset="0"/>
                <a:cs typeface="ＭＳ Ｐゴシック" charset="0"/>
              </a:rPr>
              <a:t>under three traits</a:t>
            </a:r>
          </a:p>
        </p:txBody>
      </p:sp>
    </p:spTree>
    <p:extLst>
      <p:ext uri="{BB962C8B-B14F-4D97-AF65-F5344CB8AC3E}">
        <p14:creationId xmlns:p14="http://schemas.microsoft.com/office/powerpoint/2010/main" val="129053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B54D5F-39DC-8CC0-C8C7-14DCC5CF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421927"/>
            <a:ext cx="9144000" cy="2180383"/>
          </a:xfrm>
          <a:noFill/>
          <a:ln>
            <a:noFill/>
          </a:ln>
        </p:spPr>
        <p:txBody>
          <a:bodyPr vert="horz" wrap="square" lIns="91440" tIns="45720" rIns="91440" bIns="45720" numCol="1" anchor="ctr" anchorCtr="0" compatLnSpc="1">
            <a:prstTxWarp prst="textNoShape">
              <a:avLst/>
            </a:prstTxWarp>
          </a:bodyPr>
          <a:lstStyle/>
          <a:p>
            <a:pPr marL="1603375" indent="-795338" algn="l" fontAlgn="base">
              <a:spcAft>
                <a:spcPct val="0"/>
              </a:spcAft>
            </a:pPr>
            <a:r>
              <a:rPr lang="en-US" sz="5400" b="1" kern="0">
                <a:solidFill>
                  <a:srgbClr val="FFFFFF"/>
                </a:solidFill>
                <a:effectLst>
                  <a:glow rad="228600">
                    <a:srgbClr val="000000"/>
                  </a:glow>
                </a:effectLst>
                <a:latin typeface="Arial"/>
                <a:cs typeface="Arial"/>
              </a:rPr>
              <a:t>I.	A disciple is </a:t>
            </a:r>
            <a:r>
              <a:rPr lang="en-US" sz="5400" b="1" kern="0">
                <a:solidFill>
                  <a:srgbClr val="FFFF00"/>
                </a:solidFill>
                <a:effectLst>
                  <a:glow rad="228600">
                    <a:srgbClr val="000000"/>
                  </a:glow>
                </a:effectLst>
                <a:latin typeface="Arial"/>
                <a:cs typeface="Arial"/>
              </a:rPr>
              <a:t>totally committed</a:t>
            </a:r>
            <a:r>
              <a:rPr lang="en-US" sz="5400" b="1" kern="0">
                <a:solidFill>
                  <a:srgbClr val="FFFFFF"/>
                </a:solidFill>
                <a:effectLst>
                  <a:glow rad="228600">
                    <a:srgbClr val="000000"/>
                  </a:glow>
                </a:effectLst>
                <a:latin typeface="Arial"/>
                <a:cs typeface="Arial"/>
              </a:rPr>
              <a:t> to Christ. </a:t>
            </a:r>
          </a:p>
        </p:txBody>
      </p:sp>
    </p:spTree>
    <p:extLst>
      <p:ext uri="{BB962C8B-B14F-4D97-AF65-F5344CB8AC3E}">
        <p14:creationId xmlns:p14="http://schemas.microsoft.com/office/powerpoint/2010/main" val="94633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054EF0-203F-7D6C-C0FC-00483972B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576EC-CF30-B2A0-A4E5-3AB0A827B086}"/>
              </a:ext>
            </a:extLst>
          </p:cNvPr>
          <p:cNvSpPr>
            <a:spLocks noGrp="1"/>
          </p:cNvSpPr>
          <p:nvPr>
            <p:ph type="ctrTitle"/>
          </p:nvPr>
        </p:nvSpPr>
        <p:spPr>
          <a:xfrm>
            <a:off x="412124" y="2134040"/>
            <a:ext cx="8731876" cy="2387600"/>
          </a:xfrm>
        </p:spPr>
        <p:txBody>
          <a:bodyPr wrap="square" anchor="ctr">
            <a:noAutofit/>
          </a:bodyPr>
          <a:lstStyle/>
          <a:p>
            <a:pPr marL="866775" indent="-866775" algn="l"/>
            <a:r>
              <a:rPr lang="en-US" sz="4800" b="1">
                <a:solidFill>
                  <a:schemeClr val="bg1"/>
                </a:solidFill>
                <a:latin typeface="Arial" panose="020B0604020202020204" pitchFamily="34" charset="0"/>
                <a:cs typeface="Arial" panose="020B0604020202020204" pitchFamily="34" charset="0"/>
              </a:rPr>
              <a:t>A.	A disciple </a:t>
            </a:r>
            <a:r>
              <a:rPr lang="en-US" sz="4800" b="1">
                <a:solidFill>
                  <a:srgbClr val="FFFF00"/>
                </a:solidFill>
                <a:latin typeface="Arial" panose="020B0604020202020204" pitchFamily="34" charset="0"/>
                <a:cs typeface="Arial" panose="020B0604020202020204" pitchFamily="34" charset="0"/>
              </a:rPr>
              <a:t>renounces his family</a:t>
            </a:r>
            <a:r>
              <a:rPr lang="en-US" sz="4800" b="1">
                <a:solidFill>
                  <a:schemeClr val="bg1"/>
                </a:solidFill>
                <a:latin typeface="Arial" panose="020B0604020202020204" pitchFamily="34" charset="0"/>
                <a:cs typeface="Arial" panose="020B0604020202020204" pitchFamily="34" charset="0"/>
              </a:rPr>
              <a:t> to follow Christ (Luke 14:26a).</a:t>
            </a:r>
          </a:p>
        </p:txBody>
      </p:sp>
    </p:spTree>
    <p:extLst>
      <p:ext uri="{BB962C8B-B14F-4D97-AF65-F5344CB8AC3E}">
        <p14:creationId xmlns:p14="http://schemas.microsoft.com/office/powerpoint/2010/main" val="423873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a:extLst>
              <a:ext uri="{FF2B5EF4-FFF2-40B4-BE49-F238E27FC236}">
                <a16:creationId xmlns:a16="http://schemas.microsoft.com/office/drawing/2014/main" id="{F7185B77-D598-6D7E-8E4F-732D65E1F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
            <a:ext cx="9145116" cy="6858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138BAD96-861E-2660-4F19-DAE06CFB6FBC}"/>
              </a:ext>
            </a:extLst>
          </p:cNvPr>
          <p:cNvSpPr>
            <a:spLocks noGrp="1"/>
          </p:cNvSpPr>
          <p:nvPr>
            <p:ph type="title" idx="4294967295"/>
          </p:nvPr>
        </p:nvSpPr>
        <p:spPr>
          <a:xfrm>
            <a:off x="0" y="1"/>
            <a:ext cx="9144000" cy="815546"/>
          </a:xfrm>
          <a:noFill/>
          <a:ln w="9525">
            <a:noFill/>
            <a:miter lim="800000"/>
            <a:headEnd/>
            <a:tailEnd/>
          </a:ln>
          <a:effectLst/>
        </p:spPr>
        <p:txBody>
          <a:bodyPr anchor="ctr"/>
          <a:lstStyle/>
          <a:p>
            <a:pPr algn="ctr" fontAlgn="base">
              <a:spcBef>
                <a:spcPct val="20000"/>
              </a:spcBef>
              <a:buClr>
                <a:srgbClr val="FFCC00"/>
              </a:buClr>
              <a:buSzPct val="70000"/>
            </a:pPr>
            <a:r>
              <a:rPr lang="en-US" sz="3200" b="1" kern="0">
                <a:solidFill>
                  <a:srgbClr val="FFFFFF"/>
                </a:solidFill>
                <a:effectLst>
                  <a:glow rad="228600">
                    <a:srgbClr val="220011"/>
                  </a:glow>
                </a:effectLst>
                <a:latin typeface="Arial"/>
                <a:ea typeface="ＭＳ Ｐゴシック" charset="0"/>
                <a:cs typeface="Arial"/>
              </a:rPr>
              <a:t>Renounce </a:t>
            </a:r>
            <a:r>
              <a:rPr lang="en-US" sz="3200" b="1" kern="0">
                <a:solidFill>
                  <a:srgbClr val="FFFF00"/>
                </a:solidFill>
                <a:effectLst>
                  <a:glow rad="228600">
                    <a:srgbClr val="220011"/>
                  </a:glow>
                </a:effectLst>
                <a:latin typeface="Arial"/>
                <a:ea typeface="ＭＳ Ｐゴシック" charset="0"/>
                <a:cs typeface="Arial"/>
              </a:rPr>
              <a:t>Your Family</a:t>
            </a:r>
            <a:r>
              <a:rPr lang="en-US" sz="3200" b="1" kern="0">
                <a:solidFill>
                  <a:srgbClr val="FFFFFF"/>
                </a:solidFill>
                <a:effectLst>
                  <a:glow rad="228600">
                    <a:srgbClr val="220011"/>
                  </a:glow>
                </a:effectLst>
                <a:latin typeface="Arial"/>
                <a:ea typeface="ＭＳ Ｐゴシック" charset="0"/>
                <a:cs typeface="Arial"/>
              </a:rPr>
              <a:t> (Luke 14:25-26a)</a:t>
            </a:r>
          </a:p>
        </p:txBody>
      </p:sp>
      <p:sp>
        <p:nvSpPr>
          <p:cNvPr id="3" name="Title 1">
            <a:extLst>
              <a:ext uri="{FF2B5EF4-FFF2-40B4-BE49-F238E27FC236}">
                <a16:creationId xmlns:a16="http://schemas.microsoft.com/office/drawing/2014/main" id="{F490ACC5-8C1C-6694-6EE6-F6031FDE24A8}"/>
              </a:ext>
            </a:extLst>
          </p:cNvPr>
          <p:cNvSpPr txBox="1">
            <a:spLocks/>
          </p:cNvSpPr>
          <p:nvPr/>
        </p:nvSpPr>
        <p:spPr>
          <a:xfrm>
            <a:off x="395416" y="3546388"/>
            <a:ext cx="8748584" cy="3311612"/>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a:spcBef>
                <a:spcPts val="0"/>
              </a:spcBef>
            </a:pPr>
            <a:r>
              <a:rPr lang="en-US"/>
              <a:t>"A large crowd was following Jesus. He turned around and said to them, </a:t>
            </a:r>
            <a:r>
              <a:rPr lang="en-US" baseline="30000"/>
              <a:t>26</a:t>
            </a:r>
            <a:r>
              <a:rPr lang="en-US"/>
              <a:t> 'If you want to be my disciple, you must, by comparison, hate everyone else—your </a:t>
            </a:r>
            <a:r>
              <a:rPr lang="en-US">
                <a:solidFill>
                  <a:srgbClr val="FFFF00"/>
                </a:solidFill>
              </a:rPr>
              <a:t>father</a:t>
            </a:r>
            <a:r>
              <a:rPr lang="en-US"/>
              <a:t> and </a:t>
            </a:r>
            <a:r>
              <a:rPr lang="en-US">
                <a:solidFill>
                  <a:srgbClr val="FFFF00"/>
                </a:solidFill>
              </a:rPr>
              <a:t>mother</a:t>
            </a:r>
            <a:r>
              <a:rPr lang="en-US"/>
              <a:t>, </a:t>
            </a:r>
            <a:r>
              <a:rPr lang="en-US">
                <a:solidFill>
                  <a:srgbClr val="FFFF00"/>
                </a:solidFill>
              </a:rPr>
              <a:t>wife</a:t>
            </a:r>
            <a:r>
              <a:rPr lang="en-US"/>
              <a:t> and </a:t>
            </a:r>
            <a:r>
              <a:rPr lang="en-US">
                <a:solidFill>
                  <a:srgbClr val="FFFF00"/>
                </a:solidFill>
              </a:rPr>
              <a:t>children</a:t>
            </a:r>
            <a:r>
              <a:rPr lang="en-US"/>
              <a:t>, </a:t>
            </a:r>
            <a:r>
              <a:rPr lang="en-US">
                <a:solidFill>
                  <a:srgbClr val="FFFF00"/>
                </a:solidFill>
              </a:rPr>
              <a:t>brothers</a:t>
            </a:r>
            <a:r>
              <a:rPr lang="en-US"/>
              <a:t> and </a:t>
            </a:r>
            <a:r>
              <a:rPr lang="en-US">
                <a:solidFill>
                  <a:srgbClr val="FFFF00"/>
                </a:solidFill>
              </a:rPr>
              <a:t>sisters</a:t>
            </a:r>
            <a:r>
              <a:rPr lang="en-US"/>
              <a: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1489</TotalTime>
  <Words>2606</Words>
  <Application>Microsoft Macintosh PowerPoint</Application>
  <PresentationFormat>On-screen Show (4:3)</PresentationFormat>
  <Paragraphs>160</Paragraphs>
  <Slides>43</Slides>
  <Notes>41</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43</vt:i4>
      </vt:variant>
    </vt:vector>
  </HeadingPairs>
  <TitlesOfParts>
    <vt:vector size="58" baseType="lpstr">
      <vt:lpstr>ＭＳ Ｐゴシック</vt:lpstr>
      <vt:lpstr>Aptos</vt:lpstr>
      <vt:lpstr>Aptos Display</vt:lpstr>
      <vt:lpstr>Arial</vt:lpstr>
      <vt:lpstr>Arial Narrow</vt:lpstr>
      <vt:lpstr>Comic Sans MS</vt:lpstr>
      <vt:lpstr>Times New Roman</vt:lpstr>
      <vt:lpstr>Wingdings</vt:lpstr>
      <vt:lpstr>Office Theme</vt:lpstr>
      <vt:lpstr>Orbit</vt:lpstr>
      <vt:lpstr>49_Blank Presentation</vt:lpstr>
      <vt:lpstr>Generic</vt:lpstr>
      <vt:lpstr>7_Default Design</vt:lpstr>
      <vt:lpstr>Default Design</vt:lpstr>
      <vt:lpstr>1_Default Design</vt:lpstr>
      <vt:lpstr>Discipleship  in the Gospels</vt:lpstr>
      <vt:lpstr>We are confused about discipleship.</vt:lpstr>
      <vt:lpstr>What is a disciple?</vt:lpstr>
      <vt:lpstr>A disciple is a follower.</vt:lpstr>
      <vt:lpstr>Let's define "disciple" biblically.</vt:lpstr>
      <vt:lpstr>What is a disciple?</vt:lpstr>
      <vt:lpstr>I. A disciple is totally committed to Christ. </vt:lpstr>
      <vt:lpstr>A. A disciple renounces his family to follow Christ (Luke 14:26a).</vt:lpstr>
      <vt:lpstr>Renounce Your Family (Luke 14:25-26a)</vt:lpstr>
      <vt:lpstr>B. A disciple renounces his own life to follow Christ (Luke 14:26b-27).</vt:lpstr>
      <vt:lpstr>Renounce Your Own Life (Luke 14:26b-27)</vt:lpstr>
      <vt:lpstr>C. A disciple renounces his possessions to follow Christ (Luke 14:33).</vt:lpstr>
      <vt:lpstr>Renounce Your Possessions (Luke 14:33)</vt:lpstr>
      <vt:lpstr>D. A disciple renounces his reputation to follow Christ (Matthew 10:24-25).</vt:lpstr>
      <vt:lpstr>Renounce Your Reputation (Matthew 10:24-25)</vt:lpstr>
      <vt:lpstr>I. A disciple is totally committed to Christ. </vt:lpstr>
      <vt:lpstr>II. A disciple obeys Christ.</vt:lpstr>
      <vt:lpstr>A. A disciple obeys by remaining in God's Word  (John 8:31).</vt:lpstr>
      <vt:lpstr>A Disciple Obeys Christ</vt:lpstr>
      <vt:lpstr>B. A disciple obeys by  loving other Christians (John 13:34-35). </vt:lpstr>
      <vt:lpstr>A Disciple Loves Believers</vt:lpstr>
      <vt:lpstr>C. A disciple obeys by showing compassion to the helpless (Matt. 10:42). </vt:lpstr>
      <vt:lpstr>A Disciple Shows Compassion (Matthew 10:42)</vt:lpstr>
      <vt:lpstr>I. A disciple is totally committed to Christ. </vt:lpstr>
      <vt:lpstr>II. A disciple obeys Christ.</vt:lpstr>
      <vt:lpstr>III. A disciple disciples.</vt:lpstr>
      <vt:lpstr>A. A disciple makes disciples (Matt. 28:19-20). </vt:lpstr>
      <vt:lpstr>A Disciple Makes Disciples (Matthew 28:19-20)</vt:lpstr>
      <vt:lpstr>The Great Commission</vt:lpstr>
      <vt:lpstr>B. A disciple brings others to Christ (John 15:8).  </vt:lpstr>
      <vt:lpstr>I am the Vine</vt:lpstr>
      <vt:lpstr>What is the "fruit"?</vt:lpstr>
      <vt:lpstr>A Disciple Brings Others to Christ  (John 15:8)</vt:lpstr>
      <vt:lpstr>C. A disciple teaches others (Matthew 13:52).</vt:lpstr>
      <vt:lpstr>A Disciple Teaches Others  (Matthew 13:52)</vt:lpstr>
      <vt:lpstr>What is a disciple?</vt:lpstr>
      <vt:lpstr>Main Idea</vt:lpstr>
      <vt:lpstr>I. A disciple is totally committed to Christ. </vt:lpstr>
      <vt:lpstr>II. A disciple obeys Christ.</vt:lpstr>
      <vt:lpstr>III. A disciple disciples.</vt:lpstr>
      <vt:lpstr>What About You?</vt:lpstr>
      <vt:lpstr>Black</vt:lpstr>
      <vt:lpstr>Discipleship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Rick Griffith</dc:creator>
  <cp:lastModifiedBy>Rick Griffith</cp:lastModifiedBy>
  <cp:revision>90</cp:revision>
  <dcterms:created xsi:type="dcterms:W3CDTF">2025-11-07T21:01:25Z</dcterms:created>
  <dcterms:modified xsi:type="dcterms:W3CDTF">2025-11-10T23:35:32Z</dcterms:modified>
</cp:coreProperties>
</file>