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1"/>
  </p:notesMasterIdLst>
  <p:sldIdLst>
    <p:sldId id="256" r:id="rId3"/>
    <p:sldId id="262" r:id="rId4"/>
    <p:sldId id="284" r:id="rId5"/>
    <p:sldId id="286" r:id="rId6"/>
    <p:sldId id="285" r:id="rId7"/>
    <p:sldId id="287" r:id="rId8"/>
    <p:sldId id="288" r:id="rId9"/>
    <p:sldId id="279" r:id="rId10"/>
    <p:sldId id="257" r:id="rId11"/>
    <p:sldId id="289" r:id="rId12"/>
    <p:sldId id="261" r:id="rId13"/>
    <p:sldId id="291" r:id="rId14"/>
    <p:sldId id="281" r:id="rId15"/>
    <p:sldId id="264" r:id="rId16"/>
    <p:sldId id="290" r:id="rId17"/>
    <p:sldId id="293" r:id="rId18"/>
    <p:sldId id="267" r:id="rId19"/>
    <p:sldId id="294" r:id="rId20"/>
  </p:sldIdLst>
  <p:sldSz cx="9144000" cy="5143500" type="screen16x9"/>
  <p:notesSz cx="9926638" cy="6797675"/>
  <p:embeddedFontLst>
    <p:embeddedFont>
      <p:font typeface="EB Garamond" pitchFamily="2" charset="0"/>
      <p:regular r:id="rId22"/>
      <p:bold r:id="rId23"/>
      <p:italic r:id="rId24"/>
      <p:boldItalic r:id="rId25"/>
    </p:embeddedFont>
    <p:embeddedFont>
      <p:font typeface="Frank Ruhl Libre" pitchFamily="2" charset="-79"/>
      <p:regular r:id="rId26"/>
      <p:bold r:id="rId27"/>
    </p:embeddedFont>
    <p:embeddedFont>
      <p:font typeface="Marcellus SC" panose="020E0602050203020307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CE6EAB-34AB-4E2E-B7A7-5ACE4B36A592}">
  <a:tblStyle styleId="{63CE6EAB-34AB-4E2E-B7A7-5ACE4B36A5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326" autoAdjust="0"/>
    <p:restoredTop sz="96405" autoAdjust="0"/>
  </p:normalViewPr>
  <p:slideViewPr>
    <p:cSldViewPr snapToGrid="0">
      <p:cViewPr>
        <p:scale>
          <a:sx n="115" d="100"/>
          <a:sy n="115" d="100"/>
        </p:scale>
        <p:origin x="218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illiams.edu/~lindsey/myths/myths_16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nyun.com/explore/view/article/e/URQuh8K0ciI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rse-mythology.org/tales/norse-creation-myth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Greek/Roman	 Mythology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https://www.cs.williams.edu/~lindsey/myths/myths_16.html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95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Chinese mythology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https://www.shenyun.com/explore/view/article/e/URQuh8K0ciI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11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694cd56_019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851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938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377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Mesopotamia = Middle of two (great) rivers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72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Ziggurat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78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Top: Shaved heads + </a:t>
            </a:r>
            <a:r>
              <a:rPr lang="en-US" i="1" dirty="0" err="1"/>
              <a:t>kaunakes</a:t>
            </a:r>
            <a:br>
              <a:rPr lang="en-US" dirty="0"/>
            </a:br>
            <a:r>
              <a:rPr lang="en-US" dirty="0"/>
              <a:t>Bottom: Writing (Cuneiform)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146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Ziggurat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685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Top: King Sargon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Bottom: Art on a seal (“</a:t>
            </a:r>
            <a:r>
              <a:rPr lang="en-US" dirty="0" err="1"/>
              <a:t>Adda</a:t>
            </a:r>
            <a:r>
              <a:rPr lang="en-US" dirty="0"/>
              <a:t>” seal)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3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13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Scandinavian Mythology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https://norse-mythology.org/tales/norse-creation-myth/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89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37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95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19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8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6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62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1837800" cy="33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594365" y="1410075"/>
            <a:ext cx="1837800" cy="33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40704" y="1410075"/>
            <a:ext cx="1837800" cy="33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80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6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26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727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7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ctrTitle"/>
          </p:nvPr>
        </p:nvSpPr>
        <p:spPr>
          <a:xfrm>
            <a:off x="917475" y="947853"/>
            <a:ext cx="6538974" cy="12415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</a:t>
            </a:r>
            <a:endParaRPr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oogle Shape;48;p12">
            <a:extLst>
              <a:ext uri="{FF2B5EF4-FFF2-40B4-BE49-F238E27FC236}">
                <a16:creationId xmlns:a16="http://schemas.microsoft.com/office/drawing/2014/main" id="{5E91E7AA-03FC-40A2-852F-421E39C7EFAA}"/>
              </a:ext>
            </a:extLst>
          </p:cNvPr>
          <p:cNvSpPr txBox="1">
            <a:spLocks/>
          </p:cNvSpPr>
          <p:nvPr/>
        </p:nvSpPr>
        <p:spPr>
          <a:xfrm>
            <a:off x="917475" y="2189355"/>
            <a:ext cx="6538974" cy="163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r>
              <a:rPr lang="en-US" sz="3000" i="1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</a:rPr>
              <a:t>How did everything come to be?</a:t>
            </a:r>
          </a:p>
          <a:p>
            <a:r>
              <a:rPr lang="en-US" sz="3000" i="1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</a:rPr>
              <a:t>Where did we come from?</a:t>
            </a:r>
          </a:p>
          <a:p>
            <a:r>
              <a:rPr lang="en-US" sz="3000" i="1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</a:rPr>
              <a:t>Why are we here?</a:t>
            </a:r>
          </a:p>
        </p:txBody>
      </p:sp>
      <p:sp>
        <p:nvSpPr>
          <p:cNvPr id="4" name="Google Shape;48;p12">
            <a:extLst>
              <a:ext uri="{FF2B5EF4-FFF2-40B4-BE49-F238E27FC236}">
                <a16:creationId xmlns:a16="http://schemas.microsoft.com/office/drawing/2014/main" id="{42A67C73-B098-644A-A3CA-9C1B5C9D04CE}"/>
              </a:ext>
            </a:extLst>
          </p:cNvPr>
          <p:cNvSpPr txBox="1">
            <a:spLocks/>
          </p:cNvSpPr>
          <p:nvPr/>
        </p:nvSpPr>
        <p:spPr>
          <a:xfrm>
            <a:off x="57396" y="4424078"/>
            <a:ext cx="9086604" cy="24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en-US" sz="2400" i="1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</a:rPr>
              <a:t>Class Project by student Gavin Lu,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E9389-2831-3D4A-99D5-1FE4683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3429"/>
            <a:ext cx="9144000" cy="39842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41BAE-FE3C-45C7-94DB-9E5543B2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1" y="-1"/>
            <a:ext cx="4318000" cy="5137661"/>
          </a:xfrm>
          <a:prstGeom prst="rect">
            <a:avLst/>
          </a:prstGeom>
        </p:spPr>
      </p:pic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F5C83B0-E4D4-444A-B291-BD39FA54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Greek/Roman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D75FC8A-5D0B-4600-B823-5335AEDB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395576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Nyx, a bird with black wings, laid an egg from which rose Eros, the god of love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egg shell became Gaia (Earth) and Uranus (Sky)</a:t>
            </a:r>
          </a:p>
          <a:p>
            <a:pPr>
              <a:lnSpc>
                <a:spcPct val="150000"/>
              </a:lnSpc>
            </a:pPr>
            <a:r>
              <a:rPr lang="en-US" dirty="0"/>
              <a:t>Eros caused Gaia and Uranus to fall in love and have many children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Notable descendants: Zeus, Prometheus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23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2BEFBCD-A4EB-4446-BFFF-74DF17DA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Chinese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FCE34B-4AFE-4543-96BC-20B4A9788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893718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Pan Gu chopped his way out of an egg where the forces of </a:t>
            </a:r>
            <a:r>
              <a:rPr lang="en-US" sz="2000" i="1" dirty="0"/>
              <a:t>yin </a:t>
            </a:r>
            <a:r>
              <a:rPr lang="en-US" sz="2000" dirty="0"/>
              <a:t>and </a:t>
            </a:r>
            <a:r>
              <a:rPr lang="en-US" sz="2000" i="1" dirty="0"/>
              <a:t>yang</a:t>
            </a:r>
            <a:r>
              <a:rPr lang="en-US" sz="2000" dirty="0"/>
              <a:t> were in chaotic flux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The forces separated into earth and heavens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Pan Gu stood to keep the two halves separated for another 18,000 years before succumbing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His spirit “never ceased but turned </a:t>
            </a:r>
            <a:br>
              <a:rPr lang="en-US" sz="2000" dirty="0"/>
            </a:br>
            <a:r>
              <a:rPr lang="en-US" sz="2000" dirty="0"/>
              <a:t>into humans”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9DAD1A-546A-4CB5-B578-2EE038FCE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1" y="3406"/>
            <a:ext cx="4766733" cy="5148411"/>
          </a:xfrm>
          <a:prstGeom prst="rect">
            <a:avLst/>
          </a:prstGeom>
        </p:spPr>
      </p:pic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1B00CA4-220E-4C1E-9A0D-792336F1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Modern Science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35A9CE-4EF7-4B5C-985B-13D83950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395576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/>
              <a:t>Theory of evolution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Big Bang Theory</a:t>
            </a:r>
          </a:p>
          <a:p>
            <a:pPr>
              <a:lnSpc>
                <a:spcPct val="150000"/>
              </a:lnSpc>
            </a:pPr>
            <a:endParaRPr lang="en-US" sz="2000" i="1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19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/>
          <p:nvPr/>
        </p:nvSpPr>
        <p:spPr>
          <a:xfrm>
            <a:off x="7705292" y="3390047"/>
            <a:ext cx="545462" cy="1345649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  <a:highlight>
                <a:srgbClr val="C0C0C0"/>
              </a:highlight>
            </a:endParaRPr>
          </a:p>
        </p:txBody>
      </p:sp>
      <p:sp>
        <p:nvSpPr>
          <p:cNvPr id="326" name="Google Shape;326;p37"/>
          <p:cNvSpPr/>
          <p:nvPr/>
        </p:nvSpPr>
        <p:spPr>
          <a:xfrm>
            <a:off x="8239791" y="3392895"/>
            <a:ext cx="472409" cy="133006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  <a:highlight>
                <a:srgbClr val="C0C0C0"/>
              </a:highlight>
            </a:endParaRPr>
          </a:p>
        </p:txBody>
      </p:sp>
      <p:sp>
        <p:nvSpPr>
          <p:cNvPr id="375" name="Google Shape;375;p37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C5036D6A-C65E-4FB9-9688-5147244FC466}"/>
              </a:ext>
            </a:extLst>
          </p:cNvPr>
          <p:cNvSpPr txBox="1">
            <a:spLocks/>
          </p:cNvSpPr>
          <p:nvPr/>
        </p:nvSpPr>
        <p:spPr>
          <a:xfrm>
            <a:off x="1573646" y="1682550"/>
            <a:ext cx="5996708" cy="177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000" dirty="0">
                <a:solidFill>
                  <a:schemeClr val="tx1"/>
                </a:solidFill>
                <a:latin typeface="Marcellus SC" panose="020B0604020202020204" charset="0"/>
              </a:rPr>
              <a:t>What do you believe then?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1B00CA4-220E-4C1E-9A0D-792336F1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Israelites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35A9CE-4EF7-4B5C-985B-13D83950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395576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Monotheistic belief about a creator god who made mankind “in his image” to “rule over” the rest of creation in the world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God spoke things into existence for 6 days and rested on the 7</a:t>
            </a:r>
            <a:r>
              <a:rPr lang="en-US" sz="2000" baseline="30000" dirty="0"/>
              <a:t>th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Man was made from earth and divine breath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1B00CA4-220E-4C1E-9A0D-792336F1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Israelites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35A9CE-4EF7-4B5C-985B-13D83950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523322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The first man and woman disobeyed god and were expelled from paradise (“garden of God”)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Man became more evil and God decided to exterminate humankind, save for one man and his family, with a global flood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6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1B00CA4-220E-4C1E-9A0D-792336F1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What I Believe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35A9CE-4EF7-4B5C-985B-13D83950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6" y="1206525"/>
            <a:ext cx="5021502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God created us out of love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He wants us to co-rule creation with Him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We were created to enjoy Him and His goodness but we disobeyed Him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He took it upon Himself to bear the consequences of our mistakes so that </a:t>
            </a:r>
            <a:br>
              <a:rPr lang="en-US" sz="2000" dirty="0"/>
            </a:br>
            <a:r>
              <a:rPr lang="en-US" sz="2000" dirty="0"/>
              <a:t>we can be reconciled to Him</a:t>
            </a:r>
          </a:p>
        </p:txBody>
      </p:sp>
    </p:spTree>
    <p:extLst>
      <p:ext uri="{BB962C8B-B14F-4D97-AF65-F5344CB8AC3E}">
        <p14:creationId xmlns:p14="http://schemas.microsoft.com/office/powerpoint/2010/main" val="92956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29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48266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Creation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53658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6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1666755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9;p15">
            <a:extLst>
              <a:ext uri="{FF2B5EF4-FFF2-40B4-BE49-F238E27FC236}">
                <a16:creationId xmlns:a16="http://schemas.microsoft.com/office/drawing/2014/main" id="{93ABAF4F-832C-4322-AE6B-ECD6F59E7A64}"/>
              </a:ext>
            </a:extLst>
          </p:cNvPr>
          <p:cNvSpPr txBox="1">
            <a:spLocks/>
          </p:cNvSpPr>
          <p:nvPr/>
        </p:nvSpPr>
        <p:spPr>
          <a:xfrm>
            <a:off x="925546" y="1208727"/>
            <a:ext cx="5098500" cy="1457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6000"/>
              </a:lnSpc>
            </a:pPr>
            <a:r>
              <a:rPr lang="en-US" sz="6000" dirty="0">
                <a:solidFill>
                  <a:schemeClr val="tx2"/>
                </a:solidFill>
                <a:latin typeface="Marcellus SC" panose="020B0604020202020204" charset="0"/>
              </a:rPr>
              <a:t>Creation Stories</a:t>
            </a:r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294967295"/>
          </p:nvPr>
        </p:nvSpPr>
        <p:spPr>
          <a:xfrm>
            <a:off x="950946" y="2773557"/>
            <a:ext cx="5057316" cy="15904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3"/>
                </a:solidFill>
              </a:rPr>
              <a:t>Understanding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how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3"/>
                </a:solidFill>
              </a:rPr>
              <a:t>we came to be </a:t>
            </a:r>
            <a:br>
              <a:rPr lang="en-US" i="1" dirty="0">
                <a:solidFill>
                  <a:schemeClr val="accent3"/>
                </a:solidFill>
              </a:rPr>
            </a:br>
            <a:r>
              <a:rPr lang="en-US" i="1" dirty="0">
                <a:solidFill>
                  <a:schemeClr val="accent3"/>
                </a:solidFill>
              </a:rPr>
              <a:t>tells us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who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3"/>
                </a:solidFill>
              </a:rPr>
              <a:t>we are </a:t>
            </a:r>
            <a:br>
              <a:rPr lang="en-US" i="1" dirty="0">
                <a:solidFill>
                  <a:schemeClr val="accent3"/>
                </a:solidFill>
              </a:rPr>
            </a:br>
            <a:r>
              <a:rPr lang="en-US" i="1" dirty="0">
                <a:solidFill>
                  <a:schemeClr val="accent3"/>
                </a:solidFill>
              </a:rPr>
              <a:t>and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3"/>
                </a:solidFill>
              </a:rPr>
              <a:t>to do with our lives</a:t>
            </a:r>
            <a:endParaRPr i="1" dirty="0">
              <a:solidFill>
                <a:schemeClr val="accent3"/>
              </a:solidFill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Google Shape;69;p15">
            <a:extLst>
              <a:ext uri="{FF2B5EF4-FFF2-40B4-BE49-F238E27FC236}">
                <a16:creationId xmlns:a16="http://schemas.microsoft.com/office/drawing/2014/main" id="{66690217-BAAA-4763-A38B-0546393AF816}"/>
              </a:ext>
            </a:extLst>
          </p:cNvPr>
          <p:cNvSpPr txBox="1">
            <a:spLocks/>
          </p:cNvSpPr>
          <p:nvPr/>
        </p:nvSpPr>
        <p:spPr>
          <a:xfrm>
            <a:off x="950947" y="1225661"/>
            <a:ext cx="5098500" cy="1457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6000"/>
              </a:lnSpc>
            </a:pPr>
            <a:r>
              <a:rPr lang="en-US" sz="6000" dirty="0">
                <a:solidFill>
                  <a:schemeClr val="tx1"/>
                </a:solidFill>
                <a:latin typeface="Marcellus SC" panose="020B0604020202020204" charset="0"/>
              </a:rPr>
              <a:t>Creation Stories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B3E0D2-8803-4AAE-8D40-39035ABEDE5F}"/>
              </a:ext>
            </a:extLst>
          </p:cNvPr>
          <p:cNvGrpSpPr/>
          <p:nvPr/>
        </p:nvGrpSpPr>
        <p:grpSpPr>
          <a:xfrm>
            <a:off x="5914272" y="900061"/>
            <a:ext cx="2379795" cy="3343377"/>
            <a:chOff x="6354538" y="848616"/>
            <a:chExt cx="2379795" cy="3343377"/>
          </a:xfrm>
        </p:grpSpPr>
        <p:sp>
          <p:nvSpPr>
            <p:cNvPr id="90" name="Google Shape;90;p18"/>
            <p:cNvSpPr/>
            <p:nvPr/>
          </p:nvSpPr>
          <p:spPr>
            <a:xfrm rot="814591">
              <a:off x="6354538" y="1344377"/>
              <a:ext cx="1631151" cy="1523913"/>
            </a:xfrm>
            <a:custGeom>
              <a:avLst/>
              <a:gdLst/>
              <a:ahLst/>
              <a:cxnLst/>
              <a:rect l="l" t="t" r="r" b="b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6654984" y="3117860"/>
              <a:ext cx="539304" cy="483178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rot="2487053">
              <a:off x="7692354" y="848616"/>
              <a:ext cx="383693" cy="343730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12" name="Google Shape;93;p18">
              <a:extLst>
                <a:ext uri="{FF2B5EF4-FFF2-40B4-BE49-F238E27FC236}">
                  <a16:creationId xmlns:a16="http://schemas.microsoft.com/office/drawing/2014/main" id="{3CBDA2F4-0C88-4AE9-AECC-7B1155A441BF}"/>
                </a:ext>
              </a:extLst>
            </p:cNvPr>
            <p:cNvSpPr/>
            <p:nvPr/>
          </p:nvSpPr>
          <p:spPr>
            <a:xfrm rot="7519000">
              <a:off x="7826507" y="2847076"/>
              <a:ext cx="178834" cy="15007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13" name="Google Shape;349;p37">
              <a:extLst>
                <a:ext uri="{FF2B5EF4-FFF2-40B4-BE49-F238E27FC236}">
                  <a16:creationId xmlns:a16="http://schemas.microsoft.com/office/drawing/2014/main" id="{E6690E05-EA98-4632-8DEB-FBDD4850AE3E}"/>
                </a:ext>
              </a:extLst>
            </p:cNvPr>
            <p:cNvSpPr/>
            <p:nvPr/>
          </p:nvSpPr>
          <p:spPr>
            <a:xfrm rot="669017">
              <a:off x="7580990" y="3517063"/>
              <a:ext cx="669870" cy="674930"/>
            </a:xfrm>
            <a:custGeom>
              <a:avLst/>
              <a:gdLst/>
              <a:ahLst/>
              <a:cxnLst/>
              <a:rect l="l" t="t" r="r" b="b"/>
              <a:pathLst>
                <a:path w="19200" h="19345" extrusionOk="0">
                  <a:moveTo>
                    <a:pt x="15987" y="3382"/>
                  </a:moveTo>
                  <a:lnTo>
                    <a:pt x="16133" y="3528"/>
                  </a:lnTo>
                  <a:lnTo>
                    <a:pt x="15914" y="3577"/>
                  </a:lnTo>
                  <a:lnTo>
                    <a:pt x="15720" y="3601"/>
                  </a:lnTo>
                  <a:lnTo>
                    <a:pt x="15306" y="3626"/>
                  </a:lnTo>
                  <a:lnTo>
                    <a:pt x="15379" y="3601"/>
                  </a:lnTo>
                  <a:lnTo>
                    <a:pt x="15695" y="3504"/>
                  </a:lnTo>
                  <a:lnTo>
                    <a:pt x="15987" y="3382"/>
                  </a:lnTo>
                  <a:close/>
                  <a:moveTo>
                    <a:pt x="10707" y="2628"/>
                  </a:moveTo>
                  <a:lnTo>
                    <a:pt x="10804" y="2652"/>
                  </a:lnTo>
                  <a:lnTo>
                    <a:pt x="10877" y="2677"/>
                  </a:lnTo>
                  <a:lnTo>
                    <a:pt x="10902" y="2701"/>
                  </a:lnTo>
                  <a:lnTo>
                    <a:pt x="10926" y="2750"/>
                  </a:lnTo>
                  <a:lnTo>
                    <a:pt x="10950" y="2798"/>
                  </a:lnTo>
                  <a:lnTo>
                    <a:pt x="10926" y="2847"/>
                  </a:lnTo>
                  <a:lnTo>
                    <a:pt x="10877" y="2969"/>
                  </a:lnTo>
                  <a:lnTo>
                    <a:pt x="10804" y="3090"/>
                  </a:lnTo>
                  <a:lnTo>
                    <a:pt x="10707" y="3188"/>
                  </a:lnTo>
                  <a:lnTo>
                    <a:pt x="10537" y="3358"/>
                  </a:lnTo>
                  <a:lnTo>
                    <a:pt x="10172" y="3650"/>
                  </a:lnTo>
                  <a:lnTo>
                    <a:pt x="9758" y="3893"/>
                  </a:lnTo>
                  <a:lnTo>
                    <a:pt x="9320" y="4112"/>
                  </a:lnTo>
                  <a:lnTo>
                    <a:pt x="8882" y="4258"/>
                  </a:lnTo>
                  <a:lnTo>
                    <a:pt x="8785" y="4283"/>
                  </a:lnTo>
                  <a:lnTo>
                    <a:pt x="8736" y="4258"/>
                  </a:lnTo>
                  <a:lnTo>
                    <a:pt x="8688" y="4210"/>
                  </a:lnTo>
                  <a:lnTo>
                    <a:pt x="8688" y="4161"/>
                  </a:lnTo>
                  <a:lnTo>
                    <a:pt x="8688" y="4015"/>
                  </a:lnTo>
                  <a:lnTo>
                    <a:pt x="8712" y="3869"/>
                  </a:lnTo>
                  <a:lnTo>
                    <a:pt x="8712" y="3577"/>
                  </a:lnTo>
                  <a:lnTo>
                    <a:pt x="8688" y="3285"/>
                  </a:lnTo>
                  <a:lnTo>
                    <a:pt x="8663" y="3236"/>
                  </a:lnTo>
                  <a:lnTo>
                    <a:pt x="8615" y="3212"/>
                  </a:lnTo>
                  <a:lnTo>
                    <a:pt x="8517" y="3163"/>
                  </a:lnTo>
                  <a:lnTo>
                    <a:pt x="8396" y="3139"/>
                  </a:lnTo>
                  <a:lnTo>
                    <a:pt x="8250" y="3090"/>
                  </a:lnTo>
                  <a:lnTo>
                    <a:pt x="8128" y="3017"/>
                  </a:lnTo>
                  <a:lnTo>
                    <a:pt x="8079" y="2944"/>
                  </a:lnTo>
                  <a:lnTo>
                    <a:pt x="8031" y="2896"/>
                  </a:lnTo>
                  <a:lnTo>
                    <a:pt x="8590" y="2774"/>
                  </a:lnTo>
                  <a:lnTo>
                    <a:pt x="8858" y="2725"/>
                  </a:lnTo>
                  <a:lnTo>
                    <a:pt x="9150" y="2677"/>
                  </a:lnTo>
                  <a:lnTo>
                    <a:pt x="9369" y="2652"/>
                  </a:lnTo>
                  <a:lnTo>
                    <a:pt x="10002" y="2652"/>
                  </a:lnTo>
                  <a:lnTo>
                    <a:pt x="10367" y="2628"/>
                  </a:lnTo>
                  <a:close/>
                  <a:moveTo>
                    <a:pt x="10440" y="2360"/>
                  </a:moveTo>
                  <a:lnTo>
                    <a:pt x="10172" y="2385"/>
                  </a:lnTo>
                  <a:lnTo>
                    <a:pt x="9223" y="2385"/>
                  </a:lnTo>
                  <a:lnTo>
                    <a:pt x="8809" y="2433"/>
                  </a:lnTo>
                  <a:lnTo>
                    <a:pt x="8420" y="2482"/>
                  </a:lnTo>
                  <a:lnTo>
                    <a:pt x="8006" y="2579"/>
                  </a:lnTo>
                  <a:lnTo>
                    <a:pt x="7982" y="2579"/>
                  </a:lnTo>
                  <a:lnTo>
                    <a:pt x="7885" y="2604"/>
                  </a:lnTo>
                  <a:lnTo>
                    <a:pt x="7812" y="2652"/>
                  </a:lnTo>
                  <a:lnTo>
                    <a:pt x="7763" y="2701"/>
                  </a:lnTo>
                  <a:lnTo>
                    <a:pt x="7739" y="2774"/>
                  </a:lnTo>
                  <a:lnTo>
                    <a:pt x="7714" y="2847"/>
                  </a:lnTo>
                  <a:lnTo>
                    <a:pt x="7739" y="2944"/>
                  </a:lnTo>
                  <a:lnTo>
                    <a:pt x="7763" y="3017"/>
                  </a:lnTo>
                  <a:lnTo>
                    <a:pt x="7812" y="3115"/>
                  </a:lnTo>
                  <a:lnTo>
                    <a:pt x="7860" y="3188"/>
                  </a:lnTo>
                  <a:lnTo>
                    <a:pt x="8006" y="3334"/>
                  </a:lnTo>
                  <a:lnTo>
                    <a:pt x="8177" y="3431"/>
                  </a:lnTo>
                  <a:lnTo>
                    <a:pt x="8347" y="3480"/>
                  </a:lnTo>
                  <a:lnTo>
                    <a:pt x="8347" y="3845"/>
                  </a:lnTo>
                  <a:lnTo>
                    <a:pt x="8323" y="4015"/>
                  </a:lnTo>
                  <a:lnTo>
                    <a:pt x="8347" y="4210"/>
                  </a:lnTo>
                  <a:lnTo>
                    <a:pt x="8371" y="4356"/>
                  </a:lnTo>
                  <a:lnTo>
                    <a:pt x="8396" y="4429"/>
                  </a:lnTo>
                  <a:lnTo>
                    <a:pt x="8444" y="4502"/>
                  </a:lnTo>
                  <a:lnTo>
                    <a:pt x="8493" y="4550"/>
                  </a:lnTo>
                  <a:lnTo>
                    <a:pt x="8566" y="4575"/>
                  </a:lnTo>
                  <a:lnTo>
                    <a:pt x="8639" y="4599"/>
                  </a:lnTo>
                  <a:lnTo>
                    <a:pt x="8736" y="4623"/>
                  </a:lnTo>
                  <a:lnTo>
                    <a:pt x="8882" y="4623"/>
                  </a:lnTo>
                  <a:lnTo>
                    <a:pt x="9004" y="4599"/>
                  </a:lnTo>
                  <a:lnTo>
                    <a:pt x="9272" y="4502"/>
                  </a:lnTo>
                  <a:lnTo>
                    <a:pt x="9515" y="4380"/>
                  </a:lnTo>
                  <a:lnTo>
                    <a:pt x="9758" y="4234"/>
                  </a:lnTo>
                  <a:lnTo>
                    <a:pt x="10075" y="4064"/>
                  </a:lnTo>
                  <a:lnTo>
                    <a:pt x="10367" y="3869"/>
                  </a:lnTo>
                  <a:lnTo>
                    <a:pt x="10659" y="3650"/>
                  </a:lnTo>
                  <a:lnTo>
                    <a:pt x="10950" y="3431"/>
                  </a:lnTo>
                  <a:lnTo>
                    <a:pt x="11072" y="3261"/>
                  </a:lnTo>
                  <a:lnTo>
                    <a:pt x="11169" y="3090"/>
                  </a:lnTo>
                  <a:lnTo>
                    <a:pt x="11242" y="2920"/>
                  </a:lnTo>
                  <a:lnTo>
                    <a:pt x="11242" y="2774"/>
                  </a:lnTo>
                  <a:lnTo>
                    <a:pt x="11194" y="2628"/>
                  </a:lnTo>
                  <a:lnTo>
                    <a:pt x="11145" y="2579"/>
                  </a:lnTo>
                  <a:lnTo>
                    <a:pt x="11096" y="2506"/>
                  </a:lnTo>
                  <a:lnTo>
                    <a:pt x="10926" y="2433"/>
                  </a:lnTo>
                  <a:lnTo>
                    <a:pt x="10707" y="2385"/>
                  </a:lnTo>
                  <a:lnTo>
                    <a:pt x="10440" y="2360"/>
                  </a:lnTo>
                  <a:close/>
                  <a:moveTo>
                    <a:pt x="11486" y="5037"/>
                  </a:moveTo>
                  <a:lnTo>
                    <a:pt x="11510" y="5061"/>
                  </a:lnTo>
                  <a:lnTo>
                    <a:pt x="11607" y="5134"/>
                  </a:lnTo>
                  <a:lnTo>
                    <a:pt x="11656" y="5232"/>
                  </a:lnTo>
                  <a:lnTo>
                    <a:pt x="11656" y="5329"/>
                  </a:lnTo>
                  <a:lnTo>
                    <a:pt x="11607" y="5426"/>
                  </a:lnTo>
                  <a:lnTo>
                    <a:pt x="11559" y="5499"/>
                  </a:lnTo>
                  <a:lnTo>
                    <a:pt x="11486" y="5548"/>
                  </a:lnTo>
                  <a:lnTo>
                    <a:pt x="11413" y="5572"/>
                  </a:lnTo>
                  <a:lnTo>
                    <a:pt x="11340" y="5572"/>
                  </a:lnTo>
                  <a:lnTo>
                    <a:pt x="11413" y="5280"/>
                  </a:lnTo>
                  <a:lnTo>
                    <a:pt x="11437" y="5159"/>
                  </a:lnTo>
                  <a:lnTo>
                    <a:pt x="11486" y="5037"/>
                  </a:lnTo>
                  <a:close/>
                  <a:moveTo>
                    <a:pt x="11486" y="4672"/>
                  </a:moveTo>
                  <a:lnTo>
                    <a:pt x="11364" y="4721"/>
                  </a:lnTo>
                  <a:lnTo>
                    <a:pt x="11242" y="4818"/>
                  </a:lnTo>
                  <a:lnTo>
                    <a:pt x="11145" y="4940"/>
                  </a:lnTo>
                  <a:lnTo>
                    <a:pt x="11096" y="5086"/>
                  </a:lnTo>
                  <a:lnTo>
                    <a:pt x="11048" y="5256"/>
                  </a:lnTo>
                  <a:lnTo>
                    <a:pt x="11023" y="5426"/>
                  </a:lnTo>
                  <a:lnTo>
                    <a:pt x="10975" y="5499"/>
                  </a:lnTo>
                  <a:lnTo>
                    <a:pt x="10926" y="5572"/>
                  </a:lnTo>
                  <a:lnTo>
                    <a:pt x="10902" y="5645"/>
                  </a:lnTo>
                  <a:lnTo>
                    <a:pt x="10877" y="5742"/>
                  </a:lnTo>
                  <a:lnTo>
                    <a:pt x="10902" y="5815"/>
                  </a:lnTo>
                  <a:lnTo>
                    <a:pt x="10975" y="5864"/>
                  </a:lnTo>
                  <a:lnTo>
                    <a:pt x="11121" y="5937"/>
                  </a:lnTo>
                  <a:lnTo>
                    <a:pt x="11242" y="5961"/>
                  </a:lnTo>
                  <a:lnTo>
                    <a:pt x="11388" y="5961"/>
                  </a:lnTo>
                  <a:lnTo>
                    <a:pt x="11510" y="5937"/>
                  </a:lnTo>
                  <a:lnTo>
                    <a:pt x="11632" y="5913"/>
                  </a:lnTo>
                  <a:lnTo>
                    <a:pt x="11753" y="5840"/>
                  </a:lnTo>
                  <a:lnTo>
                    <a:pt x="11875" y="5742"/>
                  </a:lnTo>
                  <a:lnTo>
                    <a:pt x="11948" y="5621"/>
                  </a:lnTo>
                  <a:lnTo>
                    <a:pt x="12021" y="5499"/>
                  </a:lnTo>
                  <a:lnTo>
                    <a:pt x="12070" y="5378"/>
                  </a:lnTo>
                  <a:lnTo>
                    <a:pt x="12070" y="5256"/>
                  </a:lnTo>
                  <a:lnTo>
                    <a:pt x="12045" y="5110"/>
                  </a:lnTo>
                  <a:lnTo>
                    <a:pt x="11997" y="5013"/>
                  </a:lnTo>
                  <a:lnTo>
                    <a:pt x="11924" y="4891"/>
                  </a:lnTo>
                  <a:lnTo>
                    <a:pt x="11851" y="4794"/>
                  </a:lnTo>
                  <a:lnTo>
                    <a:pt x="11729" y="4721"/>
                  </a:lnTo>
                  <a:lnTo>
                    <a:pt x="11656" y="4696"/>
                  </a:lnTo>
                  <a:lnTo>
                    <a:pt x="11607" y="4696"/>
                  </a:lnTo>
                  <a:lnTo>
                    <a:pt x="11559" y="4672"/>
                  </a:lnTo>
                  <a:close/>
                  <a:moveTo>
                    <a:pt x="14479" y="3991"/>
                  </a:moveTo>
                  <a:lnTo>
                    <a:pt x="15063" y="4064"/>
                  </a:lnTo>
                  <a:lnTo>
                    <a:pt x="15574" y="4064"/>
                  </a:lnTo>
                  <a:lnTo>
                    <a:pt x="15184" y="4234"/>
                  </a:lnTo>
                  <a:lnTo>
                    <a:pt x="14260" y="4599"/>
                  </a:lnTo>
                  <a:lnTo>
                    <a:pt x="13797" y="4818"/>
                  </a:lnTo>
                  <a:lnTo>
                    <a:pt x="13578" y="4940"/>
                  </a:lnTo>
                  <a:lnTo>
                    <a:pt x="13384" y="5061"/>
                  </a:lnTo>
                  <a:lnTo>
                    <a:pt x="13359" y="5086"/>
                  </a:lnTo>
                  <a:lnTo>
                    <a:pt x="13359" y="5134"/>
                  </a:lnTo>
                  <a:lnTo>
                    <a:pt x="13384" y="5159"/>
                  </a:lnTo>
                  <a:lnTo>
                    <a:pt x="13627" y="5159"/>
                  </a:lnTo>
                  <a:lnTo>
                    <a:pt x="13870" y="5110"/>
                  </a:lnTo>
                  <a:lnTo>
                    <a:pt x="14089" y="5061"/>
                  </a:lnTo>
                  <a:lnTo>
                    <a:pt x="14308" y="4988"/>
                  </a:lnTo>
                  <a:lnTo>
                    <a:pt x="14746" y="4818"/>
                  </a:lnTo>
                  <a:lnTo>
                    <a:pt x="15184" y="4648"/>
                  </a:lnTo>
                  <a:lnTo>
                    <a:pt x="16109" y="4283"/>
                  </a:lnTo>
                  <a:lnTo>
                    <a:pt x="16377" y="4185"/>
                  </a:lnTo>
                  <a:lnTo>
                    <a:pt x="16644" y="4088"/>
                  </a:lnTo>
                  <a:lnTo>
                    <a:pt x="17034" y="4623"/>
                  </a:lnTo>
                  <a:lnTo>
                    <a:pt x="16790" y="4696"/>
                  </a:lnTo>
                  <a:lnTo>
                    <a:pt x="16255" y="4842"/>
                  </a:lnTo>
                  <a:lnTo>
                    <a:pt x="15720" y="4964"/>
                  </a:lnTo>
                  <a:lnTo>
                    <a:pt x="15282" y="5061"/>
                  </a:lnTo>
                  <a:lnTo>
                    <a:pt x="15014" y="5110"/>
                  </a:lnTo>
                  <a:lnTo>
                    <a:pt x="14771" y="5207"/>
                  </a:lnTo>
                  <a:lnTo>
                    <a:pt x="14552" y="5305"/>
                  </a:lnTo>
                  <a:lnTo>
                    <a:pt x="14333" y="5426"/>
                  </a:lnTo>
                  <a:lnTo>
                    <a:pt x="14162" y="5572"/>
                  </a:lnTo>
                  <a:lnTo>
                    <a:pt x="14114" y="5669"/>
                  </a:lnTo>
                  <a:lnTo>
                    <a:pt x="14041" y="5767"/>
                  </a:lnTo>
                  <a:lnTo>
                    <a:pt x="14065" y="5815"/>
                  </a:lnTo>
                  <a:lnTo>
                    <a:pt x="14065" y="5840"/>
                  </a:lnTo>
                  <a:lnTo>
                    <a:pt x="14114" y="5840"/>
                  </a:lnTo>
                  <a:lnTo>
                    <a:pt x="14552" y="5694"/>
                  </a:lnTo>
                  <a:lnTo>
                    <a:pt x="15014" y="5572"/>
                  </a:lnTo>
                  <a:lnTo>
                    <a:pt x="15476" y="5426"/>
                  </a:lnTo>
                  <a:lnTo>
                    <a:pt x="15939" y="5329"/>
                  </a:lnTo>
                  <a:lnTo>
                    <a:pt x="16596" y="5232"/>
                  </a:lnTo>
                  <a:lnTo>
                    <a:pt x="16985" y="5134"/>
                  </a:lnTo>
                  <a:lnTo>
                    <a:pt x="17155" y="5086"/>
                  </a:lnTo>
                  <a:lnTo>
                    <a:pt x="17301" y="5013"/>
                  </a:lnTo>
                  <a:lnTo>
                    <a:pt x="17569" y="5451"/>
                  </a:lnTo>
                  <a:lnTo>
                    <a:pt x="14284" y="6740"/>
                  </a:lnTo>
                  <a:lnTo>
                    <a:pt x="14162" y="6667"/>
                  </a:lnTo>
                  <a:lnTo>
                    <a:pt x="13992" y="6594"/>
                  </a:lnTo>
                  <a:lnTo>
                    <a:pt x="13700" y="6399"/>
                  </a:lnTo>
                  <a:lnTo>
                    <a:pt x="13530" y="6302"/>
                  </a:lnTo>
                  <a:lnTo>
                    <a:pt x="13384" y="6253"/>
                  </a:lnTo>
                  <a:lnTo>
                    <a:pt x="13213" y="6253"/>
                  </a:lnTo>
                  <a:lnTo>
                    <a:pt x="13043" y="6278"/>
                  </a:lnTo>
                  <a:lnTo>
                    <a:pt x="12921" y="6351"/>
                  </a:lnTo>
                  <a:lnTo>
                    <a:pt x="12800" y="6424"/>
                  </a:lnTo>
                  <a:lnTo>
                    <a:pt x="12581" y="6594"/>
                  </a:lnTo>
                  <a:lnTo>
                    <a:pt x="12386" y="6789"/>
                  </a:lnTo>
                  <a:lnTo>
                    <a:pt x="12167" y="6983"/>
                  </a:lnTo>
                  <a:lnTo>
                    <a:pt x="11972" y="7081"/>
                  </a:lnTo>
                  <a:lnTo>
                    <a:pt x="11875" y="7129"/>
                  </a:lnTo>
                  <a:lnTo>
                    <a:pt x="11778" y="7154"/>
                  </a:lnTo>
                  <a:lnTo>
                    <a:pt x="11680" y="7154"/>
                  </a:lnTo>
                  <a:lnTo>
                    <a:pt x="11583" y="7129"/>
                  </a:lnTo>
                  <a:lnTo>
                    <a:pt x="11486" y="7105"/>
                  </a:lnTo>
                  <a:lnTo>
                    <a:pt x="11364" y="7056"/>
                  </a:lnTo>
                  <a:lnTo>
                    <a:pt x="11291" y="7008"/>
                  </a:lnTo>
                  <a:lnTo>
                    <a:pt x="11291" y="6935"/>
                  </a:lnTo>
                  <a:lnTo>
                    <a:pt x="11291" y="6886"/>
                  </a:lnTo>
                  <a:lnTo>
                    <a:pt x="11340" y="6837"/>
                  </a:lnTo>
                  <a:lnTo>
                    <a:pt x="11461" y="6740"/>
                  </a:lnTo>
                  <a:lnTo>
                    <a:pt x="11583" y="6691"/>
                  </a:lnTo>
                  <a:lnTo>
                    <a:pt x="11753" y="6618"/>
                  </a:lnTo>
                  <a:lnTo>
                    <a:pt x="11899" y="6545"/>
                  </a:lnTo>
                  <a:lnTo>
                    <a:pt x="12240" y="6424"/>
                  </a:lnTo>
                  <a:lnTo>
                    <a:pt x="12313" y="6375"/>
                  </a:lnTo>
                  <a:lnTo>
                    <a:pt x="12362" y="6326"/>
                  </a:lnTo>
                  <a:lnTo>
                    <a:pt x="12362" y="6278"/>
                  </a:lnTo>
                  <a:lnTo>
                    <a:pt x="12362" y="6205"/>
                  </a:lnTo>
                  <a:lnTo>
                    <a:pt x="12337" y="6059"/>
                  </a:lnTo>
                  <a:lnTo>
                    <a:pt x="12337" y="6010"/>
                  </a:lnTo>
                  <a:lnTo>
                    <a:pt x="12362" y="5937"/>
                  </a:lnTo>
                  <a:lnTo>
                    <a:pt x="12435" y="5840"/>
                  </a:lnTo>
                  <a:lnTo>
                    <a:pt x="12508" y="5742"/>
                  </a:lnTo>
                  <a:lnTo>
                    <a:pt x="12702" y="5597"/>
                  </a:lnTo>
                  <a:lnTo>
                    <a:pt x="12897" y="5426"/>
                  </a:lnTo>
                  <a:lnTo>
                    <a:pt x="12970" y="5329"/>
                  </a:lnTo>
                  <a:lnTo>
                    <a:pt x="13043" y="5207"/>
                  </a:lnTo>
                  <a:lnTo>
                    <a:pt x="13043" y="5134"/>
                  </a:lnTo>
                  <a:lnTo>
                    <a:pt x="13067" y="5061"/>
                  </a:lnTo>
                  <a:lnTo>
                    <a:pt x="13043" y="4915"/>
                  </a:lnTo>
                  <a:lnTo>
                    <a:pt x="13019" y="4769"/>
                  </a:lnTo>
                  <a:lnTo>
                    <a:pt x="13043" y="4623"/>
                  </a:lnTo>
                  <a:lnTo>
                    <a:pt x="13067" y="4526"/>
                  </a:lnTo>
                  <a:lnTo>
                    <a:pt x="13140" y="4429"/>
                  </a:lnTo>
                  <a:lnTo>
                    <a:pt x="13457" y="4380"/>
                  </a:lnTo>
                  <a:lnTo>
                    <a:pt x="13773" y="4283"/>
                  </a:lnTo>
                  <a:lnTo>
                    <a:pt x="14089" y="4161"/>
                  </a:lnTo>
                  <a:lnTo>
                    <a:pt x="14406" y="4039"/>
                  </a:lnTo>
                  <a:lnTo>
                    <a:pt x="14479" y="3991"/>
                  </a:lnTo>
                  <a:close/>
                  <a:moveTo>
                    <a:pt x="17739" y="5767"/>
                  </a:moveTo>
                  <a:lnTo>
                    <a:pt x="18007" y="6326"/>
                  </a:lnTo>
                  <a:lnTo>
                    <a:pt x="17739" y="6399"/>
                  </a:lnTo>
                  <a:lnTo>
                    <a:pt x="17496" y="6497"/>
                  </a:lnTo>
                  <a:lnTo>
                    <a:pt x="17034" y="6691"/>
                  </a:lnTo>
                  <a:lnTo>
                    <a:pt x="16255" y="6983"/>
                  </a:lnTo>
                  <a:lnTo>
                    <a:pt x="15452" y="7251"/>
                  </a:lnTo>
                  <a:lnTo>
                    <a:pt x="15330" y="7154"/>
                  </a:lnTo>
                  <a:lnTo>
                    <a:pt x="15160" y="7056"/>
                  </a:lnTo>
                  <a:lnTo>
                    <a:pt x="14941" y="6959"/>
                  </a:lnTo>
                  <a:lnTo>
                    <a:pt x="14698" y="6862"/>
                  </a:lnTo>
                  <a:lnTo>
                    <a:pt x="15063" y="6789"/>
                  </a:lnTo>
                  <a:lnTo>
                    <a:pt x="15428" y="6691"/>
                  </a:lnTo>
                  <a:lnTo>
                    <a:pt x="16133" y="6448"/>
                  </a:lnTo>
                  <a:lnTo>
                    <a:pt x="16596" y="6253"/>
                  </a:lnTo>
                  <a:lnTo>
                    <a:pt x="17082" y="6059"/>
                  </a:lnTo>
                  <a:lnTo>
                    <a:pt x="17545" y="5864"/>
                  </a:lnTo>
                  <a:lnTo>
                    <a:pt x="17739" y="5767"/>
                  </a:lnTo>
                  <a:close/>
                  <a:moveTo>
                    <a:pt x="13311" y="6618"/>
                  </a:moveTo>
                  <a:lnTo>
                    <a:pt x="13408" y="6643"/>
                  </a:lnTo>
                  <a:lnTo>
                    <a:pt x="13627" y="6716"/>
                  </a:lnTo>
                  <a:lnTo>
                    <a:pt x="13822" y="6813"/>
                  </a:lnTo>
                  <a:lnTo>
                    <a:pt x="14016" y="6935"/>
                  </a:lnTo>
                  <a:lnTo>
                    <a:pt x="14235" y="7032"/>
                  </a:lnTo>
                  <a:lnTo>
                    <a:pt x="14430" y="7105"/>
                  </a:lnTo>
                  <a:lnTo>
                    <a:pt x="14965" y="7275"/>
                  </a:lnTo>
                  <a:lnTo>
                    <a:pt x="15136" y="7373"/>
                  </a:lnTo>
                  <a:lnTo>
                    <a:pt x="15038" y="7397"/>
                  </a:lnTo>
                  <a:lnTo>
                    <a:pt x="15014" y="7421"/>
                  </a:lnTo>
                  <a:lnTo>
                    <a:pt x="15014" y="7446"/>
                  </a:lnTo>
                  <a:lnTo>
                    <a:pt x="15014" y="7470"/>
                  </a:lnTo>
                  <a:lnTo>
                    <a:pt x="15038" y="7494"/>
                  </a:lnTo>
                  <a:lnTo>
                    <a:pt x="15257" y="7543"/>
                  </a:lnTo>
                  <a:lnTo>
                    <a:pt x="15160" y="7616"/>
                  </a:lnTo>
                  <a:lnTo>
                    <a:pt x="15014" y="7665"/>
                  </a:lnTo>
                  <a:lnTo>
                    <a:pt x="14819" y="7713"/>
                  </a:lnTo>
                  <a:lnTo>
                    <a:pt x="14625" y="7689"/>
                  </a:lnTo>
                  <a:lnTo>
                    <a:pt x="14406" y="7665"/>
                  </a:lnTo>
                  <a:lnTo>
                    <a:pt x="14016" y="7567"/>
                  </a:lnTo>
                  <a:lnTo>
                    <a:pt x="13627" y="7446"/>
                  </a:lnTo>
                  <a:lnTo>
                    <a:pt x="13238" y="7324"/>
                  </a:lnTo>
                  <a:lnTo>
                    <a:pt x="12994" y="7251"/>
                  </a:lnTo>
                  <a:lnTo>
                    <a:pt x="12727" y="7202"/>
                  </a:lnTo>
                  <a:lnTo>
                    <a:pt x="12459" y="7178"/>
                  </a:lnTo>
                  <a:lnTo>
                    <a:pt x="12191" y="7178"/>
                  </a:lnTo>
                  <a:lnTo>
                    <a:pt x="12532" y="7032"/>
                  </a:lnTo>
                  <a:lnTo>
                    <a:pt x="12702" y="6910"/>
                  </a:lnTo>
                  <a:lnTo>
                    <a:pt x="12824" y="6789"/>
                  </a:lnTo>
                  <a:lnTo>
                    <a:pt x="12921" y="6716"/>
                  </a:lnTo>
                  <a:lnTo>
                    <a:pt x="13019" y="6667"/>
                  </a:lnTo>
                  <a:lnTo>
                    <a:pt x="13116" y="6643"/>
                  </a:lnTo>
                  <a:lnTo>
                    <a:pt x="13213" y="6618"/>
                  </a:lnTo>
                  <a:close/>
                  <a:moveTo>
                    <a:pt x="18323" y="7227"/>
                  </a:moveTo>
                  <a:lnTo>
                    <a:pt x="18445" y="7665"/>
                  </a:lnTo>
                  <a:lnTo>
                    <a:pt x="18518" y="8103"/>
                  </a:lnTo>
                  <a:lnTo>
                    <a:pt x="18056" y="8224"/>
                  </a:lnTo>
                  <a:lnTo>
                    <a:pt x="17885" y="8127"/>
                  </a:lnTo>
                  <a:lnTo>
                    <a:pt x="17715" y="8005"/>
                  </a:lnTo>
                  <a:lnTo>
                    <a:pt x="17399" y="7762"/>
                  </a:lnTo>
                  <a:lnTo>
                    <a:pt x="17666" y="7665"/>
                  </a:lnTo>
                  <a:lnTo>
                    <a:pt x="17910" y="7543"/>
                  </a:lnTo>
                  <a:lnTo>
                    <a:pt x="18153" y="7397"/>
                  </a:lnTo>
                  <a:lnTo>
                    <a:pt x="18226" y="7324"/>
                  </a:lnTo>
                  <a:lnTo>
                    <a:pt x="18323" y="7227"/>
                  </a:lnTo>
                  <a:close/>
                  <a:moveTo>
                    <a:pt x="17155" y="8030"/>
                  </a:moveTo>
                  <a:lnTo>
                    <a:pt x="17326" y="8103"/>
                  </a:lnTo>
                  <a:lnTo>
                    <a:pt x="17520" y="8273"/>
                  </a:lnTo>
                  <a:lnTo>
                    <a:pt x="17545" y="8297"/>
                  </a:lnTo>
                  <a:lnTo>
                    <a:pt x="17326" y="8200"/>
                  </a:lnTo>
                  <a:lnTo>
                    <a:pt x="17228" y="8151"/>
                  </a:lnTo>
                  <a:lnTo>
                    <a:pt x="17131" y="8078"/>
                  </a:lnTo>
                  <a:lnTo>
                    <a:pt x="17082" y="8054"/>
                  </a:lnTo>
                  <a:lnTo>
                    <a:pt x="17082" y="8030"/>
                  </a:lnTo>
                  <a:close/>
                  <a:moveTo>
                    <a:pt x="16790" y="7981"/>
                  </a:moveTo>
                  <a:lnTo>
                    <a:pt x="16790" y="8054"/>
                  </a:lnTo>
                  <a:lnTo>
                    <a:pt x="16790" y="8151"/>
                  </a:lnTo>
                  <a:lnTo>
                    <a:pt x="16815" y="8224"/>
                  </a:lnTo>
                  <a:lnTo>
                    <a:pt x="16863" y="8273"/>
                  </a:lnTo>
                  <a:lnTo>
                    <a:pt x="16961" y="8395"/>
                  </a:lnTo>
                  <a:lnTo>
                    <a:pt x="17131" y="8468"/>
                  </a:lnTo>
                  <a:lnTo>
                    <a:pt x="17155" y="8492"/>
                  </a:lnTo>
                  <a:lnTo>
                    <a:pt x="16839" y="8589"/>
                  </a:lnTo>
                  <a:lnTo>
                    <a:pt x="16328" y="8711"/>
                  </a:lnTo>
                  <a:lnTo>
                    <a:pt x="16206" y="8468"/>
                  </a:lnTo>
                  <a:lnTo>
                    <a:pt x="16109" y="8224"/>
                  </a:lnTo>
                  <a:lnTo>
                    <a:pt x="16450" y="8103"/>
                  </a:lnTo>
                  <a:lnTo>
                    <a:pt x="16790" y="7981"/>
                  </a:lnTo>
                  <a:close/>
                  <a:moveTo>
                    <a:pt x="15695" y="8322"/>
                  </a:moveTo>
                  <a:lnTo>
                    <a:pt x="15744" y="8370"/>
                  </a:lnTo>
                  <a:lnTo>
                    <a:pt x="15793" y="8443"/>
                  </a:lnTo>
                  <a:lnTo>
                    <a:pt x="15890" y="8614"/>
                  </a:lnTo>
                  <a:lnTo>
                    <a:pt x="15939" y="8784"/>
                  </a:lnTo>
                  <a:lnTo>
                    <a:pt x="15744" y="8833"/>
                  </a:lnTo>
                  <a:lnTo>
                    <a:pt x="15671" y="8662"/>
                  </a:lnTo>
                  <a:lnTo>
                    <a:pt x="15598" y="8468"/>
                  </a:lnTo>
                  <a:lnTo>
                    <a:pt x="15574" y="8395"/>
                  </a:lnTo>
                  <a:lnTo>
                    <a:pt x="15574" y="8346"/>
                  </a:lnTo>
                  <a:lnTo>
                    <a:pt x="15695" y="8322"/>
                  </a:lnTo>
                  <a:close/>
                  <a:moveTo>
                    <a:pt x="17520" y="8784"/>
                  </a:moveTo>
                  <a:lnTo>
                    <a:pt x="17520" y="8906"/>
                  </a:lnTo>
                  <a:lnTo>
                    <a:pt x="17472" y="8979"/>
                  </a:lnTo>
                  <a:lnTo>
                    <a:pt x="17423" y="9052"/>
                  </a:lnTo>
                  <a:lnTo>
                    <a:pt x="17326" y="9100"/>
                  </a:lnTo>
                  <a:lnTo>
                    <a:pt x="17228" y="9125"/>
                  </a:lnTo>
                  <a:lnTo>
                    <a:pt x="17009" y="9149"/>
                  </a:lnTo>
                  <a:lnTo>
                    <a:pt x="16839" y="9125"/>
                  </a:lnTo>
                  <a:lnTo>
                    <a:pt x="16693" y="9076"/>
                  </a:lnTo>
                  <a:lnTo>
                    <a:pt x="16571" y="9027"/>
                  </a:lnTo>
                  <a:lnTo>
                    <a:pt x="16766" y="8979"/>
                  </a:lnTo>
                  <a:lnTo>
                    <a:pt x="17520" y="8784"/>
                  </a:lnTo>
                  <a:close/>
                  <a:moveTo>
                    <a:pt x="18591" y="8614"/>
                  </a:moveTo>
                  <a:lnTo>
                    <a:pt x="18640" y="9027"/>
                  </a:lnTo>
                  <a:lnTo>
                    <a:pt x="18615" y="9027"/>
                  </a:lnTo>
                  <a:lnTo>
                    <a:pt x="18396" y="9052"/>
                  </a:lnTo>
                  <a:lnTo>
                    <a:pt x="18153" y="9076"/>
                  </a:lnTo>
                  <a:lnTo>
                    <a:pt x="17715" y="9198"/>
                  </a:lnTo>
                  <a:lnTo>
                    <a:pt x="17764" y="9100"/>
                  </a:lnTo>
                  <a:lnTo>
                    <a:pt x="17812" y="8979"/>
                  </a:lnTo>
                  <a:lnTo>
                    <a:pt x="17837" y="8857"/>
                  </a:lnTo>
                  <a:lnTo>
                    <a:pt x="17812" y="8711"/>
                  </a:lnTo>
                  <a:lnTo>
                    <a:pt x="18202" y="8614"/>
                  </a:lnTo>
                  <a:close/>
                  <a:moveTo>
                    <a:pt x="16133" y="9125"/>
                  </a:moveTo>
                  <a:lnTo>
                    <a:pt x="16231" y="9222"/>
                  </a:lnTo>
                  <a:lnTo>
                    <a:pt x="16352" y="9319"/>
                  </a:lnTo>
                  <a:lnTo>
                    <a:pt x="16498" y="9392"/>
                  </a:lnTo>
                  <a:lnTo>
                    <a:pt x="16644" y="9465"/>
                  </a:lnTo>
                  <a:lnTo>
                    <a:pt x="16839" y="9490"/>
                  </a:lnTo>
                  <a:lnTo>
                    <a:pt x="16596" y="9587"/>
                  </a:lnTo>
                  <a:lnTo>
                    <a:pt x="16596" y="9611"/>
                  </a:lnTo>
                  <a:lnTo>
                    <a:pt x="16352" y="9490"/>
                  </a:lnTo>
                  <a:lnTo>
                    <a:pt x="16158" y="9344"/>
                  </a:lnTo>
                  <a:lnTo>
                    <a:pt x="15963" y="9149"/>
                  </a:lnTo>
                  <a:lnTo>
                    <a:pt x="16133" y="9125"/>
                  </a:lnTo>
                  <a:close/>
                  <a:moveTo>
                    <a:pt x="18640" y="9368"/>
                  </a:moveTo>
                  <a:lnTo>
                    <a:pt x="18640" y="10001"/>
                  </a:lnTo>
                  <a:lnTo>
                    <a:pt x="18591" y="10025"/>
                  </a:lnTo>
                  <a:lnTo>
                    <a:pt x="18275" y="10122"/>
                  </a:lnTo>
                  <a:lnTo>
                    <a:pt x="17983" y="10244"/>
                  </a:lnTo>
                  <a:lnTo>
                    <a:pt x="17569" y="10366"/>
                  </a:lnTo>
                  <a:lnTo>
                    <a:pt x="17155" y="10463"/>
                  </a:lnTo>
                  <a:lnTo>
                    <a:pt x="17180" y="10317"/>
                  </a:lnTo>
                  <a:lnTo>
                    <a:pt x="17155" y="10147"/>
                  </a:lnTo>
                  <a:lnTo>
                    <a:pt x="17107" y="10001"/>
                  </a:lnTo>
                  <a:lnTo>
                    <a:pt x="17009" y="9903"/>
                  </a:lnTo>
                  <a:lnTo>
                    <a:pt x="18640" y="9368"/>
                  </a:lnTo>
                  <a:close/>
                  <a:moveTo>
                    <a:pt x="18591" y="10487"/>
                  </a:moveTo>
                  <a:lnTo>
                    <a:pt x="18494" y="11169"/>
                  </a:lnTo>
                  <a:lnTo>
                    <a:pt x="18469" y="11169"/>
                  </a:lnTo>
                  <a:lnTo>
                    <a:pt x="18177" y="11217"/>
                  </a:lnTo>
                  <a:lnTo>
                    <a:pt x="17885" y="11315"/>
                  </a:lnTo>
                  <a:lnTo>
                    <a:pt x="17301" y="11534"/>
                  </a:lnTo>
                  <a:lnTo>
                    <a:pt x="16839" y="11680"/>
                  </a:lnTo>
                  <a:lnTo>
                    <a:pt x="16377" y="11826"/>
                  </a:lnTo>
                  <a:lnTo>
                    <a:pt x="16401" y="11728"/>
                  </a:lnTo>
                  <a:lnTo>
                    <a:pt x="16425" y="11607"/>
                  </a:lnTo>
                  <a:lnTo>
                    <a:pt x="16523" y="11412"/>
                  </a:lnTo>
                  <a:lnTo>
                    <a:pt x="16644" y="11217"/>
                  </a:lnTo>
                  <a:lnTo>
                    <a:pt x="16766" y="11071"/>
                  </a:lnTo>
                  <a:lnTo>
                    <a:pt x="16839" y="10974"/>
                  </a:lnTo>
                  <a:lnTo>
                    <a:pt x="16936" y="10950"/>
                  </a:lnTo>
                  <a:lnTo>
                    <a:pt x="17593" y="10804"/>
                  </a:lnTo>
                  <a:lnTo>
                    <a:pt x="18250" y="10609"/>
                  </a:lnTo>
                  <a:lnTo>
                    <a:pt x="18421" y="10560"/>
                  </a:lnTo>
                  <a:lnTo>
                    <a:pt x="18591" y="10487"/>
                  </a:lnTo>
                  <a:close/>
                  <a:moveTo>
                    <a:pt x="18396" y="11607"/>
                  </a:moveTo>
                  <a:lnTo>
                    <a:pt x="18299" y="11972"/>
                  </a:lnTo>
                  <a:lnTo>
                    <a:pt x="18202" y="12361"/>
                  </a:lnTo>
                  <a:lnTo>
                    <a:pt x="18007" y="12337"/>
                  </a:lnTo>
                  <a:lnTo>
                    <a:pt x="17788" y="12337"/>
                  </a:lnTo>
                  <a:lnTo>
                    <a:pt x="17739" y="12239"/>
                  </a:lnTo>
                  <a:lnTo>
                    <a:pt x="17666" y="12166"/>
                  </a:lnTo>
                  <a:lnTo>
                    <a:pt x="17618" y="12142"/>
                  </a:lnTo>
                  <a:lnTo>
                    <a:pt x="17472" y="12142"/>
                  </a:lnTo>
                  <a:lnTo>
                    <a:pt x="17399" y="12191"/>
                  </a:lnTo>
                  <a:lnTo>
                    <a:pt x="17350" y="12215"/>
                  </a:lnTo>
                  <a:lnTo>
                    <a:pt x="17180" y="12337"/>
                  </a:lnTo>
                  <a:lnTo>
                    <a:pt x="17058" y="12458"/>
                  </a:lnTo>
                  <a:lnTo>
                    <a:pt x="16961" y="12580"/>
                  </a:lnTo>
                  <a:lnTo>
                    <a:pt x="16742" y="12653"/>
                  </a:lnTo>
                  <a:lnTo>
                    <a:pt x="16425" y="12799"/>
                  </a:lnTo>
                  <a:lnTo>
                    <a:pt x="16425" y="12702"/>
                  </a:lnTo>
                  <a:lnTo>
                    <a:pt x="16401" y="12239"/>
                  </a:lnTo>
                  <a:lnTo>
                    <a:pt x="16961" y="12069"/>
                  </a:lnTo>
                  <a:lnTo>
                    <a:pt x="17569" y="11850"/>
                  </a:lnTo>
                  <a:lnTo>
                    <a:pt x="18202" y="11655"/>
                  </a:lnTo>
                  <a:lnTo>
                    <a:pt x="18396" y="11607"/>
                  </a:lnTo>
                  <a:close/>
                  <a:moveTo>
                    <a:pt x="18056" y="12799"/>
                  </a:moveTo>
                  <a:lnTo>
                    <a:pt x="17861" y="13261"/>
                  </a:lnTo>
                  <a:lnTo>
                    <a:pt x="17666" y="13286"/>
                  </a:lnTo>
                  <a:lnTo>
                    <a:pt x="17739" y="13067"/>
                  </a:lnTo>
                  <a:lnTo>
                    <a:pt x="17812" y="12823"/>
                  </a:lnTo>
                  <a:lnTo>
                    <a:pt x="18056" y="12799"/>
                  </a:lnTo>
                  <a:close/>
                  <a:moveTo>
                    <a:pt x="17423" y="12921"/>
                  </a:moveTo>
                  <a:lnTo>
                    <a:pt x="17350" y="13115"/>
                  </a:lnTo>
                  <a:lnTo>
                    <a:pt x="17301" y="13213"/>
                  </a:lnTo>
                  <a:lnTo>
                    <a:pt x="17228" y="13310"/>
                  </a:lnTo>
                  <a:lnTo>
                    <a:pt x="17204" y="13334"/>
                  </a:lnTo>
                  <a:lnTo>
                    <a:pt x="17204" y="13310"/>
                  </a:lnTo>
                  <a:lnTo>
                    <a:pt x="17131" y="13237"/>
                  </a:lnTo>
                  <a:lnTo>
                    <a:pt x="17107" y="13164"/>
                  </a:lnTo>
                  <a:lnTo>
                    <a:pt x="17107" y="13091"/>
                  </a:lnTo>
                  <a:lnTo>
                    <a:pt x="17107" y="13018"/>
                  </a:lnTo>
                  <a:lnTo>
                    <a:pt x="17423" y="12921"/>
                  </a:lnTo>
                  <a:close/>
                  <a:moveTo>
                    <a:pt x="16790" y="13140"/>
                  </a:moveTo>
                  <a:lnTo>
                    <a:pt x="16815" y="13237"/>
                  </a:lnTo>
                  <a:lnTo>
                    <a:pt x="16839" y="13359"/>
                  </a:lnTo>
                  <a:lnTo>
                    <a:pt x="16888" y="13456"/>
                  </a:lnTo>
                  <a:lnTo>
                    <a:pt x="16961" y="13553"/>
                  </a:lnTo>
                  <a:lnTo>
                    <a:pt x="16498" y="13772"/>
                  </a:lnTo>
                  <a:lnTo>
                    <a:pt x="16206" y="13918"/>
                  </a:lnTo>
                  <a:lnTo>
                    <a:pt x="15890" y="14040"/>
                  </a:lnTo>
                  <a:lnTo>
                    <a:pt x="15257" y="14210"/>
                  </a:lnTo>
                  <a:lnTo>
                    <a:pt x="15257" y="14210"/>
                  </a:lnTo>
                  <a:lnTo>
                    <a:pt x="15428" y="13967"/>
                  </a:lnTo>
                  <a:lnTo>
                    <a:pt x="15598" y="13748"/>
                  </a:lnTo>
                  <a:lnTo>
                    <a:pt x="15841" y="13553"/>
                  </a:lnTo>
                  <a:lnTo>
                    <a:pt x="16377" y="13286"/>
                  </a:lnTo>
                  <a:lnTo>
                    <a:pt x="16790" y="13140"/>
                  </a:lnTo>
                  <a:close/>
                  <a:moveTo>
                    <a:pt x="18153" y="6740"/>
                  </a:moveTo>
                  <a:lnTo>
                    <a:pt x="18250" y="6983"/>
                  </a:lnTo>
                  <a:lnTo>
                    <a:pt x="18056" y="7008"/>
                  </a:lnTo>
                  <a:lnTo>
                    <a:pt x="17885" y="7056"/>
                  </a:lnTo>
                  <a:lnTo>
                    <a:pt x="17520" y="7227"/>
                  </a:lnTo>
                  <a:lnTo>
                    <a:pt x="17155" y="7397"/>
                  </a:lnTo>
                  <a:lnTo>
                    <a:pt x="16839" y="7543"/>
                  </a:lnTo>
                  <a:lnTo>
                    <a:pt x="16328" y="7713"/>
                  </a:lnTo>
                  <a:lnTo>
                    <a:pt x="16085" y="7811"/>
                  </a:lnTo>
                  <a:lnTo>
                    <a:pt x="15817" y="7908"/>
                  </a:lnTo>
                  <a:lnTo>
                    <a:pt x="15695" y="7859"/>
                  </a:lnTo>
                  <a:lnTo>
                    <a:pt x="15549" y="7835"/>
                  </a:lnTo>
                  <a:lnTo>
                    <a:pt x="15403" y="7859"/>
                  </a:lnTo>
                  <a:lnTo>
                    <a:pt x="15355" y="7908"/>
                  </a:lnTo>
                  <a:lnTo>
                    <a:pt x="15282" y="7932"/>
                  </a:lnTo>
                  <a:lnTo>
                    <a:pt x="15233" y="8030"/>
                  </a:lnTo>
                  <a:lnTo>
                    <a:pt x="15184" y="8151"/>
                  </a:lnTo>
                  <a:lnTo>
                    <a:pt x="15184" y="8273"/>
                  </a:lnTo>
                  <a:lnTo>
                    <a:pt x="15184" y="8395"/>
                  </a:lnTo>
                  <a:lnTo>
                    <a:pt x="15257" y="8638"/>
                  </a:lnTo>
                  <a:lnTo>
                    <a:pt x="15330" y="8857"/>
                  </a:lnTo>
                  <a:lnTo>
                    <a:pt x="15379" y="8930"/>
                  </a:lnTo>
                  <a:lnTo>
                    <a:pt x="15160" y="9003"/>
                  </a:lnTo>
                  <a:lnTo>
                    <a:pt x="14941" y="9100"/>
                  </a:lnTo>
                  <a:lnTo>
                    <a:pt x="14917" y="9125"/>
                  </a:lnTo>
                  <a:lnTo>
                    <a:pt x="14917" y="9149"/>
                  </a:lnTo>
                  <a:lnTo>
                    <a:pt x="14917" y="9173"/>
                  </a:lnTo>
                  <a:lnTo>
                    <a:pt x="14941" y="9198"/>
                  </a:lnTo>
                  <a:lnTo>
                    <a:pt x="15257" y="9222"/>
                  </a:lnTo>
                  <a:lnTo>
                    <a:pt x="15549" y="9222"/>
                  </a:lnTo>
                  <a:lnTo>
                    <a:pt x="15671" y="9368"/>
                  </a:lnTo>
                  <a:lnTo>
                    <a:pt x="15817" y="9514"/>
                  </a:lnTo>
                  <a:lnTo>
                    <a:pt x="15963" y="9660"/>
                  </a:lnTo>
                  <a:lnTo>
                    <a:pt x="16133" y="9782"/>
                  </a:lnTo>
                  <a:lnTo>
                    <a:pt x="15379" y="10074"/>
                  </a:lnTo>
                  <a:lnTo>
                    <a:pt x="15038" y="10244"/>
                  </a:lnTo>
                  <a:lnTo>
                    <a:pt x="14673" y="10439"/>
                  </a:lnTo>
                  <a:lnTo>
                    <a:pt x="14649" y="10487"/>
                  </a:lnTo>
                  <a:lnTo>
                    <a:pt x="14649" y="10536"/>
                  </a:lnTo>
                  <a:lnTo>
                    <a:pt x="14673" y="10585"/>
                  </a:lnTo>
                  <a:lnTo>
                    <a:pt x="14722" y="10585"/>
                  </a:lnTo>
                  <a:lnTo>
                    <a:pt x="14965" y="10560"/>
                  </a:lnTo>
                  <a:lnTo>
                    <a:pt x="15184" y="10536"/>
                  </a:lnTo>
                  <a:lnTo>
                    <a:pt x="15647" y="10390"/>
                  </a:lnTo>
                  <a:lnTo>
                    <a:pt x="16109" y="10244"/>
                  </a:lnTo>
                  <a:lnTo>
                    <a:pt x="16547" y="10074"/>
                  </a:lnTo>
                  <a:lnTo>
                    <a:pt x="16571" y="10049"/>
                  </a:lnTo>
                  <a:lnTo>
                    <a:pt x="16693" y="10171"/>
                  </a:lnTo>
                  <a:lnTo>
                    <a:pt x="16717" y="10220"/>
                  </a:lnTo>
                  <a:lnTo>
                    <a:pt x="16742" y="10293"/>
                  </a:lnTo>
                  <a:lnTo>
                    <a:pt x="16742" y="10366"/>
                  </a:lnTo>
                  <a:lnTo>
                    <a:pt x="16742" y="10439"/>
                  </a:lnTo>
                  <a:lnTo>
                    <a:pt x="16669" y="10585"/>
                  </a:lnTo>
                  <a:lnTo>
                    <a:pt x="16158" y="10706"/>
                  </a:lnTo>
                  <a:lnTo>
                    <a:pt x="15598" y="10804"/>
                  </a:lnTo>
                  <a:lnTo>
                    <a:pt x="15355" y="10877"/>
                  </a:lnTo>
                  <a:lnTo>
                    <a:pt x="15087" y="10974"/>
                  </a:lnTo>
                  <a:lnTo>
                    <a:pt x="14844" y="11096"/>
                  </a:lnTo>
                  <a:lnTo>
                    <a:pt x="14625" y="11217"/>
                  </a:lnTo>
                  <a:lnTo>
                    <a:pt x="14600" y="11266"/>
                  </a:lnTo>
                  <a:lnTo>
                    <a:pt x="14600" y="11315"/>
                  </a:lnTo>
                  <a:lnTo>
                    <a:pt x="14625" y="11363"/>
                  </a:lnTo>
                  <a:lnTo>
                    <a:pt x="14673" y="11363"/>
                  </a:lnTo>
                  <a:lnTo>
                    <a:pt x="15087" y="11339"/>
                  </a:lnTo>
                  <a:lnTo>
                    <a:pt x="15476" y="11266"/>
                  </a:lnTo>
                  <a:lnTo>
                    <a:pt x="16279" y="11096"/>
                  </a:lnTo>
                  <a:lnTo>
                    <a:pt x="16231" y="11193"/>
                  </a:lnTo>
                  <a:lnTo>
                    <a:pt x="16133" y="11388"/>
                  </a:lnTo>
                  <a:lnTo>
                    <a:pt x="16060" y="11558"/>
                  </a:lnTo>
                  <a:lnTo>
                    <a:pt x="16036" y="11728"/>
                  </a:lnTo>
                  <a:lnTo>
                    <a:pt x="16012" y="11923"/>
                  </a:lnTo>
                  <a:lnTo>
                    <a:pt x="15379" y="12069"/>
                  </a:lnTo>
                  <a:lnTo>
                    <a:pt x="15087" y="12142"/>
                  </a:lnTo>
                  <a:lnTo>
                    <a:pt x="14795" y="12264"/>
                  </a:lnTo>
                  <a:lnTo>
                    <a:pt x="14771" y="12288"/>
                  </a:lnTo>
                  <a:lnTo>
                    <a:pt x="14771" y="12312"/>
                  </a:lnTo>
                  <a:lnTo>
                    <a:pt x="14771" y="12337"/>
                  </a:lnTo>
                  <a:lnTo>
                    <a:pt x="14795" y="12361"/>
                  </a:lnTo>
                  <a:lnTo>
                    <a:pt x="14941" y="12410"/>
                  </a:lnTo>
                  <a:lnTo>
                    <a:pt x="15087" y="12434"/>
                  </a:lnTo>
                  <a:lnTo>
                    <a:pt x="15403" y="12434"/>
                  </a:lnTo>
                  <a:lnTo>
                    <a:pt x="15720" y="12410"/>
                  </a:lnTo>
                  <a:lnTo>
                    <a:pt x="16036" y="12337"/>
                  </a:lnTo>
                  <a:lnTo>
                    <a:pt x="16036" y="12556"/>
                  </a:lnTo>
                  <a:lnTo>
                    <a:pt x="16036" y="12702"/>
                  </a:lnTo>
                  <a:lnTo>
                    <a:pt x="16012" y="12823"/>
                  </a:lnTo>
                  <a:lnTo>
                    <a:pt x="15987" y="12945"/>
                  </a:lnTo>
                  <a:lnTo>
                    <a:pt x="15914" y="13018"/>
                  </a:lnTo>
                  <a:lnTo>
                    <a:pt x="15647" y="13164"/>
                  </a:lnTo>
                  <a:lnTo>
                    <a:pt x="15355" y="13261"/>
                  </a:lnTo>
                  <a:lnTo>
                    <a:pt x="15063" y="13383"/>
                  </a:lnTo>
                  <a:lnTo>
                    <a:pt x="14771" y="13505"/>
                  </a:lnTo>
                  <a:lnTo>
                    <a:pt x="14479" y="13651"/>
                  </a:lnTo>
                  <a:lnTo>
                    <a:pt x="14454" y="13699"/>
                  </a:lnTo>
                  <a:lnTo>
                    <a:pt x="14454" y="13723"/>
                  </a:lnTo>
                  <a:lnTo>
                    <a:pt x="14454" y="13772"/>
                  </a:lnTo>
                  <a:lnTo>
                    <a:pt x="14503" y="13796"/>
                  </a:lnTo>
                  <a:lnTo>
                    <a:pt x="14649" y="13821"/>
                  </a:lnTo>
                  <a:lnTo>
                    <a:pt x="14795" y="13845"/>
                  </a:lnTo>
                  <a:lnTo>
                    <a:pt x="14941" y="13821"/>
                  </a:lnTo>
                  <a:lnTo>
                    <a:pt x="15087" y="13821"/>
                  </a:lnTo>
                  <a:lnTo>
                    <a:pt x="14917" y="14040"/>
                  </a:lnTo>
                  <a:lnTo>
                    <a:pt x="14649" y="14332"/>
                  </a:lnTo>
                  <a:lnTo>
                    <a:pt x="14552" y="14405"/>
                  </a:lnTo>
                  <a:lnTo>
                    <a:pt x="14454" y="14429"/>
                  </a:lnTo>
                  <a:lnTo>
                    <a:pt x="14357" y="14429"/>
                  </a:lnTo>
                  <a:lnTo>
                    <a:pt x="14260" y="14380"/>
                  </a:lnTo>
                  <a:lnTo>
                    <a:pt x="14187" y="14332"/>
                  </a:lnTo>
                  <a:lnTo>
                    <a:pt x="14114" y="14259"/>
                  </a:lnTo>
                  <a:lnTo>
                    <a:pt x="13968" y="14088"/>
                  </a:lnTo>
                  <a:lnTo>
                    <a:pt x="13870" y="13967"/>
                  </a:lnTo>
                  <a:lnTo>
                    <a:pt x="13822" y="13821"/>
                  </a:lnTo>
                  <a:lnTo>
                    <a:pt x="13700" y="13553"/>
                  </a:lnTo>
                  <a:lnTo>
                    <a:pt x="13651" y="13261"/>
                  </a:lnTo>
                  <a:lnTo>
                    <a:pt x="13627" y="12969"/>
                  </a:lnTo>
                  <a:lnTo>
                    <a:pt x="13627" y="12653"/>
                  </a:lnTo>
                  <a:lnTo>
                    <a:pt x="13603" y="12361"/>
                  </a:lnTo>
                  <a:lnTo>
                    <a:pt x="13578" y="12215"/>
                  </a:lnTo>
                  <a:lnTo>
                    <a:pt x="13554" y="12069"/>
                  </a:lnTo>
                  <a:lnTo>
                    <a:pt x="13481" y="11947"/>
                  </a:lnTo>
                  <a:lnTo>
                    <a:pt x="13384" y="11801"/>
                  </a:lnTo>
                  <a:lnTo>
                    <a:pt x="13262" y="11631"/>
                  </a:lnTo>
                  <a:lnTo>
                    <a:pt x="13165" y="11461"/>
                  </a:lnTo>
                  <a:lnTo>
                    <a:pt x="13067" y="11266"/>
                  </a:lnTo>
                  <a:lnTo>
                    <a:pt x="13019" y="11047"/>
                  </a:lnTo>
                  <a:lnTo>
                    <a:pt x="12970" y="10901"/>
                  </a:lnTo>
                  <a:lnTo>
                    <a:pt x="12921" y="10755"/>
                  </a:lnTo>
                  <a:lnTo>
                    <a:pt x="12824" y="10633"/>
                  </a:lnTo>
                  <a:lnTo>
                    <a:pt x="12727" y="10512"/>
                  </a:lnTo>
                  <a:lnTo>
                    <a:pt x="12629" y="10439"/>
                  </a:lnTo>
                  <a:lnTo>
                    <a:pt x="12508" y="10390"/>
                  </a:lnTo>
                  <a:lnTo>
                    <a:pt x="12410" y="10341"/>
                  </a:lnTo>
                  <a:lnTo>
                    <a:pt x="12289" y="10317"/>
                  </a:lnTo>
                  <a:lnTo>
                    <a:pt x="11778" y="10317"/>
                  </a:lnTo>
                  <a:lnTo>
                    <a:pt x="11534" y="10293"/>
                  </a:lnTo>
                  <a:lnTo>
                    <a:pt x="11437" y="10268"/>
                  </a:lnTo>
                  <a:lnTo>
                    <a:pt x="11364" y="10220"/>
                  </a:lnTo>
                  <a:lnTo>
                    <a:pt x="11267" y="10171"/>
                  </a:lnTo>
                  <a:lnTo>
                    <a:pt x="11218" y="10122"/>
                  </a:lnTo>
                  <a:lnTo>
                    <a:pt x="11121" y="9976"/>
                  </a:lnTo>
                  <a:lnTo>
                    <a:pt x="11048" y="9806"/>
                  </a:lnTo>
                  <a:lnTo>
                    <a:pt x="11023" y="9611"/>
                  </a:lnTo>
                  <a:lnTo>
                    <a:pt x="11023" y="9417"/>
                  </a:lnTo>
                  <a:lnTo>
                    <a:pt x="11023" y="9198"/>
                  </a:lnTo>
                  <a:lnTo>
                    <a:pt x="11072" y="8906"/>
                  </a:lnTo>
                  <a:lnTo>
                    <a:pt x="11096" y="8589"/>
                  </a:lnTo>
                  <a:lnTo>
                    <a:pt x="11169" y="8297"/>
                  </a:lnTo>
                  <a:lnTo>
                    <a:pt x="11291" y="8030"/>
                  </a:lnTo>
                  <a:lnTo>
                    <a:pt x="11413" y="7859"/>
                  </a:lnTo>
                  <a:lnTo>
                    <a:pt x="11583" y="7713"/>
                  </a:lnTo>
                  <a:lnTo>
                    <a:pt x="11753" y="7616"/>
                  </a:lnTo>
                  <a:lnTo>
                    <a:pt x="11948" y="7567"/>
                  </a:lnTo>
                  <a:lnTo>
                    <a:pt x="12167" y="7519"/>
                  </a:lnTo>
                  <a:lnTo>
                    <a:pt x="12605" y="7519"/>
                  </a:lnTo>
                  <a:lnTo>
                    <a:pt x="12800" y="7543"/>
                  </a:lnTo>
                  <a:lnTo>
                    <a:pt x="13092" y="7592"/>
                  </a:lnTo>
                  <a:lnTo>
                    <a:pt x="13384" y="7689"/>
                  </a:lnTo>
                  <a:lnTo>
                    <a:pt x="13992" y="7859"/>
                  </a:lnTo>
                  <a:lnTo>
                    <a:pt x="14284" y="7932"/>
                  </a:lnTo>
                  <a:lnTo>
                    <a:pt x="14576" y="7957"/>
                  </a:lnTo>
                  <a:lnTo>
                    <a:pt x="15038" y="7957"/>
                  </a:lnTo>
                  <a:lnTo>
                    <a:pt x="15184" y="7908"/>
                  </a:lnTo>
                  <a:lnTo>
                    <a:pt x="15355" y="7835"/>
                  </a:lnTo>
                  <a:lnTo>
                    <a:pt x="15476" y="7762"/>
                  </a:lnTo>
                  <a:lnTo>
                    <a:pt x="15549" y="7665"/>
                  </a:lnTo>
                  <a:lnTo>
                    <a:pt x="15574" y="7543"/>
                  </a:lnTo>
                  <a:lnTo>
                    <a:pt x="15866" y="7519"/>
                  </a:lnTo>
                  <a:lnTo>
                    <a:pt x="16158" y="7446"/>
                  </a:lnTo>
                  <a:lnTo>
                    <a:pt x="16474" y="7348"/>
                  </a:lnTo>
                  <a:lnTo>
                    <a:pt x="16766" y="7227"/>
                  </a:lnTo>
                  <a:lnTo>
                    <a:pt x="17764" y="6837"/>
                  </a:lnTo>
                  <a:lnTo>
                    <a:pt x="18153" y="6740"/>
                  </a:lnTo>
                  <a:close/>
                  <a:moveTo>
                    <a:pt x="6206" y="2725"/>
                  </a:moveTo>
                  <a:lnTo>
                    <a:pt x="6230" y="2774"/>
                  </a:lnTo>
                  <a:lnTo>
                    <a:pt x="6230" y="2847"/>
                  </a:lnTo>
                  <a:lnTo>
                    <a:pt x="6230" y="2944"/>
                  </a:lnTo>
                  <a:lnTo>
                    <a:pt x="6108" y="3236"/>
                  </a:lnTo>
                  <a:lnTo>
                    <a:pt x="6060" y="3382"/>
                  </a:lnTo>
                  <a:lnTo>
                    <a:pt x="6035" y="3528"/>
                  </a:lnTo>
                  <a:lnTo>
                    <a:pt x="6035" y="3601"/>
                  </a:lnTo>
                  <a:lnTo>
                    <a:pt x="6035" y="3699"/>
                  </a:lnTo>
                  <a:lnTo>
                    <a:pt x="6108" y="3845"/>
                  </a:lnTo>
                  <a:lnTo>
                    <a:pt x="6181" y="4015"/>
                  </a:lnTo>
                  <a:lnTo>
                    <a:pt x="6254" y="4161"/>
                  </a:lnTo>
                  <a:lnTo>
                    <a:pt x="6254" y="4210"/>
                  </a:lnTo>
                  <a:lnTo>
                    <a:pt x="6254" y="4234"/>
                  </a:lnTo>
                  <a:lnTo>
                    <a:pt x="6230" y="4234"/>
                  </a:lnTo>
                  <a:lnTo>
                    <a:pt x="6181" y="4258"/>
                  </a:lnTo>
                  <a:lnTo>
                    <a:pt x="6084" y="4234"/>
                  </a:lnTo>
                  <a:lnTo>
                    <a:pt x="5962" y="4185"/>
                  </a:lnTo>
                  <a:lnTo>
                    <a:pt x="5695" y="4064"/>
                  </a:lnTo>
                  <a:lnTo>
                    <a:pt x="5549" y="3966"/>
                  </a:lnTo>
                  <a:lnTo>
                    <a:pt x="5330" y="3820"/>
                  </a:lnTo>
                  <a:lnTo>
                    <a:pt x="5208" y="3772"/>
                  </a:lnTo>
                  <a:lnTo>
                    <a:pt x="5086" y="3747"/>
                  </a:lnTo>
                  <a:lnTo>
                    <a:pt x="4989" y="3747"/>
                  </a:lnTo>
                  <a:lnTo>
                    <a:pt x="4892" y="3772"/>
                  </a:lnTo>
                  <a:lnTo>
                    <a:pt x="4721" y="3845"/>
                  </a:lnTo>
                  <a:lnTo>
                    <a:pt x="4332" y="4039"/>
                  </a:lnTo>
                  <a:lnTo>
                    <a:pt x="3967" y="4210"/>
                  </a:lnTo>
                  <a:lnTo>
                    <a:pt x="3821" y="4258"/>
                  </a:lnTo>
                  <a:lnTo>
                    <a:pt x="3724" y="4331"/>
                  </a:lnTo>
                  <a:lnTo>
                    <a:pt x="3651" y="4429"/>
                  </a:lnTo>
                  <a:lnTo>
                    <a:pt x="3602" y="4526"/>
                  </a:lnTo>
                  <a:lnTo>
                    <a:pt x="3578" y="4623"/>
                  </a:lnTo>
                  <a:lnTo>
                    <a:pt x="3578" y="4721"/>
                  </a:lnTo>
                  <a:lnTo>
                    <a:pt x="3578" y="4818"/>
                  </a:lnTo>
                  <a:lnTo>
                    <a:pt x="3602" y="4915"/>
                  </a:lnTo>
                  <a:lnTo>
                    <a:pt x="3651" y="5013"/>
                  </a:lnTo>
                  <a:lnTo>
                    <a:pt x="3724" y="5086"/>
                  </a:lnTo>
                  <a:lnTo>
                    <a:pt x="3797" y="5159"/>
                  </a:lnTo>
                  <a:lnTo>
                    <a:pt x="3894" y="5232"/>
                  </a:lnTo>
                  <a:lnTo>
                    <a:pt x="3991" y="5256"/>
                  </a:lnTo>
                  <a:lnTo>
                    <a:pt x="4113" y="5280"/>
                  </a:lnTo>
                  <a:lnTo>
                    <a:pt x="4235" y="5280"/>
                  </a:lnTo>
                  <a:lnTo>
                    <a:pt x="4356" y="5256"/>
                  </a:lnTo>
                  <a:lnTo>
                    <a:pt x="4551" y="5183"/>
                  </a:lnTo>
                  <a:lnTo>
                    <a:pt x="4721" y="5086"/>
                  </a:lnTo>
                  <a:lnTo>
                    <a:pt x="5062" y="4891"/>
                  </a:lnTo>
                  <a:lnTo>
                    <a:pt x="5232" y="4842"/>
                  </a:lnTo>
                  <a:lnTo>
                    <a:pt x="5403" y="4818"/>
                  </a:lnTo>
                  <a:lnTo>
                    <a:pt x="5476" y="4842"/>
                  </a:lnTo>
                  <a:lnTo>
                    <a:pt x="5573" y="4867"/>
                  </a:lnTo>
                  <a:lnTo>
                    <a:pt x="5646" y="4915"/>
                  </a:lnTo>
                  <a:lnTo>
                    <a:pt x="5743" y="4988"/>
                  </a:lnTo>
                  <a:lnTo>
                    <a:pt x="5865" y="5134"/>
                  </a:lnTo>
                  <a:lnTo>
                    <a:pt x="5914" y="5256"/>
                  </a:lnTo>
                  <a:lnTo>
                    <a:pt x="5938" y="5353"/>
                  </a:lnTo>
                  <a:lnTo>
                    <a:pt x="5889" y="5451"/>
                  </a:lnTo>
                  <a:lnTo>
                    <a:pt x="5841" y="5524"/>
                  </a:lnTo>
                  <a:lnTo>
                    <a:pt x="5743" y="5597"/>
                  </a:lnTo>
                  <a:lnTo>
                    <a:pt x="5500" y="5718"/>
                  </a:lnTo>
                  <a:lnTo>
                    <a:pt x="5111" y="5888"/>
                  </a:lnTo>
                  <a:lnTo>
                    <a:pt x="4940" y="5986"/>
                  </a:lnTo>
                  <a:lnTo>
                    <a:pt x="4746" y="6107"/>
                  </a:lnTo>
                  <a:lnTo>
                    <a:pt x="4454" y="6351"/>
                  </a:lnTo>
                  <a:lnTo>
                    <a:pt x="4210" y="6618"/>
                  </a:lnTo>
                  <a:lnTo>
                    <a:pt x="3699" y="7178"/>
                  </a:lnTo>
                  <a:lnTo>
                    <a:pt x="3553" y="7324"/>
                  </a:lnTo>
                  <a:lnTo>
                    <a:pt x="3407" y="7421"/>
                  </a:lnTo>
                  <a:lnTo>
                    <a:pt x="3261" y="7519"/>
                  </a:lnTo>
                  <a:lnTo>
                    <a:pt x="3091" y="7592"/>
                  </a:lnTo>
                  <a:lnTo>
                    <a:pt x="2751" y="7738"/>
                  </a:lnTo>
                  <a:lnTo>
                    <a:pt x="2410" y="7859"/>
                  </a:lnTo>
                  <a:lnTo>
                    <a:pt x="2215" y="7957"/>
                  </a:lnTo>
                  <a:lnTo>
                    <a:pt x="1996" y="8054"/>
                  </a:lnTo>
                  <a:lnTo>
                    <a:pt x="1777" y="8200"/>
                  </a:lnTo>
                  <a:lnTo>
                    <a:pt x="1583" y="8370"/>
                  </a:lnTo>
                  <a:lnTo>
                    <a:pt x="1510" y="8468"/>
                  </a:lnTo>
                  <a:lnTo>
                    <a:pt x="1437" y="8565"/>
                  </a:lnTo>
                  <a:lnTo>
                    <a:pt x="1388" y="8687"/>
                  </a:lnTo>
                  <a:lnTo>
                    <a:pt x="1364" y="8784"/>
                  </a:lnTo>
                  <a:lnTo>
                    <a:pt x="1364" y="8881"/>
                  </a:lnTo>
                  <a:lnTo>
                    <a:pt x="1388" y="9003"/>
                  </a:lnTo>
                  <a:lnTo>
                    <a:pt x="1437" y="9100"/>
                  </a:lnTo>
                  <a:lnTo>
                    <a:pt x="1534" y="9222"/>
                  </a:lnTo>
                  <a:lnTo>
                    <a:pt x="1631" y="9295"/>
                  </a:lnTo>
                  <a:lnTo>
                    <a:pt x="1729" y="9319"/>
                  </a:lnTo>
                  <a:lnTo>
                    <a:pt x="1972" y="9392"/>
                  </a:lnTo>
                  <a:lnTo>
                    <a:pt x="2191" y="9441"/>
                  </a:lnTo>
                  <a:lnTo>
                    <a:pt x="2361" y="9538"/>
                  </a:lnTo>
                  <a:lnTo>
                    <a:pt x="2532" y="9660"/>
                  </a:lnTo>
                  <a:lnTo>
                    <a:pt x="2702" y="9830"/>
                  </a:lnTo>
                  <a:lnTo>
                    <a:pt x="2872" y="9976"/>
                  </a:lnTo>
                  <a:lnTo>
                    <a:pt x="3067" y="10074"/>
                  </a:lnTo>
                  <a:lnTo>
                    <a:pt x="3261" y="10147"/>
                  </a:lnTo>
                  <a:lnTo>
                    <a:pt x="3456" y="10195"/>
                  </a:lnTo>
                  <a:lnTo>
                    <a:pt x="3894" y="10293"/>
                  </a:lnTo>
                  <a:lnTo>
                    <a:pt x="4089" y="10317"/>
                  </a:lnTo>
                  <a:lnTo>
                    <a:pt x="4308" y="10390"/>
                  </a:lnTo>
                  <a:lnTo>
                    <a:pt x="4770" y="10536"/>
                  </a:lnTo>
                  <a:lnTo>
                    <a:pt x="5232" y="10755"/>
                  </a:lnTo>
                  <a:lnTo>
                    <a:pt x="6108" y="11217"/>
                  </a:lnTo>
                  <a:lnTo>
                    <a:pt x="6327" y="11339"/>
                  </a:lnTo>
                  <a:lnTo>
                    <a:pt x="6546" y="11485"/>
                  </a:lnTo>
                  <a:lnTo>
                    <a:pt x="6717" y="11680"/>
                  </a:lnTo>
                  <a:lnTo>
                    <a:pt x="6790" y="11777"/>
                  </a:lnTo>
                  <a:lnTo>
                    <a:pt x="6838" y="11899"/>
                  </a:lnTo>
                  <a:lnTo>
                    <a:pt x="6887" y="12045"/>
                  </a:lnTo>
                  <a:lnTo>
                    <a:pt x="6887" y="12191"/>
                  </a:lnTo>
                  <a:lnTo>
                    <a:pt x="6863" y="12337"/>
                  </a:lnTo>
                  <a:lnTo>
                    <a:pt x="6838" y="12483"/>
                  </a:lnTo>
                  <a:lnTo>
                    <a:pt x="6741" y="12750"/>
                  </a:lnTo>
                  <a:lnTo>
                    <a:pt x="6595" y="13018"/>
                  </a:lnTo>
                  <a:lnTo>
                    <a:pt x="6473" y="13237"/>
                  </a:lnTo>
                  <a:lnTo>
                    <a:pt x="6327" y="13456"/>
                  </a:lnTo>
                  <a:lnTo>
                    <a:pt x="6011" y="13869"/>
                  </a:lnTo>
                  <a:lnTo>
                    <a:pt x="5695" y="14283"/>
                  </a:lnTo>
                  <a:lnTo>
                    <a:pt x="5403" y="14697"/>
                  </a:lnTo>
                  <a:lnTo>
                    <a:pt x="5281" y="14891"/>
                  </a:lnTo>
                  <a:lnTo>
                    <a:pt x="5184" y="15110"/>
                  </a:lnTo>
                  <a:lnTo>
                    <a:pt x="5111" y="15329"/>
                  </a:lnTo>
                  <a:lnTo>
                    <a:pt x="5062" y="15548"/>
                  </a:lnTo>
                  <a:lnTo>
                    <a:pt x="5062" y="15840"/>
                  </a:lnTo>
                  <a:lnTo>
                    <a:pt x="5038" y="16011"/>
                  </a:lnTo>
                  <a:lnTo>
                    <a:pt x="5013" y="16157"/>
                  </a:lnTo>
                  <a:lnTo>
                    <a:pt x="4916" y="15889"/>
                  </a:lnTo>
                  <a:lnTo>
                    <a:pt x="4819" y="15621"/>
                  </a:lnTo>
                  <a:lnTo>
                    <a:pt x="4673" y="15062"/>
                  </a:lnTo>
                  <a:lnTo>
                    <a:pt x="4551" y="14478"/>
                  </a:lnTo>
                  <a:lnTo>
                    <a:pt x="4405" y="13918"/>
                  </a:lnTo>
                  <a:lnTo>
                    <a:pt x="4283" y="13578"/>
                  </a:lnTo>
                  <a:lnTo>
                    <a:pt x="4162" y="13237"/>
                  </a:lnTo>
                  <a:lnTo>
                    <a:pt x="3894" y="12580"/>
                  </a:lnTo>
                  <a:lnTo>
                    <a:pt x="3626" y="11923"/>
                  </a:lnTo>
                  <a:lnTo>
                    <a:pt x="3359" y="11242"/>
                  </a:lnTo>
                  <a:lnTo>
                    <a:pt x="3261" y="11023"/>
                  </a:lnTo>
                  <a:lnTo>
                    <a:pt x="3164" y="10804"/>
                  </a:lnTo>
                  <a:lnTo>
                    <a:pt x="3067" y="10609"/>
                  </a:lnTo>
                  <a:lnTo>
                    <a:pt x="2945" y="10414"/>
                  </a:lnTo>
                  <a:lnTo>
                    <a:pt x="2799" y="10244"/>
                  </a:lnTo>
                  <a:lnTo>
                    <a:pt x="2629" y="10074"/>
                  </a:lnTo>
                  <a:lnTo>
                    <a:pt x="2459" y="9903"/>
                  </a:lnTo>
                  <a:lnTo>
                    <a:pt x="2264" y="9757"/>
                  </a:lnTo>
                  <a:lnTo>
                    <a:pt x="2045" y="9611"/>
                  </a:lnTo>
                  <a:lnTo>
                    <a:pt x="1802" y="9465"/>
                  </a:lnTo>
                  <a:lnTo>
                    <a:pt x="1339" y="9222"/>
                  </a:lnTo>
                  <a:lnTo>
                    <a:pt x="1218" y="9125"/>
                  </a:lnTo>
                  <a:lnTo>
                    <a:pt x="1120" y="9052"/>
                  </a:lnTo>
                  <a:lnTo>
                    <a:pt x="974" y="8857"/>
                  </a:lnTo>
                  <a:lnTo>
                    <a:pt x="853" y="8662"/>
                  </a:lnTo>
                  <a:lnTo>
                    <a:pt x="731" y="8419"/>
                  </a:lnTo>
                  <a:lnTo>
                    <a:pt x="682" y="8346"/>
                  </a:lnTo>
                  <a:lnTo>
                    <a:pt x="804" y="7786"/>
                  </a:lnTo>
                  <a:lnTo>
                    <a:pt x="926" y="7227"/>
                  </a:lnTo>
                  <a:lnTo>
                    <a:pt x="1096" y="6691"/>
                  </a:lnTo>
                  <a:lnTo>
                    <a:pt x="1315" y="6156"/>
                  </a:lnTo>
                  <a:lnTo>
                    <a:pt x="1534" y="5621"/>
                  </a:lnTo>
                  <a:lnTo>
                    <a:pt x="1802" y="5134"/>
                  </a:lnTo>
                  <a:lnTo>
                    <a:pt x="2069" y="4648"/>
                  </a:lnTo>
                  <a:lnTo>
                    <a:pt x="2386" y="4185"/>
                  </a:lnTo>
                  <a:lnTo>
                    <a:pt x="2653" y="3820"/>
                  </a:lnTo>
                  <a:lnTo>
                    <a:pt x="2945" y="3480"/>
                  </a:lnTo>
                  <a:lnTo>
                    <a:pt x="3237" y="3626"/>
                  </a:lnTo>
                  <a:lnTo>
                    <a:pt x="3578" y="3723"/>
                  </a:lnTo>
                  <a:lnTo>
                    <a:pt x="3894" y="3772"/>
                  </a:lnTo>
                  <a:lnTo>
                    <a:pt x="4064" y="3772"/>
                  </a:lnTo>
                  <a:lnTo>
                    <a:pt x="4235" y="3747"/>
                  </a:lnTo>
                  <a:lnTo>
                    <a:pt x="4381" y="3723"/>
                  </a:lnTo>
                  <a:lnTo>
                    <a:pt x="4502" y="3674"/>
                  </a:lnTo>
                  <a:lnTo>
                    <a:pt x="4746" y="3553"/>
                  </a:lnTo>
                  <a:lnTo>
                    <a:pt x="4989" y="3382"/>
                  </a:lnTo>
                  <a:lnTo>
                    <a:pt x="5208" y="3212"/>
                  </a:lnTo>
                  <a:lnTo>
                    <a:pt x="5451" y="3042"/>
                  </a:lnTo>
                  <a:lnTo>
                    <a:pt x="5646" y="2920"/>
                  </a:lnTo>
                  <a:lnTo>
                    <a:pt x="5841" y="2823"/>
                  </a:lnTo>
                  <a:lnTo>
                    <a:pt x="6011" y="2750"/>
                  </a:lnTo>
                  <a:lnTo>
                    <a:pt x="6084" y="2725"/>
                  </a:lnTo>
                  <a:close/>
                  <a:moveTo>
                    <a:pt x="12240" y="18079"/>
                  </a:moveTo>
                  <a:lnTo>
                    <a:pt x="12386" y="18128"/>
                  </a:lnTo>
                  <a:lnTo>
                    <a:pt x="12556" y="18152"/>
                  </a:lnTo>
                  <a:lnTo>
                    <a:pt x="12289" y="18225"/>
                  </a:lnTo>
                  <a:lnTo>
                    <a:pt x="12289" y="18152"/>
                  </a:lnTo>
                  <a:lnTo>
                    <a:pt x="12264" y="18103"/>
                  </a:lnTo>
                  <a:lnTo>
                    <a:pt x="12240" y="18079"/>
                  </a:lnTo>
                  <a:close/>
                  <a:moveTo>
                    <a:pt x="10245" y="754"/>
                  </a:moveTo>
                  <a:lnTo>
                    <a:pt x="10804" y="779"/>
                  </a:lnTo>
                  <a:lnTo>
                    <a:pt x="11315" y="827"/>
                  </a:lnTo>
                  <a:lnTo>
                    <a:pt x="11534" y="852"/>
                  </a:lnTo>
                  <a:lnTo>
                    <a:pt x="11753" y="900"/>
                  </a:lnTo>
                  <a:lnTo>
                    <a:pt x="12216" y="1046"/>
                  </a:lnTo>
                  <a:lnTo>
                    <a:pt x="12678" y="1241"/>
                  </a:lnTo>
                  <a:lnTo>
                    <a:pt x="13116" y="1436"/>
                  </a:lnTo>
                  <a:lnTo>
                    <a:pt x="13578" y="1655"/>
                  </a:lnTo>
                  <a:lnTo>
                    <a:pt x="13043" y="1874"/>
                  </a:lnTo>
                  <a:lnTo>
                    <a:pt x="12824" y="1971"/>
                  </a:lnTo>
                  <a:lnTo>
                    <a:pt x="12629" y="2068"/>
                  </a:lnTo>
                  <a:lnTo>
                    <a:pt x="12435" y="2190"/>
                  </a:lnTo>
                  <a:lnTo>
                    <a:pt x="12264" y="2360"/>
                  </a:lnTo>
                  <a:lnTo>
                    <a:pt x="12240" y="2385"/>
                  </a:lnTo>
                  <a:lnTo>
                    <a:pt x="12264" y="2409"/>
                  </a:lnTo>
                  <a:lnTo>
                    <a:pt x="12289" y="2433"/>
                  </a:lnTo>
                  <a:lnTo>
                    <a:pt x="12532" y="2385"/>
                  </a:lnTo>
                  <a:lnTo>
                    <a:pt x="12751" y="2312"/>
                  </a:lnTo>
                  <a:lnTo>
                    <a:pt x="13213" y="2166"/>
                  </a:lnTo>
                  <a:lnTo>
                    <a:pt x="13603" y="2044"/>
                  </a:lnTo>
                  <a:lnTo>
                    <a:pt x="13822" y="1995"/>
                  </a:lnTo>
                  <a:lnTo>
                    <a:pt x="13992" y="1898"/>
                  </a:lnTo>
                  <a:lnTo>
                    <a:pt x="14162" y="1995"/>
                  </a:lnTo>
                  <a:lnTo>
                    <a:pt x="14114" y="2020"/>
                  </a:lnTo>
                  <a:lnTo>
                    <a:pt x="13724" y="2190"/>
                  </a:lnTo>
                  <a:lnTo>
                    <a:pt x="13311" y="2385"/>
                  </a:lnTo>
                  <a:lnTo>
                    <a:pt x="13140" y="2482"/>
                  </a:lnTo>
                  <a:lnTo>
                    <a:pt x="12946" y="2604"/>
                  </a:lnTo>
                  <a:lnTo>
                    <a:pt x="12775" y="2750"/>
                  </a:lnTo>
                  <a:lnTo>
                    <a:pt x="12654" y="2896"/>
                  </a:lnTo>
                  <a:lnTo>
                    <a:pt x="12629" y="2944"/>
                  </a:lnTo>
                  <a:lnTo>
                    <a:pt x="12654" y="2969"/>
                  </a:lnTo>
                  <a:lnTo>
                    <a:pt x="12678" y="2969"/>
                  </a:lnTo>
                  <a:lnTo>
                    <a:pt x="12824" y="2944"/>
                  </a:lnTo>
                  <a:lnTo>
                    <a:pt x="12994" y="2920"/>
                  </a:lnTo>
                  <a:lnTo>
                    <a:pt x="13286" y="2823"/>
                  </a:lnTo>
                  <a:lnTo>
                    <a:pt x="13846" y="2555"/>
                  </a:lnTo>
                  <a:lnTo>
                    <a:pt x="14211" y="2385"/>
                  </a:lnTo>
                  <a:lnTo>
                    <a:pt x="14576" y="2263"/>
                  </a:lnTo>
                  <a:lnTo>
                    <a:pt x="14698" y="2336"/>
                  </a:lnTo>
                  <a:lnTo>
                    <a:pt x="15014" y="2555"/>
                  </a:lnTo>
                  <a:lnTo>
                    <a:pt x="14503" y="2798"/>
                  </a:lnTo>
                  <a:lnTo>
                    <a:pt x="13749" y="3090"/>
                  </a:lnTo>
                  <a:lnTo>
                    <a:pt x="13359" y="3261"/>
                  </a:lnTo>
                  <a:lnTo>
                    <a:pt x="12994" y="3455"/>
                  </a:lnTo>
                  <a:lnTo>
                    <a:pt x="12970" y="3480"/>
                  </a:lnTo>
                  <a:lnTo>
                    <a:pt x="12970" y="3504"/>
                  </a:lnTo>
                  <a:lnTo>
                    <a:pt x="12994" y="3528"/>
                  </a:lnTo>
                  <a:lnTo>
                    <a:pt x="13019" y="3553"/>
                  </a:lnTo>
                  <a:lnTo>
                    <a:pt x="13213" y="3553"/>
                  </a:lnTo>
                  <a:lnTo>
                    <a:pt x="13432" y="3528"/>
                  </a:lnTo>
                  <a:lnTo>
                    <a:pt x="13822" y="3431"/>
                  </a:lnTo>
                  <a:lnTo>
                    <a:pt x="14235" y="3309"/>
                  </a:lnTo>
                  <a:lnTo>
                    <a:pt x="14625" y="3163"/>
                  </a:lnTo>
                  <a:lnTo>
                    <a:pt x="15014" y="3042"/>
                  </a:lnTo>
                  <a:lnTo>
                    <a:pt x="15452" y="2896"/>
                  </a:lnTo>
                  <a:lnTo>
                    <a:pt x="15647" y="3066"/>
                  </a:lnTo>
                  <a:lnTo>
                    <a:pt x="15428" y="3139"/>
                  </a:lnTo>
                  <a:lnTo>
                    <a:pt x="15209" y="3236"/>
                  </a:lnTo>
                  <a:lnTo>
                    <a:pt x="14795" y="3431"/>
                  </a:lnTo>
                  <a:lnTo>
                    <a:pt x="14430" y="3601"/>
                  </a:lnTo>
                  <a:lnTo>
                    <a:pt x="14138" y="3626"/>
                  </a:lnTo>
                  <a:lnTo>
                    <a:pt x="13870" y="3650"/>
                  </a:lnTo>
                  <a:lnTo>
                    <a:pt x="13578" y="3699"/>
                  </a:lnTo>
                  <a:lnTo>
                    <a:pt x="13311" y="3796"/>
                  </a:lnTo>
                  <a:lnTo>
                    <a:pt x="13189" y="3869"/>
                  </a:lnTo>
                  <a:lnTo>
                    <a:pt x="13067" y="3942"/>
                  </a:lnTo>
                  <a:lnTo>
                    <a:pt x="12970" y="4039"/>
                  </a:lnTo>
                  <a:lnTo>
                    <a:pt x="12873" y="4137"/>
                  </a:lnTo>
                  <a:lnTo>
                    <a:pt x="12800" y="4258"/>
                  </a:lnTo>
                  <a:lnTo>
                    <a:pt x="12727" y="4380"/>
                  </a:lnTo>
                  <a:lnTo>
                    <a:pt x="12654" y="4648"/>
                  </a:lnTo>
                  <a:lnTo>
                    <a:pt x="12629" y="4745"/>
                  </a:lnTo>
                  <a:lnTo>
                    <a:pt x="12629" y="4842"/>
                  </a:lnTo>
                  <a:lnTo>
                    <a:pt x="12629" y="5013"/>
                  </a:lnTo>
                  <a:lnTo>
                    <a:pt x="12629" y="5110"/>
                  </a:lnTo>
                  <a:lnTo>
                    <a:pt x="12605" y="5183"/>
                  </a:lnTo>
                  <a:lnTo>
                    <a:pt x="12556" y="5280"/>
                  </a:lnTo>
                  <a:lnTo>
                    <a:pt x="12459" y="5353"/>
                  </a:lnTo>
                  <a:lnTo>
                    <a:pt x="12240" y="5548"/>
                  </a:lnTo>
                  <a:lnTo>
                    <a:pt x="12045" y="5767"/>
                  </a:lnTo>
                  <a:lnTo>
                    <a:pt x="11997" y="5840"/>
                  </a:lnTo>
                  <a:lnTo>
                    <a:pt x="11972" y="5937"/>
                  </a:lnTo>
                  <a:lnTo>
                    <a:pt x="11972" y="6010"/>
                  </a:lnTo>
                  <a:lnTo>
                    <a:pt x="11997" y="6107"/>
                  </a:lnTo>
                  <a:lnTo>
                    <a:pt x="12045" y="6156"/>
                  </a:lnTo>
                  <a:lnTo>
                    <a:pt x="12070" y="6156"/>
                  </a:lnTo>
                  <a:lnTo>
                    <a:pt x="11948" y="6205"/>
                  </a:lnTo>
                  <a:lnTo>
                    <a:pt x="11534" y="6375"/>
                  </a:lnTo>
                  <a:lnTo>
                    <a:pt x="11364" y="6497"/>
                  </a:lnTo>
                  <a:lnTo>
                    <a:pt x="11169" y="6618"/>
                  </a:lnTo>
                  <a:lnTo>
                    <a:pt x="11048" y="6740"/>
                  </a:lnTo>
                  <a:lnTo>
                    <a:pt x="10999" y="6862"/>
                  </a:lnTo>
                  <a:lnTo>
                    <a:pt x="10999" y="6983"/>
                  </a:lnTo>
                  <a:lnTo>
                    <a:pt x="11048" y="7081"/>
                  </a:lnTo>
                  <a:lnTo>
                    <a:pt x="11121" y="7178"/>
                  </a:lnTo>
                  <a:lnTo>
                    <a:pt x="11218" y="7275"/>
                  </a:lnTo>
                  <a:lnTo>
                    <a:pt x="11364" y="7324"/>
                  </a:lnTo>
                  <a:lnTo>
                    <a:pt x="11486" y="7373"/>
                  </a:lnTo>
                  <a:lnTo>
                    <a:pt x="11340" y="7470"/>
                  </a:lnTo>
                  <a:lnTo>
                    <a:pt x="11194" y="7592"/>
                  </a:lnTo>
                  <a:lnTo>
                    <a:pt x="11072" y="7738"/>
                  </a:lnTo>
                  <a:lnTo>
                    <a:pt x="10950" y="7908"/>
                  </a:lnTo>
                  <a:lnTo>
                    <a:pt x="10853" y="8151"/>
                  </a:lnTo>
                  <a:lnTo>
                    <a:pt x="10804" y="8419"/>
                  </a:lnTo>
                  <a:lnTo>
                    <a:pt x="10731" y="8954"/>
                  </a:lnTo>
                  <a:lnTo>
                    <a:pt x="10683" y="9222"/>
                  </a:lnTo>
                  <a:lnTo>
                    <a:pt x="10659" y="9514"/>
                  </a:lnTo>
                  <a:lnTo>
                    <a:pt x="10683" y="9806"/>
                  </a:lnTo>
                  <a:lnTo>
                    <a:pt x="10707" y="9952"/>
                  </a:lnTo>
                  <a:lnTo>
                    <a:pt x="10780" y="10074"/>
                  </a:lnTo>
                  <a:lnTo>
                    <a:pt x="10926" y="10293"/>
                  </a:lnTo>
                  <a:lnTo>
                    <a:pt x="10999" y="10390"/>
                  </a:lnTo>
                  <a:lnTo>
                    <a:pt x="11096" y="10463"/>
                  </a:lnTo>
                  <a:lnTo>
                    <a:pt x="11194" y="10512"/>
                  </a:lnTo>
                  <a:lnTo>
                    <a:pt x="11315" y="10560"/>
                  </a:lnTo>
                  <a:lnTo>
                    <a:pt x="11583" y="10633"/>
                  </a:lnTo>
                  <a:lnTo>
                    <a:pt x="11875" y="10633"/>
                  </a:lnTo>
                  <a:lnTo>
                    <a:pt x="12191" y="10609"/>
                  </a:lnTo>
                  <a:lnTo>
                    <a:pt x="12337" y="10633"/>
                  </a:lnTo>
                  <a:lnTo>
                    <a:pt x="12459" y="10682"/>
                  </a:lnTo>
                  <a:lnTo>
                    <a:pt x="12556" y="10755"/>
                  </a:lnTo>
                  <a:lnTo>
                    <a:pt x="12629" y="10852"/>
                  </a:lnTo>
                  <a:lnTo>
                    <a:pt x="12702" y="10974"/>
                  </a:lnTo>
                  <a:lnTo>
                    <a:pt x="12751" y="11096"/>
                  </a:lnTo>
                  <a:lnTo>
                    <a:pt x="12800" y="11363"/>
                  </a:lnTo>
                  <a:lnTo>
                    <a:pt x="12848" y="11485"/>
                  </a:lnTo>
                  <a:lnTo>
                    <a:pt x="12897" y="11607"/>
                  </a:lnTo>
                  <a:lnTo>
                    <a:pt x="12946" y="11728"/>
                  </a:lnTo>
                  <a:lnTo>
                    <a:pt x="13043" y="11826"/>
                  </a:lnTo>
                  <a:lnTo>
                    <a:pt x="13165" y="12020"/>
                  </a:lnTo>
                  <a:lnTo>
                    <a:pt x="13262" y="12215"/>
                  </a:lnTo>
                  <a:lnTo>
                    <a:pt x="13311" y="12434"/>
                  </a:lnTo>
                  <a:lnTo>
                    <a:pt x="13311" y="12677"/>
                  </a:lnTo>
                  <a:lnTo>
                    <a:pt x="13311" y="13091"/>
                  </a:lnTo>
                  <a:lnTo>
                    <a:pt x="13359" y="13505"/>
                  </a:lnTo>
                  <a:lnTo>
                    <a:pt x="13408" y="13699"/>
                  </a:lnTo>
                  <a:lnTo>
                    <a:pt x="13457" y="13894"/>
                  </a:lnTo>
                  <a:lnTo>
                    <a:pt x="13554" y="14088"/>
                  </a:lnTo>
                  <a:lnTo>
                    <a:pt x="13651" y="14283"/>
                  </a:lnTo>
                  <a:lnTo>
                    <a:pt x="13822" y="14526"/>
                  </a:lnTo>
                  <a:lnTo>
                    <a:pt x="13919" y="14624"/>
                  </a:lnTo>
                  <a:lnTo>
                    <a:pt x="14016" y="14721"/>
                  </a:lnTo>
                  <a:lnTo>
                    <a:pt x="14138" y="14794"/>
                  </a:lnTo>
                  <a:lnTo>
                    <a:pt x="14260" y="14843"/>
                  </a:lnTo>
                  <a:lnTo>
                    <a:pt x="14406" y="14867"/>
                  </a:lnTo>
                  <a:lnTo>
                    <a:pt x="14576" y="14843"/>
                  </a:lnTo>
                  <a:lnTo>
                    <a:pt x="14698" y="14794"/>
                  </a:lnTo>
                  <a:lnTo>
                    <a:pt x="14819" y="14745"/>
                  </a:lnTo>
                  <a:lnTo>
                    <a:pt x="14917" y="14648"/>
                  </a:lnTo>
                  <a:lnTo>
                    <a:pt x="15014" y="14551"/>
                  </a:lnTo>
                  <a:lnTo>
                    <a:pt x="15355" y="14502"/>
                  </a:lnTo>
                  <a:lnTo>
                    <a:pt x="15695" y="14429"/>
                  </a:lnTo>
                  <a:lnTo>
                    <a:pt x="16377" y="14234"/>
                  </a:lnTo>
                  <a:lnTo>
                    <a:pt x="16717" y="14113"/>
                  </a:lnTo>
                  <a:lnTo>
                    <a:pt x="17034" y="13967"/>
                  </a:lnTo>
                  <a:lnTo>
                    <a:pt x="17350" y="13821"/>
                  </a:lnTo>
                  <a:lnTo>
                    <a:pt x="17691" y="13699"/>
                  </a:lnTo>
                  <a:lnTo>
                    <a:pt x="17472" y="14113"/>
                  </a:lnTo>
                  <a:lnTo>
                    <a:pt x="17228" y="14526"/>
                  </a:lnTo>
                  <a:lnTo>
                    <a:pt x="17107" y="14526"/>
                  </a:lnTo>
                  <a:lnTo>
                    <a:pt x="16961" y="14551"/>
                  </a:lnTo>
                  <a:lnTo>
                    <a:pt x="16669" y="14599"/>
                  </a:lnTo>
                  <a:lnTo>
                    <a:pt x="16231" y="14721"/>
                  </a:lnTo>
                  <a:lnTo>
                    <a:pt x="15233" y="15013"/>
                  </a:lnTo>
                  <a:lnTo>
                    <a:pt x="14284" y="15329"/>
                  </a:lnTo>
                  <a:lnTo>
                    <a:pt x="14260" y="15354"/>
                  </a:lnTo>
                  <a:lnTo>
                    <a:pt x="14235" y="15378"/>
                  </a:lnTo>
                  <a:lnTo>
                    <a:pt x="14235" y="15402"/>
                  </a:lnTo>
                  <a:lnTo>
                    <a:pt x="14284" y="15427"/>
                  </a:lnTo>
                  <a:lnTo>
                    <a:pt x="14454" y="15451"/>
                  </a:lnTo>
                  <a:lnTo>
                    <a:pt x="14673" y="15475"/>
                  </a:lnTo>
                  <a:lnTo>
                    <a:pt x="14868" y="15451"/>
                  </a:lnTo>
                  <a:lnTo>
                    <a:pt x="15063" y="15427"/>
                  </a:lnTo>
                  <a:lnTo>
                    <a:pt x="15452" y="15329"/>
                  </a:lnTo>
                  <a:lnTo>
                    <a:pt x="15841" y="15232"/>
                  </a:lnTo>
                  <a:lnTo>
                    <a:pt x="16304" y="15110"/>
                  </a:lnTo>
                  <a:lnTo>
                    <a:pt x="16766" y="14989"/>
                  </a:lnTo>
                  <a:lnTo>
                    <a:pt x="16936" y="14989"/>
                  </a:lnTo>
                  <a:lnTo>
                    <a:pt x="16815" y="15159"/>
                  </a:lnTo>
                  <a:lnTo>
                    <a:pt x="16571" y="15500"/>
                  </a:lnTo>
                  <a:lnTo>
                    <a:pt x="16231" y="15524"/>
                  </a:lnTo>
                  <a:lnTo>
                    <a:pt x="15890" y="15573"/>
                  </a:lnTo>
                  <a:lnTo>
                    <a:pt x="15233" y="15767"/>
                  </a:lnTo>
                  <a:lnTo>
                    <a:pt x="14381" y="16011"/>
                  </a:lnTo>
                  <a:lnTo>
                    <a:pt x="13968" y="16132"/>
                  </a:lnTo>
                  <a:lnTo>
                    <a:pt x="13530" y="16230"/>
                  </a:lnTo>
                  <a:lnTo>
                    <a:pt x="13505" y="16278"/>
                  </a:lnTo>
                  <a:lnTo>
                    <a:pt x="13481" y="16303"/>
                  </a:lnTo>
                  <a:lnTo>
                    <a:pt x="13505" y="16351"/>
                  </a:lnTo>
                  <a:lnTo>
                    <a:pt x="13554" y="16376"/>
                  </a:lnTo>
                  <a:lnTo>
                    <a:pt x="13919" y="16351"/>
                  </a:lnTo>
                  <a:lnTo>
                    <a:pt x="14284" y="16327"/>
                  </a:lnTo>
                  <a:lnTo>
                    <a:pt x="14625" y="16303"/>
                  </a:lnTo>
                  <a:lnTo>
                    <a:pt x="14990" y="16230"/>
                  </a:lnTo>
                  <a:lnTo>
                    <a:pt x="15549" y="16132"/>
                  </a:lnTo>
                  <a:lnTo>
                    <a:pt x="16133" y="16011"/>
                  </a:lnTo>
                  <a:lnTo>
                    <a:pt x="15866" y="16278"/>
                  </a:lnTo>
                  <a:lnTo>
                    <a:pt x="15574" y="16327"/>
                  </a:lnTo>
                  <a:lnTo>
                    <a:pt x="15282" y="16376"/>
                  </a:lnTo>
                  <a:lnTo>
                    <a:pt x="14698" y="16473"/>
                  </a:lnTo>
                  <a:lnTo>
                    <a:pt x="14308" y="16522"/>
                  </a:lnTo>
                  <a:lnTo>
                    <a:pt x="13943" y="16570"/>
                  </a:lnTo>
                  <a:lnTo>
                    <a:pt x="13578" y="16668"/>
                  </a:lnTo>
                  <a:lnTo>
                    <a:pt x="13408" y="16716"/>
                  </a:lnTo>
                  <a:lnTo>
                    <a:pt x="13238" y="16814"/>
                  </a:lnTo>
                  <a:lnTo>
                    <a:pt x="13213" y="16814"/>
                  </a:lnTo>
                  <a:lnTo>
                    <a:pt x="13213" y="16838"/>
                  </a:lnTo>
                  <a:lnTo>
                    <a:pt x="13238" y="16862"/>
                  </a:lnTo>
                  <a:lnTo>
                    <a:pt x="13262" y="16887"/>
                  </a:lnTo>
                  <a:lnTo>
                    <a:pt x="13457" y="16911"/>
                  </a:lnTo>
                  <a:lnTo>
                    <a:pt x="14065" y="16911"/>
                  </a:lnTo>
                  <a:lnTo>
                    <a:pt x="14479" y="16887"/>
                  </a:lnTo>
                  <a:lnTo>
                    <a:pt x="14868" y="16838"/>
                  </a:lnTo>
                  <a:lnTo>
                    <a:pt x="15282" y="16789"/>
                  </a:lnTo>
                  <a:lnTo>
                    <a:pt x="15014" y="17008"/>
                  </a:lnTo>
                  <a:lnTo>
                    <a:pt x="14722" y="17203"/>
                  </a:lnTo>
                  <a:lnTo>
                    <a:pt x="14552" y="17179"/>
                  </a:lnTo>
                  <a:lnTo>
                    <a:pt x="14357" y="17154"/>
                  </a:lnTo>
                  <a:lnTo>
                    <a:pt x="13968" y="17179"/>
                  </a:lnTo>
                  <a:lnTo>
                    <a:pt x="13603" y="17203"/>
                  </a:lnTo>
                  <a:lnTo>
                    <a:pt x="13238" y="17227"/>
                  </a:lnTo>
                  <a:lnTo>
                    <a:pt x="12532" y="17300"/>
                  </a:lnTo>
                  <a:lnTo>
                    <a:pt x="12483" y="17325"/>
                  </a:lnTo>
                  <a:lnTo>
                    <a:pt x="12459" y="17373"/>
                  </a:lnTo>
                  <a:lnTo>
                    <a:pt x="12483" y="17422"/>
                  </a:lnTo>
                  <a:lnTo>
                    <a:pt x="12532" y="17446"/>
                  </a:lnTo>
                  <a:lnTo>
                    <a:pt x="13165" y="17519"/>
                  </a:lnTo>
                  <a:lnTo>
                    <a:pt x="13481" y="17544"/>
                  </a:lnTo>
                  <a:lnTo>
                    <a:pt x="13797" y="17568"/>
                  </a:lnTo>
                  <a:lnTo>
                    <a:pt x="14089" y="17592"/>
                  </a:lnTo>
                  <a:lnTo>
                    <a:pt x="13846" y="17714"/>
                  </a:lnTo>
                  <a:lnTo>
                    <a:pt x="13530" y="17836"/>
                  </a:lnTo>
                  <a:lnTo>
                    <a:pt x="13505" y="17811"/>
                  </a:lnTo>
                  <a:lnTo>
                    <a:pt x="13432" y="17787"/>
                  </a:lnTo>
                  <a:lnTo>
                    <a:pt x="13335" y="17763"/>
                  </a:lnTo>
                  <a:lnTo>
                    <a:pt x="13140" y="17763"/>
                  </a:lnTo>
                  <a:lnTo>
                    <a:pt x="12946" y="17787"/>
                  </a:lnTo>
                  <a:lnTo>
                    <a:pt x="12751" y="17787"/>
                  </a:lnTo>
                  <a:lnTo>
                    <a:pt x="12337" y="17763"/>
                  </a:lnTo>
                  <a:lnTo>
                    <a:pt x="11948" y="17763"/>
                  </a:lnTo>
                  <a:lnTo>
                    <a:pt x="11899" y="17787"/>
                  </a:lnTo>
                  <a:lnTo>
                    <a:pt x="11899" y="17836"/>
                  </a:lnTo>
                  <a:lnTo>
                    <a:pt x="12021" y="17957"/>
                  </a:lnTo>
                  <a:lnTo>
                    <a:pt x="12167" y="18030"/>
                  </a:lnTo>
                  <a:lnTo>
                    <a:pt x="11948" y="17982"/>
                  </a:lnTo>
                  <a:lnTo>
                    <a:pt x="11656" y="17957"/>
                  </a:lnTo>
                  <a:lnTo>
                    <a:pt x="11534" y="17957"/>
                  </a:lnTo>
                  <a:lnTo>
                    <a:pt x="11413" y="17982"/>
                  </a:lnTo>
                  <a:lnTo>
                    <a:pt x="11340" y="18030"/>
                  </a:lnTo>
                  <a:lnTo>
                    <a:pt x="11340" y="18055"/>
                  </a:lnTo>
                  <a:lnTo>
                    <a:pt x="11315" y="18103"/>
                  </a:lnTo>
                  <a:lnTo>
                    <a:pt x="11340" y="18176"/>
                  </a:lnTo>
                  <a:lnTo>
                    <a:pt x="11388" y="18225"/>
                  </a:lnTo>
                  <a:lnTo>
                    <a:pt x="11559" y="18298"/>
                  </a:lnTo>
                  <a:lnTo>
                    <a:pt x="11753" y="18371"/>
                  </a:lnTo>
                  <a:lnTo>
                    <a:pt x="11510" y="18420"/>
                  </a:lnTo>
                  <a:lnTo>
                    <a:pt x="11437" y="18347"/>
                  </a:lnTo>
                  <a:lnTo>
                    <a:pt x="11291" y="18298"/>
                  </a:lnTo>
                  <a:lnTo>
                    <a:pt x="11121" y="18274"/>
                  </a:lnTo>
                  <a:lnTo>
                    <a:pt x="10926" y="18298"/>
                  </a:lnTo>
                  <a:lnTo>
                    <a:pt x="10756" y="18347"/>
                  </a:lnTo>
                  <a:lnTo>
                    <a:pt x="10731" y="18371"/>
                  </a:lnTo>
                  <a:lnTo>
                    <a:pt x="10731" y="18395"/>
                  </a:lnTo>
                  <a:lnTo>
                    <a:pt x="10731" y="18420"/>
                  </a:lnTo>
                  <a:lnTo>
                    <a:pt x="10756" y="18444"/>
                  </a:lnTo>
                  <a:lnTo>
                    <a:pt x="11023" y="18541"/>
                  </a:lnTo>
                  <a:lnTo>
                    <a:pt x="10926" y="18566"/>
                  </a:lnTo>
                  <a:lnTo>
                    <a:pt x="10877" y="18541"/>
                  </a:lnTo>
                  <a:lnTo>
                    <a:pt x="10488" y="18541"/>
                  </a:lnTo>
                  <a:lnTo>
                    <a:pt x="9515" y="18566"/>
                  </a:lnTo>
                  <a:lnTo>
                    <a:pt x="8396" y="18566"/>
                  </a:lnTo>
                  <a:lnTo>
                    <a:pt x="7885" y="18517"/>
                  </a:lnTo>
                  <a:lnTo>
                    <a:pt x="7666" y="18493"/>
                  </a:lnTo>
                  <a:lnTo>
                    <a:pt x="7471" y="18444"/>
                  </a:lnTo>
                  <a:lnTo>
                    <a:pt x="7082" y="18322"/>
                  </a:lnTo>
                  <a:lnTo>
                    <a:pt x="6692" y="18176"/>
                  </a:lnTo>
                  <a:lnTo>
                    <a:pt x="6303" y="18006"/>
                  </a:lnTo>
                  <a:lnTo>
                    <a:pt x="5938" y="17836"/>
                  </a:lnTo>
                  <a:lnTo>
                    <a:pt x="5208" y="17446"/>
                  </a:lnTo>
                  <a:lnTo>
                    <a:pt x="4527" y="17008"/>
                  </a:lnTo>
                  <a:lnTo>
                    <a:pt x="4162" y="16765"/>
                  </a:lnTo>
                  <a:lnTo>
                    <a:pt x="3797" y="16473"/>
                  </a:lnTo>
                  <a:lnTo>
                    <a:pt x="3456" y="16181"/>
                  </a:lnTo>
                  <a:lnTo>
                    <a:pt x="3140" y="15865"/>
                  </a:lnTo>
                  <a:lnTo>
                    <a:pt x="2823" y="15548"/>
                  </a:lnTo>
                  <a:lnTo>
                    <a:pt x="2532" y="15208"/>
                  </a:lnTo>
                  <a:lnTo>
                    <a:pt x="2264" y="14843"/>
                  </a:lnTo>
                  <a:lnTo>
                    <a:pt x="1996" y="14478"/>
                  </a:lnTo>
                  <a:lnTo>
                    <a:pt x="1753" y="14113"/>
                  </a:lnTo>
                  <a:lnTo>
                    <a:pt x="1534" y="13699"/>
                  </a:lnTo>
                  <a:lnTo>
                    <a:pt x="1339" y="13310"/>
                  </a:lnTo>
                  <a:lnTo>
                    <a:pt x="1169" y="12896"/>
                  </a:lnTo>
                  <a:lnTo>
                    <a:pt x="999" y="12483"/>
                  </a:lnTo>
                  <a:lnTo>
                    <a:pt x="877" y="12045"/>
                  </a:lnTo>
                  <a:lnTo>
                    <a:pt x="755" y="11607"/>
                  </a:lnTo>
                  <a:lnTo>
                    <a:pt x="682" y="11169"/>
                  </a:lnTo>
                  <a:lnTo>
                    <a:pt x="609" y="10658"/>
                  </a:lnTo>
                  <a:lnTo>
                    <a:pt x="561" y="10147"/>
                  </a:lnTo>
                  <a:lnTo>
                    <a:pt x="561" y="9611"/>
                  </a:lnTo>
                  <a:lnTo>
                    <a:pt x="585" y="9100"/>
                  </a:lnTo>
                  <a:lnTo>
                    <a:pt x="780" y="9319"/>
                  </a:lnTo>
                  <a:lnTo>
                    <a:pt x="974" y="9514"/>
                  </a:lnTo>
                  <a:lnTo>
                    <a:pt x="1218" y="9684"/>
                  </a:lnTo>
                  <a:lnTo>
                    <a:pt x="1510" y="9855"/>
                  </a:lnTo>
                  <a:lnTo>
                    <a:pt x="1777" y="10001"/>
                  </a:lnTo>
                  <a:lnTo>
                    <a:pt x="2021" y="10171"/>
                  </a:lnTo>
                  <a:lnTo>
                    <a:pt x="2215" y="10341"/>
                  </a:lnTo>
                  <a:lnTo>
                    <a:pt x="2410" y="10536"/>
                  </a:lnTo>
                  <a:lnTo>
                    <a:pt x="2580" y="10731"/>
                  </a:lnTo>
                  <a:lnTo>
                    <a:pt x="2702" y="10974"/>
                  </a:lnTo>
                  <a:lnTo>
                    <a:pt x="2848" y="11217"/>
                  </a:lnTo>
                  <a:lnTo>
                    <a:pt x="2945" y="11509"/>
                  </a:lnTo>
                  <a:lnTo>
                    <a:pt x="3213" y="12191"/>
                  </a:lnTo>
                  <a:lnTo>
                    <a:pt x="3480" y="12848"/>
                  </a:lnTo>
                  <a:lnTo>
                    <a:pt x="3772" y="13529"/>
                  </a:lnTo>
                  <a:lnTo>
                    <a:pt x="3894" y="13869"/>
                  </a:lnTo>
                  <a:lnTo>
                    <a:pt x="3991" y="14210"/>
                  </a:lnTo>
                  <a:lnTo>
                    <a:pt x="4162" y="14843"/>
                  </a:lnTo>
                  <a:lnTo>
                    <a:pt x="4308" y="15475"/>
                  </a:lnTo>
                  <a:lnTo>
                    <a:pt x="4405" y="15792"/>
                  </a:lnTo>
                  <a:lnTo>
                    <a:pt x="4502" y="16108"/>
                  </a:lnTo>
                  <a:lnTo>
                    <a:pt x="4648" y="16400"/>
                  </a:lnTo>
                  <a:lnTo>
                    <a:pt x="4819" y="16692"/>
                  </a:lnTo>
                  <a:lnTo>
                    <a:pt x="4867" y="16765"/>
                  </a:lnTo>
                  <a:lnTo>
                    <a:pt x="4940" y="16789"/>
                  </a:lnTo>
                  <a:lnTo>
                    <a:pt x="5038" y="16789"/>
                  </a:lnTo>
                  <a:lnTo>
                    <a:pt x="5111" y="16765"/>
                  </a:lnTo>
                  <a:lnTo>
                    <a:pt x="5232" y="16692"/>
                  </a:lnTo>
                  <a:lnTo>
                    <a:pt x="5305" y="16570"/>
                  </a:lnTo>
                  <a:lnTo>
                    <a:pt x="5378" y="16473"/>
                  </a:lnTo>
                  <a:lnTo>
                    <a:pt x="5403" y="16351"/>
                  </a:lnTo>
                  <a:lnTo>
                    <a:pt x="5451" y="16084"/>
                  </a:lnTo>
                  <a:lnTo>
                    <a:pt x="5476" y="15816"/>
                  </a:lnTo>
                  <a:lnTo>
                    <a:pt x="5524" y="15573"/>
                  </a:lnTo>
                  <a:lnTo>
                    <a:pt x="5573" y="15329"/>
                  </a:lnTo>
                  <a:lnTo>
                    <a:pt x="5670" y="15110"/>
                  </a:lnTo>
                  <a:lnTo>
                    <a:pt x="5792" y="14891"/>
                  </a:lnTo>
                  <a:lnTo>
                    <a:pt x="6035" y="14478"/>
                  </a:lnTo>
                  <a:lnTo>
                    <a:pt x="6327" y="14064"/>
                  </a:lnTo>
                  <a:lnTo>
                    <a:pt x="6522" y="13796"/>
                  </a:lnTo>
                  <a:lnTo>
                    <a:pt x="6741" y="13480"/>
                  </a:lnTo>
                  <a:lnTo>
                    <a:pt x="6936" y="13164"/>
                  </a:lnTo>
                  <a:lnTo>
                    <a:pt x="7106" y="12799"/>
                  </a:lnTo>
                  <a:lnTo>
                    <a:pt x="7155" y="12629"/>
                  </a:lnTo>
                  <a:lnTo>
                    <a:pt x="7203" y="12458"/>
                  </a:lnTo>
                  <a:lnTo>
                    <a:pt x="7228" y="12264"/>
                  </a:lnTo>
                  <a:lnTo>
                    <a:pt x="7228" y="12093"/>
                  </a:lnTo>
                  <a:lnTo>
                    <a:pt x="7203" y="11923"/>
                  </a:lnTo>
                  <a:lnTo>
                    <a:pt x="7155" y="11753"/>
                  </a:lnTo>
                  <a:lnTo>
                    <a:pt x="7082" y="11607"/>
                  </a:lnTo>
                  <a:lnTo>
                    <a:pt x="6960" y="11436"/>
                  </a:lnTo>
                  <a:lnTo>
                    <a:pt x="6863" y="11315"/>
                  </a:lnTo>
                  <a:lnTo>
                    <a:pt x="6717" y="11217"/>
                  </a:lnTo>
                  <a:lnTo>
                    <a:pt x="6449" y="11023"/>
                  </a:lnTo>
                  <a:lnTo>
                    <a:pt x="6157" y="10852"/>
                  </a:lnTo>
                  <a:lnTo>
                    <a:pt x="5865" y="10706"/>
                  </a:lnTo>
                  <a:lnTo>
                    <a:pt x="5062" y="10341"/>
                  </a:lnTo>
                  <a:lnTo>
                    <a:pt x="4648" y="10147"/>
                  </a:lnTo>
                  <a:lnTo>
                    <a:pt x="4235" y="10001"/>
                  </a:lnTo>
                  <a:lnTo>
                    <a:pt x="3991" y="9952"/>
                  </a:lnTo>
                  <a:lnTo>
                    <a:pt x="3724" y="9928"/>
                  </a:lnTo>
                  <a:lnTo>
                    <a:pt x="3456" y="9879"/>
                  </a:lnTo>
                  <a:lnTo>
                    <a:pt x="3334" y="9830"/>
                  </a:lnTo>
                  <a:lnTo>
                    <a:pt x="3213" y="9782"/>
                  </a:lnTo>
                  <a:lnTo>
                    <a:pt x="3042" y="9684"/>
                  </a:lnTo>
                  <a:lnTo>
                    <a:pt x="2872" y="9538"/>
                  </a:lnTo>
                  <a:lnTo>
                    <a:pt x="2726" y="9392"/>
                  </a:lnTo>
                  <a:lnTo>
                    <a:pt x="2580" y="9271"/>
                  </a:lnTo>
                  <a:lnTo>
                    <a:pt x="2459" y="9173"/>
                  </a:lnTo>
                  <a:lnTo>
                    <a:pt x="2337" y="9125"/>
                  </a:lnTo>
                  <a:lnTo>
                    <a:pt x="2069" y="9052"/>
                  </a:lnTo>
                  <a:lnTo>
                    <a:pt x="1923" y="9027"/>
                  </a:lnTo>
                  <a:lnTo>
                    <a:pt x="1826" y="8954"/>
                  </a:lnTo>
                  <a:lnTo>
                    <a:pt x="1777" y="8906"/>
                  </a:lnTo>
                  <a:lnTo>
                    <a:pt x="1753" y="8808"/>
                  </a:lnTo>
                  <a:lnTo>
                    <a:pt x="1753" y="8735"/>
                  </a:lnTo>
                  <a:lnTo>
                    <a:pt x="1777" y="8638"/>
                  </a:lnTo>
                  <a:lnTo>
                    <a:pt x="1850" y="8541"/>
                  </a:lnTo>
                  <a:lnTo>
                    <a:pt x="1948" y="8443"/>
                  </a:lnTo>
                  <a:lnTo>
                    <a:pt x="2069" y="8346"/>
                  </a:lnTo>
                  <a:lnTo>
                    <a:pt x="2191" y="8273"/>
                  </a:lnTo>
                  <a:lnTo>
                    <a:pt x="2483" y="8127"/>
                  </a:lnTo>
                  <a:lnTo>
                    <a:pt x="3091" y="7908"/>
                  </a:lnTo>
                  <a:lnTo>
                    <a:pt x="3261" y="7835"/>
                  </a:lnTo>
                  <a:lnTo>
                    <a:pt x="3407" y="7738"/>
                  </a:lnTo>
                  <a:lnTo>
                    <a:pt x="3675" y="7543"/>
                  </a:lnTo>
                  <a:lnTo>
                    <a:pt x="3918" y="7300"/>
                  </a:lnTo>
                  <a:lnTo>
                    <a:pt x="4137" y="7032"/>
                  </a:lnTo>
                  <a:lnTo>
                    <a:pt x="4429" y="6716"/>
                  </a:lnTo>
                  <a:lnTo>
                    <a:pt x="4721" y="6448"/>
                  </a:lnTo>
                  <a:lnTo>
                    <a:pt x="5038" y="6229"/>
                  </a:lnTo>
                  <a:lnTo>
                    <a:pt x="5208" y="6107"/>
                  </a:lnTo>
                  <a:lnTo>
                    <a:pt x="5403" y="6010"/>
                  </a:lnTo>
                  <a:lnTo>
                    <a:pt x="5646" y="5913"/>
                  </a:lnTo>
                  <a:lnTo>
                    <a:pt x="5889" y="5791"/>
                  </a:lnTo>
                  <a:lnTo>
                    <a:pt x="5987" y="5718"/>
                  </a:lnTo>
                  <a:lnTo>
                    <a:pt x="6084" y="5645"/>
                  </a:lnTo>
                  <a:lnTo>
                    <a:pt x="6157" y="5548"/>
                  </a:lnTo>
                  <a:lnTo>
                    <a:pt x="6206" y="5426"/>
                  </a:lnTo>
                  <a:lnTo>
                    <a:pt x="6206" y="5305"/>
                  </a:lnTo>
                  <a:lnTo>
                    <a:pt x="6181" y="5207"/>
                  </a:lnTo>
                  <a:lnTo>
                    <a:pt x="6108" y="5086"/>
                  </a:lnTo>
                  <a:lnTo>
                    <a:pt x="6035" y="5013"/>
                  </a:lnTo>
                  <a:lnTo>
                    <a:pt x="5841" y="4842"/>
                  </a:lnTo>
                  <a:lnTo>
                    <a:pt x="5670" y="4721"/>
                  </a:lnTo>
                  <a:lnTo>
                    <a:pt x="5573" y="4648"/>
                  </a:lnTo>
                  <a:lnTo>
                    <a:pt x="5330" y="4648"/>
                  </a:lnTo>
                  <a:lnTo>
                    <a:pt x="5232" y="4672"/>
                  </a:lnTo>
                  <a:lnTo>
                    <a:pt x="4989" y="4794"/>
                  </a:lnTo>
                  <a:lnTo>
                    <a:pt x="4794" y="4891"/>
                  </a:lnTo>
                  <a:lnTo>
                    <a:pt x="4429" y="5013"/>
                  </a:lnTo>
                  <a:lnTo>
                    <a:pt x="4235" y="5013"/>
                  </a:lnTo>
                  <a:lnTo>
                    <a:pt x="4113" y="4964"/>
                  </a:lnTo>
                  <a:lnTo>
                    <a:pt x="3991" y="4915"/>
                  </a:lnTo>
                  <a:lnTo>
                    <a:pt x="3894" y="4842"/>
                  </a:lnTo>
                  <a:lnTo>
                    <a:pt x="3870" y="4794"/>
                  </a:lnTo>
                  <a:lnTo>
                    <a:pt x="3845" y="4745"/>
                  </a:lnTo>
                  <a:lnTo>
                    <a:pt x="3845" y="4696"/>
                  </a:lnTo>
                  <a:lnTo>
                    <a:pt x="3870" y="4648"/>
                  </a:lnTo>
                  <a:lnTo>
                    <a:pt x="3918" y="4599"/>
                  </a:lnTo>
                  <a:lnTo>
                    <a:pt x="3991" y="4550"/>
                  </a:lnTo>
                  <a:lnTo>
                    <a:pt x="4113" y="4477"/>
                  </a:lnTo>
                  <a:lnTo>
                    <a:pt x="4259" y="4429"/>
                  </a:lnTo>
                  <a:lnTo>
                    <a:pt x="4575" y="4331"/>
                  </a:lnTo>
                  <a:lnTo>
                    <a:pt x="4770" y="4210"/>
                  </a:lnTo>
                  <a:lnTo>
                    <a:pt x="4940" y="4112"/>
                  </a:lnTo>
                  <a:lnTo>
                    <a:pt x="5013" y="4088"/>
                  </a:lnTo>
                  <a:lnTo>
                    <a:pt x="5111" y="4088"/>
                  </a:lnTo>
                  <a:lnTo>
                    <a:pt x="5208" y="4112"/>
                  </a:lnTo>
                  <a:lnTo>
                    <a:pt x="5354" y="4185"/>
                  </a:lnTo>
                  <a:lnTo>
                    <a:pt x="5646" y="4356"/>
                  </a:lnTo>
                  <a:lnTo>
                    <a:pt x="5768" y="4453"/>
                  </a:lnTo>
                  <a:lnTo>
                    <a:pt x="5914" y="4526"/>
                  </a:lnTo>
                  <a:lnTo>
                    <a:pt x="6060" y="4550"/>
                  </a:lnTo>
                  <a:lnTo>
                    <a:pt x="6206" y="4550"/>
                  </a:lnTo>
                  <a:lnTo>
                    <a:pt x="6327" y="4526"/>
                  </a:lnTo>
                  <a:lnTo>
                    <a:pt x="6425" y="4453"/>
                  </a:lnTo>
                  <a:lnTo>
                    <a:pt x="6498" y="4356"/>
                  </a:lnTo>
                  <a:lnTo>
                    <a:pt x="6546" y="4234"/>
                  </a:lnTo>
                  <a:lnTo>
                    <a:pt x="6571" y="4112"/>
                  </a:lnTo>
                  <a:lnTo>
                    <a:pt x="6546" y="3966"/>
                  </a:lnTo>
                  <a:lnTo>
                    <a:pt x="6473" y="3772"/>
                  </a:lnTo>
                  <a:lnTo>
                    <a:pt x="6400" y="3553"/>
                  </a:lnTo>
                  <a:lnTo>
                    <a:pt x="6376" y="3504"/>
                  </a:lnTo>
                  <a:lnTo>
                    <a:pt x="6400" y="3431"/>
                  </a:lnTo>
                  <a:lnTo>
                    <a:pt x="6449" y="3236"/>
                  </a:lnTo>
                  <a:lnTo>
                    <a:pt x="6546" y="3066"/>
                  </a:lnTo>
                  <a:lnTo>
                    <a:pt x="6595" y="2920"/>
                  </a:lnTo>
                  <a:lnTo>
                    <a:pt x="6619" y="2774"/>
                  </a:lnTo>
                  <a:lnTo>
                    <a:pt x="6595" y="2628"/>
                  </a:lnTo>
                  <a:lnTo>
                    <a:pt x="6522" y="2506"/>
                  </a:lnTo>
                  <a:lnTo>
                    <a:pt x="6400" y="2409"/>
                  </a:lnTo>
                  <a:lnTo>
                    <a:pt x="6327" y="2360"/>
                  </a:lnTo>
                  <a:lnTo>
                    <a:pt x="6254" y="2336"/>
                  </a:lnTo>
                  <a:lnTo>
                    <a:pt x="6157" y="2312"/>
                  </a:lnTo>
                  <a:lnTo>
                    <a:pt x="6084" y="2312"/>
                  </a:lnTo>
                  <a:lnTo>
                    <a:pt x="5914" y="2360"/>
                  </a:lnTo>
                  <a:lnTo>
                    <a:pt x="5719" y="2433"/>
                  </a:lnTo>
                  <a:lnTo>
                    <a:pt x="5549" y="2531"/>
                  </a:lnTo>
                  <a:lnTo>
                    <a:pt x="5378" y="2652"/>
                  </a:lnTo>
                  <a:lnTo>
                    <a:pt x="5135" y="2847"/>
                  </a:lnTo>
                  <a:lnTo>
                    <a:pt x="4770" y="3115"/>
                  </a:lnTo>
                  <a:lnTo>
                    <a:pt x="4600" y="3236"/>
                  </a:lnTo>
                  <a:lnTo>
                    <a:pt x="4405" y="3358"/>
                  </a:lnTo>
                  <a:lnTo>
                    <a:pt x="4283" y="3407"/>
                  </a:lnTo>
                  <a:lnTo>
                    <a:pt x="4113" y="3431"/>
                  </a:lnTo>
                  <a:lnTo>
                    <a:pt x="3967" y="3455"/>
                  </a:lnTo>
                  <a:lnTo>
                    <a:pt x="3797" y="3431"/>
                  </a:lnTo>
                  <a:lnTo>
                    <a:pt x="3456" y="3358"/>
                  </a:lnTo>
                  <a:lnTo>
                    <a:pt x="3140" y="3261"/>
                  </a:lnTo>
                  <a:lnTo>
                    <a:pt x="3383" y="3017"/>
                  </a:lnTo>
                  <a:lnTo>
                    <a:pt x="3651" y="2774"/>
                  </a:lnTo>
                  <a:lnTo>
                    <a:pt x="3918" y="2555"/>
                  </a:lnTo>
                  <a:lnTo>
                    <a:pt x="4186" y="2336"/>
                  </a:lnTo>
                  <a:lnTo>
                    <a:pt x="4478" y="2141"/>
                  </a:lnTo>
                  <a:lnTo>
                    <a:pt x="4770" y="1947"/>
                  </a:lnTo>
                  <a:lnTo>
                    <a:pt x="5062" y="1776"/>
                  </a:lnTo>
                  <a:lnTo>
                    <a:pt x="5378" y="1630"/>
                  </a:lnTo>
                  <a:lnTo>
                    <a:pt x="5719" y="1484"/>
                  </a:lnTo>
                  <a:lnTo>
                    <a:pt x="6084" y="1363"/>
                  </a:lnTo>
                  <a:lnTo>
                    <a:pt x="6814" y="1144"/>
                  </a:lnTo>
                  <a:lnTo>
                    <a:pt x="7544" y="949"/>
                  </a:lnTo>
                  <a:lnTo>
                    <a:pt x="8298" y="779"/>
                  </a:lnTo>
                  <a:lnTo>
                    <a:pt x="8323" y="803"/>
                  </a:lnTo>
                  <a:lnTo>
                    <a:pt x="8736" y="803"/>
                  </a:lnTo>
                  <a:lnTo>
                    <a:pt x="9685" y="779"/>
                  </a:lnTo>
                  <a:lnTo>
                    <a:pt x="10245" y="754"/>
                  </a:lnTo>
                  <a:close/>
                  <a:moveTo>
                    <a:pt x="9588" y="0"/>
                  </a:moveTo>
                  <a:lnTo>
                    <a:pt x="9174" y="24"/>
                  </a:lnTo>
                  <a:lnTo>
                    <a:pt x="8761" y="122"/>
                  </a:lnTo>
                  <a:lnTo>
                    <a:pt x="7958" y="292"/>
                  </a:lnTo>
                  <a:lnTo>
                    <a:pt x="6984" y="511"/>
                  </a:lnTo>
                  <a:lnTo>
                    <a:pt x="6498" y="657"/>
                  </a:lnTo>
                  <a:lnTo>
                    <a:pt x="6035" y="779"/>
                  </a:lnTo>
                  <a:lnTo>
                    <a:pt x="5573" y="949"/>
                  </a:lnTo>
                  <a:lnTo>
                    <a:pt x="5135" y="1119"/>
                  </a:lnTo>
                  <a:lnTo>
                    <a:pt x="4721" y="1314"/>
                  </a:lnTo>
                  <a:lnTo>
                    <a:pt x="4332" y="1557"/>
                  </a:lnTo>
                  <a:lnTo>
                    <a:pt x="3943" y="1801"/>
                  </a:lnTo>
                  <a:lnTo>
                    <a:pt x="3578" y="2093"/>
                  </a:lnTo>
                  <a:lnTo>
                    <a:pt x="3213" y="2385"/>
                  </a:lnTo>
                  <a:lnTo>
                    <a:pt x="2872" y="2725"/>
                  </a:lnTo>
                  <a:lnTo>
                    <a:pt x="2580" y="3042"/>
                  </a:lnTo>
                  <a:lnTo>
                    <a:pt x="2288" y="3358"/>
                  </a:lnTo>
                  <a:lnTo>
                    <a:pt x="2021" y="3699"/>
                  </a:lnTo>
                  <a:lnTo>
                    <a:pt x="1777" y="4064"/>
                  </a:lnTo>
                  <a:lnTo>
                    <a:pt x="1534" y="4429"/>
                  </a:lnTo>
                  <a:lnTo>
                    <a:pt x="1315" y="4794"/>
                  </a:lnTo>
                  <a:lnTo>
                    <a:pt x="1120" y="5159"/>
                  </a:lnTo>
                  <a:lnTo>
                    <a:pt x="926" y="5548"/>
                  </a:lnTo>
                  <a:lnTo>
                    <a:pt x="780" y="5961"/>
                  </a:lnTo>
                  <a:lnTo>
                    <a:pt x="609" y="6351"/>
                  </a:lnTo>
                  <a:lnTo>
                    <a:pt x="488" y="6764"/>
                  </a:lnTo>
                  <a:lnTo>
                    <a:pt x="366" y="7178"/>
                  </a:lnTo>
                  <a:lnTo>
                    <a:pt x="269" y="7616"/>
                  </a:lnTo>
                  <a:lnTo>
                    <a:pt x="196" y="8030"/>
                  </a:lnTo>
                  <a:lnTo>
                    <a:pt x="123" y="8468"/>
                  </a:lnTo>
                  <a:lnTo>
                    <a:pt x="74" y="8906"/>
                  </a:lnTo>
                  <a:lnTo>
                    <a:pt x="25" y="9344"/>
                  </a:lnTo>
                  <a:lnTo>
                    <a:pt x="1" y="9782"/>
                  </a:lnTo>
                  <a:lnTo>
                    <a:pt x="25" y="10220"/>
                  </a:lnTo>
                  <a:lnTo>
                    <a:pt x="50" y="10633"/>
                  </a:lnTo>
                  <a:lnTo>
                    <a:pt x="98" y="11071"/>
                  </a:lnTo>
                  <a:lnTo>
                    <a:pt x="171" y="11485"/>
                  </a:lnTo>
                  <a:lnTo>
                    <a:pt x="244" y="11899"/>
                  </a:lnTo>
                  <a:lnTo>
                    <a:pt x="366" y="12288"/>
                  </a:lnTo>
                  <a:lnTo>
                    <a:pt x="488" y="12677"/>
                  </a:lnTo>
                  <a:lnTo>
                    <a:pt x="634" y="13067"/>
                  </a:lnTo>
                  <a:lnTo>
                    <a:pt x="804" y="13456"/>
                  </a:lnTo>
                  <a:lnTo>
                    <a:pt x="974" y="13821"/>
                  </a:lnTo>
                  <a:lnTo>
                    <a:pt x="1169" y="14186"/>
                  </a:lnTo>
                  <a:lnTo>
                    <a:pt x="1388" y="14526"/>
                  </a:lnTo>
                  <a:lnTo>
                    <a:pt x="1607" y="14891"/>
                  </a:lnTo>
                  <a:lnTo>
                    <a:pt x="1850" y="15208"/>
                  </a:lnTo>
                  <a:lnTo>
                    <a:pt x="2118" y="15548"/>
                  </a:lnTo>
                  <a:lnTo>
                    <a:pt x="2386" y="15840"/>
                  </a:lnTo>
                  <a:lnTo>
                    <a:pt x="2653" y="16157"/>
                  </a:lnTo>
                  <a:lnTo>
                    <a:pt x="2945" y="16449"/>
                  </a:lnTo>
                  <a:lnTo>
                    <a:pt x="3261" y="16741"/>
                  </a:lnTo>
                  <a:lnTo>
                    <a:pt x="3578" y="17008"/>
                  </a:lnTo>
                  <a:lnTo>
                    <a:pt x="3918" y="17252"/>
                  </a:lnTo>
                  <a:lnTo>
                    <a:pt x="4259" y="17495"/>
                  </a:lnTo>
                  <a:lnTo>
                    <a:pt x="4600" y="17738"/>
                  </a:lnTo>
                  <a:lnTo>
                    <a:pt x="4965" y="17957"/>
                  </a:lnTo>
                  <a:lnTo>
                    <a:pt x="5330" y="18176"/>
                  </a:lnTo>
                  <a:lnTo>
                    <a:pt x="5719" y="18371"/>
                  </a:lnTo>
                  <a:lnTo>
                    <a:pt x="6108" y="18541"/>
                  </a:lnTo>
                  <a:lnTo>
                    <a:pt x="6498" y="18712"/>
                  </a:lnTo>
                  <a:lnTo>
                    <a:pt x="6911" y="18858"/>
                  </a:lnTo>
                  <a:lnTo>
                    <a:pt x="7301" y="19004"/>
                  </a:lnTo>
                  <a:lnTo>
                    <a:pt x="7860" y="19150"/>
                  </a:lnTo>
                  <a:lnTo>
                    <a:pt x="8420" y="19271"/>
                  </a:lnTo>
                  <a:lnTo>
                    <a:pt x="8712" y="19320"/>
                  </a:lnTo>
                  <a:lnTo>
                    <a:pt x="8980" y="19344"/>
                  </a:lnTo>
                  <a:lnTo>
                    <a:pt x="9272" y="19344"/>
                  </a:lnTo>
                  <a:lnTo>
                    <a:pt x="9564" y="19320"/>
                  </a:lnTo>
                  <a:lnTo>
                    <a:pt x="9637" y="19344"/>
                  </a:lnTo>
                  <a:lnTo>
                    <a:pt x="10050" y="19296"/>
                  </a:lnTo>
                  <a:lnTo>
                    <a:pt x="10440" y="19223"/>
                  </a:lnTo>
                  <a:lnTo>
                    <a:pt x="11267" y="19028"/>
                  </a:lnTo>
                  <a:lnTo>
                    <a:pt x="12240" y="18809"/>
                  </a:lnTo>
                  <a:lnTo>
                    <a:pt x="12702" y="18687"/>
                  </a:lnTo>
                  <a:lnTo>
                    <a:pt x="13189" y="18566"/>
                  </a:lnTo>
                  <a:lnTo>
                    <a:pt x="13627" y="18395"/>
                  </a:lnTo>
                  <a:lnTo>
                    <a:pt x="14065" y="18225"/>
                  </a:lnTo>
                  <a:lnTo>
                    <a:pt x="14479" y="18006"/>
                  </a:lnTo>
                  <a:lnTo>
                    <a:pt x="14868" y="17787"/>
                  </a:lnTo>
                  <a:lnTo>
                    <a:pt x="15257" y="17519"/>
                  </a:lnTo>
                  <a:lnTo>
                    <a:pt x="15622" y="17252"/>
                  </a:lnTo>
                  <a:lnTo>
                    <a:pt x="15987" y="16960"/>
                  </a:lnTo>
                  <a:lnTo>
                    <a:pt x="16328" y="16619"/>
                  </a:lnTo>
                  <a:lnTo>
                    <a:pt x="16425" y="16522"/>
                  </a:lnTo>
                  <a:lnTo>
                    <a:pt x="16450" y="16522"/>
                  </a:lnTo>
                  <a:lnTo>
                    <a:pt x="16474" y="16473"/>
                  </a:lnTo>
                  <a:lnTo>
                    <a:pt x="16498" y="16449"/>
                  </a:lnTo>
                  <a:lnTo>
                    <a:pt x="16985" y="15913"/>
                  </a:lnTo>
                  <a:lnTo>
                    <a:pt x="17399" y="15354"/>
                  </a:lnTo>
                  <a:lnTo>
                    <a:pt x="17788" y="14745"/>
                  </a:lnTo>
                  <a:lnTo>
                    <a:pt x="18104" y="14137"/>
                  </a:lnTo>
                  <a:lnTo>
                    <a:pt x="18396" y="13505"/>
                  </a:lnTo>
                  <a:lnTo>
                    <a:pt x="18640" y="12823"/>
                  </a:lnTo>
                  <a:lnTo>
                    <a:pt x="18834" y="12166"/>
                  </a:lnTo>
                  <a:lnTo>
                    <a:pt x="19004" y="11461"/>
                  </a:lnTo>
                  <a:lnTo>
                    <a:pt x="19029" y="11412"/>
                  </a:lnTo>
                  <a:lnTo>
                    <a:pt x="19053" y="11339"/>
                  </a:lnTo>
                  <a:lnTo>
                    <a:pt x="19053" y="11290"/>
                  </a:lnTo>
                  <a:lnTo>
                    <a:pt x="19029" y="11217"/>
                  </a:lnTo>
                  <a:lnTo>
                    <a:pt x="19150" y="10439"/>
                  </a:lnTo>
                  <a:lnTo>
                    <a:pt x="19199" y="9903"/>
                  </a:lnTo>
                  <a:lnTo>
                    <a:pt x="19199" y="9344"/>
                  </a:lnTo>
                  <a:lnTo>
                    <a:pt x="19175" y="8833"/>
                  </a:lnTo>
                  <a:lnTo>
                    <a:pt x="19126" y="8297"/>
                  </a:lnTo>
                  <a:lnTo>
                    <a:pt x="19150" y="8224"/>
                  </a:lnTo>
                  <a:lnTo>
                    <a:pt x="19150" y="8151"/>
                  </a:lnTo>
                  <a:lnTo>
                    <a:pt x="19126" y="8078"/>
                  </a:lnTo>
                  <a:lnTo>
                    <a:pt x="19077" y="8005"/>
                  </a:lnTo>
                  <a:lnTo>
                    <a:pt x="19004" y="7616"/>
                  </a:lnTo>
                  <a:lnTo>
                    <a:pt x="18907" y="7227"/>
                  </a:lnTo>
                  <a:lnTo>
                    <a:pt x="18785" y="6862"/>
                  </a:lnTo>
                  <a:lnTo>
                    <a:pt x="18664" y="6472"/>
                  </a:lnTo>
                  <a:lnTo>
                    <a:pt x="18518" y="6107"/>
                  </a:lnTo>
                  <a:lnTo>
                    <a:pt x="18348" y="5767"/>
                  </a:lnTo>
                  <a:lnTo>
                    <a:pt x="18177" y="5402"/>
                  </a:lnTo>
                  <a:lnTo>
                    <a:pt x="17983" y="5061"/>
                  </a:lnTo>
                  <a:lnTo>
                    <a:pt x="17764" y="4721"/>
                  </a:lnTo>
                  <a:lnTo>
                    <a:pt x="17545" y="4404"/>
                  </a:lnTo>
                  <a:lnTo>
                    <a:pt x="17326" y="4088"/>
                  </a:lnTo>
                  <a:lnTo>
                    <a:pt x="17082" y="3772"/>
                  </a:lnTo>
                  <a:lnTo>
                    <a:pt x="16815" y="3480"/>
                  </a:lnTo>
                  <a:lnTo>
                    <a:pt x="16547" y="3188"/>
                  </a:lnTo>
                  <a:lnTo>
                    <a:pt x="16255" y="2896"/>
                  </a:lnTo>
                  <a:lnTo>
                    <a:pt x="15963" y="2628"/>
                  </a:lnTo>
                  <a:lnTo>
                    <a:pt x="16036" y="2579"/>
                  </a:lnTo>
                  <a:lnTo>
                    <a:pt x="16060" y="2555"/>
                  </a:lnTo>
                  <a:lnTo>
                    <a:pt x="16085" y="2506"/>
                  </a:lnTo>
                  <a:lnTo>
                    <a:pt x="16060" y="2433"/>
                  </a:lnTo>
                  <a:lnTo>
                    <a:pt x="16012" y="2360"/>
                  </a:lnTo>
                  <a:lnTo>
                    <a:pt x="15939" y="2336"/>
                  </a:lnTo>
                  <a:lnTo>
                    <a:pt x="15793" y="2336"/>
                  </a:lnTo>
                  <a:lnTo>
                    <a:pt x="15647" y="2360"/>
                  </a:lnTo>
                  <a:lnTo>
                    <a:pt x="15209" y="2020"/>
                  </a:lnTo>
                  <a:lnTo>
                    <a:pt x="15257" y="1947"/>
                  </a:lnTo>
                  <a:lnTo>
                    <a:pt x="15282" y="1898"/>
                  </a:lnTo>
                  <a:lnTo>
                    <a:pt x="15282" y="1849"/>
                  </a:lnTo>
                  <a:lnTo>
                    <a:pt x="15257" y="1825"/>
                  </a:lnTo>
                  <a:lnTo>
                    <a:pt x="15160" y="1776"/>
                  </a:lnTo>
                  <a:lnTo>
                    <a:pt x="15063" y="1752"/>
                  </a:lnTo>
                  <a:lnTo>
                    <a:pt x="14844" y="1752"/>
                  </a:lnTo>
                  <a:lnTo>
                    <a:pt x="14162" y="1338"/>
                  </a:lnTo>
                  <a:lnTo>
                    <a:pt x="13432" y="949"/>
                  </a:lnTo>
                  <a:lnTo>
                    <a:pt x="13067" y="779"/>
                  </a:lnTo>
                  <a:lnTo>
                    <a:pt x="12678" y="608"/>
                  </a:lnTo>
                  <a:lnTo>
                    <a:pt x="12289" y="462"/>
                  </a:lnTo>
                  <a:lnTo>
                    <a:pt x="11899" y="341"/>
                  </a:lnTo>
                  <a:lnTo>
                    <a:pt x="11364" y="170"/>
                  </a:lnTo>
                  <a:lnTo>
                    <a:pt x="10780" y="73"/>
                  </a:lnTo>
                  <a:lnTo>
                    <a:pt x="10513" y="24"/>
                  </a:lnTo>
                  <a:lnTo>
                    <a:pt x="10221" y="0"/>
                  </a:lnTo>
                  <a:lnTo>
                    <a:pt x="9929" y="0"/>
                  </a:lnTo>
                  <a:lnTo>
                    <a:pt x="9637" y="24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;p18">
              <a:extLst>
                <a:ext uri="{FF2B5EF4-FFF2-40B4-BE49-F238E27FC236}">
                  <a16:creationId xmlns:a16="http://schemas.microsoft.com/office/drawing/2014/main" id="{86B81DD1-DC50-4B08-B8BF-0DE5B453C8A2}"/>
                </a:ext>
              </a:extLst>
            </p:cNvPr>
            <p:cNvSpPr/>
            <p:nvPr/>
          </p:nvSpPr>
          <p:spPr>
            <a:xfrm rot="4505377">
              <a:off x="8529540" y="3605360"/>
              <a:ext cx="216044" cy="19354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 descr="http://www.anandarooproy.com/assets/slide/image/50/large/0301-First-Cities-Uruk-cafa8a956e174e2648253d3a6bfdedb8.jpg">
            <a:extLst>
              <a:ext uri="{FF2B5EF4-FFF2-40B4-BE49-F238E27FC236}">
                <a16:creationId xmlns:a16="http://schemas.microsoft.com/office/drawing/2014/main" id="{82C704D3-49BE-43C0-BE5E-30ACCF38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0A581D71-E938-455D-9E89-E361927D78F9}"/>
              </a:ext>
            </a:extLst>
          </p:cNvPr>
          <p:cNvSpPr txBox="1">
            <a:spLocks/>
          </p:cNvSpPr>
          <p:nvPr/>
        </p:nvSpPr>
        <p:spPr>
          <a:xfrm>
            <a:off x="2454180" y="679054"/>
            <a:ext cx="4235641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en-US" sz="5000" dirty="0">
                <a:solidFill>
                  <a:schemeClr val="tx2"/>
                </a:solidFill>
              </a:rPr>
              <a:t>Mesopotamia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8C459-634A-4144-A662-F7E1D4A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180" y="676559"/>
            <a:ext cx="4235641" cy="775500"/>
          </a:xfrm>
        </p:spPr>
        <p:txBody>
          <a:bodyPr/>
          <a:lstStyle/>
          <a:p>
            <a:pPr algn="ctr"/>
            <a:r>
              <a:rPr lang="en-US" sz="5000" dirty="0"/>
              <a:t>Mesopotamia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D448029-E2AA-4830-8F72-357C6134F9B2}"/>
              </a:ext>
            </a:extLst>
          </p:cNvPr>
          <p:cNvSpPr txBox="1">
            <a:spLocks/>
          </p:cNvSpPr>
          <p:nvPr/>
        </p:nvSpPr>
        <p:spPr>
          <a:xfrm>
            <a:off x="1026501" y="1364737"/>
            <a:ext cx="7176721" cy="35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en-US" sz="3000" dirty="0">
                <a:solidFill>
                  <a:schemeClr val="tx2"/>
                </a:solidFill>
              </a:rPr>
              <a:t>Cradle of ancient civilizations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05C7FCB-C198-41E0-A6AC-47A52CCB4B95}"/>
              </a:ext>
            </a:extLst>
          </p:cNvPr>
          <p:cNvSpPr txBox="1">
            <a:spLocks/>
          </p:cNvSpPr>
          <p:nvPr/>
        </p:nvSpPr>
        <p:spPr>
          <a:xfrm>
            <a:off x="1041741" y="1379976"/>
            <a:ext cx="7176721" cy="35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en-US" sz="3000" dirty="0">
                <a:solidFill>
                  <a:schemeClr val="tx1"/>
                </a:solidFill>
              </a:rPr>
              <a:t>Cradle of ancient civilizations</a:t>
            </a:r>
          </a:p>
        </p:txBody>
      </p:sp>
    </p:spTree>
    <p:extLst>
      <p:ext uri="{BB962C8B-B14F-4D97-AF65-F5344CB8AC3E}">
        <p14:creationId xmlns:p14="http://schemas.microsoft.com/office/powerpoint/2010/main" val="35860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97F95-3B15-4C53-BEEB-D6B237B9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2" y="1176862"/>
            <a:ext cx="4237087" cy="39246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48C459-634A-4144-A662-F7E1D4AC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Sumerian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230E-2EBB-4ABD-AF49-553BDB253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511000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 err="1"/>
              <a:t>Eridu</a:t>
            </a:r>
            <a:r>
              <a:rPr lang="en-US" sz="2000" i="1" dirty="0"/>
              <a:t> Genesis </a:t>
            </a:r>
            <a:r>
              <a:rPr lang="en-US" sz="2000" dirty="0"/>
              <a:t> - a tablet dating back to 1600 BC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 gods “An, Enlil, Enki and </a:t>
            </a:r>
            <a:r>
              <a:rPr lang="en-US" sz="2000" dirty="0" err="1"/>
              <a:t>Ninhursaga</a:t>
            </a:r>
            <a:r>
              <a:rPr lang="en-US" sz="2000" i="1" dirty="0"/>
              <a:t> </a:t>
            </a:r>
            <a:r>
              <a:rPr lang="en-US" sz="2000" dirty="0"/>
              <a:t>fashioned the dark-headed </a:t>
            </a:r>
            <a:r>
              <a:rPr lang="en-US" sz="2000" i="1" dirty="0"/>
              <a:t>people</a:t>
            </a:r>
            <a:r>
              <a:rPr lang="en-US" sz="20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Enki and the Ordering of the World </a:t>
            </a:r>
            <a:r>
              <a:rPr lang="en-US" sz="2000" dirty="0"/>
              <a:t>–</a:t>
            </a:r>
            <a:r>
              <a:rPr lang="en-US" sz="2000" i="1" dirty="0"/>
              <a:t> </a:t>
            </a:r>
            <a:r>
              <a:rPr lang="en-US" sz="2000" dirty="0"/>
              <a:t>2000 BC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Enki organized the earth and instituted essential cultural ingredients of human civilization </a:t>
            </a: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58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8C459-634A-4144-A662-F7E1D4AC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Sumerian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230E-2EBB-4ABD-AF49-553BDB253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6" y="1206525"/>
            <a:ext cx="5511000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/>
              <a:t>Epic of </a:t>
            </a:r>
            <a:r>
              <a:rPr lang="en-US" sz="2000" i="1" dirty="0" err="1"/>
              <a:t>Atra-khasis</a:t>
            </a:r>
            <a:r>
              <a:rPr lang="en-US" sz="2000" i="1" dirty="0"/>
              <a:t> </a:t>
            </a:r>
            <a:r>
              <a:rPr lang="en-US" sz="2000" dirty="0"/>
              <a:t> - composed around 1000 BC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Many editions from various periods of Mesopotamian history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Humans were created from clay to alleviate the burden of the overworked minor gods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2052" name="Picture 4" descr="Image result for sumerian">
            <a:extLst>
              <a:ext uri="{FF2B5EF4-FFF2-40B4-BE49-F238E27FC236}">
                <a16:creationId xmlns:a16="http://schemas.microsoft.com/office/drawing/2014/main" id="{07A0EAD1-129D-4A3B-9892-32D99D55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79" y="3083850"/>
            <a:ext cx="1761591" cy="15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1AA02DBA-12E7-4FD5-8C3F-06F35C7F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79" y="438870"/>
            <a:ext cx="1761591" cy="24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3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397F95-3B15-4C53-BEEB-D6B237B9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2" y="1176862"/>
            <a:ext cx="4237087" cy="39246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48C459-634A-4144-A662-F7E1D4A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431025"/>
            <a:ext cx="7513935" cy="775500"/>
          </a:xfrm>
        </p:spPr>
        <p:txBody>
          <a:bodyPr/>
          <a:lstStyle/>
          <a:p>
            <a:r>
              <a:rPr lang="en-US" sz="5000" dirty="0"/>
              <a:t>Akkadian/Babylonian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230E-2EBB-4ABD-AF49-553BDB253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834668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/>
              <a:t>Enuma Elish </a:t>
            </a:r>
            <a:r>
              <a:rPr lang="en-US" sz="2000" dirty="0"/>
              <a:t> - meaning: “when on high,” ~1100 BC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Marduk kills his mother Tiamat (mother goddess personifying the ocean) and uses her carcass to create the universe 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Epic of Gilgamesh</a:t>
            </a:r>
            <a:r>
              <a:rPr lang="en-US" sz="2000" dirty="0"/>
              <a:t> - account of a global flood</a:t>
            </a:r>
            <a:endParaRPr lang="en-US" sz="2000" i="1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9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48C459-634A-4144-A662-F7E1D4A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4" y="431025"/>
            <a:ext cx="7513935" cy="775500"/>
          </a:xfrm>
        </p:spPr>
        <p:txBody>
          <a:bodyPr/>
          <a:lstStyle/>
          <a:p>
            <a:r>
              <a:rPr lang="en-US" sz="5000" dirty="0"/>
              <a:t>Akkadian/Babylonian</a:t>
            </a: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8339C886-0E3A-4D19-915D-E562C6F5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83" y="1346520"/>
            <a:ext cx="3315053" cy="18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EB3D8E3F-EFA6-4EE5-ACE4-FCE9E4A0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83" y="3338138"/>
            <a:ext cx="3315054" cy="13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9920B58-6688-4B59-A003-B835CD5C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4" y="1346520"/>
            <a:ext cx="4206240" cy="32112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000" dirty="0"/>
              <a:t>Mankind created from blood of </a:t>
            </a:r>
            <a:r>
              <a:rPr lang="en-US" sz="2000" dirty="0" err="1"/>
              <a:t>Kingu</a:t>
            </a:r>
            <a:r>
              <a:rPr lang="en-US" sz="2000" dirty="0"/>
              <a:t>, consort of Tiamat, to do “the service of the gods” (i.e., manual labor)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The gods built </a:t>
            </a:r>
            <a:r>
              <a:rPr lang="en-US" sz="2000" dirty="0" err="1"/>
              <a:t>Marduk</a:t>
            </a:r>
            <a:r>
              <a:rPr lang="en-US" sz="2000" dirty="0"/>
              <a:t> the grand city of Babylon in gratitude</a:t>
            </a:r>
          </a:p>
        </p:txBody>
      </p:sp>
    </p:spTree>
    <p:extLst>
      <p:ext uri="{BB962C8B-B14F-4D97-AF65-F5344CB8AC3E}">
        <p14:creationId xmlns:p14="http://schemas.microsoft.com/office/powerpoint/2010/main" val="392402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8B5C603-D4FD-4E23-A557-C53B260A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</p:spPr>
        <p:txBody>
          <a:bodyPr/>
          <a:lstStyle/>
          <a:p>
            <a:r>
              <a:rPr lang="en-US" sz="5000" dirty="0"/>
              <a:t>Egyptian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06FC8-321F-40D5-BE9E-ACB9DF910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784536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dirty="0" err="1"/>
              <a:t>Heiropolis</a:t>
            </a:r>
            <a:r>
              <a:rPr lang="en-US" sz="2000" i="1" dirty="0"/>
              <a:t> Pyramid Text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err="1"/>
              <a:t>Atum</a:t>
            </a:r>
            <a:r>
              <a:rPr lang="en-US" sz="2000" dirty="0"/>
              <a:t>, the creator-god, created the other deities and all things when he rose up on the primeval hill from Nun (undifferentiated watery chaos)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Creation by speaking things into existence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F5C83B0-E4D4-444A-B291-BD39FA54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5" y="431025"/>
            <a:ext cx="5996708" cy="775500"/>
          </a:xfrm>
        </p:spPr>
        <p:txBody>
          <a:bodyPr/>
          <a:lstStyle/>
          <a:p>
            <a:r>
              <a:rPr lang="en-US" sz="5000" dirty="0"/>
              <a:t>Scandinavian/Norse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D75FC8A-5D0B-4600-B823-5335AEDB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025" y="1206525"/>
            <a:ext cx="5395576" cy="321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The gods Odin, </a:t>
            </a:r>
            <a:r>
              <a:rPr lang="en-US" sz="2000" dirty="0" err="1"/>
              <a:t>Vili</a:t>
            </a:r>
            <a:r>
              <a:rPr lang="en-US" sz="2000" dirty="0"/>
              <a:t> and </a:t>
            </a:r>
            <a:r>
              <a:rPr lang="en-US" sz="2000" dirty="0" err="1"/>
              <a:t>Ve</a:t>
            </a:r>
            <a:r>
              <a:rPr lang="en-US" sz="2000" dirty="0"/>
              <a:t> slew Ymir the giant </a:t>
            </a:r>
          </a:p>
          <a:p>
            <a:pPr>
              <a:lnSpc>
                <a:spcPct val="150000"/>
              </a:lnSpc>
            </a:pPr>
            <a:r>
              <a:rPr lang="en-US" dirty="0"/>
              <a:t>His blood became the ocean, his skin and muscles the soil, his hair vegetation, his brains the clouds, and his skull the sky</a:t>
            </a:r>
          </a:p>
          <a:p>
            <a:pPr>
              <a:lnSpc>
                <a:spcPct val="150000"/>
              </a:lnSpc>
            </a:pPr>
            <a:r>
              <a:rPr lang="en-US" dirty="0"/>
              <a:t>The gods eventually formed the first man and woman, and built a fence around their dwelling-place, Midgard, to protect them from the giants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735</Words>
  <Application>Microsoft Macintosh PowerPoint</Application>
  <PresentationFormat>On-screen Show (16:9)</PresentationFormat>
  <Paragraphs>99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Wingdings</vt:lpstr>
      <vt:lpstr>Frank Ruhl Libre</vt:lpstr>
      <vt:lpstr>EB Garamond</vt:lpstr>
      <vt:lpstr>Marcellus SC</vt:lpstr>
      <vt:lpstr>Arial</vt:lpstr>
      <vt:lpstr>Times New Roman</vt:lpstr>
      <vt:lpstr>Reignier template</vt:lpstr>
      <vt:lpstr>Orbit</vt:lpstr>
      <vt:lpstr>ORIGINS</vt:lpstr>
      <vt:lpstr>PowerPoint Presentation</vt:lpstr>
      <vt:lpstr>Mesopotamia</vt:lpstr>
      <vt:lpstr>Sumerian</vt:lpstr>
      <vt:lpstr>Sumerian</vt:lpstr>
      <vt:lpstr>Akkadian/Babylonian</vt:lpstr>
      <vt:lpstr>Akkadian/Babylonian</vt:lpstr>
      <vt:lpstr>Egyptian</vt:lpstr>
      <vt:lpstr>Scandinavian/Norse</vt:lpstr>
      <vt:lpstr>Greek/Roman</vt:lpstr>
      <vt:lpstr>Chinese</vt:lpstr>
      <vt:lpstr>Modern Science</vt:lpstr>
      <vt:lpstr>PowerPoint Presentation</vt:lpstr>
      <vt:lpstr>Israelites</vt:lpstr>
      <vt:lpstr>Israelites</vt:lpstr>
      <vt:lpstr>What I Believe</vt:lpstr>
      <vt:lpstr>Black</vt:lpstr>
      <vt:lpstr>Creation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</dc:title>
  <cp:lastModifiedBy>Rick Griffith</cp:lastModifiedBy>
  <cp:revision>34</cp:revision>
  <cp:lastPrinted>2019-10-14T04:49:02Z</cp:lastPrinted>
  <dcterms:modified xsi:type="dcterms:W3CDTF">2023-01-17T04:28:40Z</dcterms:modified>
</cp:coreProperties>
</file>