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9" d="100"/>
          <a:sy n="79" d="100"/>
        </p:scale>
        <p:origin x="3480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47989" y="9463630"/>
            <a:ext cx="2336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tinyurl.com/7tvt7vq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2.jpg"/><Relationship Id="rId21" Type="http://schemas.openxmlformats.org/officeDocument/2006/relationships/image" Target="../media/image17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3.jpg"/><Relationship Id="rId2" Type="http://schemas.openxmlformats.org/officeDocument/2006/relationships/image" Target="../media/image1.jpg"/><Relationship Id="rId16" Type="http://schemas.openxmlformats.org/officeDocument/2006/relationships/image" Target="../media/image12.jp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hyperlink" Target="http://tinyurl.com/guidebiblelands" TargetMode="External"/><Relationship Id="rId10" Type="http://schemas.openxmlformats.org/officeDocument/2006/relationships/image" Target="../media/image9.jpg"/><Relationship Id="rId19" Type="http://schemas.openxmlformats.org/officeDocument/2006/relationships/image" Target="../media/image15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hyperlink" Target="http://tinyurl.com/742apl7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13" Type="http://schemas.openxmlformats.org/officeDocument/2006/relationships/image" Target="../media/image105.jpg"/><Relationship Id="rId3" Type="http://schemas.openxmlformats.org/officeDocument/2006/relationships/image" Target="../media/image96.jpg"/><Relationship Id="rId7" Type="http://schemas.openxmlformats.org/officeDocument/2006/relationships/image" Target="../media/image1.jpg"/><Relationship Id="rId12" Type="http://schemas.openxmlformats.org/officeDocument/2006/relationships/image" Target="../media/image104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11" Type="http://schemas.openxmlformats.org/officeDocument/2006/relationships/image" Target="../media/image103.jpg"/><Relationship Id="rId5" Type="http://schemas.openxmlformats.org/officeDocument/2006/relationships/image" Target="../media/image98.jpg"/><Relationship Id="rId10" Type="http://schemas.openxmlformats.org/officeDocument/2006/relationships/image" Target="../media/image102.jpg"/><Relationship Id="rId4" Type="http://schemas.openxmlformats.org/officeDocument/2006/relationships/image" Target="../media/image97.jpg"/><Relationship Id="rId9" Type="http://schemas.openxmlformats.org/officeDocument/2006/relationships/image" Target="../media/image10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11" Type="http://schemas.openxmlformats.org/officeDocument/2006/relationships/image" Target="../media/image115.jpg"/><Relationship Id="rId5" Type="http://schemas.openxmlformats.org/officeDocument/2006/relationships/image" Target="../media/image109.jpg"/><Relationship Id="rId10" Type="http://schemas.openxmlformats.org/officeDocument/2006/relationships/image" Target="../media/image114.jpg"/><Relationship Id="rId4" Type="http://schemas.openxmlformats.org/officeDocument/2006/relationships/image" Target="../media/image108.jpg"/><Relationship Id="rId9" Type="http://schemas.openxmlformats.org/officeDocument/2006/relationships/image" Target="../media/image1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3.jpg"/><Relationship Id="rId7" Type="http://schemas.openxmlformats.org/officeDocument/2006/relationships/image" Target="../media/image1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jpg"/><Relationship Id="rId11" Type="http://schemas.openxmlformats.org/officeDocument/2006/relationships/image" Target="../media/image123.jpg"/><Relationship Id="rId5" Type="http://schemas.openxmlformats.org/officeDocument/2006/relationships/image" Target="../media/image117.jpg"/><Relationship Id="rId10" Type="http://schemas.openxmlformats.org/officeDocument/2006/relationships/image" Target="../media/image122.jp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7" Type="http://schemas.openxmlformats.org/officeDocument/2006/relationships/image" Target="../media/image109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g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0.jpg"/><Relationship Id="rId7" Type="http://schemas.openxmlformats.org/officeDocument/2006/relationships/image" Target="../media/image132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.jpg"/><Relationship Id="rId4" Type="http://schemas.openxmlformats.org/officeDocument/2006/relationships/image" Target="../media/image131.jpg"/><Relationship Id="rId9" Type="http://schemas.openxmlformats.org/officeDocument/2006/relationships/image" Target="../media/image1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g"/><Relationship Id="rId3" Type="http://schemas.openxmlformats.org/officeDocument/2006/relationships/image" Target="../media/image13.jpg"/><Relationship Id="rId7" Type="http://schemas.openxmlformats.org/officeDocument/2006/relationships/image" Target="../media/image1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jpg"/><Relationship Id="rId5" Type="http://schemas.openxmlformats.org/officeDocument/2006/relationships/image" Target="../media/image136.jp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image" Target="../media/image13.jpg"/><Relationship Id="rId7" Type="http://schemas.openxmlformats.org/officeDocument/2006/relationships/image" Target="../media/image1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.jp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2.png"/><Relationship Id="rId3" Type="http://schemas.openxmlformats.org/officeDocument/2006/relationships/image" Target="../media/image147.jpg"/><Relationship Id="rId7" Type="http://schemas.openxmlformats.org/officeDocument/2006/relationships/hyperlink" Target="http://tinyurl.com/guidebiblelands" TargetMode="External"/><Relationship Id="rId12" Type="http://schemas.openxmlformats.org/officeDocument/2006/relationships/image" Target="../media/image1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inyurl.com/742apl7" TargetMode="External"/><Relationship Id="rId11" Type="http://schemas.openxmlformats.org/officeDocument/2006/relationships/image" Target="../media/image150.jpg"/><Relationship Id="rId5" Type="http://schemas.openxmlformats.org/officeDocument/2006/relationships/hyperlink" Target="http://tinyurl.com/7tvt7vq" TargetMode="External"/><Relationship Id="rId10" Type="http://schemas.openxmlformats.org/officeDocument/2006/relationships/image" Target="../media/image149.png"/><Relationship Id="rId4" Type="http://schemas.openxmlformats.org/officeDocument/2006/relationships/image" Target="../media/image148.jpg"/><Relationship Id="rId9" Type="http://schemas.openxmlformats.org/officeDocument/2006/relationships/image" Target="../media/image16.jpg"/><Relationship Id="rId14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11" Type="http://schemas.openxmlformats.org/officeDocument/2006/relationships/image" Target="../media/image30.jpg"/><Relationship Id="rId5" Type="http://schemas.openxmlformats.org/officeDocument/2006/relationships/image" Target="../media/image25.jpg"/><Relationship Id="rId10" Type="http://schemas.openxmlformats.org/officeDocument/2006/relationships/image" Target="../media/image29.jp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g"/><Relationship Id="rId7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attsupwiththat.com/2011/03/22/the-gases-of-the-early-" TargetMode="External"/><Relationship Id="rId11" Type="http://schemas.openxmlformats.org/officeDocument/2006/relationships/image" Target="../media/image48.jpg"/><Relationship Id="rId5" Type="http://schemas.openxmlformats.org/officeDocument/2006/relationships/image" Target="../media/image43.jpg"/><Relationship Id="rId10" Type="http://schemas.openxmlformats.org/officeDocument/2006/relationships/image" Target="../media/image47.jpg"/><Relationship Id="rId4" Type="http://schemas.openxmlformats.org/officeDocument/2006/relationships/image" Target="../media/image42.jpg"/><Relationship Id="rId9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jpg"/><Relationship Id="rId3" Type="http://schemas.openxmlformats.org/officeDocument/2006/relationships/hyperlink" Target="http://creationwiki.org/Panspermia" TargetMode="External"/><Relationship Id="rId7" Type="http://schemas.openxmlformats.org/officeDocument/2006/relationships/image" Target="../media/image61.jpg"/><Relationship Id="rId12" Type="http://schemas.openxmlformats.org/officeDocument/2006/relationships/image" Target="../media/image66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5" Type="http://schemas.openxmlformats.org/officeDocument/2006/relationships/image" Target="../media/image59.jpg"/><Relationship Id="rId15" Type="http://schemas.openxmlformats.org/officeDocument/2006/relationships/image" Target="../media/image68.jpg"/><Relationship Id="rId10" Type="http://schemas.openxmlformats.org/officeDocument/2006/relationships/image" Target="../media/image64.jpg"/><Relationship Id="rId4" Type="http://schemas.openxmlformats.org/officeDocument/2006/relationships/image" Target="../media/image1.jpg"/><Relationship Id="rId9" Type="http://schemas.openxmlformats.org/officeDocument/2006/relationships/image" Target="../media/image63.jpg"/><Relationship Id="rId14" Type="http://schemas.openxmlformats.org/officeDocument/2006/relationships/hyperlink" Target="http://bestanimations.com/Military/Explosions/Explosions2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13" Type="http://schemas.openxmlformats.org/officeDocument/2006/relationships/image" Target="../media/image78.jpg"/><Relationship Id="rId18" Type="http://schemas.openxmlformats.org/officeDocument/2006/relationships/image" Target="../media/image83.jpg"/><Relationship Id="rId3" Type="http://schemas.openxmlformats.org/officeDocument/2006/relationships/image" Target="../media/image13.jpg"/><Relationship Id="rId21" Type="http://schemas.openxmlformats.org/officeDocument/2006/relationships/image" Target="../media/image86.jpg"/><Relationship Id="rId7" Type="http://schemas.openxmlformats.org/officeDocument/2006/relationships/image" Target="../media/image72.jpg"/><Relationship Id="rId12" Type="http://schemas.openxmlformats.org/officeDocument/2006/relationships/image" Target="../media/image77.jpg"/><Relationship Id="rId17" Type="http://schemas.openxmlformats.org/officeDocument/2006/relationships/image" Target="../media/image82.jpg"/><Relationship Id="rId2" Type="http://schemas.openxmlformats.org/officeDocument/2006/relationships/image" Target="../media/image1.jpg"/><Relationship Id="rId16" Type="http://schemas.openxmlformats.org/officeDocument/2006/relationships/image" Target="../media/image81.jpg"/><Relationship Id="rId20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11" Type="http://schemas.openxmlformats.org/officeDocument/2006/relationships/image" Target="../media/image76.jpg"/><Relationship Id="rId5" Type="http://schemas.openxmlformats.org/officeDocument/2006/relationships/image" Target="../media/image70.jpg"/><Relationship Id="rId15" Type="http://schemas.openxmlformats.org/officeDocument/2006/relationships/image" Target="../media/image80.jpg"/><Relationship Id="rId10" Type="http://schemas.openxmlformats.org/officeDocument/2006/relationships/image" Target="../media/image75.jp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jpg"/><Relationship Id="rId14" Type="http://schemas.openxmlformats.org/officeDocument/2006/relationships/image" Target="../media/image79.jpg"/><Relationship Id="rId22" Type="http://schemas.openxmlformats.org/officeDocument/2006/relationships/image" Target="../media/image8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88.jpg"/><Relationship Id="rId7" Type="http://schemas.openxmlformats.org/officeDocument/2006/relationships/image" Target="../media/image9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Relationship Id="rId9" Type="http://schemas.openxmlformats.org/officeDocument/2006/relationships/image" Target="../media/image9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55769" y="1763833"/>
            <a:ext cx="2182495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0"/>
              </a:lnSpc>
            </a:pPr>
            <a:r>
              <a:rPr sz="1600" spc="50" dirty="0">
                <a:solidFill>
                  <a:srgbClr val="001F5F"/>
                </a:solidFill>
                <a:latin typeface="Times New Roman"/>
                <a:cs typeface="Times New Roman"/>
              </a:rPr>
              <a:t>MISSION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IMPOSSIBLE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00" spc="-5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endParaRPr sz="1300">
              <a:latin typeface="Times New Roman"/>
              <a:cs typeface="Times New Roman"/>
            </a:endParaRPr>
          </a:p>
          <a:p>
            <a:pPr marL="99060" marR="90170" indent="548640">
              <a:lnSpc>
                <a:spcPct val="102899"/>
              </a:lnSpc>
              <a:spcBef>
                <a:spcPts val="5"/>
              </a:spcBef>
            </a:pPr>
            <a:r>
              <a:rPr sz="1050" spc="5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05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1F5F"/>
                </a:solidFill>
                <a:latin typeface="Times New Roman"/>
                <a:cs typeface="Times New Roman"/>
              </a:rPr>
              <a:t>FALLEN</a:t>
            </a:r>
            <a:r>
              <a:rPr sz="105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001F5F"/>
                </a:solidFill>
                <a:latin typeface="Times New Roman"/>
                <a:cs typeface="Times New Roman"/>
              </a:rPr>
              <a:t>: </a:t>
            </a:r>
            <a:r>
              <a:rPr sz="1050" spc="20" dirty="0">
                <a:solidFill>
                  <a:srgbClr val="001F5F"/>
                </a:solidFill>
                <a:latin typeface="Times New Roman"/>
                <a:cs typeface="Times New Roman"/>
              </a:rPr>
              <a:t>SPONTANEOUS</a:t>
            </a:r>
            <a:r>
              <a:rPr sz="105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001F5F"/>
                </a:solidFill>
                <a:latin typeface="Times New Roman"/>
                <a:cs typeface="Times New Roman"/>
              </a:rPr>
              <a:t>LIFE</a:t>
            </a:r>
            <a:r>
              <a:rPr sz="105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1050" spc="2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930910">
              <a:lnSpc>
                <a:spcPct val="100000"/>
              </a:lnSpc>
              <a:spcBef>
                <a:spcPts val="25"/>
              </a:spcBef>
            </a:pPr>
            <a:r>
              <a:rPr sz="1050" spc="-20" dirty="0">
                <a:solidFill>
                  <a:srgbClr val="001F5F"/>
                </a:solidFill>
                <a:latin typeface="Times New Roman"/>
                <a:cs typeface="Times New Roman"/>
              </a:rPr>
              <a:t>FALL</a:t>
            </a:r>
            <a:endParaRPr sz="10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925"/>
              </a:spcBef>
            </a:pPr>
            <a:r>
              <a:rPr sz="700" b="1" dirty="0">
                <a:solidFill>
                  <a:srgbClr val="001F5F"/>
                </a:solidFill>
                <a:latin typeface="Helvetica"/>
                <a:cs typeface="Helvetica"/>
              </a:rPr>
              <a:t>SAMUEL</a:t>
            </a:r>
            <a:r>
              <a:rPr sz="700" b="1" spc="30" dirty="0">
                <a:solidFill>
                  <a:srgbClr val="001F5F"/>
                </a:solidFill>
                <a:latin typeface="Helvetica"/>
                <a:cs typeface="Helvetica"/>
              </a:rPr>
              <a:t> </a:t>
            </a:r>
            <a:r>
              <a:rPr sz="700" b="1" spc="-25" dirty="0">
                <a:solidFill>
                  <a:srgbClr val="001F5F"/>
                </a:solidFill>
                <a:latin typeface="Helvetica"/>
                <a:cs typeface="Helvetica"/>
              </a:rPr>
              <a:t>GAN</a:t>
            </a:r>
            <a:endParaRPr sz="700">
              <a:latin typeface="Helvetica"/>
              <a:cs typeface="Helvetica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700" b="1" dirty="0">
                <a:solidFill>
                  <a:srgbClr val="001F5F"/>
                </a:solidFill>
                <a:latin typeface="Helvetica"/>
                <a:cs typeface="Helvetica"/>
              </a:rPr>
              <a:t>B.Sc.,</a:t>
            </a:r>
            <a:r>
              <a:rPr sz="700" b="1" spc="-20" dirty="0">
                <a:solidFill>
                  <a:srgbClr val="001F5F"/>
                </a:solidFill>
                <a:latin typeface="Helvetica"/>
                <a:cs typeface="Helvetica"/>
              </a:rPr>
              <a:t> </a:t>
            </a:r>
            <a:r>
              <a:rPr sz="700" b="1" dirty="0">
                <a:solidFill>
                  <a:srgbClr val="001F5F"/>
                </a:solidFill>
                <a:latin typeface="Helvetica"/>
                <a:cs typeface="Helvetica"/>
              </a:rPr>
              <a:t>AKC,</a:t>
            </a:r>
            <a:r>
              <a:rPr sz="700" b="1" spc="15" dirty="0">
                <a:solidFill>
                  <a:srgbClr val="001F5F"/>
                </a:solidFill>
                <a:latin typeface="Helvetica"/>
                <a:cs typeface="Helvetica"/>
              </a:rPr>
              <a:t> </a:t>
            </a:r>
            <a:r>
              <a:rPr sz="700" b="1" dirty="0">
                <a:solidFill>
                  <a:srgbClr val="001F5F"/>
                </a:solidFill>
                <a:latin typeface="Helvetica"/>
                <a:cs typeface="Helvetica"/>
              </a:rPr>
              <a:t>AHEA,</a:t>
            </a:r>
            <a:r>
              <a:rPr sz="700" b="1" spc="85" dirty="0">
                <a:solidFill>
                  <a:srgbClr val="001F5F"/>
                </a:solidFill>
                <a:latin typeface="Helvetica"/>
                <a:cs typeface="Helvetica"/>
              </a:rPr>
              <a:t> </a:t>
            </a:r>
            <a:r>
              <a:rPr sz="700" b="1" dirty="0">
                <a:solidFill>
                  <a:srgbClr val="001F5F"/>
                </a:solidFill>
                <a:latin typeface="Helvetica"/>
                <a:cs typeface="Helvetica"/>
              </a:rPr>
              <a:t>MBPsS,</a:t>
            </a:r>
            <a:r>
              <a:rPr sz="700" b="1" spc="-5" dirty="0">
                <a:solidFill>
                  <a:srgbClr val="001F5F"/>
                </a:solidFill>
                <a:latin typeface="Helvetica"/>
                <a:cs typeface="Helvetica"/>
              </a:rPr>
              <a:t> </a:t>
            </a:r>
            <a:r>
              <a:rPr sz="700" b="1" spc="-20" dirty="0">
                <a:solidFill>
                  <a:srgbClr val="001F5F"/>
                </a:solidFill>
                <a:latin typeface="Helvetica"/>
                <a:cs typeface="Helvetica"/>
              </a:rPr>
              <a:t>Ph.D</a:t>
            </a:r>
            <a:endParaRPr sz="7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Helvetica"/>
              <a:cs typeface="Helvetica"/>
            </a:endParaRPr>
          </a:p>
          <a:p>
            <a:pPr marL="519430" marR="513080" indent="-1905" algn="ctr">
              <a:lnSpc>
                <a:spcPct val="102899"/>
              </a:lnSpc>
            </a:pPr>
            <a:r>
              <a:rPr sz="700" b="1" spc="-10" dirty="0">
                <a:solidFill>
                  <a:srgbClr val="001F5F"/>
                </a:solidFill>
                <a:latin typeface="Helvetica"/>
                <a:cs typeface="Helvetica"/>
              </a:rPr>
              <a:t>CREATION.COM</a:t>
            </a:r>
            <a:r>
              <a:rPr sz="700" b="1" spc="500" dirty="0">
                <a:solidFill>
                  <a:srgbClr val="001F5F"/>
                </a:solidFill>
                <a:latin typeface="Helvetica"/>
                <a:cs typeface="Helvetica"/>
              </a:rPr>
              <a:t> </a:t>
            </a:r>
            <a:r>
              <a:rPr sz="700" b="1" spc="-10" dirty="0">
                <a:solidFill>
                  <a:srgbClr val="001F5F"/>
                </a:solidFill>
                <a:latin typeface="Helvetica"/>
                <a:cs typeface="Helvetica"/>
              </a:rPr>
              <a:t>FACEBOOK.COM/CMISGP</a:t>
            </a:r>
            <a:endParaRPr sz="700">
              <a:latin typeface="Helvetica"/>
              <a:cs typeface="Helvetic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3829" y="1309116"/>
            <a:ext cx="2725420" cy="2045335"/>
            <a:chOff x="973829" y="1309116"/>
            <a:chExt cx="2725420" cy="20453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801" y="1466088"/>
              <a:ext cx="2371344" cy="18882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9925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800">
              <a:latin typeface="Times New Roman"/>
              <a:cs typeface="Times New Roman"/>
            </a:endParaRPr>
          </a:p>
          <a:p>
            <a:pPr marL="114300" indent="-82550">
              <a:lnSpc>
                <a:spcPct val="100000"/>
              </a:lnSpc>
              <a:buClr>
                <a:srgbClr val="F3A446"/>
              </a:buClr>
              <a:buSzPct val="87500"/>
              <a:buFont typeface="Arial"/>
              <a:buChar char="●"/>
              <a:tabLst>
                <a:tab pos="114300" algn="l"/>
              </a:tabLst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Bible</a:t>
            </a:r>
            <a:r>
              <a:rPr sz="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endParaRPr sz="800">
              <a:latin typeface="Times New Roman"/>
              <a:cs typeface="Times New Roman"/>
            </a:endParaRPr>
          </a:p>
          <a:p>
            <a:pPr marL="114300" indent="-82550">
              <a:lnSpc>
                <a:spcPct val="100000"/>
              </a:lnSpc>
              <a:spcBef>
                <a:spcPts val="22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114300" algn="l"/>
              </a:tabLst>
            </a:pP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Mad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scientist</a:t>
            </a:r>
            <a:endParaRPr sz="800">
              <a:latin typeface="Times New Roman"/>
              <a:cs typeface="Times New Roman"/>
            </a:endParaRPr>
          </a:p>
          <a:p>
            <a:pPr marL="114300" indent="-82550">
              <a:lnSpc>
                <a:spcPct val="100000"/>
              </a:lnSpc>
              <a:spcBef>
                <a:spcPts val="219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114300" algn="l"/>
              </a:tabLst>
            </a:pP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Biomedical</a:t>
            </a:r>
            <a:r>
              <a:rPr sz="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800">
              <a:latin typeface="Times New Roman"/>
              <a:cs typeface="Times New Roman"/>
            </a:endParaRPr>
          </a:p>
          <a:p>
            <a:pPr marL="220345" lvl="1" indent="-78740">
              <a:lnSpc>
                <a:spcPct val="100000"/>
              </a:lnSpc>
              <a:spcBef>
                <a:spcPts val="120"/>
              </a:spcBef>
              <a:buClr>
                <a:srgbClr val="D6903C"/>
              </a:buClr>
              <a:buSzPct val="85714"/>
              <a:buFont typeface="Arial"/>
              <a:buChar char="●"/>
              <a:tabLst>
                <a:tab pos="220345" algn="l"/>
              </a:tabLst>
            </a:pPr>
            <a:r>
              <a:rPr sz="700" spc="10" dirty="0">
                <a:solidFill>
                  <a:srgbClr val="FEFAC9"/>
                </a:solidFill>
                <a:latin typeface="Times New Roman"/>
                <a:cs typeface="Times New Roman"/>
              </a:rPr>
              <a:t>Antibody</a:t>
            </a:r>
            <a:r>
              <a:rPr sz="700" spc="10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Engineering</a:t>
            </a:r>
            <a:endParaRPr sz="700">
              <a:latin typeface="Times New Roman"/>
              <a:cs typeface="Times New Roman"/>
            </a:endParaRPr>
          </a:p>
          <a:p>
            <a:pPr marL="220345" lvl="1" indent="-78740">
              <a:lnSpc>
                <a:spcPct val="100000"/>
              </a:lnSpc>
              <a:spcBef>
                <a:spcPts val="110"/>
              </a:spcBef>
              <a:buClr>
                <a:srgbClr val="D6903C"/>
              </a:buClr>
              <a:buSzPct val="85714"/>
              <a:buFont typeface="Arial"/>
              <a:buChar char="●"/>
              <a:tabLst>
                <a:tab pos="220345" algn="l"/>
              </a:tabLst>
            </a:pP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Virology</a:t>
            </a:r>
            <a:endParaRPr sz="700">
              <a:latin typeface="Times New Roman"/>
              <a:cs typeface="Times New Roman"/>
            </a:endParaRPr>
          </a:p>
          <a:p>
            <a:pPr marL="220345" lvl="1" indent="-78740">
              <a:lnSpc>
                <a:spcPct val="100000"/>
              </a:lnSpc>
              <a:spcBef>
                <a:spcPts val="110"/>
              </a:spcBef>
              <a:buClr>
                <a:srgbClr val="D6903C"/>
              </a:buClr>
              <a:buSzPct val="85714"/>
              <a:buFont typeface="Arial"/>
              <a:buChar char="●"/>
              <a:tabLst>
                <a:tab pos="220345" algn="l"/>
              </a:tabLst>
            </a:pPr>
            <a:r>
              <a:rPr sz="700" spc="10" dirty="0">
                <a:solidFill>
                  <a:srgbClr val="FEFAC9"/>
                </a:solidFill>
                <a:latin typeface="Times New Roman"/>
                <a:cs typeface="Times New Roman"/>
              </a:rPr>
              <a:t>Scientific</a:t>
            </a:r>
            <a:r>
              <a:rPr sz="700" spc="20" dirty="0">
                <a:solidFill>
                  <a:srgbClr val="FEFAC9"/>
                </a:solidFill>
                <a:latin typeface="Times New Roman"/>
                <a:cs typeface="Times New Roman"/>
              </a:rPr>
              <a:t> Phone apps</a:t>
            </a:r>
            <a:r>
              <a:rPr sz="7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EFAC9"/>
                </a:solidFill>
                <a:latin typeface="Times New Roman"/>
                <a:cs typeface="Times New Roman"/>
              </a:rPr>
              <a:t>and</a:t>
            </a:r>
            <a:r>
              <a:rPr sz="700" spc="6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EFAC9"/>
                </a:solidFill>
                <a:latin typeface="Times New Roman"/>
                <a:cs typeface="Times New Roman"/>
              </a:rPr>
              <a:t>Mobile</a:t>
            </a:r>
            <a:r>
              <a:rPr sz="700" spc="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devices</a:t>
            </a:r>
            <a:endParaRPr sz="700">
              <a:latin typeface="Times New Roman"/>
              <a:cs typeface="Times New Roman"/>
            </a:endParaRPr>
          </a:p>
          <a:p>
            <a:pPr marL="114300" indent="-82550">
              <a:lnSpc>
                <a:spcPct val="100000"/>
              </a:lnSpc>
              <a:spcBef>
                <a:spcPts val="210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114300" algn="l"/>
              </a:tabLst>
            </a:pP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Psychology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Lecturer</a:t>
            </a:r>
            <a:endParaRPr sz="800">
              <a:latin typeface="Times New Roman"/>
              <a:cs typeface="Times New Roman"/>
            </a:endParaRPr>
          </a:p>
          <a:p>
            <a:pPr marL="114300" indent="-82550">
              <a:lnSpc>
                <a:spcPct val="100000"/>
              </a:lnSpc>
              <a:spcBef>
                <a:spcPts val="21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114300" algn="l"/>
              </a:tabLst>
            </a:pP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Product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(SME)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81855" y="1338072"/>
            <a:ext cx="2615565" cy="1891664"/>
            <a:chOff x="4181855" y="1338072"/>
            <a:chExt cx="2615565" cy="1891664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9136" y="2804160"/>
              <a:ext cx="396239" cy="3672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8700" y="2784347"/>
              <a:ext cx="400812" cy="3870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8360" y="1918716"/>
              <a:ext cx="868679" cy="5044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8755" y="1338072"/>
              <a:ext cx="719327" cy="5410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1855" y="2758439"/>
              <a:ext cx="579120" cy="3886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2808" y="2442972"/>
              <a:ext cx="463296" cy="7330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98107" y="2459736"/>
              <a:ext cx="583692" cy="76962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4005072"/>
            <a:ext cx="2726442" cy="204673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600" dirty="0">
                <a:latin typeface="Times New Roman"/>
                <a:cs typeface="Times New Roman"/>
                <a:hlinkClick r:id="rId13"/>
              </a:rPr>
              <a:t>http://tinyurl.com/7tvt7vq</a:t>
            </a:r>
            <a:r>
              <a:rPr sz="600" spc="395" dirty="0">
                <a:latin typeface="Times New Roman"/>
                <a:cs typeface="Times New Roman"/>
              </a:rPr>
              <a:t>   </a:t>
            </a:r>
            <a:r>
              <a:rPr sz="600" spc="-10" dirty="0">
                <a:latin typeface="Times New Roman"/>
                <a:cs typeface="Times New Roman"/>
                <a:hlinkClick r:id="rId14"/>
              </a:rPr>
              <a:t>http://tinyurl.com/742apl7</a:t>
            </a:r>
            <a:endParaRPr sz="600">
              <a:latin typeface="Times New Roman"/>
              <a:cs typeface="Times New Roman"/>
            </a:endParaRPr>
          </a:p>
          <a:p>
            <a:pPr marL="20955" marR="51435" indent="1478280">
              <a:lnSpc>
                <a:spcPct val="125000"/>
              </a:lnSpc>
              <a:tabLst>
                <a:tab pos="1365250" algn="l"/>
              </a:tabLst>
            </a:pPr>
            <a:r>
              <a:rPr sz="600" spc="-10" dirty="0">
                <a:latin typeface="Times New Roman"/>
                <a:cs typeface="Times New Roman"/>
                <a:hlinkClick r:id="rId15"/>
              </a:rPr>
              <a:t>http://tinyurl.com/guidebiblelands</a:t>
            </a:r>
            <a:r>
              <a:rPr sz="600" spc="500" dirty="0">
                <a:latin typeface="Times New Roman"/>
                <a:cs typeface="Times New Roman"/>
              </a:rPr>
              <a:t>  </a:t>
            </a:r>
            <a:r>
              <a:rPr sz="600" dirty="0">
                <a:latin typeface="Times New Roman"/>
                <a:cs typeface="Times New Roman"/>
              </a:rPr>
              <a:t>The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Lord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is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my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Rock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and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Redeemer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10" dirty="0">
                <a:latin typeface="Times New Roman"/>
                <a:cs typeface="Times New Roman"/>
              </a:rPr>
              <a:t>facebook.com/TsuriVgoali/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5833" y="4024884"/>
            <a:ext cx="2674619" cy="148132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07992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8447" y="4209288"/>
              <a:ext cx="920495" cy="10972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589280" marR="198755">
              <a:lnSpc>
                <a:spcPct val="102200"/>
              </a:lnSpc>
              <a:spcBef>
                <a:spcPts val="5"/>
              </a:spcBef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invisible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him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10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sz="105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seen,</a:t>
            </a:r>
            <a:r>
              <a:rPr sz="105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 understood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made,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eternal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power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Godhead;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050" spc="60" dirty="0">
                <a:solidFill>
                  <a:srgbClr val="FFFF00"/>
                </a:solidFill>
                <a:latin typeface="Times New Roman"/>
                <a:cs typeface="Times New Roman"/>
              </a:rPr>
              <a:t>without</a:t>
            </a:r>
            <a:r>
              <a:rPr sz="105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00"/>
                </a:solidFill>
                <a:latin typeface="Times New Roman"/>
                <a:cs typeface="Times New Roman"/>
              </a:rPr>
              <a:t>excuse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050">
              <a:latin typeface="Times New Roman"/>
              <a:cs typeface="Times New Roman"/>
            </a:endParaRPr>
          </a:p>
          <a:p>
            <a:pPr marR="332740" algn="r">
              <a:lnSpc>
                <a:spcPct val="100000"/>
              </a:lnSpc>
              <a:spcBef>
                <a:spcPts val="60"/>
              </a:spcBef>
            </a:pPr>
            <a:r>
              <a:rPr sz="700" spc="55" dirty="0">
                <a:solidFill>
                  <a:srgbClr val="FEFAC9"/>
                </a:solidFill>
                <a:latin typeface="Times New Roman"/>
                <a:cs typeface="Times New Roman"/>
              </a:rPr>
              <a:t>Romans</a:t>
            </a:r>
            <a:r>
              <a:rPr sz="700" spc="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1:20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322563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01952" y="6862572"/>
              <a:ext cx="1146047" cy="10972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050">
              <a:latin typeface="Times New Roman"/>
              <a:cs typeface="Times New Roman"/>
            </a:endParaRPr>
          </a:p>
          <a:p>
            <a:pPr marL="589280" marR="385445">
              <a:lnSpc>
                <a:spcPct val="102400"/>
              </a:lnSpc>
            </a:pP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Casting</a:t>
            </a:r>
            <a:r>
              <a:rPr sz="10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u="sng" spc="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imaginations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thing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exalteth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itself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589280" marR="227329" indent="-158750">
              <a:lnSpc>
                <a:spcPct val="101899"/>
              </a:lnSpc>
            </a:pPr>
            <a:r>
              <a:rPr sz="1050" u="sng" spc="434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050" u="sng" spc="2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knowledge</a:t>
            </a:r>
            <a:r>
              <a:rPr sz="1050" u="sng" spc="-5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2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u="sng" spc="2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God,</a:t>
            </a:r>
            <a:r>
              <a:rPr sz="1050" u="sng" spc="-1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7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050" u="sng" spc="3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3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bring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ing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captivity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thought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sz="1050">
              <a:latin typeface="Times New Roman"/>
              <a:cs typeface="Times New Roman"/>
            </a:endParaRPr>
          </a:p>
          <a:p>
            <a:pPr marL="589280">
              <a:lnSpc>
                <a:spcPct val="100000"/>
              </a:lnSpc>
              <a:spcBef>
                <a:spcPts val="35"/>
              </a:spcBef>
            </a:pP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obedience</a:t>
            </a:r>
            <a:r>
              <a:rPr sz="10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Christ;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50">
              <a:latin typeface="Times New Roman"/>
              <a:cs typeface="Times New Roman"/>
            </a:endParaRPr>
          </a:p>
          <a:p>
            <a:pPr marL="1727835">
              <a:lnSpc>
                <a:spcPct val="100000"/>
              </a:lnSpc>
            </a:pPr>
            <a:r>
              <a:rPr sz="700" dirty="0">
                <a:solidFill>
                  <a:srgbClr val="FEFAC9"/>
                </a:solidFill>
                <a:latin typeface="Times New Roman"/>
                <a:cs typeface="Times New Roman"/>
              </a:rPr>
              <a:t>2</a:t>
            </a:r>
            <a:r>
              <a:rPr sz="700" spc="8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55" dirty="0">
                <a:solidFill>
                  <a:srgbClr val="FEFAC9"/>
                </a:solidFill>
                <a:latin typeface="Times New Roman"/>
                <a:cs typeface="Times New Roman"/>
              </a:rPr>
              <a:t>Corinthians</a:t>
            </a:r>
            <a:r>
              <a:rPr sz="700" spc="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10:5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07992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95443" y="6905244"/>
              <a:ext cx="1624583" cy="10972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050">
              <a:latin typeface="Times New Roman"/>
              <a:cs typeface="Times New Roman"/>
            </a:endParaRPr>
          </a:p>
          <a:p>
            <a:pPr marL="333375" marR="334645" algn="ctr">
              <a:lnSpc>
                <a:spcPct val="102299"/>
              </a:lnSpc>
            </a:pP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(Jesus)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answering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said,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Thou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shalt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love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Lord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thy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God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thy</a:t>
            </a:r>
            <a:r>
              <a:rPr sz="105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00"/>
                </a:solidFill>
                <a:latin typeface="Times New Roman"/>
                <a:cs typeface="Times New Roman"/>
              </a:rPr>
              <a:t>heart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FFFF00"/>
                </a:solidFill>
                <a:latin typeface="Times New Roman"/>
                <a:cs typeface="Times New Roman"/>
              </a:rPr>
              <a:t>thy 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soul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thy</a:t>
            </a:r>
            <a:r>
              <a:rPr sz="10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strength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thy</a:t>
            </a:r>
            <a:r>
              <a:rPr sz="10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mind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thy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neighbour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thyself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50">
              <a:latin typeface="Times New Roman"/>
              <a:cs typeface="Times New Roman"/>
            </a:endParaRPr>
          </a:p>
          <a:p>
            <a:pPr marL="1275080" algn="ctr">
              <a:lnSpc>
                <a:spcPct val="100000"/>
              </a:lnSpc>
            </a:pPr>
            <a:r>
              <a:rPr sz="700" dirty="0">
                <a:solidFill>
                  <a:srgbClr val="FEFAC9"/>
                </a:solidFill>
                <a:latin typeface="Times New Roman"/>
                <a:cs typeface="Times New Roman"/>
              </a:rPr>
              <a:t>Luke</a:t>
            </a:r>
            <a:r>
              <a:rPr sz="700" spc="19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10:27</a:t>
            </a:r>
            <a:endParaRPr sz="700">
              <a:latin typeface="Times New Roman"/>
              <a:cs typeface="Times New Roman"/>
            </a:endParaRPr>
          </a:p>
          <a:p>
            <a:pPr marL="1275080" algn="ctr">
              <a:lnSpc>
                <a:spcPct val="100000"/>
              </a:lnSpc>
              <a:spcBef>
                <a:spcPts val="195"/>
              </a:spcBef>
            </a:pPr>
            <a:r>
              <a:rPr sz="700" dirty="0">
                <a:solidFill>
                  <a:srgbClr val="FEFAC9"/>
                </a:solidFill>
                <a:latin typeface="Times New Roman"/>
                <a:cs typeface="Times New Roman"/>
              </a:rPr>
              <a:t>Also</a:t>
            </a:r>
            <a:r>
              <a:rPr sz="700" spc="6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EFAC9"/>
                </a:solidFill>
                <a:latin typeface="Times New Roman"/>
                <a:cs typeface="Times New Roman"/>
              </a:rPr>
              <a:t>in</a:t>
            </a:r>
            <a:r>
              <a:rPr sz="700" spc="9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65" dirty="0">
                <a:solidFill>
                  <a:srgbClr val="FEFAC9"/>
                </a:solidFill>
                <a:latin typeface="Times New Roman"/>
                <a:cs typeface="Times New Roman"/>
              </a:rPr>
              <a:t>Matthew</a:t>
            </a:r>
            <a:r>
              <a:rPr sz="700" spc="5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22:37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0" y="2854452"/>
              <a:ext cx="1124712" cy="4998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900">
              <a:latin typeface="Times New Roman"/>
              <a:cs typeface="Times New Roman"/>
            </a:endParaRPr>
          </a:p>
          <a:p>
            <a:pPr marL="238760" marR="268605" indent="-82550">
              <a:lnSpc>
                <a:spcPts val="1070"/>
              </a:lnSpc>
              <a:buClr>
                <a:srgbClr val="F3A446"/>
              </a:buClr>
              <a:buSzPct val="83333"/>
              <a:buFont typeface="Arial"/>
              <a:buChar char="●"/>
              <a:tabLst>
                <a:tab pos="238760" algn="l"/>
              </a:tabLst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Tower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Brahma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9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room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temple</a:t>
            </a:r>
            <a:r>
              <a:rPr sz="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Kashi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Vishwanath</a:t>
            </a:r>
            <a:endParaRPr sz="900">
              <a:latin typeface="Times New Roman"/>
              <a:cs typeface="Times New Roman"/>
            </a:endParaRPr>
          </a:p>
          <a:p>
            <a:pPr marL="238760" marR="303530" indent="-82550">
              <a:lnSpc>
                <a:spcPts val="1070"/>
              </a:lnSpc>
              <a:spcBef>
                <a:spcPts val="190"/>
              </a:spcBef>
              <a:buClr>
                <a:srgbClr val="F3A446"/>
              </a:buClr>
              <a:buSzPct val="83333"/>
              <a:buFont typeface="Arial"/>
              <a:buChar char="●"/>
              <a:tabLst>
                <a:tab pos="238760" algn="l"/>
              </a:tabLst>
            </a:pP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Lucas’s</a:t>
            </a:r>
            <a:r>
              <a:rPr sz="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Tower,</a:t>
            </a:r>
            <a:r>
              <a:rPr sz="9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9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Mathematician</a:t>
            </a:r>
            <a:r>
              <a:rPr sz="9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Édouard Lucas</a:t>
            </a:r>
            <a:endParaRPr sz="900">
              <a:latin typeface="Times New Roman"/>
              <a:cs typeface="Times New Roman"/>
            </a:endParaRPr>
          </a:p>
          <a:p>
            <a:pPr marL="238760" marR="179070" indent="-82550">
              <a:lnSpc>
                <a:spcPct val="99300"/>
              </a:lnSpc>
              <a:spcBef>
                <a:spcPts val="150"/>
              </a:spcBef>
              <a:buClr>
                <a:srgbClr val="F3A446"/>
              </a:buClr>
              <a:buSzPct val="83333"/>
              <a:buFont typeface="Arial"/>
              <a:buChar char="●"/>
              <a:tabLst>
                <a:tab pos="238760" algn="l"/>
              </a:tabLst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9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assess</a:t>
            </a:r>
            <a:r>
              <a:rPr sz="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cognitive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abilities—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intelligence, 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strategy,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planning,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memory,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solving.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(Cambridge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Neuropsychological</a:t>
            </a: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imes New Roman"/>
                <a:cs typeface="Times New Roman"/>
              </a:rPr>
              <a:t>Test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Automated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Battery</a:t>
            </a:r>
            <a:r>
              <a:rPr sz="9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CANTAB)</a:t>
            </a:r>
            <a:endParaRPr sz="900">
              <a:latin typeface="Times New Roman"/>
              <a:cs typeface="Times New Roman"/>
            </a:endParaRPr>
          </a:p>
          <a:p>
            <a:pPr marL="1836420">
              <a:lnSpc>
                <a:spcPct val="100000"/>
              </a:lnSpc>
              <a:spcBef>
                <a:spcPts val="890"/>
              </a:spcBef>
            </a:pP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Wikipedia</a:t>
            </a:r>
            <a:r>
              <a:rPr sz="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Tower_of_Hanoi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500">
              <a:latin typeface="Times New Roman"/>
              <a:cs typeface="Times New Roman"/>
            </a:endParaRPr>
          </a:p>
          <a:p>
            <a:pPr marL="1835785">
              <a:lnSpc>
                <a:spcPct val="100000"/>
              </a:lnSpc>
            </a:pPr>
            <a:r>
              <a:rPr sz="50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Creation </a:t>
            </a:r>
            <a:r>
              <a:rPr sz="50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magazine</a:t>
            </a:r>
            <a:r>
              <a:rPr sz="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37(2)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2015</a:t>
            </a:r>
            <a:endParaRPr sz="5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50">
              <a:latin typeface="Times New Roman"/>
              <a:cs typeface="Times New Roman"/>
            </a:endParaRPr>
          </a:p>
          <a:p>
            <a:pPr marL="156210" indent="-81915" algn="just">
              <a:lnSpc>
                <a:spcPct val="100000"/>
              </a:lnSpc>
              <a:spcBef>
                <a:spcPts val="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5621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disc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moved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time.</a:t>
            </a:r>
            <a:endParaRPr sz="950">
              <a:latin typeface="Times New Roman"/>
              <a:cs typeface="Times New Roman"/>
            </a:endParaRPr>
          </a:p>
          <a:p>
            <a:pPr marL="156210" indent="-81915" algn="just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5621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disc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top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disc</a:t>
            </a:r>
            <a:endParaRPr sz="950">
              <a:latin typeface="Times New Roman"/>
              <a:cs typeface="Times New Roman"/>
            </a:endParaRPr>
          </a:p>
          <a:p>
            <a:pPr marL="156845" marR="250190" indent="-82550" algn="just">
              <a:lnSpc>
                <a:spcPct val="100499"/>
              </a:lnSpc>
              <a:spcBef>
                <a:spcPts val="17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56845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move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only of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taking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upper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discs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stack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another’s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uppermost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position.</a:t>
            </a:r>
            <a:endParaRPr sz="950">
              <a:latin typeface="Times New Roman"/>
              <a:cs typeface="Times New Roman"/>
            </a:endParaRPr>
          </a:p>
          <a:p>
            <a:pPr marL="156845" marR="179070" indent="-82550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56845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Legend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64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discs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8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disc/sec,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take 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900" spc="-44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64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−1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roughly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585</a:t>
            </a:r>
            <a:r>
              <a:rPr sz="9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billion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or 18,446,744,073,709,551,615</a:t>
            </a:r>
            <a:r>
              <a:rPr sz="95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turns.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7840" y="2895600"/>
            <a:ext cx="1170431" cy="46024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07992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6845">
              <a:lnSpc>
                <a:spcPts val="2160"/>
              </a:lnSpc>
            </a:pPr>
            <a:r>
              <a:rPr sz="1850" spc="55" dirty="0">
                <a:solidFill>
                  <a:srgbClr val="FFFF00"/>
                </a:solidFill>
                <a:latin typeface="Times New Roman"/>
                <a:cs typeface="Times New Roman"/>
              </a:rPr>
              <a:t>So</a:t>
            </a:r>
            <a:r>
              <a:rPr sz="1850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FFFF00"/>
                </a:solidFill>
                <a:latin typeface="Times New Roman"/>
                <a:cs typeface="Times New Roman"/>
              </a:rPr>
              <a:t>what</a:t>
            </a:r>
            <a:r>
              <a:rPr sz="1850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50" spc="165" dirty="0">
                <a:solidFill>
                  <a:srgbClr val="FFFF00"/>
                </a:solidFill>
                <a:latin typeface="Times New Roman"/>
                <a:cs typeface="Times New Roman"/>
              </a:rPr>
              <a:t>does</a:t>
            </a:r>
            <a:r>
              <a:rPr sz="1850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185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FFFF00"/>
                </a:solidFill>
                <a:latin typeface="Times New Roman"/>
                <a:cs typeface="Times New Roman"/>
              </a:rPr>
              <a:t>mean?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81855" y="4332732"/>
            <a:ext cx="2615565" cy="1710055"/>
            <a:chOff x="4181855" y="4332732"/>
            <a:chExt cx="2615565" cy="171005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1855" y="4332732"/>
              <a:ext cx="1772412" cy="6949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9783" y="5102352"/>
              <a:ext cx="1667255" cy="94030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8609" y="6758940"/>
              <a:ext cx="1659636" cy="34137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700">
              <a:latin typeface="Times New Roman"/>
              <a:cs typeface="Times New Roman"/>
            </a:endParaRPr>
          </a:p>
          <a:p>
            <a:pPr marL="213360" marR="816610" algn="just">
              <a:lnSpc>
                <a:spcPct val="102099"/>
              </a:lnSpc>
            </a:pP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‘Now</a:t>
            </a:r>
            <a:r>
              <a:rPr sz="7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imagine</a:t>
            </a:r>
            <a:r>
              <a:rPr sz="7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sz="675" spc="15" baseline="24691" dirty="0">
                <a:solidFill>
                  <a:srgbClr val="FFFF00"/>
                </a:solidFill>
                <a:latin typeface="Times New Roman"/>
                <a:cs typeface="Times New Roman"/>
              </a:rPr>
              <a:t>50</a:t>
            </a:r>
            <a:r>
              <a:rPr sz="675" spc="232" baseline="2469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blind</a:t>
            </a:r>
            <a:r>
              <a:rPr sz="7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persons</a:t>
            </a:r>
            <a:r>
              <a:rPr sz="7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(standing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shoulder</a:t>
            </a:r>
            <a:r>
              <a:rPr sz="700" spc="3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700" spc="3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shoulder,</a:t>
            </a:r>
            <a:r>
              <a:rPr sz="700" spc="3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these</a:t>
            </a:r>
            <a:r>
              <a:rPr sz="700" spc="3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would</a:t>
            </a:r>
            <a:r>
              <a:rPr sz="700" spc="3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00"/>
                </a:solidFill>
                <a:latin typeface="Times New Roman"/>
                <a:cs typeface="Times New Roman"/>
              </a:rPr>
              <a:t>more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 than</a:t>
            </a:r>
            <a:r>
              <a:rPr sz="7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fill</a:t>
            </a:r>
            <a:r>
              <a:rPr sz="7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our</a:t>
            </a:r>
            <a:r>
              <a:rPr sz="7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entire</a:t>
            </a:r>
            <a:r>
              <a:rPr sz="7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planetary</a:t>
            </a:r>
            <a:r>
              <a:rPr sz="7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system)</a:t>
            </a:r>
            <a:r>
              <a:rPr sz="7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00"/>
                </a:solidFill>
                <a:latin typeface="Times New Roman"/>
                <a:cs typeface="Times New Roman"/>
              </a:rPr>
              <a:t>each</a:t>
            </a:r>
            <a:endParaRPr sz="700">
              <a:latin typeface="Times New Roman"/>
              <a:cs typeface="Times New Roman"/>
            </a:endParaRPr>
          </a:p>
          <a:p>
            <a:pPr marL="212725" marR="262255" algn="just">
              <a:lnSpc>
                <a:spcPct val="102200"/>
              </a:lnSpc>
              <a:spcBef>
                <a:spcPts val="65"/>
              </a:spcBef>
            </a:pPr>
            <a:r>
              <a:rPr sz="700" spc="-9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1050" spc="-142" baseline="3968" dirty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sz="700" spc="-9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1050" spc="-142" baseline="3968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700" spc="-9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1050" spc="-142" baseline="3968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700" spc="-9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050" spc="-142" baseline="3968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700" spc="-9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1050" spc="-142" baseline="3968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700" spc="-95" dirty="0">
                <a:solidFill>
                  <a:srgbClr val="FFFF00"/>
                </a:solidFill>
                <a:latin typeface="Times New Roman"/>
                <a:cs typeface="Times New Roman"/>
              </a:rPr>
              <a:t>bled</a:t>
            </a:r>
            <a:r>
              <a:rPr sz="7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Rubik</a:t>
            </a:r>
            <a:r>
              <a:rPr sz="7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cube</a:t>
            </a:r>
            <a:r>
              <a:rPr sz="7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7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try</a:t>
            </a:r>
            <a:r>
              <a:rPr sz="7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7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conceive</a:t>
            </a:r>
            <a:r>
              <a:rPr sz="7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chance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them</a:t>
            </a:r>
            <a:r>
              <a:rPr sz="700" spc="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sz="700" spc="1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simultaneously</a:t>
            </a:r>
            <a:r>
              <a:rPr sz="700" spc="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arriving</a:t>
            </a:r>
            <a:r>
              <a:rPr sz="700" spc="1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sz="7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solved</a:t>
            </a:r>
            <a:r>
              <a:rPr sz="700" spc="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00"/>
                </a:solidFill>
                <a:latin typeface="Times New Roman"/>
                <a:cs typeface="Times New Roman"/>
              </a:rPr>
              <a:t>form.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You</a:t>
            </a:r>
            <a:r>
              <a:rPr sz="700" spc="4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then</a:t>
            </a:r>
            <a:r>
              <a:rPr sz="700" spc="4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have</a:t>
            </a:r>
            <a:r>
              <a:rPr sz="700" spc="4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4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chance</a:t>
            </a:r>
            <a:r>
              <a:rPr sz="700" spc="40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4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arriving</a:t>
            </a:r>
            <a:r>
              <a:rPr sz="700" spc="4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by</a:t>
            </a:r>
            <a:r>
              <a:rPr sz="700" spc="4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random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shuffling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just</a:t>
            </a:r>
            <a:r>
              <a:rPr sz="7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one</a:t>
            </a:r>
            <a:r>
              <a:rPr sz="7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many</a:t>
            </a:r>
            <a:r>
              <a:rPr sz="7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biopolymers</a:t>
            </a:r>
            <a:r>
              <a:rPr sz="7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sz="7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00"/>
                </a:solidFill>
                <a:latin typeface="Times New Roman"/>
                <a:cs typeface="Times New Roman"/>
              </a:rPr>
              <a:t>which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life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depends.</a:t>
            </a:r>
            <a:r>
              <a:rPr sz="700" spc="4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notion</a:t>
            </a:r>
            <a:r>
              <a:rPr sz="7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that</a:t>
            </a:r>
            <a:r>
              <a:rPr sz="7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not</a:t>
            </a:r>
            <a:r>
              <a:rPr sz="7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only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biopolymers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but</a:t>
            </a:r>
            <a:r>
              <a:rPr sz="700" spc="3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00" spc="3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operating</a:t>
            </a:r>
            <a:r>
              <a:rPr sz="700" spc="3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program</a:t>
            </a:r>
            <a:r>
              <a:rPr sz="700" spc="3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3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700" spc="3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living</a:t>
            </a:r>
            <a:r>
              <a:rPr sz="700" spc="3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cell</a:t>
            </a:r>
            <a:r>
              <a:rPr sz="700" spc="3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could</a:t>
            </a:r>
            <a:r>
              <a:rPr sz="700" spc="3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arrived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by</a:t>
            </a:r>
            <a:r>
              <a:rPr sz="7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chance in a</a:t>
            </a:r>
            <a:r>
              <a:rPr sz="7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primordial</a:t>
            </a:r>
            <a:r>
              <a:rPr sz="7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soup</a:t>
            </a:r>
            <a:r>
              <a:rPr sz="7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here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Earth</a:t>
            </a:r>
            <a:r>
              <a:rPr sz="7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00"/>
                </a:solidFill>
                <a:latin typeface="Times New Roman"/>
                <a:cs typeface="Times New Roman"/>
              </a:rPr>
              <a:t>evidently</a:t>
            </a:r>
            <a:r>
              <a:rPr sz="7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nonsense</a:t>
            </a:r>
            <a:r>
              <a:rPr sz="7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7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high</a:t>
            </a:r>
            <a:r>
              <a:rPr sz="7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order.’</a:t>
            </a:r>
            <a:endParaRPr sz="700">
              <a:latin typeface="Times New Roman"/>
              <a:cs typeface="Times New Roman"/>
            </a:endParaRPr>
          </a:p>
          <a:p>
            <a:pPr marL="223520" algn="just">
              <a:lnSpc>
                <a:spcPts val="715"/>
              </a:lnSpc>
              <a:spcBef>
                <a:spcPts val="375"/>
              </a:spcBef>
            </a:pPr>
            <a:r>
              <a:rPr sz="600" spc="-2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600" dirty="0">
                <a:solidFill>
                  <a:srgbClr val="FFFFFF"/>
                </a:solidFill>
                <a:latin typeface="Times New Roman"/>
                <a:cs typeface="Times New Roman"/>
              </a:rPr>
              <a:t>Fred</a:t>
            </a:r>
            <a:r>
              <a:rPr sz="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FFFFFF"/>
                </a:solidFill>
                <a:latin typeface="Times New Roman"/>
                <a:cs typeface="Times New Roman"/>
              </a:rPr>
              <a:t>Hoyle,</a:t>
            </a:r>
            <a:r>
              <a:rPr sz="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imes New Roman"/>
                <a:cs typeface="Times New Roman"/>
              </a:rPr>
              <a:t>Big</a:t>
            </a:r>
            <a:r>
              <a:rPr sz="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FFFFFF"/>
                </a:solidFill>
                <a:latin typeface="Times New Roman"/>
                <a:cs typeface="Times New Roman"/>
              </a:rPr>
              <a:t>Bang</a:t>
            </a:r>
            <a:r>
              <a:rPr sz="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FFFFFF"/>
                </a:solidFill>
                <a:latin typeface="Times New Roman"/>
                <a:cs typeface="Times New Roman"/>
              </a:rPr>
              <a:t>Astronomy,</a:t>
            </a:r>
            <a:r>
              <a:rPr sz="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i="1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600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Scientist</a:t>
            </a:r>
            <a:endParaRPr sz="600">
              <a:latin typeface="Times New Roman"/>
              <a:cs typeface="Times New Roman"/>
            </a:endParaRPr>
          </a:p>
          <a:p>
            <a:pPr marL="223520" algn="just">
              <a:lnSpc>
                <a:spcPts val="715"/>
              </a:lnSpc>
            </a:pPr>
            <a:r>
              <a:rPr sz="600" spc="-10" dirty="0">
                <a:solidFill>
                  <a:srgbClr val="FFFFFF"/>
                </a:solidFill>
                <a:latin typeface="Times New Roman"/>
                <a:cs typeface="Times New Roman"/>
              </a:rPr>
              <a:t>92(1280):527,</a:t>
            </a:r>
            <a:r>
              <a:rPr sz="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Times New Roman"/>
                <a:cs typeface="Times New Roman"/>
              </a:rPr>
              <a:t>1981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marR="434975" indent="-82550">
              <a:lnSpc>
                <a:spcPct val="101099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Scientifically</a:t>
            </a:r>
            <a:r>
              <a:rPr sz="9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logically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indefensible proposition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much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time?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7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billion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years?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r>
              <a:rPr sz="900" spc="187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atoms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universe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experiments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possible?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msec,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atom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experiment?</a:t>
            </a:r>
            <a:endParaRPr sz="950">
              <a:latin typeface="Times New Roman"/>
              <a:cs typeface="Times New Roman"/>
            </a:endParaRPr>
          </a:p>
          <a:p>
            <a:pPr marL="248285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14x10</a:t>
            </a:r>
            <a:r>
              <a:rPr sz="900" spc="-1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x10</a:t>
            </a:r>
            <a:r>
              <a:rPr sz="900" spc="-1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x365x24x60x60x1000</a:t>
            </a:r>
            <a:endParaRPr sz="950">
              <a:latin typeface="Times New Roman"/>
              <a:cs typeface="Times New Roman"/>
            </a:endParaRPr>
          </a:p>
          <a:p>
            <a:pPr marL="238760">
              <a:lnSpc>
                <a:spcPct val="100000"/>
              </a:lnSpc>
              <a:spcBef>
                <a:spcPts val="180"/>
              </a:spcBef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Error!</a:t>
            </a:r>
            <a:endParaRPr sz="950">
              <a:latin typeface="Times New Roman"/>
              <a:cs typeface="Times New Roman"/>
            </a:endParaRPr>
          </a:p>
          <a:p>
            <a:pPr marL="238760">
              <a:lnSpc>
                <a:spcPct val="100000"/>
              </a:lnSpc>
              <a:spcBef>
                <a:spcPts val="195"/>
              </a:spcBef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4.4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spc="-1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endParaRPr sz="900" baseline="2777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1309116"/>
            <a:ext cx="2726442" cy="2046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‘average’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(300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amino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acids)</a:t>
            </a:r>
            <a:endParaRPr sz="950">
              <a:latin typeface="Times New Roman"/>
              <a:cs typeface="Times New Roman"/>
            </a:endParaRPr>
          </a:p>
          <a:p>
            <a:pPr marL="238760" marR="258445" indent="-82550">
              <a:lnSpc>
                <a:spcPct val="100000"/>
              </a:lnSpc>
              <a:spcBef>
                <a:spcPts val="19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Assume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twenty amino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acids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available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processes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Assume</a:t>
            </a:r>
            <a:r>
              <a:rPr sz="95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optically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pure</a:t>
            </a:r>
            <a:endParaRPr sz="950">
              <a:latin typeface="Times New Roman"/>
              <a:cs typeface="Times New Roman"/>
            </a:endParaRPr>
          </a:p>
          <a:p>
            <a:pPr marL="238760" marR="381635" indent="-82550">
              <a:lnSpc>
                <a:spcPct val="101099"/>
              </a:lnSpc>
              <a:spcBef>
                <a:spcPts val="17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Assume</a:t>
            </a:r>
            <a:r>
              <a:rPr sz="95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amide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bonds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enzymes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possibilities?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900" spc="1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300</a:t>
            </a:r>
            <a:r>
              <a:rPr sz="900" spc="232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spc="-30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390</a:t>
            </a:r>
            <a:endParaRPr sz="900" baseline="27777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Assume</a:t>
            </a:r>
            <a:r>
              <a:rPr sz="95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4.4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spc="-37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900" spc="172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experiments.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Conclusion:</a:t>
            </a:r>
            <a:r>
              <a:rPr sz="95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65" dirty="0">
                <a:solidFill>
                  <a:srgbClr val="FFFF00"/>
                </a:solidFill>
                <a:latin typeface="Times New Roman"/>
                <a:cs typeface="Times New Roman"/>
              </a:rPr>
              <a:t>not</a:t>
            </a:r>
            <a:r>
              <a:rPr sz="9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i="1" spc="10" dirty="0">
                <a:solidFill>
                  <a:srgbClr val="FFFF00"/>
                </a:solidFill>
                <a:latin typeface="Times New Roman"/>
                <a:cs typeface="Times New Roman"/>
              </a:rPr>
              <a:t>one</a:t>
            </a:r>
            <a:r>
              <a:rPr sz="950" i="1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00"/>
                </a:solidFill>
                <a:latin typeface="Times New Roman"/>
                <a:cs typeface="Times New Roman"/>
              </a:rPr>
              <a:t>protein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could</a:t>
            </a:r>
            <a:r>
              <a:rPr sz="95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00"/>
                </a:solidFill>
                <a:latin typeface="Times New Roman"/>
                <a:cs typeface="Times New Roman"/>
              </a:rPr>
              <a:t>form!!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~900</a:t>
            </a:r>
            <a:r>
              <a:rPr sz="95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pairs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(minimum)</a:t>
            </a:r>
            <a:endParaRPr sz="950">
              <a:latin typeface="Times New Roman"/>
              <a:cs typeface="Times New Roman"/>
            </a:endParaRPr>
          </a:p>
          <a:p>
            <a:pPr marL="238760" marR="480695" indent="-82550">
              <a:lnSpc>
                <a:spcPct val="100000"/>
              </a:lnSpc>
              <a:spcBef>
                <a:spcPts val="19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Assume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correct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nucleosides available</a:t>
            </a:r>
            <a:endParaRPr sz="950">
              <a:latin typeface="Times New Roman"/>
              <a:cs typeface="Times New Roman"/>
            </a:endParaRPr>
          </a:p>
          <a:p>
            <a:pPr marL="238760" marR="665480" indent="-82550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Assume</a:t>
            </a:r>
            <a:r>
              <a:rPr sz="95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join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together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enzymes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900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900</a:t>
            </a:r>
            <a:r>
              <a:rPr sz="900" spc="112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possibilities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9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spc="-30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542</a:t>
            </a:r>
            <a:r>
              <a:rPr sz="900" spc="142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(worse)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829" y="4005072"/>
            <a:ext cx="2726442" cy="20467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950">
              <a:latin typeface="Times New Roman"/>
              <a:cs typeface="Times New Roman"/>
            </a:endParaRPr>
          </a:p>
          <a:p>
            <a:pPr marL="225425" marR="330200">
              <a:lnSpc>
                <a:spcPct val="100499"/>
              </a:lnSpc>
              <a:spcBef>
                <a:spcPts val="5"/>
              </a:spcBef>
            </a:pPr>
            <a:r>
              <a:rPr sz="950" spc="55" dirty="0">
                <a:solidFill>
                  <a:srgbClr val="FFFF00"/>
                </a:solidFill>
                <a:latin typeface="Times New Roman"/>
                <a:cs typeface="Times New Roman"/>
              </a:rPr>
              <a:t>With </a:t>
            </a:r>
            <a:r>
              <a:rPr sz="950" i="1" spc="10" dirty="0">
                <a:solidFill>
                  <a:srgbClr val="FFFF00"/>
                </a:solidFill>
                <a:latin typeface="Times New Roman"/>
                <a:cs typeface="Times New Roman"/>
              </a:rPr>
              <a:t>slightly</a:t>
            </a:r>
            <a:r>
              <a:rPr sz="950" i="1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more</a:t>
            </a:r>
            <a:r>
              <a:rPr sz="95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realistic</a:t>
            </a:r>
            <a:r>
              <a:rPr sz="95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00"/>
                </a:solidFill>
                <a:latin typeface="Times New Roman"/>
                <a:cs typeface="Times New Roman"/>
              </a:rPr>
              <a:t>assumptions </a:t>
            </a:r>
            <a:r>
              <a:rPr sz="950" spc="20" dirty="0">
                <a:solidFill>
                  <a:srgbClr val="FFFF00"/>
                </a:solidFill>
                <a:latin typeface="Times New Roman"/>
                <a:cs typeface="Times New Roman"/>
              </a:rPr>
              <a:t>(still</a:t>
            </a:r>
            <a:r>
              <a:rPr sz="95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00"/>
                </a:solidFill>
                <a:latin typeface="Times New Roman"/>
                <a:cs typeface="Times New Roman"/>
              </a:rPr>
              <a:t>optimistic),</a:t>
            </a:r>
            <a:r>
              <a:rPr sz="95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00"/>
                </a:solidFill>
                <a:latin typeface="Times New Roman"/>
                <a:cs typeface="Times New Roman"/>
              </a:rPr>
              <a:t>Haldane</a:t>
            </a:r>
            <a:r>
              <a:rPr sz="95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00"/>
                </a:solidFill>
                <a:latin typeface="Times New Roman"/>
                <a:cs typeface="Times New Roman"/>
              </a:rPr>
              <a:t>calculated</a:t>
            </a:r>
            <a:r>
              <a:rPr sz="95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FFFF00"/>
                </a:solidFill>
                <a:latin typeface="Times New Roman"/>
                <a:cs typeface="Times New Roman"/>
              </a:rPr>
              <a:t>that </a:t>
            </a:r>
            <a:r>
              <a:rPr sz="950" spc="60" dirty="0">
                <a:solidFill>
                  <a:srgbClr val="FFFF00"/>
                </a:solidFill>
                <a:latin typeface="Times New Roman"/>
                <a:cs typeface="Times New Roman"/>
              </a:rPr>
              <a:t>no</a:t>
            </a:r>
            <a:r>
              <a:rPr sz="95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more</a:t>
            </a:r>
            <a:r>
              <a:rPr sz="95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00"/>
                </a:solidFill>
                <a:latin typeface="Times New Roman"/>
                <a:cs typeface="Times New Roman"/>
              </a:rPr>
              <a:t>than</a:t>
            </a:r>
            <a:r>
              <a:rPr sz="95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00"/>
                </a:solidFill>
                <a:latin typeface="Times New Roman"/>
                <a:cs typeface="Times New Roman"/>
              </a:rPr>
              <a:t>1667</a:t>
            </a:r>
            <a:r>
              <a:rPr sz="95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beneficial</a:t>
            </a:r>
            <a:r>
              <a:rPr sz="95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FFFF00"/>
                </a:solidFill>
                <a:latin typeface="Times New Roman"/>
                <a:cs typeface="Times New Roman"/>
              </a:rPr>
              <a:t>mutations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could</a:t>
            </a:r>
            <a:r>
              <a:rPr sz="95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sz="95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added</a:t>
            </a:r>
            <a:r>
              <a:rPr sz="95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95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80" dirty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sz="95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million</a:t>
            </a:r>
            <a:r>
              <a:rPr sz="95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years</a:t>
            </a:r>
            <a:r>
              <a:rPr sz="95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950" spc="60" dirty="0">
                <a:solidFill>
                  <a:srgbClr val="FFFF00"/>
                </a:solidFill>
                <a:latin typeface="Times New Roman"/>
                <a:cs typeface="Times New Roman"/>
              </a:rPr>
              <a:t>human-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type</a:t>
            </a:r>
            <a:r>
              <a:rPr sz="95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00"/>
                </a:solidFill>
                <a:latin typeface="Times New Roman"/>
                <a:cs typeface="Times New Roman"/>
              </a:rPr>
              <a:t>generations.</a:t>
            </a:r>
            <a:endParaRPr sz="950">
              <a:latin typeface="Times New Roman"/>
              <a:cs typeface="Times New Roman"/>
            </a:endParaRPr>
          </a:p>
          <a:p>
            <a:pPr marL="225425" marR="332105">
              <a:lnSpc>
                <a:spcPct val="100000"/>
              </a:lnSpc>
              <a:spcBef>
                <a:spcPts val="585"/>
              </a:spcBef>
            </a:pPr>
            <a:r>
              <a:rPr sz="950" spc="-25" dirty="0">
                <a:solidFill>
                  <a:srgbClr val="FFFF00"/>
                </a:solidFill>
                <a:latin typeface="Times New Roman"/>
                <a:cs typeface="Times New Roman"/>
              </a:rPr>
              <a:t>1667</a:t>
            </a:r>
            <a:r>
              <a:rPr sz="95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00"/>
                </a:solidFill>
                <a:latin typeface="Times New Roman"/>
                <a:cs typeface="Times New Roman"/>
              </a:rPr>
              <a:t>point</a:t>
            </a:r>
            <a:r>
              <a:rPr sz="95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00"/>
                </a:solidFill>
                <a:latin typeface="Times New Roman"/>
                <a:cs typeface="Times New Roman"/>
              </a:rPr>
              <a:t>mutations</a:t>
            </a:r>
            <a:r>
              <a:rPr sz="9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sz="9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0.00005%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00"/>
                </a:solidFill>
                <a:latin typeface="Times New Roman"/>
                <a:cs typeface="Times New Roman"/>
              </a:rPr>
              <a:t>human </a:t>
            </a:r>
            <a:r>
              <a:rPr sz="950" spc="-10" dirty="0">
                <a:solidFill>
                  <a:srgbClr val="FFFF00"/>
                </a:solidFill>
                <a:latin typeface="Times New Roman"/>
                <a:cs typeface="Times New Roman"/>
              </a:rPr>
              <a:t>genome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49225" marR="114935" indent="-82550">
              <a:lnSpc>
                <a:spcPct val="96900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149225" algn="l"/>
              </a:tabLst>
            </a:pP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9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preexisted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existence of</a:t>
            </a:r>
            <a:r>
              <a:rPr sz="95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biomolecules (Gen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“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ray-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sheeth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” </a:t>
            </a:r>
            <a:r>
              <a:rPr sz="1000" spc="-50" dirty="0">
                <a:solidFill>
                  <a:srgbClr val="FFFFFF"/>
                </a:solidFill>
                <a:latin typeface="ヒラギノ明朝 ProN W3"/>
                <a:cs typeface="ヒラギノ明朝 ProN W3"/>
              </a:rPr>
              <a:t>起</a:t>
            </a:r>
            <a:r>
              <a:rPr sz="1000" spc="185" dirty="0">
                <a:solidFill>
                  <a:srgbClr val="FFFFFF"/>
                </a:solidFill>
                <a:latin typeface="ヒラギノ明朝 ProN W3"/>
                <a:cs typeface="ヒラギノ明朝 ProN W3"/>
              </a:rPr>
              <a:t>初</a:t>
            </a:r>
            <a:r>
              <a:rPr sz="950" spc="-95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“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ar-khay</a:t>
            </a:r>
            <a:r>
              <a:rPr sz="950" spc="150" dirty="0">
                <a:solidFill>
                  <a:srgbClr val="FFFFFF"/>
                </a:solidFill>
                <a:latin typeface="Times New Roman"/>
                <a:cs typeface="Times New Roman"/>
              </a:rPr>
              <a:t>” </a:t>
            </a:r>
            <a:r>
              <a:rPr sz="1000" spc="185" dirty="0">
                <a:solidFill>
                  <a:srgbClr val="FFFFFF"/>
                </a:solidFill>
                <a:latin typeface="ヒラギノ明朝 ProN W3"/>
                <a:cs typeface="ヒラギノ明朝 ProN W3"/>
              </a:rPr>
              <a:t>太初</a:t>
            </a:r>
            <a:r>
              <a:rPr sz="950" spc="-5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  <a:p>
            <a:pPr marL="148590" indent="-81915">
              <a:lnSpc>
                <a:spcPct val="100000"/>
              </a:lnSpc>
              <a:spcBef>
                <a:spcPts val="16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4859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God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95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time!</a:t>
            </a:r>
            <a:endParaRPr sz="950">
              <a:latin typeface="Times New Roman"/>
              <a:cs typeface="Times New Roman"/>
            </a:endParaRPr>
          </a:p>
          <a:p>
            <a:pPr marL="14859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4859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created</a:t>
            </a:r>
            <a:r>
              <a:rPr sz="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Time!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81855" y="4046220"/>
            <a:ext cx="2371725" cy="1934210"/>
            <a:chOff x="4181855" y="4046220"/>
            <a:chExt cx="2371725" cy="193421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1855" y="4046220"/>
              <a:ext cx="2371344" cy="3550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8951" y="5259324"/>
              <a:ext cx="1772412" cy="72085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3829" y="6701028"/>
            <a:ext cx="2726442" cy="204673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90237" y="7038864"/>
            <a:ext cx="19907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750" spc="10" dirty="0">
                <a:solidFill>
                  <a:srgbClr val="F3A446"/>
                </a:solidFill>
                <a:latin typeface="Arial"/>
                <a:cs typeface="Arial"/>
              </a:rPr>
              <a:t>●</a:t>
            </a:r>
            <a:r>
              <a:rPr sz="750" spc="85" dirty="0">
                <a:solidFill>
                  <a:srgbClr val="F3A446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Creation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explains</a:t>
            </a:r>
            <a:r>
              <a:rPr sz="9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everything</a:t>
            </a:r>
            <a:r>
              <a:rPr sz="9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001F5F"/>
                </a:solidFill>
                <a:latin typeface="Times New Roman"/>
                <a:cs typeface="Times New Roman"/>
              </a:rPr>
              <a:t>that</a:t>
            </a:r>
            <a:r>
              <a:rPr sz="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we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900">
              <a:latin typeface="Times New Roman"/>
              <a:cs typeface="Times New Roman"/>
            </a:endParaRPr>
          </a:p>
          <a:p>
            <a:pPr marL="2200275">
              <a:lnSpc>
                <a:spcPts val="965"/>
              </a:lnSpc>
            </a:pPr>
            <a:r>
              <a:rPr sz="900" spc="-5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L="292100">
              <a:lnSpc>
                <a:spcPts val="950"/>
              </a:lnSpc>
            </a:pPr>
            <a:r>
              <a:rPr sz="900" spc="20" dirty="0">
                <a:solidFill>
                  <a:srgbClr val="001F5F"/>
                </a:solidFill>
                <a:latin typeface="Times New Roman"/>
                <a:cs typeface="Times New Roman"/>
              </a:rPr>
              <a:t>around</a:t>
            </a:r>
            <a:r>
              <a:rPr sz="900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001F5F"/>
                </a:solidFill>
                <a:latin typeface="Times New Roman"/>
                <a:cs typeface="Times New Roman"/>
              </a:rPr>
              <a:t>us.</a:t>
            </a:r>
            <a:endParaRPr sz="900">
              <a:latin typeface="Times New Roman"/>
              <a:cs typeface="Times New Roman"/>
            </a:endParaRPr>
          </a:p>
          <a:p>
            <a:pPr marL="292100" marR="321310" indent="-82550" algn="just">
              <a:lnSpc>
                <a:spcPct val="79400"/>
              </a:lnSpc>
              <a:spcBef>
                <a:spcPts val="204"/>
              </a:spcBef>
              <a:buClr>
                <a:srgbClr val="F3A446"/>
              </a:buClr>
              <a:buSzPct val="83333"/>
              <a:buFont typeface="Arial"/>
              <a:buChar char="●"/>
              <a:tabLst>
                <a:tab pos="292100" algn="l"/>
              </a:tabLst>
            </a:pP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The first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cell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what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you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are</a:t>
            </a:r>
            <a:r>
              <a:rPr sz="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made</a:t>
            </a:r>
            <a:r>
              <a:rPr sz="9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of,</a:t>
            </a:r>
            <a:r>
              <a:rPr sz="9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 powerful</a:t>
            </a:r>
            <a:r>
              <a:rPr sz="9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001F5F"/>
                </a:solidFill>
                <a:latin typeface="Times New Roman"/>
                <a:cs typeface="Times New Roman"/>
              </a:rPr>
              <a:t>creation,</a:t>
            </a:r>
            <a:r>
              <a:rPr sz="9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001F5F"/>
                </a:solidFill>
                <a:latin typeface="Times New Roman"/>
                <a:cs typeface="Times New Roman"/>
              </a:rPr>
              <a:t>miracle,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001F5F"/>
                </a:solidFill>
                <a:latin typeface="Times New Roman"/>
                <a:cs typeface="Times New Roman"/>
              </a:rPr>
              <a:t>testifying</a:t>
            </a:r>
            <a:r>
              <a:rPr sz="9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 power</a:t>
            </a:r>
            <a:r>
              <a:rPr sz="9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9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God.</a:t>
            </a:r>
            <a:endParaRPr sz="900">
              <a:latin typeface="Times New Roman"/>
              <a:cs typeface="Times New Roman"/>
            </a:endParaRPr>
          </a:p>
          <a:p>
            <a:pPr marL="292735" indent="-82550" algn="just">
              <a:lnSpc>
                <a:spcPts val="1019"/>
              </a:lnSpc>
              <a:buClr>
                <a:srgbClr val="F3A446"/>
              </a:buClr>
              <a:buSzPct val="83333"/>
              <a:buFont typeface="Arial"/>
              <a:buChar char="●"/>
              <a:tabLst>
                <a:tab pos="292735" algn="l"/>
              </a:tabLst>
            </a:pP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Something</a:t>
            </a:r>
            <a:r>
              <a:rPr sz="9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from</a:t>
            </a:r>
            <a:r>
              <a:rPr sz="9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nothing.</a:t>
            </a:r>
            <a:endParaRPr sz="900">
              <a:latin typeface="Times New Roman"/>
              <a:cs typeface="Times New Roman"/>
            </a:endParaRPr>
          </a:p>
          <a:p>
            <a:pPr marL="292100" marR="295910" indent="-82550" algn="just">
              <a:lnSpc>
                <a:spcPct val="80000"/>
              </a:lnSpc>
              <a:spcBef>
                <a:spcPts val="195"/>
              </a:spcBef>
              <a:buClr>
                <a:srgbClr val="F3A446"/>
              </a:buClr>
              <a:buSzPct val="83333"/>
              <a:buFont typeface="Arial"/>
              <a:buChar char="●"/>
              <a:tabLst>
                <a:tab pos="292100" algn="l"/>
              </a:tabLst>
            </a:pP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Possible</a:t>
            </a:r>
            <a:r>
              <a:rPr sz="9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only by</a:t>
            </a:r>
            <a:r>
              <a:rPr sz="9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FF00"/>
                </a:solidFill>
                <a:latin typeface="Times New Roman"/>
                <a:cs typeface="Times New Roman"/>
              </a:rPr>
              <a:t>an</a:t>
            </a:r>
            <a:r>
              <a:rPr sz="9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all-knowing</a:t>
            </a:r>
            <a:r>
              <a:rPr sz="9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(planning), </a:t>
            </a:r>
            <a:r>
              <a:rPr sz="900" spc="50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unlimited</a:t>
            </a:r>
            <a:r>
              <a:rPr sz="9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00"/>
                </a:solidFill>
                <a:latin typeface="Times New Roman"/>
                <a:cs typeface="Times New Roman"/>
              </a:rPr>
              <a:t>God.</a:t>
            </a:r>
            <a:endParaRPr sz="900">
              <a:latin typeface="Times New Roman"/>
              <a:cs typeface="Times New Roman"/>
            </a:endParaRPr>
          </a:p>
          <a:p>
            <a:pPr marL="292100" marR="379730" indent="-82550" algn="just">
              <a:lnSpc>
                <a:spcPct val="79400"/>
              </a:lnSpc>
              <a:spcBef>
                <a:spcPts val="175"/>
              </a:spcBef>
              <a:buClr>
                <a:srgbClr val="F3A446"/>
              </a:buClr>
              <a:buSzPct val="83333"/>
              <a:buFont typeface="Arial"/>
              <a:buChar char="●"/>
              <a:tabLst>
                <a:tab pos="292100" algn="l"/>
              </a:tabLst>
            </a:pPr>
            <a:r>
              <a:rPr sz="900" spc="10" dirty="0">
                <a:latin typeface="Times New Roman"/>
                <a:cs typeface="Times New Roman"/>
              </a:rPr>
              <a:t>Creation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testifies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that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the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Power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of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God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is</a:t>
            </a:r>
            <a:r>
              <a:rPr sz="900" spc="10" dirty="0">
                <a:latin typeface="Times New Roman"/>
                <a:cs typeface="Times New Roman"/>
              </a:rPr>
              <a:t> necessary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along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with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the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Wisdom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of</a:t>
            </a:r>
            <a:r>
              <a:rPr sz="900" spc="135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God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(General</a:t>
            </a:r>
            <a:r>
              <a:rPr sz="9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Revelation)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7461" y="6733031"/>
            <a:ext cx="2107692" cy="3886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370830" y="7150101"/>
            <a:ext cx="2249805" cy="6838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80645" indent="-80645">
              <a:lnSpc>
                <a:spcPct val="100000"/>
              </a:lnSpc>
              <a:spcBef>
                <a:spcPts val="295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80645" algn="l"/>
              </a:tabLst>
            </a:pP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7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puts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 God</a:t>
            </a:r>
            <a:r>
              <a:rPr sz="7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back</a:t>
            </a:r>
            <a:r>
              <a:rPr sz="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focus.</a:t>
            </a:r>
            <a:endParaRPr sz="750">
              <a:latin typeface="Times New Roman"/>
              <a:cs typeface="Times New Roman"/>
            </a:endParaRPr>
          </a:p>
          <a:p>
            <a:pPr marL="80010" marR="5080" indent="-80645">
              <a:lnSpc>
                <a:spcPct val="104000"/>
              </a:lnSpc>
              <a:spcBef>
                <a:spcPts val="170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81915" algn="l"/>
              </a:tabLst>
            </a:pP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all-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powerful</a:t>
            </a:r>
            <a:r>
              <a:rPr sz="7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Spirit,</a:t>
            </a:r>
            <a:r>
              <a:rPr sz="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7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interacts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7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Times New Roman"/>
                <a:cs typeface="Times New Roman"/>
              </a:rPr>
              <a:t>our 	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sz="7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world.</a:t>
            </a:r>
            <a:endParaRPr sz="750">
              <a:latin typeface="Times New Roman"/>
              <a:cs typeface="Times New Roman"/>
            </a:endParaRPr>
          </a:p>
          <a:p>
            <a:pPr marL="80010" marR="91440" indent="-80645">
              <a:lnSpc>
                <a:spcPct val="104000"/>
              </a:lnSpc>
              <a:spcBef>
                <a:spcPts val="165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81915" algn="l"/>
              </a:tabLst>
            </a:pP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came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7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became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part of</a:t>
            </a:r>
            <a:r>
              <a:rPr sz="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7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Lord</a:t>
            </a:r>
            <a:r>
              <a:rPr sz="75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Jesus</a:t>
            </a:r>
            <a:r>
              <a:rPr sz="7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Christ!</a:t>
            </a:r>
            <a:r>
              <a:rPr sz="7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5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70830" y="7845045"/>
            <a:ext cx="596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50" spc="-50" dirty="0">
                <a:solidFill>
                  <a:srgbClr val="F3A446"/>
                </a:solidFill>
                <a:latin typeface="Arial"/>
                <a:cs typeface="Arial"/>
              </a:rPr>
              <a:t>●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8399" y="7668261"/>
            <a:ext cx="106235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4795" marR="5080" indent="-265430">
              <a:lnSpc>
                <a:spcPct val="122700"/>
              </a:lnSpc>
              <a:spcBef>
                <a:spcPts val="90"/>
              </a:spcBef>
            </a:pP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(The</a:t>
            </a:r>
            <a:r>
              <a:rPr sz="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greatest</a:t>
            </a:r>
            <a:r>
              <a:rPr sz="7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miracle!)</a:t>
            </a:r>
            <a:r>
              <a:rPr sz="75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7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60" dirty="0">
                <a:solidFill>
                  <a:srgbClr val="FFFFFF"/>
                </a:solidFill>
                <a:latin typeface="Times New Roman"/>
                <a:cs typeface="Times New Roman"/>
              </a:rPr>
              <a:t>1:14;</a:t>
            </a:r>
            <a:r>
              <a:rPr sz="7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7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30" dirty="0">
                <a:solidFill>
                  <a:srgbClr val="FFFFFF"/>
                </a:solidFill>
                <a:latin typeface="Times New Roman"/>
                <a:cs typeface="Times New Roman"/>
              </a:rPr>
              <a:t>3:16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70603" y="6701028"/>
            <a:ext cx="2725420" cy="2045335"/>
            <a:chOff x="4070603" y="6701028"/>
            <a:chExt cx="2725420" cy="204533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6135" y="6867144"/>
              <a:ext cx="1185672" cy="3413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76699" y="6707124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80" y="1556004"/>
              <a:ext cx="920495" cy="1097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050">
              <a:latin typeface="Times New Roman"/>
              <a:cs typeface="Times New Roman"/>
            </a:endParaRPr>
          </a:p>
          <a:p>
            <a:pPr marL="589280" marR="198755">
              <a:lnSpc>
                <a:spcPct val="102200"/>
              </a:lnSpc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invisible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him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10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sz="105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seen,</a:t>
            </a:r>
            <a:r>
              <a:rPr sz="105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 understood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made,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eternal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power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Godhead;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050" spc="60" dirty="0">
                <a:solidFill>
                  <a:srgbClr val="FFFF00"/>
                </a:solidFill>
                <a:latin typeface="Times New Roman"/>
                <a:cs typeface="Times New Roman"/>
              </a:rPr>
              <a:t>without</a:t>
            </a:r>
            <a:r>
              <a:rPr sz="105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00"/>
                </a:solidFill>
                <a:latin typeface="Times New Roman"/>
                <a:cs typeface="Times New Roman"/>
              </a:rPr>
              <a:t>excuse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050">
              <a:latin typeface="Times New Roman"/>
              <a:cs typeface="Times New Roman"/>
            </a:endParaRPr>
          </a:p>
          <a:p>
            <a:pPr marR="332740" algn="r">
              <a:lnSpc>
                <a:spcPct val="100000"/>
              </a:lnSpc>
              <a:spcBef>
                <a:spcPts val="685"/>
              </a:spcBef>
            </a:pPr>
            <a:r>
              <a:rPr sz="700" spc="55" dirty="0">
                <a:solidFill>
                  <a:srgbClr val="FEFAC9"/>
                </a:solidFill>
                <a:latin typeface="Times New Roman"/>
                <a:cs typeface="Times New Roman"/>
              </a:rPr>
              <a:t>Romans</a:t>
            </a:r>
            <a:r>
              <a:rPr sz="700" spc="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1:20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76699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11211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22563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750">
              <a:latin typeface="Times New Roman"/>
              <a:cs typeface="Times New Roman"/>
            </a:endParaRPr>
          </a:p>
          <a:p>
            <a:pPr marL="238760" indent="-80645">
              <a:lnSpc>
                <a:spcPct val="100000"/>
              </a:lnSpc>
              <a:buClr>
                <a:srgbClr val="F3A446"/>
              </a:buClr>
              <a:buSzPct val="86666"/>
              <a:buFont typeface="Arial"/>
              <a:buChar char="●"/>
              <a:tabLst>
                <a:tab pos="238760" algn="l"/>
              </a:tabLst>
            </a:pPr>
            <a:r>
              <a:rPr sz="750" dirty="0">
                <a:latin typeface="Times New Roman"/>
                <a:cs typeface="Times New Roman"/>
              </a:rPr>
              <a:t>Is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85" dirty="0">
                <a:latin typeface="Times New Roman"/>
                <a:cs typeface="Times New Roman"/>
              </a:rPr>
              <a:t>there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support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for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the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Fall?</a:t>
            </a:r>
            <a:endParaRPr sz="750">
              <a:latin typeface="Times New Roman"/>
              <a:cs typeface="Times New Roman"/>
            </a:endParaRPr>
          </a:p>
          <a:p>
            <a:pPr marL="238760" indent="-80645">
              <a:lnSpc>
                <a:spcPct val="100000"/>
              </a:lnSpc>
              <a:spcBef>
                <a:spcPts val="204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238760" algn="l"/>
              </a:tabLst>
            </a:pPr>
            <a:r>
              <a:rPr sz="750" spc="65" dirty="0">
                <a:latin typeface="Times New Roman"/>
                <a:cs typeface="Times New Roman"/>
              </a:rPr>
              <a:t>The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evilness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55" dirty="0">
                <a:latin typeface="Times New Roman"/>
                <a:cs typeface="Times New Roman"/>
              </a:rPr>
              <a:t>of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50" dirty="0">
                <a:latin typeface="Times New Roman"/>
                <a:cs typeface="Times New Roman"/>
              </a:rPr>
              <a:t>Man?</a:t>
            </a:r>
            <a:endParaRPr sz="750">
              <a:latin typeface="Times New Roman"/>
              <a:cs typeface="Times New Roman"/>
            </a:endParaRPr>
          </a:p>
          <a:p>
            <a:pPr marL="238760" indent="-80645">
              <a:lnSpc>
                <a:spcPct val="100000"/>
              </a:lnSpc>
              <a:spcBef>
                <a:spcPts val="204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238760" algn="l"/>
              </a:tabLst>
            </a:pPr>
            <a:r>
              <a:rPr sz="750" spc="65" dirty="0">
                <a:latin typeface="Times New Roman"/>
                <a:cs typeface="Times New Roman"/>
              </a:rPr>
              <a:t>The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95" dirty="0">
                <a:latin typeface="Times New Roman"/>
                <a:cs typeface="Times New Roman"/>
              </a:rPr>
              <a:t>need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65" dirty="0">
                <a:latin typeface="Times New Roman"/>
                <a:cs typeface="Times New Roman"/>
              </a:rPr>
              <a:t>for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90" dirty="0">
                <a:latin typeface="Times New Roman"/>
                <a:cs typeface="Times New Roman"/>
              </a:rPr>
              <a:t>redemption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100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50" dirty="0">
                <a:latin typeface="Times New Roman"/>
                <a:cs typeface="Times New Roman"/>
              </a:rPr>
              <a:t>salvation?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11211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2563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8592" y="6972300"/>
              <a:ext cx="685799" cy="1188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20" y="6972300"/>
              <a:ext cx="952499" cy="11887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50">
              <a:latin typeface="Times New Roman"/>
              <a:cs typeface="Times New Roman"/>
            </a:endParaRPr>
          </a:p>
          <a:p>
            <a:pPr marL="718820" marR="108585">
              <a:lnSpc>
                <a:spcPct val="102099"/>
              </a:lnSpc>
            </a:pP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Wherefore,</a:t>
            </a:r>
            <a:r>
              <a:rPr sz="10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sin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entered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world,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death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sin;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death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passed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men,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sinned:</a:t>
            </a:r>
            <a:endParaRPr sz="1050">
              <a:latin typeface="Times New Roman"/>
              <a:cs typeface="Times New Roman"/>
            </a:endParaRPr>
          </a:p>
          <a:p>
            <a:pPr marR="297180" algn="r">
              <a:lnSpc>
                <a:spcPct val="100000"/>
              </a:lnSpc>
              <a:spcBef>
                <a:spcPts val="1055"/>
              </a:spcBef>
            </a:pPr>
            <a:r>
              <a:rPr sz="800" spc="75" dirty="0">
                <a:solidFill>
                  <a:srgbClr val="FEFAC9"/>
                </a:solidFill>
                <a:latin typeface="Times New Roman"/>
                <a:cs typeface="Times New Roman"/>
              </a:rPr>
              <a:t>Romans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5:12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507992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0603" y="6701028"/>
              <a:ext cx="2726435" cy="203758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466842" y="6784340"/>
            <a:ext cx="858519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ts val="930"/>
              </a:lnSpc>
              <a:spcBef>
                <a:spcPts val="140"/>
              </a:spcBef>
            </a:pPr>
            <a:r>
              <a:rPr sz="800" spc="80" dirty="0">
                <a:latin typeface="Times New Roman"/>
                <a:cs typeface="Times New Roman"/>
              </a:rPr>
              <a:t>‘The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100" dirty="0">
                <a:latin typeface="Times New Roman"/>
                <a:cs typeface="Times New Roman"/>
              </a:rPr>
              <a:t>first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65" dirty="0">
                <a:latin typeface="Times New Roman"/>
                <a:cs typeface="Times New Roman"/>
              </a:rPr>
              <a:t>Adam’</a:t>
            </a:r>
            <a:endParaRPr sz="800">
              <a:latin typeface="Times New Roman"/>
              <a:cs typeface="Times New Roman"/>
            </a:endParaRPr>
          </a:p>
          <a:p>
            <a:pPr marL="25400">
              <a:lnSpc>
                <a:spcPts val="810"/>
              </a:lnSpc>
            </a:pPr>
            <a:r>
              <a:rPr sz="700" spc="-135" dirty="0">
                <a:latin typeface="Times New Roman"/>
                <a:cs typeface="Times New Roman"/>
              </a:rPr>
              <a:t>1</a:t>
            </a:r>
            <a:r>
              <a:rPr sz="700" spc="100" dirty="0">
                <a:latin typeface="Times New Roman"/>
                <a:cs typeface="Times New Roman"/>
              </a:rPr>
              <a:t> </a:t>
            </a:r>
            <a:r>
              <a:rPr sz="700" spc="55" dirty="0">
                <a:latin typeface="Times New Roman"/>
                <a:cs typeface="Times New Roman"/>
              </a:rPr>
              <a:t>Corinthians</a:t>
            </a:r>
            <a:r>
              <a:rPr sz="700" spc="3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Times New Roman"/>
                <a:cs typeface="Times New Roman"/>
              </a:rPr>
              <a:t>15:45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75957" y="6942479"/>
            <a:ext cx="42418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0"/>
              </a:lnSpc>
            </a:pPr>
            <a:r>
              <a:rPr sz="800" spc="50" dirty="0">
                <a:latin typeface="Times New Roman"/>
                <a:cs typeface="Times New Roman"/>
              </a:rPr>
              <a:t>‘The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5" dirty="0">
                <a:latin typeface="Times New Roman"/>
                <a:cs typeface="Times New Roman"/>
              </a:rPr>
              <a:t>last</a:t>
            </a:r>
            <a:endParaRPr sz="800">
              <a:latin typeface="Times New Roman"/>
              <a:cs typeface="Times New Roman"/>
            </a:endParaRPr>
          </a:p>
          <a:p>
            <a:pPr marL="51435">
              <a:lnSpc>
                <a:spcPts val="905"/>
              </a:lnSpc>
            </a:pPr>
            <a:r>
              <a:rPr sz="800" spc="40" dirty="0">
                <a:latin typeface="Times New Roman"/>
                <a:cs typeface="Times New Roman"/>
              </a:rPr>
              <a:t>Adam’</a:t>
            </a:r>
            <a:endParaRPr sz="800">
              <a:latin typeface="Times New Roman"/>
              <a:cs typeface="Times New Roman"/>
            </a:endParaRPr>
          </a:p>
          <a:p>
            <a:pPr marL="36195">
              <a:lnSpc>
                <a:spcPts val="695"/>
              </a:lnSpc>
            </a:pPr>
            <a:r>
              <a:rPr sz="600" spc="-120" dirty="0">
                <a:latin typeface="Times New Roman"/>
                <a:cs typeface="Times New Roman"/>
              </a:rPr>
              <a:t>1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Cor. 15:45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28488" y="6701028"/>
            <a:ext cx="1368551" cy="152247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638797" y="6749289"/>
            <a:ext cx="87884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Times New Roman"/>
                <a:cs typeface="Times New Roman"/>
              </a:rPr>
              <a:t>‘The</a:t>
            </a:r>
            <a:r>
              <a:rPr sz="950" spc="35" dirty="0">
                <a:latin typeface="Times New Roman"/>
                <a:cs typeface="Times New Roman"/>
              </a:rPr>
              <a:t> </a:t>
            </a:r>
            <a:r>
              <a:rPr sz="950" spc="75" dirty="0">
                <a:latin typeface="Times New Roman"/>
                <a:cs typeface="Times New Roman"/>
              </a:rPr>
              <a:t>last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spc="-10" dirty="0">
                <a:latin typeface="Times New Roman"/>
                <a:cs typeface="Times New Roman"/>
              </a:rPr>
              <a:t>Adam’</a:t>
            </a:r>
            <a:endParaRPr sz="9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0"/>
              </a:spcBef>
            </a:pPr>
            <a:r>
              <a:rPr sz="800" spc="-140" dirty="0">
                <a:latin typeface="Times New Roman"/>
                <a:cs typeface="Times New Roman"/>
              </a:rPr>
              <a:t>1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45" dirty="0">
                <a:latin typeface="Times New Roman"/>
                <a:cs typeface="Times New Roman"/>
              </a:rPr>
              <a:t>Corinthians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15:45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76700" y="6707123"/>
            <a:ext cx="2712720" cy="2033270"/>
          </a:xfrm>
          <a:custGeom>
            <a:avLst/>
            <a:gdLst/>
            <a:ahLst/>
            <a:cxnLst/>
            <a:rect l="l" t="t" r="r" b="b"/>
            <a:pathLst>
              <a:path w="2712720" h="2033270">
                <a:moveTo>
                  <a:pt x="0" y="2033015"/>
                </a:moveTo>
                <a:lnTo>
                  <a:pt x="2712719" y="2033015"/>
                </a:lnTo>
                <a:lnTo>
                  <a:pt x="2712719" y="0"/>
                </a:lnTo>
                <a:lnTo>
                  <a:pt x="0" y="0"/>
                </a:lnTo>
                <a:lnTo>
                  <a:pt x="0" y="203301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1309116"/>
            <a:ext cx="2726442" cy="2046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750">
              <a:latin typeface="Times New Roman"/>
              <a:cs typeface="Times New Roman"/>
            </a:endParaRPr>
          </a:p>
          <a:p>
            <a:pPr marL="236854" marR="170815" indent="-80645">
              <a:lnSpc>
                <a:spcPts val="840"/>
              </a:lnSpc>
              <a:buClr>
                <a:srgbClr val="F3A446"/>
              </a:buClr>
              <a:buSzPct val="86666"/>
              <a:buFont typeface="Arial"/>
              <a:buChar char="●"/>
              <a:tabLst>
                <a:tab pos="238760" algn="l"/>
              </a:tabLst>
            </a:pP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Bible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describes</a:t>
            </a:r>
            <a:r>
              <a:rPr sz="7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evil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 willful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deviation</a:t>
            </a:r>
            <a:r>
              <a:rPr sz="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God’s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 	commands</a:t>
            </a:r>
            <a:r>
              <a:rPr sz="7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7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paths.</a:t>
            </a:r>
            <a:endParaRPr sz="750">
              <a:latin typeface="Times New Roman"/>
              <a:cs typeface="Times New Roman"/>
            </a:endParaRPr>
          </a:p>
          <a:p>
            <a:pPr marL="236854" marR="362585" indent="-80645">
              <a:lnSpc>
                <a:spcPts val="840"/>
              </a:lnSpc>
              <a:spcBef>
                <a:spcPts val="170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238760" algn="l"/>
              </a:tabLst>
            </a:pP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7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omission</a:t>
            </a:r>
            <a:r>
              <a:rPr sz="7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(James</a:t>
            </a:r>
            <a:r>
              <a:rPr sz="7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4:17)</a:t>
            </a:r>
            <a:r>
              <a:rPr sz="7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vs</a:t>
            </a:r>
            <a:r>
              <a:rPr sz="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7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7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r>
              <a:rPr sz="75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(Genesis</a:t>
            </a:r>
            <a:r>
              <a:rPr sz="75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3:6)</a:t>
            </a:r>
            <a:endParaRPr sz="750">
              <a:latin typeface="Times New Roman"/>
              <a:cs typeface="Times New Roman"/>
            </a:endParaRPr>
          </a:p>
          <a:p>
            <a:pPr marL="237490" indent="-80645">
              <a:lnSpc>
                <a:spcPct val="100000"/>
              </a:lnSpc>
              <a:spcBef>
                <a:spcPts val="100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237490" algn="l"/>
              </a:tabLst>
            </a:pP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Evolution does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7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believe</a:t>
            </a:r>
            <a:r>
              <a:rPr sz="7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7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evil.</a:t>
            </a:r>
            <a:endParaRPr sz="750">
              <a:latin typeface="Times New Roman"/>
              <a:cs typeface="Times New Roman"/>
            </a:endParaRPr>
          </a:p>
          <a:p>
            <a:pPr marL="248920" indent="-44450">
              <a:lnSpc>
                <a:spcPct val="100000"/>
              </a:lnSpc>
              <a:spcBef>
                <a:spcPts val="550"/>
              </a:spcBef>
              <a:buSzPct val="87500"/>
              <a:buChar char="•"/>
              <a:tabLst>
                <a:tab pos="248920" algn="l"/>
              </a:tabLst>
            </a:pPr>
            <a:r>
              <a:rPr sz="800" spc="80" dirty="0">
                <a:solidFill>
                  <a:srgbClr val="FFFF00"/>
                </a:solidFill>
                <a:latin typeface="Times New Roman"/>
                <a:cs typeface="Times New Roman"/>
              </a:rPr>
              <a:t>Richard</a:t>
            </a:r>
            <a:r>
              <a:rPr sz="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80" dirty="0">
                <a:solidFill>
                  <a:srgbClr val="FFFF00"/>
                </a:solidFill>
                <a:latin typeface="Times New Roman"/>
                <a:cs typeface="Times New Roman"/>
              </a:rPr>
              <a:t>Dawkins</a:t>
            </a:r>
            <a:r>
              <a:rPr sz="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FFFF00"/>
                </a:solidFill>
                <a:latin typeface="Times New Roman"/>
                <a:cs typeface="Times New Roman"/>
              </a:rPr>
              <a:t>(Oxford</a:t>
            </a:r>
            <a:r>
              <a:rPr sz="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00"/>
                </a:solidFill>
                <a:latin typeface="Times New Roman"/>
                <a:cs typeface="Times New Roman"/>
              </a:rPr>
              <a:t>Prof.):</a:t>
            </a:r>
            <a:endParaRPr sz="800">
              <a:latin typeface="Times New Roman"/>
              <a:cs typeface="Times New Roman"/>
            </a:endParaRPr>
          </a:p>
          <a:p>
            <a:pPr marL="215900" marR="162560">
              <a:lnSpc>
                <a:spcPct val="92100"/>
              </a:lnSpc>
              <a:spcBef>
                <a:spcPts val="405"/>
              </a:spcBef>
            </a:pP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“we</a:t>
            </a:r>
            <a:r>
              <a:rPr sz="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universe</a:t>
            </a:r>
            <a:r>
              <a:rPr sz="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9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Times New Roman"/>
                <a:cs typeface="Times New Roman"/>
              </a:rPr>
              <a:t>design,</a:t>
            </a:r>
            <a:r>
              <a:rPr sz="7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9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purpose, </a:t>
            </a:r>
            <a:r>
              <a:rPr sz="700" spc="90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7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0000"/>
                </a:solidFill>
                <a:latin typeface="Times New Roman"/>
                <a:cs typeface="Times New Roman"/>
              </a:rPr>
              <a:t>evil</a:t>
            </a:r>
            <a:r>
              <a:rPr sz="7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8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7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90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7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FF0000"/>
                </a:solidFill>
                <a:latin typeface="Times New Roman"/>
                <a:cs typeface="Times New Roman"/>
              </a:rPr>
              <a:t>good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nothing</a:t>
            </a:r>
            <a:r>
              <a:rPr sz="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9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blind,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Times New Roman"/>
                <a:cs typeface="Times New Roman"/>
              </a:rPr>
              <a:t>pitiless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indifference.”</a:t>
            </a:r>
            <a:endParaRPr sz="700">
              <a:latin typeface="Times New Roman"/>
              <a:cs typeface="Times New Roman"/>
            </a:endParaRPr>
          </a:p>
          <a:p>
            <a:pPr marL="237490" indent="-80645">
              <a:lnSpc>
                <a:spcPts val="840"/>
              </a:lnSpc>
              <a:buClr>
                <a:srgbClr val="F3A446"/>
              </a:buClr>
              <a:buSzPct val="86666"/>
              <a:buFont typeface="Arial"/>
              <a:buChar char="●"/>
              <a:tabLst>
                <a:tab pos="237490" algn="l"/>
              </a:tabLst>
            </a:pP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7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7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Psychology</a:t>
            </a:r>
            <a:r>
              <a:rPr sz="7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say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7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topic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7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Evil?</a:t>
            </a:r>
            <a:endParaRPr sz="7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750">
              <a:latin typeface="Times New Roman"/>
              <a:cs typeface="Times New Roman"/>
            </a:endParaRPr>
          </a:p>
          <a:p>
            <a:pPr marL="237490" indent="-80645">
              <a:lnSpc>
                <a:spcPct val="100000"/>
              </a:lnSpc>
              <a:buClr>
                <a:srgbClr val="F3A446"/>
              </a:buClr>
              <a:buSzPct val="86666"/>
              <a:buFont typeface="Arial"/>
              <a:buChar char="●"/>
              <a:tabLst>
                <a:tab pos="237490" algn="l"/>
              </a:tabLst>
            </a:pP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Philip</a:t>
            </a:r>
            <a:r>
              <a:rPr sz="7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Times New Roman"/>
                <a:cs typeface="Times New Roman"/>
              </a:rPr>
              <a:t>Zimbardo’s</a:t>
            </a:r>
            <a:r>
              <a:rPr sz="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Stanford</a:t>
            </a:r>
            <a:r>
              <a:rPr sz="7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Times New Roman"/>
                <a:cs typeface="Times New Roman"/>
              </a:rPr>
              <a:t>Prison</a:t>
            </a:r>
            <a:r>
              <a:rPr sz="7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Experiment</a:t>
            </a:r>
            <a:endParaRPr sz="750">
              <a:latin typeface="Times New Roman"/>
              <a:cs typeface="Times New Roman"/>
            </a:endParaRPr>
          </a:p>
          <a:p>
            <a:pPr marL="237490" indent="-80645">
              <a:lnSpc>
                <a:spcPct val="100000"/>
              </a:lnSpc>
              <a:spcBef>
                <a:spcPts val="204"/>
              </a:spcBef>
              <a:buClr>
                <a:srgbClr val="F3A446"/>
              </a:buClr>
              <a:buSzPct val="86666"/>
              <a:buFont typeface="Arial"/>
              <a:buChar char="●"/>
              <a:tabLst>
                <a:tab pos="237490" algn="l"/>
              </a:tabLst>
            </a:pP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Stanley</a:t>
            </a:r>
            <a:r>
              <a:rPr sz="75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Milgram’s</a:t>
            </a:r>
            <a:r>
              <a:rPr sz="75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Obedience</a:t>
            </a:r>
            <a:r>
              <a:rPr sz="7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Experiment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800">
              <a:latin typeface="Times New Roman"/>
              <a:cs typeface="Times New Roman"/>
            </a:endParaRPr>
          </a:p>
          <a:p>
            <a:pPr marL="238760" marR="608330" indent="-82550">
              <a:lnSpc>
                <a:spcPct val="105000"/>
              </a:lnSpc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College</a:t>
            </a:r>
            <a:r>
              <a:rPr sz="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students</a:t>
            </a:r>
            <a:r>
              <a:rPr sz="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assigned</a:t>
            </a:r>
            <a:r>
              <a:rPr sz="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‘guards’</a:t>
            </a:r>
            <a:r>
              <a:rPr sz="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‘prisoners’.</a:t>
            </a:r>
            <a:endParaRPr sz="800">
              <a:latin typeface="Times New Roman"/>
              <a:cs typeface="Times New Roman"/>
            </a:endParaRPr>
          </a:p>
          <a:p>
            <a:pPr marL="239395" indent="-82550">
              <a:lnSpc>
                <a:spcPct val="100000"/>
              </a:lnSpc>
              <a:spcBef>
                <a:spcPts val="21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9395" algn="l"/>
              </a:tabLst>
            </a:pP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Participants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“overplayed”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roles.</a:t>
            </a:r>
            <a:endParaRPr sz="800">
              <a:latin typeface="Times New Roman"/>
              <a:cs typeface="Times New Roman"/>
            </a:endParaRPr>
          </a:p>
          <a:p>
            <a:pPr marL="238760" marR="376555" indent="-82550">
              <a:lnSpc>
                <a:spcPct val="103699"/>
              </a:lnSpc>
              <a:spcBef>
                <a:spcPts val="19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‘Guards’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authoritarian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psychological</a:t>
            </a:r>
            <a:r>
              <a:rPr sz="800" spc="40" dirty="0">
                <a:solidFill>
                  <a:srgbClr val="FFFFFF"/>
                </a:solidFill>
                <a:latin typeface="Times New Roman"/>
                <a:cs typeface="Times New Roman"/>
              </a:rPr>
              <a:t> torture.</a:t>
            </a:r>
            <a:endParaRPr sz="800">
              <a:latin typeface="Times New Roman"/>
              <a:cs typeface="Times New Roman"/>
            </a:endParaRPr>
          </a:p>
          <a:p>
            <a:pPr marL="238760" marR="384175" indent="-82550">
              <a:lnSpc>
                <a:spcPct val="103699"/>
              </a:lnSpc>
              <a:spcBef>
                <a:spcPts val="190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‘Prisoners’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accepted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abuse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harassed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prisoners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abuse.</a:t>
            </a:r>
            <a:endParaRPr sz="800">
              <a:latin typeface="Times New Roman"/>
              <a:cs typeface="Times New Roman"/>
            </a:endParaRPr>
          </a:p>
          <a:p>
            <a:pPr marL="239395" indent="-82550">
              <a:lnSpc>
                <a:spcPct val="100000"/>
              </a:lnSpc>
              <a:spcBef>
                <a:spcPts val="229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9395" algn="l"/>
              </a:tabLst>
            </a:pP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Zimbardo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affected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permitted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abuse.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3829" y="6701028"/>
            <a:ext cx="2726442" cy="20467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marR="219710" indent="-82550">
              <a:lnSpc>
                <a:spcPct val="101099"/>
              </a:lnSpc>
              <a:spcBef>
                <a:spcPts val="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Christina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Maslach</a:t>
            </a:r>
            <a:r>
              <a:rPr sz="9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(wife)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stopping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experiment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days.</a:t>
            </a:r>
            <a:endParaRPr sz="950">
              <a:latin typeface="Times New Roman"/>
              <a:cs typeface="Times New Roman"/>
            </a:endParaRPr>
          </a:p>
          <a:p>
            <a:pPr marL="238760" marR="478155" indent="-82550">
              <a:lnSpc>
                <a:spcPct val="101099"/>
              </a:lnSpc>
              <a:spcBef>
                <a:spcPts val="16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question morality.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Originally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planned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for 2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weeks.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revisited</a:t>
            </a:r>
            <a:r>
              <a:rPr sz="9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Abu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Ghraib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Prison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(2004)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66544" y="8125973"/>
            <a:ext cx="557783" cy="5623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050">
              <a:latin typeface="Times New Roman"/>
              <a:cs typeface="Times New Roman"/>
            </a:endParaRPr>
          </a:p>
          <a:p>
            <a:pPr marL="278765" marR="457200">
              <a:lnSpc>
                <a:spcPct val="90000"/>
              </a:lnSpc>
            </a:pPr>
            <a:r>
              <a:rPr sz="10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“Evil</a:t>
            </a:r>
            <a:r>
              <a:rPr sz="10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05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imes New Roman"/>
                <a:cs typeface="Times New Roman"/>
              </a:rPr>
              <a:t>exercise</a:t>
            </a:r>
            <a:r>
              <a:rPr sz="10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power.</a:t>
            </a:r>
            <a:r>
              <a:rPr sz="105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that’s </a:t>
            </a:r>
            <a:r>
              <a:rPr sz="105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key:</a:t>
            </a:r>
            <a:r>
              <a:rPr sz="105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it’s</a:t>
            </a:r>
            <a:r>
              <a:rPr sz="1050" b="1" dirty="0">
                <a:solidFill>
                  <a:srgbClr val="FFFFFF"/>
                </a:solidFill>
                <a:latin typeface="Times New Roman"/>
                <a:cs typeface="Times New Roman"/>
              </a:rPr>
              <a:t> about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power.</a:t>
            </a:r>
            <a:r>
              <a:rPr sz="10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intentionally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harm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people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psychologically,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hurt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people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physically,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destroy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people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mortally,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ideas,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 to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commit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crimes</a:t>
            </a:r>
            <a:r>
              <a:rPr sz="105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humanity..”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050">
              <a:latin typeface="Times New Roman"/>
              <a:cs typeface="Times New Roman"/>
            </a:endParaRPr>
          </a:p>
          <a:p>
            <a:pPr marL="845185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Philip</a:t>
            </a:r>
            <a:r>
              <a:rPr sz="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Zimbardo.</a:t>
            </a:r>
            <a:r>
              <a:rPr sz="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TED</a:t>
            </a:r>
            <a:r>
              <a:rPr sz="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Talks,</a:t>
            </a:r>
            <a:r>
              <a:rPr sz="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Transcript.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1309116"/>
            <a:ext cx="2726442" cy="2046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</a:pPr>
            <a:r>
              <a:rPr sz="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Psych2go.net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950">
              <a:latin typeface="Times New Roman"/>
              <a:cs typeface="Times New Roman"/>
            </a:endParaRPr>
          </a:p>
          <a:p>
            <a:pPr marL="220345" marR="337185" indent="-82550" algn="just">
              <a:lnSpc>
                <a:spcPct val="100499"/>
              </a:lnSpc>
              <a:spcBef>
                <a:spcPts val="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20345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willingness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obey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conscience.</a:t>
            </a:r>
            <a:endParaRPr sz="950">
              <a:latin typeface="Times New Roman"/>
              <a:cs typeface="Times New Roman"/>
            </a:endParaRPr>
          </a:p>
          <a:p>
            <a:pPr marL="220345" marR="218440" indent="-82550" algn="just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20345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9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‘Teacher’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obey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‘Experimenter’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teach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‘Learner’.</a:t>
            </a:r>
            <a:endParaRPr sz="950">
              <a:latin typeface="Times New Roman"/>
              <a:cs typeface="Times New Roman"/>
            </a:endParaRPr>
          </a:p>
          <a:p>
            <a:pPr marL="220345" marR="191135" indent="-82550" algn="just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20345" algn="l"/>
              </a:tabLst>
            </a:pP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‘Teacher’</a:t>
            </a:r>
            <a:r>
              <a:rPr sz="9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administers</a:t>
            </a:r>
            <a:r>
              <a:rPr sz="95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shocks</a:t>
            </a:r>
            <a:r>
              <a:rPr sz="95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95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‘Learner’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responds</a:t>
            </a:r>
            <a:r>
              <a:rPr sz="9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incorrectly.</a:t>
            </a:r>
            <a:endParaRPr sz="950">
              <a:latin typeface="Times New Roman"/>
              <a:cs typeface="Times New Roman"/>
            </a:endParaRPr>
          </a:p>
          <a:p>
            <a:pPr marL="149225" marR="680085" indent="-10795" algn="just">
              <a:lnSpc>
                <a:spcPts val="1330"/>
              </a:lnSpc>
              <a:spcBef>
                <a:spcPts val="7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149225" algn="l"/>
                <a:tab pos="220345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	65%</a:t>
            </a:r>
            <a:r>
              <a:rPr sz="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administered</a:t>
            </a:r>
            <a:r>
              <a:rPr sz="9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“450-Volts reluctantly”.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2491" y="2638044"/>
            <a:ext cx="571499" cy="7178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829" y="4005072"/>
            <a:ext cx="2726442" cy="20467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Shocks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real.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‘Learner’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acted</a:t>
            </a:r>
            <a:r>
              <a:rPr sz="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pain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shocked.</a:t>
            </a:r>
            <a:endParaRPr sz="950">
              <a:latin typeface="Times New Roman"/>
              <a:cs typeface="Times New Roman"/>
            </a:endParaRPr>
          </a:p>
          <a:p>
            <a:pPr marL="238760" marR="284480" indent="-82550">
              <a:lnSpc>
                <a:spcPct val="100499"/>
              </a:lnSpc>
              <a:spcBef>
                <a:spcPts val="17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Milgram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concluded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that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simply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doing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jobs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agents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terrible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destructive</a:t>
            </a:r>
            <a:r>
              <a:rPr sz="9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process.</a:t>
            </a:r>
            <a:endParaRPr sz="950">
              <a:latin typeface="Times New Roman"/>
              <a:cs typeface="Times New Roman"/>
            </a:endParaRPr>
          </a:p>
          <a:p>
            <a:pPr marL="238760" marR="306705" indent="-82550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actions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incompatible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fundamental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morality.</a:t>
            </a:r>
            <a:endParaRPr sz="950">
              <a:latin typeface="Times New Roman"/>
              <a:cs typeface="Times New Roman"/>
            </a:endParaRPr>
          </a:p>
          <a:p>
            <a:pPr marL="238760" marR="144780" indent="-82550">
              <a:lnSpc>
                <a:spcPct val="101099"/>
              </a:lnSpc>
              <a:spcBef>
                <a:spcPts val="17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resist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authority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(or</a:t>
            </a:r>
            <a:r>
              <a:rPr sz="95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00"/>
                </a:solidFill>
                <a:latin typeface="Times New Roman"/>
                <a:cs typeface="Times New Roman"/>
              </a:rPr>
              <a:t>do</a:t>
            </a:r>
            <a:r>
              <a:rPr sz="95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00"/>
                </a:solidFill>
                <a:latin typeface="Times New Roman"/>
                <a:cs typeface="Times New Roman"/>
              </a:rPr>
              <a:t>we?)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07992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1099" y="4261104"/>
              <a:ext cx="1254251" cy="1310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150">
              <a:latin typeface="Times New Roman"/>
              <a:cs typeface="Times New Roman"/>
            </a:endParaRPr>
          </a:p>
          <a:p>
            <a:pPr marL="610870" marR="139065">
              <a:lnSpc>
                <a:spcPct val="103699"/>
              </a:lnSpc>
            </a:pP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11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sz="115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perished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earth:</a:t>
            </a:r>
            <a:r>
              <a:rPr sz="11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1150" i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Times New Roman"/>
                <a:cs typeface="Times New Roman"/>
              </a:rPr>
              <a:t>none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upright</a:t>
            </a:r>
            <a:r>
              <a:rPr sz="11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among</a:t>
            </a:r>
            <a:r>
              <a:rPr sz="11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5" dirty="0">
                <a:solidFill>
                  <a:srgbClr val="FFFFFF"/>
                </a:solidFill>
                <a:latin typeface="Times New Roman"/>
                <a:cs typeface="Times New Roman"/>
              </a:rPr>
              <a:t>men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95" dirty="0">
                <a:solidFill>
                  <a:srgbClr val="FFFFFF"/>
                </a:solidFill>
                <a:latin typeface="Times New Roman"/>
                <a:cs typeface="Times New Roman"/>
              </a:rPr>
              <a:t>…..</a:t>
            </a:r>
            <a:r>
              <a:rPr sz="11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1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00"/>
                </a:solidFill>
                <a:latin typeface="Times New Roman"/>
                <a:cs typeface="Times New Roman"/>
              </a:rPr>
              <a:t>do</a:t>
            </a:r>
            <a:r>
              <a:rPr sz="115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00"/>
                </a:solidFill>
                <a:latin typeface="Times New Roman"/>
                <a:cs typeface="Times New Roman"/>
              </a:rPr>
              <a:t>evil</a:t>
            </a:r>
            <a:r>
              <a:rPr sz="11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00"/>
                </a:solidFill>
                <a:latin typeface="Times New Roman"/>
                <a:cs typeface="Times New Roman"/>
              </a:rPr>
              <a:t>with</a:t>
            </a:r>
            <a:r>
              <a:rPr sz="115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65" dirty="0">
                <a:solidFill>
                  <a:srgbClr val="FFFF00"/>
                </a:solidFill>
                <a:latin typeface="Times New Roman"/>
                <a:cs typeface="Times New Roman"/>
              </a:rPr>
              <a:t>both </a:t>
            </a:r>
            <a:r>
              <a:rPr sz="1150" spc="80" dirty="0">
                <a:solidFill>
                  <a:srgbClr val="FFFF00"/>
                </a:solidFill>
                <a:latin typeface="Times New Roman"/>
                <a:cs typeface="Times New Roman"/>
              </a:rPr>
              <a:t>hands</a:t>
            </a:r>
            <a:r>
              <a:rPr sz="115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FFFF00"/>
                </a:solidFill>
                <a:latin typeface="Times New Roman"/>
                <a:cs typeface="Times New Roman"/>
              </a:rPr>
              <a:t>earnestly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….</a:t>
            </a:r>
            <a:endParaRPr sz="1150">
              <a:latin typeface="Times New Roman"/>
              <a:cs typeface="Times New Roman"/>
            </a:endParaRPr>
          </a:p>
          <a:p>
            <a:pPr marR="227965" algn="r">
              <a:lnSpc>
                <a:spcPct val="100000"/>
              </a:lnSpc>
              <a:spcBef>
                <a:spcPts val="1195"/>
              </a:spcBef>
            </a:pPr>
            <a:r>
              <a:rPr sz="950" spc="55" dirty="0">
                <a:solidFill>
                  <a:srgbClr val="FEFAC9"/>
                </a:solidFill>
                <a:latin typeface="Times New Roman"/>
                <a:cs typeface="Times New Roman"/>
              </a:rPr>
              <a:t>Micah</a:t>
            </a:r>
            <a:r>
              <a:rPr sz="950" spc="1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EFAC9"/>
                </a:solidFill>
                <a:latin typeface="Times New Roman"/>
                <a:cs typeface="Times New Roman"/>
              </a:rPr>
              <a:t>7:2-</a:t>
            </a:r>
            <a:r>
              <a:rPr sz="950" spc="-50" dirty="0">
                <a:solidFill>
                  <a:srgbClr val="FEFAC9"/>
                </a:solidFill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22563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500" y="6819900"/>
              <a:ext cx="629411" cy="14782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75"/>
              </a:spcBef>
            </a:pPr>
            <a:endParaRPr sz="1050">
              <a:latin typeface="Times New Roman"/>
              <a:cs typeface="Times New Roman"/>
            </a:endParaRPr>
          </a:p>
          <a:p>
            <a:pPr marL="557530" marR="63500" indent="33020" algn="just">
              <a:lnSpc>
                <a:spcPct val="102200"/>
              </a:lnSpc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from</a:t>
            </a:r>
            <a:r>
              <a:rPr sz="105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00"/>
                </a:solidFill>
                <a:latin typeface="Times New Roman"/>
                <a:cs typeface="Times New Roman"/>
              </a:rPr>
              <a:t>within,</a:t>
            </a:r>
            <a:r>
              <a:rPr sz="10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00"/>
                </a:solidFill>
                <a:latin typeface="Times New Roman"/>
                <a:cs typeface="Times New Roman"/>
              </a:rPr>
              <a:t>out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 of</a:t>
            </a:r>
            <a:r>
              <a:rPr sz="105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10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00"/>
                </a:solidFill>
                <a:latin typeface="Times New Roman"/>
                <a:cs typeface="Times New Roman"/>
              </a:rPr>
              <a:t>heart</a:t>
            </a:r>
            <a:r>
              <a:rPr sz="105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men,</a:t>
            </a:r>
            <a:r>
              <a:rPr sz="1050" spc="47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proceed</a:t>
            </a:r>
            <a:r>
              <a:rPr sz="1050" spc="459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evil</a:t>
            </a:r>
            <a:r>
              <a:rPr sz="1050" spc="4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thoughts,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adulteries,</a:t>
            </a:r>
            <a:r>
              <a:rPr sz="1050" spc="37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fornications,</a:t>
            </a:r>
            <a:r>
              <a:rPr sz="1050" spc="3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murders, thefts,</a:t>
            </a:r>
            <a:r>
              <a:rPr sz="1050" spc="2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covetousness,</a:t>
            </a:r>
            <a:r>
              <a:rPr sz="1050" spc="25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wickedness,</a:t>
            </a:r>
            <a:endParaRPr sz="1050">
              <a:latin typeface="Times New Roman"/>
              <a:cs typeface="Times New Roman"/>
            </a:endParaRPr>
          </a:p>
          <a:p>
            <a:pPr marL="557530" marR="63500" indent="-127000" algn="just">
              <a:lnSpc>
                <a:spcPts val="1300"/>
              </a:lnSpc>
              <a:spcBef>
                <a:spcPts val="35"/>
              </a:spcBef>
            </a:pPr>
            <a:r>
              <a:rPr sz="1050" u="sng" spc="38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0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deceit,</a:t>
            </a:r>
            <a:r>
              <a:rPr sz="1050" u="sng" spc="35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lasciv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ousness,</a:t>
            </a:r>
            <a:r>
              <a:rPr sz="1050" u="sng" spc="36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7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an</a:t>
            </a:r>
            <a:r>
              <a:rPr sz="1050" u="sng" spc="34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ev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1050" spc="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eye,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blasphemy,</a:t>
            </a:r>
            <a:r>
              <a:rPr sz="10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pride,</a:t>
            </a:r>
            <a:r>
              <a:rPr sz="10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foolishness:</a:t>
            </a:r>
            <a:endParaRPr sz="1050">
              <a:latin typeface="Times New Roman"/>
              <a:cs typeface="Times New Roman"/>
            </a:endParaRPr>
          </a:p>
          <a:p>
            <a:pPr marL="557530" algn="just">
              <a:lnSpc>
                <a:spcPts val="1230"/>
              </a:lnSpc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105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evil</a:t>
            </a:r>
            <a:r>
              <a:rPr sz="1050" spc="4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things</a:t>
            </a:r>
            <a:r>
              <a:rPr sz="1050" spc="4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come</a:t>
            </a:r>
            <a:r>
              <a:rPr sz="1050" spc="3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Times New Roman"/>
                <a:cs typeface="Times New Roman"/>
              </a:rPr>
              <a:t>from</a:t>
            </a:r>
            <a:endParaRPr sz="1050">
              <a:latin typeface="Times New Roman"/>
              <a:cs typeface="Times New Roman"/>
            </a:endParaRPr>
          </a:p>
          <a:p>
            <a:pPr marL="557530" algn="just">
              <a:lnSpc>
                <a:spcPct val="100000"/>
              </a:lnSpc>
              <a:spcBef>
                <a:spcPts val="35"/>
              </a:spcBef>
            </a:pPr>
            <a:r>
              <a:rPr sz="1050" spc="45" dirty="0">
                <a:solidFill>
                  <a:srgbClr val="FFFF00"/>
                </a:solidFill>
                <a:latin typeface="Times New Roman"/>
                <a:cs typeface="Times New Roman"/>
              </a:rPr>
              <a:t>within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defile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man.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050">
              <a:latin typeface="Times New Roman"/>
              <a:cs typeface="Times New Roman"/>
            </a:endParaRPr>
          </a:p>
          <a:p>
            <a:pPr marR="187325" algn="r">
              <a:lnSpc>
                <a:spcPct val="100000"/>
              </a:lnSpc>
            </a:pP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Mark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7:21-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23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1059" y="6841236"/>
              <a:ext cx="1908047" cy="13868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610870" marR="160655">
              <a:lnSpc>
                <a:spcPct val="100699"/>
              </a:lnSpc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Let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say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tempted,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am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tempted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God: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God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cannot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tempted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evil,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neither 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tempteth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man:</a:t>
            </a:r>
            <a:endParaRPr sz="95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tabLst>
                <a:tab pos="610870" algn="l"/>
              </a:tabLst>
            </a:pPr>
            <a:r>
              <a:rPr sz="9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But</a:t>
            </a:r>
            <a:r>
              <a:rPr sz="950" u="sng" spc="-1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every</a:t>
            </a:r>
            <a:r>
              <a:rPr sz="950" u="sng" spc="3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50" u="sng" spc="6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man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950" u="sng" spc="3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50" u="sng" spc="4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tempted,</a:t>
            </a:r>
            <a:r>
              <a:rPr sz="950" u="sng" spc="3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when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950">
              <a:latin typeface="Times New Roman"/>
              <a:cs typeface="Times New Roman"/>
            </a:endParaRPr>
          </a:p>
          <a:p>
            <a:pPr marL="610870" marR="439420">
              <a:lnSpc>
                <a:spcPct val="100000"/>
              </a:lnSpc>
              <a:spcBef>
                <a:spcPts val="10"/>
              </a:spcBef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drawn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away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his</a:t>
            </a:r>
            <a:r>
              <a:rPr sz="95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own</a:t>
            </a:r>
            <a:r>
              <a:rPr sz="9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00"/>
                </a:solidFill>
                <a:latin typeface="Times New Roman"/>
                <a:cs typeface="Times New Roman"/>
              </a:rPr>
              <a:t>lust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enticed.</a:t>
            </a:r>
            <a:endParaRPr sz="950">
              <a:latin typeface="Times New Roman"/>
              <a:cs typeface="Times New Roman"/>
            </a:endParaRPr>
          </a:p>
          <a:p>
            <a:pPr marL="610870" marR="173990">
              <a:lnSpc>
                <a:spcPct val="100499"/>
              </a:lnSpc>
              <a:spcBef>
                <a:spcPts val="5"/>
              </a:spcBef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Then</a:t>
            </a:r>
            <a:r>
              <a:rPr sz="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95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lust</a:t>
            </a:r>
            <a:r>
              <a:rPr sz="9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hath</a:t>
            </a:r>
            <a:r>
              <a:rPr sz="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conceived,</a:t>
            </a:r>
            <a:r>
              <a:rPr sz="95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bringeth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forth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sin: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sin,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finished,</a:t>
            </a:r>
            <a:r>
              <a:rPr sz="9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bringeth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forth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death.</a:t>
            </a:r>
            <a:endParaRPr sz="950">
              <a:latin typeface="Times New Roman"/>
              <a:cs typeface="Times New Roman"/>
            </a:endParaRPr>
          </a:p>
          <a:p>
            <a:pPr marR="288290" algn="r">
              <a:lnSpc>
                <a:spcPct val="100000"/>
              </a:lnSpc>
              <a:spcBef>
                <a:spcPts val="395"/>
              </a:spcBef>
            </a:pPr>
            <a:r>
              <a:rPr sz="700" dirty="0">
                <a:solidFill>
                  <a:srgbClr val="FEFAC9"/>
                </a:solidFill>
                <a:latin typeface="Times New Roman"/>
                <a:cs typeface="Times New Roman"/>
              </a:rPr>
              <a:t>James</a:t>
            </a:r>
            <a:r>
              <a:rPr sz="700" spc="26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30" dirty="0">
                <a:solidFill>
                  <a:srgbClr val="FEFAC9"/>
                </a:solidFill>
                <a:latin typeface="Times New Roman"/>
                <a:cs typeface="Times New Roman"/>
              </a:rPr>
              <a:t>1:13-</a:t>
            </a:r>
            <a:r>
              <a:rPr sz="700" spc="-25" dirty="0">
                <a:solidFill>
                  <a:srgbClr val="FEFAC9"/>
                </a:solidFill>
                <a:latin typeface="Times New Roman"/>
                <a:cs typeface="Times New Roman"/>
              </a:rPr>
              <a:t>15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1180" y="1347216"/>
              <a:ext cx="1508759" cy="46329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3810" marR="382270" indent="-448309">
              <a:lnSpc>
                <a:spcPct val="103499"/>
              </a:lnSpc>
              <a:spcBef>
                <a:spcPts val="5"/>
              </a:spcBef>
            </a:pP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Thou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shalt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1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commit 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adultery.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150">
              <a:latin typeface="Times New Roman"/>
              <a:cs typeface="Times New Roman"/>
            </a:endParaRPr>
          </a:p>
          <a:p>
            <a:pPr marL="1732280">
              <a:lnSpc>
                <a:spcPct val="100000"/>
              </a:lnSpc>
            </a:pPr>
            <a:r>
              <a:rPr sz="700" spc="20" dirty="0">
                <a:solidFill>
                  <a:srgbClr val="FEFAC9"/>
                </a:solidFill>
                <a:latin typeface="Times New Roman"/>
                <a:cs typeface="Times New Roman"/>
              </a:rPr>
              <a:t>Exodus</a:t>
            </a:r>
            <a:r>
              <a:rPr sz="700" spc="18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20:14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800">
              <a:latin typeface="Times New Roman"/>
              <a:cs typeface="Times New Roman"/>
            </a:endParaRPr>
          </a:p>
          <a:p>
            <a:pPr marL="238760" marR="180340" indent="-82550">
              <a:lnSpc>
                <a:spcPct val="104400"/>
              </a:lnSpc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famous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Kinsey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(1948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1953)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 estimated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00"/>
                </a:solidFill>
                <a:latin typeface="Times New Roman"/>
                <a:cs typeface="Times New Roman"/>
              </a:rPr>
              <a:t>50%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married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males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had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extramarital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experience.</a:t>
            </a:r>
            <a:endParaRPr sz="800">
              <a:latin typeface="Times New Roman"/>
              <a:cs typeface="Times New Roman"/>
            </a:endParaRPr>
          </a:p>
          <a:p>
            <a:pPr marL="238760" marR="666115" indent="-82550">
              <a:lnSpc>
                <a:spcPct val="103800"/>
              </a:lnSpc>
              <a:spcBef>
                <a:spcPts val="19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Among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sample,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00"/>
                </a:solidFill>
                <a:latin typeface="Times New Roman"/>
                <a:cs typeface="Times New Roman"/>
              </a:rPr>
              <a:t>26%</a:t>
            </a:r>
            <a:r>
              <a:rPr sz="8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females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had extramarital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sex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forties.</a:t>
            </a:r>
            <a:endParaRPr sz="800">
              <a:latin typeface="Times New Roman"/>
              <a:cs typeface="Times New Roman"/>
            </a:endParaRPr>
          </a:p>
          <a:p>
            <a:pPr marL="238760" marR="149225" indent="-82550">
              <a:lnSpc>
                <a:spcPct val="103800"/>
              </a:lnSpc>
              <a:spcBef>
                <a:spcPts val="190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40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8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8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r>
              <a:rPr sz="8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40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8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8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-35" dirty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sz="8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females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r>
              <a:rPr sz="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 were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engaged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Times New Roman"/>
                <a:cs typeface="Times New Roman"/>
              </a:rPr>
              <a:t>extramarital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sex.</a:t>
            </a:r>
            <a:endParaRPr sz="800">
              <a:latin typeface="Times New Roman"/>
              <a:cs typeface="Times New Roman"/>
            </a:endParaRPr>
          </a:p>
          <a:p>
            <a:pPr marL="238760" marR="438784" indent="-82550">
              <a:lnSpc>
                <a:spcPct val="104400"/>
              </a:lnSpc>
              <a:spcBef>
                <a:spcPts val="18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8760" algn="l"/>
              </a:tabLst>
            </a:pP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Stats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inflated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couples</a:t>
            </a:r>
            <a:r>
              <a:rPr sz="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lived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 together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marked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8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"married“.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5"/>
              </a:spcBef>
            </a:pP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Sexual</a:t>
            </a:r>
            <a:r>
              <a:rPr sz="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the:</a:t>
            </a:r>
            <a:r>
              <a:rPr sz="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55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Times New Roman"/>
                <a:cs typeface="Times New Roman"/>
              </a:rPr>
              <a:t>Male(1948) </a:t>
            </a:r>
            <a:r>
              <a:rPr sz="500" spc="55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Times New Roman"/>
                <a:cs typeface="Times New Roman"/>
              </a:rPr>
              <a:t>Female</a:t>
            </a:r>
            <a:r>
              <a:rPr sz="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(1953)</a:t>
            </a:r>
            <a:endParaRPr sz="5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2032" y="2758440"/>
            <a:ext cx="429767" cy="59740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11211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22563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0512" y="4043172"/>
              <a:ext cx="1508759" cy="46329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150">
              <a:latin typeface="Times New Roman"/>
              <a:cs typeface="Times New Roman"/>
            </a:endParaRPr>
          </a:p>
          <a:p>
            <a:pPr marL="760095" marR="335280" algn="ctr">
              <a:lnSpc>
                <a:spcPct val="103899"/>
              </a:lnSpc>
            </a:pP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Thou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shalt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bear</a:t>
            </a:r>
            <a:r>
              <a:rPr sz="11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false 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witness</a:t>
            </a:r>
            <a:r>
              <a:rPr sz="11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FFFFFF"/>
                </a:solidFill>
                <a:latin typeface="Times New Roman"/>
                <a:cs typeface="Times New Roman"/>
              </a:rPr>
              <a:t>thy </a:t>
            </a:r>
            <a:r>
              <a:rPr sz="1150" spc="35" dirty="0">
                <a:solidFill>
                  <a:srgbClr val="FFFFFF"/>
                </a:solidFill>
                <a:latin typeface="Times New Roman"/>
                <a:cs typeface="Times New Roman"/>
              </a:rPr>
              <a:t>neighbour.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150">
              <a:latin typeface="Times New Roman"/>
              <a:cs typeface="Times New Roman"/>
            </a:endParaRPr>
          </a:p>
          <a:p>
            <a:pPr marL="1753870">
              <a:lnSpc>
                <a:spcPct val="100000"/>
              </a:lnSpc>
            </a:pPr>
            <a:r>
              <a:rPr sz="700" spc="20" dirty="0">
                <a:solidFill>
                  <a:srgbClr val="FEFAC9"/>
                </a:solidFill>
                <a:latin typeface="Times New Roman"/>
                <a:cs typeface="Times New Roman"/>
              </a:rPr>
              <a:t>Exodus</a:t>
            </a:r>
            <a:r>
              <a:rPr sz="700" spc="18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20:16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200660" marR="99695" indent="-80645" algn="just">
              <a:lnSpc>
                <a:spcPct val="102099"/>
              </a:lnSpc>
              <a:buClr>
                <a:srgbClr val="F3A446"/>
              </a:buClr>
              <a:buSzPct val="85714"/>
              <a:buFont typeface="Arial"/>
              <a:buChar char="●"/>
              <a:tabLst>
                <a:tab pos="202565" algn="l"/>
              </a:tabLst>
            </a:pP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"People</a:t>
            </a:r>
            <a:r>
              <a:rPr sz="7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tell</a:t>
            </a:r>
            <a:r>
              <a:rPr sz="7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considerable</a:t>
            </a:r>
            <a:r>
              <a:rPr sz="7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7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7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lies</a:t>
            </a:r>
            <a:r>
              <a:rPr sz="7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7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everyday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conversation.</a:t>
            </a:r>
            <a:r>
              <a:rPr sz="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a very</a:t>
            </a:r>
            <a:r>
              <a:rPr sz="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surprising</a:t>
            </a:r>
            <a:r>
              <a:rPr sz="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result.</a:t>
            </a:r>
            <a:r>
              <a:rPr sz="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We didn't</a:t>
            </a:r>
            <a:r>
              <a:rPr sz="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expect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lying</a:t>
            </a:r>
            <a:r>
              <a:rPr sz="7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7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7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7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daily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life…</a:t>
            </a:r>
            <a:endParaRPr sz="700">
              <a:latin typeface="Times New Roman"/>
              <a:cs typeface="Times New Roman"/>
            </a:endParaRPr>
          </a:p>
          <a:p>
            <a:pPr marL="200660" marR="100330" indent="-80645" algn="just">
              <a:lnSpc>
                <a:spcPct val="102099"/>
              </a:lnSpc>
              <a:spcBef>
                <a:spcPts val="185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02565" algn="l"/>
              </a:tabLst>
            </a:pPr>
            <a:r>
              <a:rPr sz="700" spc="55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7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7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7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watching</a:t>
            </a:r>
            <a:r>
              <a:rPr sz="7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themselves</a:t>
            </a:r>
            <a:r>
              <a:rPr sz="7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7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videotape,</a:t>
            </a:r>
            <a:r>
              <a:rPr sz="7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7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themselves</a:t>
            </a:r>
            <a:r>
              <a:rPr sz="7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lying</a:t>
            </a:r>
            <a:r>
              <a:rPr sz="7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much</a:t>
            </a:r>
            <a:r>
              <a:rPr sz="7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7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7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7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thought</a:t>
            </a:r>
            <a:r>
              <a:rPr sz="7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had…</a:t>
            </a:r>
            <a:endParaRPr sz="700">
              <a:latin typeface="Times New Roman"/>
              <a:cs typeface="Times New Roman"/>
            </a:endParaRPr>
          </a:p>
          <a:p>
            <a:pPr marL="200660" marR="100330" indent="-80645" algn="just">
              <a:lnSpc>
                <a:spcPct val="102499"/>
              </a:lnSpc>
              <a:spcBef>
                <a:spcPts val="175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02565" algn="l"/>
              </a:tabLst>
            </a:pP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It's</a:t>
            </a:r>
            <a:r>
              <a:rPr sz="7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7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easy</a:t>
            </a:r>
            <a:r>
              <a:rPr sz="7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7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lie.</a:t>
            </a:r>
            <a:r>
              <a:rPr sz="7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7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teach</a:t>
            </a:r>
            <a:r>
              <a:rPr sz="7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7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children</a:t>
            </a:r>
            <a:r>
              <a:rPr sz="7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7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honesty</a:t>
            </a:r>
            <a:r>
              <a:rPr sz="7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7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best</a:t>
            </a:r>
            <a:r>
              <a:rPr sz="7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policy,</a:t>
            </a:r>
            <a:r>
              <a:rPr sz="7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7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7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7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tell</a:t>
            </a:r>
            <a:r>
              <a:rPr sz="7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7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it's</a:t>
            </a:r>
            <a:r>
              <a:rPr sz="7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polite</a:t>
            </a:r>
            <a:r>
              <a:rPr sz="7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7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pretend</a:t>
            </a:r>
            <a:r>
              <a:rPr sz="7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sz="7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birthday</a:t>
            </a:r>
            <a:r>
              <a:rPr sz="7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gift</a:t>
            </a:r>
            <a:r>
              <a:rPr sz="7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they've</a:t>
            </a:r>
            <a:r>
              <a:rPr sz="7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given.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Kids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7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mixed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message</a:t>
            </a:r>
            <a:r>
              <a:rPr sz="7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regarding</a:t>
            </a:r>
            <a:r>
              <a:rPr sz="7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practical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aspects</a:t>
            </a:r>
            <a:r>
              <a:rPr sz="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7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lying,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impact</a:t>
            </a:r>
            <a:r>
              <a:rPr sz="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behave</a:t>
            </a:r>
            <a:r>
              <a:rPr sz="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adults.”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120014" marR="104139">
              <a:lnSpc>
                <a:spcPct val="106000"/>
              </a:lnSpc>
            </a:pP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Reported</a:t>
            </a:r>
            <a:r>
              <a:rPr sz="5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5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EurekaAlert</a:t>
            </a:r>
            <a:r>
              <a:rPr sz="5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10-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Jun-2002.</a:t>
            </a:r>
            <a:r>
              <a:rPr sz="5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Feldman,</a:t>
            </a:r>
            <a:r>
              <a:rPr sz="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R.</a:t>
            </a:r>
            <a:r>
              <a:rPr sz="5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S.,</a:t>
            </a:r>
            <a:r>
              <a:rPr sz="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Forrest,</a:t>
            </a:r>
            <a:r>
              <a:rPr sz="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J.</a:t>
            </a:r>
            <a:r>
              <a:rPr sz="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A.,</a:t>
            </a:r>
            <a:r>
              <a:rPr sz="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5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Happ,</a:t>
            </a:r>
            <a:r>
              <a:rPr sz="5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sz="5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R.</a:t>
            </a:r>
            <a:r>
              <a:rPr sz="5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(2002)..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11211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2563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0972" y="7120128"/>
              <a:ext cx="1470659" cy="10363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050">
              <a:latin typeface="Times New Roman"/>
              <a:cs typeface="Times New Roman"/>
            </a:endParaRPr>
          </a:p>
          <a:p>
            <a:pPr marL="610870" marR="273685">
              <a:lnSpc>
                <a:spcPct val="102099"/>
              </a:lnSpc>
              <a:spcBef>
                <a:spcPts val="5"/>
              </a:spcBef>
            </a:pP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10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righteous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00"/>
                </a:solidFill>
                <a:latin typeface="Times New Roman"/>
                <a:cs typeface="Times New Roman"/>
              </a:rPr>
              <a:t>turneth 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away</a:t>
            </a:r>
            <a:r>
              <a:rPr sz="10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00"/>
                </a:solidFill>
                <a:latin typeface="Times New Roman"/>
                <a:cs typeface="Times New Roman"/>
              </a:rPr>
              <a:t>from</a:t>
            </a:r>
            <a:r>
              <a:rPr sz="10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his</a:t>
            </a:r>
            <a:r>
              <a:rPr sz="1050" spc="35" dirty="0">
                <a:solidFill>
                  <a:srgbClr val="FFFF00"/>
                </a:solidFill>
                <a:latin typeface="Times New Roman"/>
                <a:cs typeface="Times New Roman"/>
              </a:rPr>
              <a:t> righteousness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committeth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iniquity,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dieth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them;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for his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iniquity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hath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die.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050">
              <a:latin typeface="Times New Roman"/>
              <a:cs typeface="Times New Roman"/>
            </a:endParaRPr>
          </a:p>
          <a:p>
            <a:pPr marL="1686560">
              <a:lnSpc>
                <a:spcPct val="100000"/>
              </a:lnSpc>
            </a:pPr>
            <a:r>
              <a:rPr sz="700" spc="20" dirty="0">
                <a:solidFill>
                  <a:srgbClr val="FEFAC9"/>
                </a:solidFill>
                <a:latin typeface="Times New Roman"/>
                <a:cs typeface="Times New Roman"/>
              </a:rPr>
              <a:t>Ezekiel</a:t>
            </a:r>
            <a:r>
              <a:rPr sz="700" spc="17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EFAC9"/>
                </a:solidFill>
                <a:latin typeface="Times New Roman"/>
                <a:cs typeface="Times New Roman"/>
              </a:rPr>
              <a:t>18:26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507992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50">
              <a:latin typeface="Times New Roman"/>
              <a:cs typeface="Times New Roman"/>
            </a:endParaRPr>
          </a:p>
          <a:p>
            <a:pPr marL="610870" marR="326390">
              <a:lnSpc>
                <a:spcPct val="103800"/>
              </a:lnSpc>
            </a:pP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Blessed</a:t>
            </a:r>
            <a:r>
              <a:rPr sz="11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100" dirty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sz="11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1150" spc="80" dirty="0">
                <a:solidFill>
                  <a:srgbClr val="FFFF00"/>
                </a:solidFill>
                <a:latin typeface="Times New Roman"/>
                <a:cs typeface="Times New Roman"/>
              </a:rPr>
              <a:t>endureth</a:t>
            </a:r>
            <a:r>
              <a:rPr sz="115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Times New Roman"/>
                <a:cs typeface="Times New Roman"/>
              </a:rPr>
              <a:t>temptation: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11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tried,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 shall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receive</a:t>
            </a:r>
            <a:r>
              <a:rPr sz="11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crown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life,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Lord</a:t>
            </a:r>
            <a:r>
              <a:rPr sz="11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hath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promised</a:t>
            </a:r>
            <a:r>
              <a:rPr sz="11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1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love 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him.</a:t>
            </a:r>
            <a:endParaRPr sz="1150">
              <a:latin typeface="Times New Roman"/>
              <a:cs typeface="Times New Roman"/>
            </a:endParaRPr>
          </a:p>
          <a:p>
            <a:pPr marR="335280" algn="r">
              <a:lnSpc>
                <a:spcPct val="100000"/>
              </a:lnSpc>
              <a:spcBef>
                <a:spcPts val="650"/>
              </a:spcBef>
            </a:pP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James</a:t>
            </a:r>
            <a:r>
              <a:rPr sz="800" spc="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1:12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8488" y="1426464"/>
              <a:ext cx="1839467" cy="3093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050">
              <a:latin typeface="Times New Roman"/>
              <a:cs typeface="Times New Roman"/>
            </a:endParaRPr>
          </a:p>
          <a:p>
            <a:pPr marL="718820" marR="298450">
              <a:lnSpc>
                <a:spcPct val="102400"/>
              </a:lnSpc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ye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erred,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00"/>
                </a:solidFill>
                <a:latin typeface="Times New Roman"/>
                <a:cs typeface="Times New Roman"/>
              </a:rPr>
              <a:t>not </a:t>
            </a:r>
            <a:r>
              <a:rPr sz="1050" spc="45" dirty="0">
                <a:solidFill>
                  <a:srgbClr val="FFFF00"/>
                </a:solidFill>
                <a:latin typeface="Times New Roman"/>
                <a:cs typeface="Times New Roman"/>
              </a:rPr>
              <a:t>observed</a:t>
            </a:r>
            <a:r>
              <a:rPr sz="10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commandments…..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50">
              <a:latin typeface="Times New Roman"/>
              <a:cs typeface="Times New Roman"/>
            </a:endParaRPr>
          </a:p>
          <a:p>
            <a:pPr marL="718820" marR="258445">
              <a:lnSpc>
                <a:spcPct val="102499"/>
              </a:lnSpc>
            </a:pP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Then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be,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0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ought 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committed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by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FFFF00"/>
                </a:solidFill>
                <a:latin typeface="Times New Roman"/>
                <a:cs typeface="Times New Roman"/>
              </a:rPr>
              <a:t>ignorance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10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congregation…</a:t>
            </a:r>
            <a:endParaRPr sz="1050">
              <a:latin typeface="Times New Roman"/>
              <a:cs typeface="Times New Roman"/>
            </a:endParaRPr>
          </a:p>
          <a:p>
            <a:pPr marL="1604645">
              <a:lnSpc>
                <a:spcPct val="100000"/>
              </a:lnSpc>
              <a:spcBef>
                <a:spcPts val="740"/>
              </a:spcBef>
            </a:pPr>
            <a:r>
              <a:rPr sz="800" spc="85" dirty="0">
                <a:solidFill>
                  <a:srgbClr val="FEFAC9"/>
                </a:solidFill>
                <a:latin typeface="Times New Roman"/>
                <a:cs typeface="Times New Roman"/>
              </a:rPr>
              <a:t>Numbers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15:22,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24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07992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9331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8635" y="1496568"/>
              <a:ext cx="1092707" cy="1310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150">
              <a:latin typeface="Times New Roman"/>
              <a:cs typeface="Times New Roman"/>
            </a:endParaRPr>
          </a:p>
          <a:p>
            <a:pPr marL="718820" marR="172720">
              <a:lnSpc>
                <a:spcPct val="103899"/>
              </a:lnSpc>
            </a:pP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Therefore</a:t>
            </a:r>
            <a:r>
              <a:rPr sz="11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him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Times New Roman"/>
                <a:cs typeface="Times New Roman"/>
              </a:rPr>
              <a:t>that knoweth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good,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150" spc="80" dirty="0">
                <a:solidFill>
                  <a:srgbClr val="FFFF00"/>
                </a:solidFill>
                <a:latin typeface="Times New Roman"/>
                <a:cs typeface="Times New Roman"/>
              </a:rPr>
              <a:t>doeth</a:t>
            </a:r>
            <a:r>
              <a:rPr sz="115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1150" i="1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70" dirty="0">
                <a:solidFill>
                  <a:srgbClr val="FFFF00"/>
                </a:solidFill>
                <a:latin typeface="Times New Roman"/>
                <a:cs typeface="Times New Roman"/>
              </a:rPr>
              <a:t>not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1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him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1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sin.</a:t>
            </a:r>
            <a:endParaRPr sz="1150">
              <a:latin typeface="Times New Roman"/>
              <a:cs typeface="Times New Roman"/>
            </a:endParaRPr>
          </a:p>
          <a:p>
            <a:pPr marR="265430" algn="r">
              <a:lnSpc>
                <a:spcPct val="100000"/>
              </a:lnSpc>
              <a:spcBef>
                <a:spcPts val="320"/>
              </a:spcBef>
            </a:pPr>
            <a:r>
              <a:rPr sz="950" dirty="0">
                <a:solidFill>
                  <a:srgbClr val="FEFAC9"/>
                </a:solidFill>
                <a:latin typeface="Times New Roman"/>
                <a:cs typeface="Times New Roman"/>
              </a:rPr>
              <a:t>James</a:t>
            </a:r>
            <a:r>
              <a:rPr sz="950" spc="2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EFAC9"/>
                </a:solidFill>
                <a:latin typeface="Times New Roman"/>
                <a:cs typeface="Times New Roman"/>
              </a:rPr>
              <a:t>4:17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3829" y="4005072"/>
            <a:ext cx="2726442" cy="204673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050">
              <a:latin typeface="Times New Roman"/>
              <a:cs typeface="Times New Roman"/>
            </a:endParaRPr>
          </a:p>
          <a:p>
            <a:pPr marL="238760" marR="505459" indent="-82550">
              <a:lnSpc>
                <a:spcPct val="101899"/>
              </a:lnSpc>
              <a:spcBef>
                <a:spcPts val="5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38760" algn="l"/>
              </a:tabLst>
            </a:pP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Psychological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Biblical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sinful</a:t>
            </a:r>
            <a:r>
              <a:rPr sz="10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man.</a:t>
            </a:r>
            <a:endParaRPr sz="1050">
              <a:latin typeface="Times New Roman"/>
              <a:cs typeface="Times New Roman"/>
            </a:endParaRPr>
          </a:p>
          <a:p>
            <a:pPr marL="238760" marR="366395" indent="-82550">
              <a:lnSpc>
                <a:spcPct val="102899"/>
              </a:lnSpc>
              <a:spcBef>
                <a:spcPts val="165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38760" algn="l"/>
              </a:tabLst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know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sinful</a:t>
            </a: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we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are!</a:t>
            </a:r>
            <a:endParaRPr sz="1050">
              <a:latin typeface="Times New Roman"/>
              <a:cs typeface="Times New Roman"/>
            </a:endParaRPr>
          </a:p>
          <a:p>
            <a:pPr marL="238760" marR="824230" indent="-82550">
              <a:lnSpc>
                <a:spcPct val="102899"/>
              </a:lnSpc>
              <a:spcBef>
                <a:spcPts val="170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38760" algn="l"/>
              </a:tabLst>
            </a:pP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constantly,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thus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commandments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given.</a:t>
            </a:r>
            <a:endParaRPr sz="10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200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38760" algn="l"/>
              </a:tabLst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God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reminds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0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saves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us!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0035" y="4389120"/>
              <a:ext cx="1420367" cy="13106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050">
              <a:latin typeface="Times New Roman"/>
              <a:cs typeface="Times New Roman"/>
            </a:endParaRPr>
          </a:p>
          <a:p>
            <a:pPr marL="589280" marR="385445">
              <a:lnSpc>
                <a:spcPct val="101899"/>
              </a:lnSpc>
            </a:pP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Casting</a:t>
            </a:r>
            <a:r>
              <a:rPr sz="10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10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u="sng" spc="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imaginations</a:t>
            </a:r>
            <a:r>
              <a:rPr sz="1050" spc="9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thing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1050">
              <a:latin typeface="Times New Roman"/>
              <a:cs typeface="Times New Roman"/>
            </a:endParaRPr>
          </a:p>
          <a:p>
            <a:pPr marL="589280" marR="227329" indent="-158750">
              <a:lnSpc>
                <a:spcPct val="102200"/>
              </a:lnSpc>
              <a:spcBef>
                <a:spcPts val="10"/>
              </a:spcBef>
              <a:tabLst>
                <a:tab pos="2285365" algn="l"/>
              </a:tabLst>
            </a:pPr>
            <a:r>
              <a:rPr sz="1050" u="sng" spc="43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050" u="sng" spc="4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exalteth</a:t>
            </a:r>
            <a:r>
              <a:rPr sz="1050" u="sng" spc="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itse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lf</a:t>
            </a:r>
            <a:r>
              <a:rPr sz="105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u="sng" spc="-8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4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against</a:t>
            </a:r>
            <a:r>
              <a:rPr sz="1050" u="sng" spc="-1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5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0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10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God,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bringing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captivity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thought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obedience</a:t>
            </a:r>
            <a:r>
              <a:rPr sz="10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Christ;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050">
              <a:latin typeface="Times New Roman"/>
              <a:cs typeface="Times New Roman"/>
            </a:endParaRPr>
          </a:p>
          <a:p>
            <a:pPr marL="1727835">
              <a:lnSpc>
                <a:spcPct val="100000"/>
              </a:lnSpc>
              <a:spcBef>
                <a:spcPts val="5"/>
              </a:spcBef>
            </a:pPr>
            <a:r>
              <a:rPr sz="700" dirty="0">
                <a:solidFill>
                  <a:srgbClr val="FEFAC9"/>
                </a:solidFill>
                <a:latin typeface="Times New Roman"/>
                <a:cs typeface="Times New Roman"/>
              </a:rPr>
              <a:t>2</a:t>
            </a:r>
            <a:r>
              <a:rPr sz="700" spc="8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55" dirty="0">
                <a:solidFill>
                  <a:srgbClr val="FEFAC9"/>
                </a:solidFill>
                <a:latin typeface="Times New Roman"/>
                <a:cs typeface="Times New Roman"/>
              </a:rPr>
              <a:t>Corinthians</a:t>
            </a:r>
            <a:r>
              <a:rPr sz="700" spc="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10:5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11211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22563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79925" y="6707124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07992" y="7760208"/>
              <a:ext cx="887094" cy="3175"/>
            </a:xfrm>
            <a:custGeom>
              <a:avLst/>
              <a:gdLst/>
              <a:ahLst/>
              <a:cxnLst/>
              <a:rect l="l" t="t" r="r" b="b"/>
              <a:pathLst>
                <a:path w="88709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800">
              <a:latin typeface="Times New Roman"/>
              <a:cs typeface="Times New Roman"/>
            </a:endParaRPr>
          </a:p>
          <a:p>
            <a:pPr marL="1749425">
              <a:lnSpc>
                <a:spcPct val="100000"/>
              </a:lnSpc>
            </a:pPr>
            <a:r>
              <a:rPr sz="800" strike="sngStrike" dirty="0">
                <a:solidFill>
                  <a:srgbClr val="FFFFFF"/>
                </a:solidFill>
                <a:latin typeface="Helvetica"/>
                <a:cs typeface="Helvetica"/>
              </a:rPr>
              <a:t>Retail</a:t>
            </a:r>
            <a:r>
              <a:rPr sz="800" strike="sngStrike" spc="7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800" strike="sngStrike" spc="-10" dirty="0">
                <a:solidFill>
                  <a:srgbClr val="FFFFFF"/>
                </a:solidFill>
                <a:latin typeface="Helvetica"/>
                <a:cs typeface="Helvetica"/>
              </a:rPr>
              <a:t>S$50.50</a:t>
            </a:r>
            <a:endParaRPr sz="8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Helvetica"/>
              <a:cs typeface="Helvetica"/>
            </a:endParaRPr>
          </a:p>
          <a:p>
            <a:pPr marL="1398905">
              <a:lnSpc>
                <a:spcPct val="100000"/>
              </a:lnSpc>
              <a:spcBef>
                <a:spcPts val="5"/>
              </a:spcBef>
              <a:tabLst>
                <a:tab pos="1749425" algn="l"/>
              </a:tabLst>
            </a:pPr>
            <a:r>
              <a:rPr sz="9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Helvetica"/>
                <a:cs typeface="Helvetica"/>
              </a:rPr>
              <a:t>	Pack</a:t>
            </a:r>
            <a:r>
              <a:rPr sz="950" u="sng" spc="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Helvetica"/>
                <a:cs typeface="Helvetica"/>
              </a:rPr>
              <a:t> </a:t>
            </a:r>
            <a:r>
              <a:rPr sz="950" u="sng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Helvetica"/>
                <a:cs typeface="Helvetica"/>
              </a:rPr>
              <a:t>price</a:t>
            </a:r>
            <a:r>
              <a:rPr sz="950" spc="-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Helvetica"/>
                <a:cs typeface="Helvetica"/>
              </a:rPr>
              <a:t>S$32</a:t>
            </a:r>
            <a:endParaRPr sz="950">
              <a:latin typeface="Helvetica"/>
              <a:cs typeface="Helvetica"/>
            </a:endParaRPr>
          </a:p>
          <a:p>
            <a:pPr marL="1749425">
              <a:lnSpc>
                <a:spcPct val="100000"/>
              </a:lnSpc>
              <a:spcBef>
                <a:spcPts val="905"/>
              </a:spcBef>
            </a:pPr>
            <a:r>
              <a:rPr sz="700" dirty="0">
                <a:solidFill>
                  <a:srgbClr val="FFFFFF"/>
                </a:solidFill>
                <a:latin typeface="Helvetica"/>
                <a:cs typeface="Helvetica"/>
              </a:rPr>
              <a:t>SAVE</a:t>
            </a:r>
            <a:r>
              <a:rPr sz="700" spc="-2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Helvetica"/>
                <a:cs typeface="Helvetica"/>
              </a:rPr>
              <a:t>S$18.50!</a:t>
            </a:r>
            <a:endParaRPr sz="800">
              <a:latin typeface="Helvetica"/>
              <a:cs typeface="Helvetic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600">
              <a:latin typeface="Times New Roman"/>
              <a:cs typeface="Times New Roman"/>
            </a:endParaRPr>
          </a:p>
          <a:p>
            <a:pPr marL="1621155" marR="133350">
              <a:lnSpc>
                <a:spcPts val="710"/>
              </a:lnSpc>
            </a:pPr>
            <a:r>
              <a:rPr sz="600" spc="50" dirty="0">
                <a:solidFill>
                  <a:srgbClr val="1E487C"/>
                </a:solidFill>
                <a:latin typeface="Arial"/>
                <a:cs typeface="Arial"/>
              </a:rPr>
              <a:t>Covers</a:t>
            </a:r>
            <a:r>
              <a:rPr sz="600" spc="3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600" spc="60" dirty="0">
                <a:solidFill>
                  <a:srgbClr val="1E487C"/>
                </a:solidFill>
                <a:latin typeface="Arial"/>
                <a:cs typeface="Arial"/>
              </a:rPr>
              <a:t>a</a:t>
            </a:r>
            <a:r>
              <a:rPr sz="600" spc="3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600" spc="75" dirty="0">
                <a:solidFill>
                  <a:srgbClr val="1E487C"/>
                </a:solidFill>
                <a:latin typeface="Arial"/>
                <a:cs typeface="Arial"/>
              </a:rPr>
              <a:t>wide</a:t>
            </a:r>
            <a:r>
              <a:rPr sz="600" spc="3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600" spc="55" dirty="0">
                <a:solidFill>
                  <a:srgbClr val="1E487C"/>
                </a:solidFill>
                <a:latin typeface="Arial"/>
                <a:cs typeface="Arial"/>
              </a:rPr>
              <a:t>range</a:t>
            </a:r>
            <a:r>
              <a:rPr sz="600" spc="4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600" spc="35" dirty="0">
                <a:solidFill>
                  <a:srgbClr val="1E487C"/>
                </a:solidFill>
                <a:latin typeface="Arial"/>
                <a:cs typeface="Arial"/>
              </a:rPr>
              <a:t>of</a:t>
            </a:r>
            <a:r>
              <a:rPr sz="600" spc="65" dirty="0">
                <a:solidFill>
                  <a:srgbClr val="1E487C"/>
                </a:solidFill>
                <a:latin typeface="Arial"/>
                <a:cs typeface="Arial"/>
              </a:rPr>
              <a:t> interesting</a:t>
            </a:r>
            <a:r>
              <a:rPr sz="600" spc="4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600" spc="55" dirty="0">
                <a:solidFill>
                  <a:srgbClr val="1E487C"/>
                </a:solidFill>
                <a:latin typeface="Arial"/>
                <a:cs typeface="Arial"/>
              </a:rPr>
              <a:t>topics!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76699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4005072"/>
            <a:ext cx="2726442" cy="20467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6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600" dirty="0">
                <a:latin typeface="Times New Roman"/>
                <a:cs typeface="Times New Roman"/>
                <a:hlinkClick r:id="rId5"/>
              </a:rPr>
              <a:t>http://tinyurl.com/7tvt7vq</a:t>
            </a:r>
            <a:r>
              <a:rPr sz="600" spc="395" dirty="0">
                <a:latin typeface="Times New Roman"/>
                <a:cs typeface="Times New Roman"/>
              </a:rPr>
              <a:t>   </a:t>
            </a:r>
            <a:r>
              <a:rPr sz="600" spc="-10" dirty="0">
                <a:latin typeface="Times New Roman"/>
                <a:cs typeface="Times New Roman"/>
                <a:hlinkClick r:id="rId6"/>
              </a:rPr>
              <a:t>http://tinyurl.com/742apl7</a:t>
            </a:r>
            <a:endParaRPr sz="600">
              <a:latin typeface="Times New Roman"/>
              <a:cs typeface="Times New Roman"/>
            </a:endParaRPr>
          </a:p>
          <a:p>
            <a:pPr marL="75565" marR="51435" indent="1423035">
              <a:lnSpc>
                <a:spcPct val="125000"/>
              </a:lnSpc>
              <a:tabLst>
                <a:tab pos="1723389" algn="l"/>
              </a:tabLst>
            </a:pPr>
            <a:r>
              <a:rPr sz="600" spc="-10" dirty="0">
                <a:latin typeface="Times New Roman"/>
                <a:cs typeface="Times New Roman"/>
                <a:hlinkClick r:id="rId7"/>
              </a:rPr>
              <a:t>http://tinyurl.com/guidebiblelands</a:t>
            </a:r>
            <a:r>
              <a:rPr sz="600" spc="500" dirty="0">
                <a:latin typeface="Times New Roman"/>
                <a:cs typeface="Times New Roman"/>
              </a:rPr>
              <a:t>  </a:t>
            </a:r>
            <a:r>
              <a:rPr sz="600" dirty="0">
                <a:latin typeface="Times New Roman"/>
                <a:cs typeface="Times New Roman"/>
              </a:rPr>
              <a:t>The</a:t>
            </a:r>
            <a:r>
              <a:rPr sz="600" spc="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Lord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is</a:t>
            </a:r>
            <a:r>
              <a:rPr sz="600" spc="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my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Rock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and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Redeemer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10" dirty="0">
                <a:latin typeface="Times New Roman"/>
                <a:cs typeface="Times New Roman"/>
              </a:rPr>
              <a:t>facebook.com/TsuriVgoali/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5833" y="4024884"/>
            <a:ext cx="2674619" cy="148132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07992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9055" y="4087368"/>
              <a:ext cx="1629155" cy="12039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endParaRPr sz="1150">
              <a:latin typeface="Times New Roman"/>
              <a:cs typeface="Times New Roman"/>
            </a:endParaRPr>
          </a:p>
          <a:p>
            <a:pPr marL="180975" marR="196850" indent="34925">
              <a:lnSpc>
                <a:spcPct val="103800"/>
              </a:lnSpc>
            </a:pPr>
            <a:r>
              <a:rPr sz="1150" dirty="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sz="11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00"/>
                </a:solidFill>
                <a:latin typeface="Times New Roman"/>
                <a:cs typeface="Times New Roman"/>
              </a:rPr>
              <a:t>scripture </a:t>
            </a:r>
            <a:r>
              <a:rPr sz="1150" i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inspiration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God,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15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profitable </a:t>
            </a:r>
            <a:r>
              <a:rPr sz="115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doctrine,</a:t>
            </a:r>
            <a:r>
              <a:rPr sz="115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Times New Roman"/>
                <a:cs typeface="Times New Roman"/>
              </a:rPr>
              <a:t>reproof,</a:t>
            </a:r>
            <a:r>
              <a:rPr sz="11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1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correction,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instruction</a:t>
            </a:r>
            <a:r>
              <a:rPr sz="11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1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Times New Roman"/>
                <a:cs typeface="Times New Roman"/>
              </a:rPr>
              <a:t>righteousness:</a:t>
            </a:r>
            <a:endParaRPr sz="1150">
              <a:latin typeface="Times New Roman"/>
              <a:cs typeface="Times New Roman"/>
            </a:endParaRPr>
          </a:p>
          <a:p>
            <a:pPr marR="214629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2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Timothy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3:16</a:t>
            </a:r>
            <a:endParaRPr sz="800">
              <a:latin typeface="Times New Roman"/>
              <a:cs typeface="Times New Roman"/>
            </a:endParaRPr>
          </a:p>
          <a:p>
            <a:pPr marL="180975" marR="161290">
              <a:lnSpc>
                <a:spcPct val="103499"/>
              </a:lnSpc>
              <a:spcBef>
                <a:spcPts val="380"/>
              </a:spcBef>
            </a:pPr>
            <a:r>
              <a:rPr sz="1150" dirty="0">
                <a:solidFill>
                  <a:srgbClr val="FFFF00"/>
                </a:solidFill>
                <a:latin typeface="Times New Roman"/>
                <a:cs typeface="Times New Roman"/>
              </a:rPr>
              <a:t>Every</a:t>
            </a:r>
            <a:r>
              <a:rPr sz="115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FFFF00"/>
                </a:solidFill>
                <a:latin typeface="Times New Roman"/>
                <a:cs typeface="Times New Roman"/>
              </a:rPr>
              <a:t>word</a:t>
            </a:r>
            <a:r>
              <a:rPr sz="11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00"/>
                </a:solidFill>
                <a:latin typeface="Times New Roman"/>
                <a:cs typeface="Times New Roman"/>
              </a:rPr>
              <a:t>God</a:t>
            </a:r>
            <a:r>
              <a:rPr sz="115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sz="1150" i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00"/>
                </a:solidFill>
                <a:latin typeface="Times New Roman"/>
                <a:cs typeface="Times New Roman"/>
              </a:rPr>
              <a:t>pure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shield</a:t>
            </a:r>
            <a:r>
              <a:rPr sz="11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unto</a:t>
            </a:r>
            <a:r>
              <a:rPr sz="11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1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Times New Roman"/>
                <a:cs typeface="Times New Roman"/>
              </a:rPr>
              <a:t>put</a:t>
            </a:r>
            <a:r>
              <a:rPr sz="11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11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imes New Roman"/>
                <a:cs typeface="Times New Roman"/>
              </a:rPr>
              <a:t>trust </a:t>
            </a:r>
            <a:r>
              <a:rPr sz="1150" spc="5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1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Times New Roman"/>
                <a:cs typeface="Times New Roman"/>
              </a:rPr>
              <a:t>him.</a:t>
            </a:r>
            <a:endParaRPr sz="1150">
              <a:latin typeface="Times New Roman"/>
              <a:cs typeface="Times New Roman"/>
            </a:endParaRPr>
          </a:p>
          <a:p>
            <a:pPr marR="180340" algn="r">
              <a:lnSpc>
                <a:spcPct val="100000"/>
              </a:lnSpc>
              <a:spcBef>
                <a:spcPts val="204"/>
              </a:spcBef>
            </a:pP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Proverbs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30:5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3829" y="6701028"/>
            <a:ext cx="2726442" cy="204673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6144" marR="193040" indent="-688975">
              <a:lnSpc>
                <a:spcPct val="100600"/>
              </a:lnSpc>
              <a:spcBef>
                <a:spcPts val="140"/>
              </a:spcBef>
            </a:pPr>
            <a:r>
              <a:rPr sz="1600" spc="12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16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00"/>
                </a:solidFill>
                <a:latin typeface="Times New Roman"/>
                <a:cs typeface="Times New Roman"/>
              </a:rPr>
              <a:t>History</a:t>
            </a:r>
            <a:r>
              <a:rPr sz="16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00"/>
                </a:solidFill>
                <a:latin typeface="Times New Roman"/>
                <a:cs typeface="Times New Roman"/>
              </a:rPr>
              <a:t>Book</a:t>
            </a:r>
            <a:r>
              <a:rPr sz="16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spc="9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16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spc="150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1600" spc="80" dirty="0">
                <a:solidFill>
                  <a:srgbClr val="FFFF00"/>
                </a:solidFill>
                <a:latin typeface="Times New Roman"/>
                <a:cs typeface="Times New Roman"/>
              </a:rPr>
              <a:t>Universe!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12564" y="7106411"/>
              <a:ext cx="1807845" cy="611505"/>
            </a:xfrm>
            <a:custGeom>
              <a:avLst/>
              <a:gdLst/>
              <a:ahLst/>
              <a:cxnLst/>
              <a:rect l="l" t="t" r="r" b="b"/>
              <a:pathLst>
                <a:path w="1807845" h="611504">
                  <a:moveTo>
                    <a:pt x="50292" y="242316"/>
                  </a:moveTo>
                  <a:lnTo>
                    <a:pt x="48768" y="236220"/>
                  </a:lnTo>
                  <a:lnTo>
                    <a:pt x="47244" y="230124"/>
                  </a:lnTo>
                  <a:lnTo>
                    <a:pt x="28956" y="236220"/>
                  </a:lnTo>
                  <a:lnTo>
                    <a:pt x="12192" y="185928"/>
                  </a:lnTo>
                  <a:lnTo>
                    <a:pt x="0" y="190500"/>
                  </a:lnTo>
                  <a:lnTo>
                    <a:pt x="21336" y="252984"/>
                  </a:lnTo>
                  <a:lnTo>
                    <a:pt x="50292" y="242316"/>
                  </a:lnTo>
                  <a:close/>
                </a:path>
                <a:path w="1807845" h="611504">
                  <a:moveTo>
                    <a:pt x="76200" y="316992"/>
                  </a:moveTo>
                  <a:lnTo>
                    <a:pt x="74485" y="312420"/>
                  </a:lnTo>
                  <a:lnTo>
                    <a:pt x="71628" y="304800"/>
                  </a:lnTo>
                  <a:lnTo>
                    <a:pt x="53340" y="312420"/>
                  </a:lnTo>
                  <a:lnTo>
                    <a:pt x="48768" y="300228"/>
                  </a:lnTo>
                  <a:lnTo>
                    <a:pt x="68580" y="294132"/>
                  </a:lnTo>
                  <a:lnTo>
                    <a:pt x="64008" y="281940"/>
                  </a:lnTo>
                  <a:lnTo>
                    <a:pt x="33528" y="294132"/>
                  </a:lnTo>
                  <a:lnTo>
                    <a:pt x="54864" y="355092"/>
                  </a:lnTo>
                  <a:lnTo>
                    <a:pt x="67056" y="350520"/>
                  </a:lnTo>
                  <a:lnTo>
                    <a:pt x="56388" y="323088"/>
                  </a:lnTo>
                  <a:lnTo>
                    <a:pt x="76200" y="316992"/>
                  </a:lnTo>
                  <a:close/>
                </a:path>
                <a:path w="1807845" h="611504">
                  <a:moveTo>
                    <a:pt x="111823" y="200406"/>
                  </a:moveTo>
                  <a:lnTo>
                    <a:pt x="100584" y="173253"/>
                  </a:lnTo>
                  <a:lnTo>
                    <a:pt x="100584" y="196596"/>
                  </a:lnTo>
                  <a:lnTo>
                    <a:pt x="99060" y="202692"/>
                  </a:lnTo>
                  <a:lnTo>
                    <a:pt x="97536" y="207264"/>
                  </a:lnTo>
                  <a:lnTo>
                    <a:pt x="94488" y="213360"/>
                  </a:lnTo>
                  <a:lnTo>
                    <a:pt x="85344" y="219456"/>
                  </a:lnTo>
                  <a:lnTo>
                    <a:pt x="80772" y="220980"/>
                  </a:lnTo>
                  <a:lnTo>
                    <a:pt x="74676" y="220980"/>
                  </a:lnTo>
                  <a:lnTo>
                    <a:pt x="70104" y="219456"/>
                  </a:lnTo>
                  <a:lnTo>
                    <a:pt x="64008" y="216408"/>
                  </a:lnTo>
                  <a:lnTo>
                    <a:pt x="59436" y="211836"/>
                  </a:lnTo>
                  <a:lnTo>
                    <a:pt x="57912" y="205740"/>
                  </a:lnTo>
                  <a:lnTo>
                    <a:pt x="54864" y="199644"/>
                  </a:lnTo>
                  <a:lnTo>
                    <a:pt x="54864" y="193548"/>
                  </a:lnTo>
                  <a:lnTo>
                    <a:pt x="57912" y="187452"/>
                  </a:lnTo>
                  <a:lnTo>
                    <a:pt x="59436" y="182880"/>
                  </a:lnTo>
                  <a:lnTo>
                    <a:pt x="64008" y="178308"/>
                  </a:lnTo>
                  <a:lnTo>
                    <a:pt x="76200" y="175260"/>
                  </a:lnTo>
                  <a:lnTo>
                    <a:pt x="80772" y="175260"/>
                  </a:lnTo>
                  <a:lnTo>
                    <a:pt x="86868" y="178308"/>
                  </a:lnTo>
                  <a:lnTo>
                    <a:pt x="96012" y="184404"/>
                  </a:lnTo>
                  <a:lnTo>
                    <a:pt x="97536" y="190500"/>
                  </a:lnTo>
                  <a:lnTo>
                    <a:pt x="100584" y="196596"/>
                  </a:lnTo>
                  <a:lnTo>
                    <a:pt x="100584" y="173253"/>
                  </a:lnTo>
                  <a:lnTo>
                    <a:pt x="97726" y="170738"/>
                  </a:lnTo>
                  <a:lnTo>
                    <a:pt x="91440" y="167640"/>
                  </a:lnTo>
                  <a:lnTo>
                    <a:pt x="85458" y="164833"/>
                  </a:lnTo>
                  <a:lnTo>
                    <a:pt x="79057" y="163449"/>
                  </a:lnTo>
                  <a:lnTo>
                    <a:pt x="72364" y="163791"/>
                  </a:lnTo>
                  <a:lnTo>
                    <a:pt x="60960" y="167640"/>
                  </a:lnTo>
                  <a:lnTo>
                    <a:pt x="54825" y="170738"/>
                  </a:lnTo>
                  <a:lnTo>
                    <a:pt x="51816" y="175260"/>
                  </a:lnTo>
                  <a:lnTo>
                    <a:pt x="47244" y="179832"/>
                  </a:lnTo>
                  <a:lnTo>
                    <a:pt x="44196" y="185928"/>
                  </a:lnTo>
                  <a:lnTo>
                    <a:pt x="44196" y="192024"/>
                  </a:lnTo>
                  <a:lnTo>
                    <a:pt x="42672" y="198120"/>
                  </a:lnTo>
                  <a:lnTo>
                    <a:pt x="42672" y="202692"/>
                  </a:lnTo>
                  <a:lnTo>
                    <a:pt x="45720" y="208788"/>
                  </a:lnTo>
                  <a:lnTo>
                    <a:pt x="48336" y="215099"/>
                  </a:lnTo>
                  <a:lnTo>
                    <a:pt x="75438" y="232219"/>
                  </a:lnTo>
                  <a:lnTo>
                    <a:pt x="81762" y="231825"/>
                  </a:lnTo>
                  <a:lnTo>
                    <a:pt x="110794" y="206743"/>
                  </a:lnTo>
                  <a:lnTo>
                    <a:pt x="111823" y="200406"/>
                  </a:lnTo>
                  <a:close/>
                </a:path>
                <a:path w="1807845" h="611504">
                  <a:moveTo>
                    <a:pt x="124968" y="330708"/>
                  </a:moveTo>
                  <a:lnTo>
                    <a:pt x="123659" y="326136"/>
                  </a:lnTo>
                  <a:lnTo>
                    <a:pt x="122072" y="320611"/>
                  </a:lnTo>
                  <a:lnTo>
                    <a:pt x="121958" y="320217"/>
                  </a:lnTo>
                  <a:lnTo>
                    <a:pt x="121920" y="320040"/>
                  </a:lnTo>
                  <a:lnTo>
                    <a:pt x="103632" y="326136"/>
                  </a:lnTo>
                  <a:lnTo>
                    <a:pt x="86868" y="274320"/>
                  </a:lnTo>
                  <a:lnTo>
                    <a:pt x="74676" y="278892"/>
                  </a:lnTo>
                  <a:lnTo>
                    <a:pt x="96012" y="341376"/>
                  </a:lnTo>
                  <a:lnTo>
                    <a:pt x="124968" y="330708"/>
                  </a:lnTo>
                  <a:close/>
                </a:path>
                <a:path w="1807845" h="611504">
                  <a:moveTo>
                    <a:pt x="184404" y="184404"/>
                  </a:moveTo>
                  <a:lnTo>
                    <a:pt x="173736" y="178308"/>
                  </a:lnTo>
                  <a:lnTo>
                    <a:pt x="170688" y="182880"/>
                  </a:lnTo>
                  <a:lnTo>
                    <a:pt x="169164" y="185928"/>
                  </a:lnTo>
                  <a:lnTo>
                    <a:pt x="164592" y="190500"/>
                  </a:lnTo>
                  <a:lnTo>
                    <a:pt x="161544" y="192024"/>
                  </a:lnTo>
                  <a:lnTo>
                    <a:pt x="156972" y="193548"/>
                  </a:lnTo>
                  <a:lnTo>
                    <a:pt x="153924" y="195072"/>
                  </a:lnTo>
                  <a:lnTo>
                    <a:pt x="146304" y="195072"/>
                  </a:lnTo>
                  <a:lnTo>
                    <a:pt x="141732" y="193548"/>
                  </a:lnTo>
                  <a:lnTo>
                    <a:pt x="135636" y="190500"/>
                  </a:lnTo>
                  <a:lnTo>
                    <a:pt x="132588" y="187452"/>
                  </a:lnTo>
                  <a:lnTo>
                    <a:pt x="131064" y="184404"/>
                  </a:lnTo>
                  <a:lnTo>
                    <a:pt x="129540" y="179832"/>
                  </a:lnTo>
                  <a:lnTo>
                    <a:pt x="126492" y="173736"/>
                  </a:lnTo>
                  <a:lnTo>
                    <a:pt x="126492" y="167640"/>
                  </a:lnTo>
                  <a:lnTo>
                    <a:pt x="129540" y="163068"/>
                  </a:lnTo>
                  <a:lnTo>
                    <a:pt x="132588" y="156972"/>
                  </a:lnTo>
                  <a:lnTo>
                    <a:pt x="137160" y="153924"/>
                  </a:lnTo>
                  <a:lnTo>
                    <a:pt x="143256" y="150876"/>
                  </a:lnTo>
                  <a:lnTo>
                    <a:pt x="149352" y="149352"/>
                  </a:lnTo>
                  <a:lnTo>
                    <a:pt x="156972" y="149352"/>
                  </a:lnTo>
                  <a:lnTo>
                    <a:pt x="164592" y="153924"/>
                  </a:lnTo>
                  <a:lnTo>
                    <a:pt x="167195" y="149352"/>
                  </a:lnTo>
                  <a:lnTo>
                    <a:pt x="170688" y="143256"/>
                  </a:lnTo>
                  <a:lnTo>
                    <a:pt x="164592" y="140208"/>
                  </a:lnTo>
                  <a:lnTo>
                    <a:pt x="160020" y="138684"/>
                  </a:lnTo>
                  <a:lnTo>
                    <a:pt x="153924" y="138684"/>
                  </a:lnTo>
                  <a:lnTo>
                    <a:pt x="149352" y="137160"/>
                  </a:lnTo>
                  <a:lnTo>
                    <a:pt x="143256" y="138684"/>
                  </a:lnTo>
                  <a:lnTo>
                    <a:pt x="138684" y="140208"/>
                  </a:lnTo>
                  <a:lnTo>
                    <a:pt x="132588" y="141732"/>
                  </a:lnTo>
                  <a:lnTo>
                    <a:pt x="128016" y="144780"/>
                  </a:lnTo>
                  <a:lnTo>
                    <a:pt x="123444" y="150876"/>
                  </a:lnTo>
                  <a:lnTo>
                    <a:pt x="118872" y="155448"/>
                  </a:lnTo>
                  <a:lnTo>
                    <a:pt x="117348" y="160020"/>
                  </a:lnTo>
                  <a:lnTo>
                    <a:pt x="114300" y="172212"/>
                  </a:lnTo>
                  <a:lnTo>
                    <a:pt x="114300" y="178308"/>
                  </a:lnTo>
                  <a:lnTo>
                    <a:pt x="117348" y="184404"/>
                  </a:lnTo>
                  <a:lnTo>
                    <a:pt x="120078" y="190500"/>
                  </a:lnTo>
                  <a:lnTo>
                    <a:pt x="147828" y="207835"/>
                  </a:lnTo>
                  <a:lnTo>
                    <a:pt x="154686" y="207441"/>
                  </a:lnTo>
                  <a:lnTo>
                    <a:pt x="161544" y="205740"/>
                  </a:lnTo>
                  <a:lnTo>
                    <a:pt x="166116" y="202692"/>
                  </a:lnTo>
                  <a:lnTo>
                    <a:pt x="170688" y="201168"/>
                  </a:lnTo>
                  <a:lnTo>
                    <a:pt x="173736" y="198120"/>
                  </a:lnTo>
                  <a:lnTo>
                    <a:pt x="178308" y="195072"/>
                  </a:lnTo>
                  <a:lnTo>
                    <a:pt x="181356" y="190500"/>
                  </a:lnTo>
                  <a:lnTo>
                    <a:pt x="184404" y="184404"/>
                  </a:lnTo>
                  <a:close/>
                </a:path>
                <a:path w="1807845" h="611504">
                  <a:moveTo>
                    <a:pt x="186499" y="288798"/>
                  </a:moveTo>
                  <a:lnTo>
                    <a:pt x="175260" y="261645"/>
                  </a:lnTo>
                  <a:lnTo>
                    <a:pt x="175260" y="284988"/>
                  </a:lnTo>
                  <a:lnTo>
                    <a:pt x="172212" y="297180"/>
                  </a:lnTo>
                  <a:lnTo>
                    <a:pt x="169164" y="301752"/>
                  </a:lnTo>
                  <a:lnTo>
                    <a:pt x="160020" y="307848"/>
                  </a:lnTo>
                  <a:lnTo>
                    <a:pt x="155448" y="309372"/>
                  </a:lnTo>
                  <a:lnTo>
                    <a:pt x="149352" y="309372"/>
                  </a:lnTo>
                  <a:lnTo>
                    <a:pt x="129540" y="288036"/>
                  </a:lnTo>
                  <a:lnTo>
                    <a:pt x="129540" y="281940"/>
                  </a:lnTo>
                  <a:lnTo>
                    <a:pt x="132588" y="275844"/>
                  </a:lnTo>
                  <a:lnTo>
                    <a:pt x="134112" y="271272"/>
                  </a:lnTo>
                  <a:lnTo>
                    <a:pt x="138684" y="266700"/>
                  </a:lnTo>
                  <a:lnTo>
                    <a:pt x="150876" y="263652"/>
                  </a:lnTo>
                  <a:lnTo>
                    <a:pt x="155448" y="263652"/>
                  </a:lnTo>
                  <a:lnTo>
                    <a:pt x="161544" y="266700"/>
                  </a:lnTo>
                  <a:lnTo>
                    <a:pt x="170688" y="272796"/>
                  </a:lnTo>
                  <a:lnTo>
                    <a:pt x="172212" y="278892"/>
                  </a:lnTo>
                  <a:lnTo>
                    <a:pt x="175260" y="284988"/>
                  </a:lnTo>
                  <a:lnTo>
                    <a:pt x="175260" y="261645"/>
                  </a:lnTo>
                  <a:lnTo>
                    <a:pt x="172402" y="259130"/>
                  </a:lnTo>
                  <a:lnTo>
                    <a:pt x="166116" y="256032"/>
                  </a:lnTo>
                  <a:lnTo>
                    <a:pt x="160134" y="253441"/>
                  </a:lnTo>
                  <a:lnTo>
                    <a:pt x="153733" y="252412"/>
                  </a:lnTo>
                  <a:lnTo>
                    <a:pt x="147040" y="252818"/>
                  </a:lnTo>
                  <a:lnTo>
                    <a:pt x="140208" y="254508"/>
                  </a:lnTo>
                  <a:lnTo>
                    <a:pt x="135636" y="256032"/>
                  </a:lnTo>
                  <a:lnTo>
                    <a:pt x="129501" y="259130"/>
                  </a:lnTo>
                  <a:lnTo>
                    <a:pt x="126492" y="263652"/>
                  </a:lnTo>
                  <a:lnTo>
                    <a:pt x="121920" y="268224"/>
                  </a:lnTo>
                  <a:lnTo>
                    <a:pt x="118872" y="274320"/>
                  </a:lnTo>
                  <a:lnTo>
                    <a:pt x="118872" y="280416"/>
                  </a:lnTo>
                  <a:lnTo>
                    <a:pt x="117348" y="286512"/>
                  </a:lnTo>
                  <a:lnTo>
                    <a:pt x="117348" y="291084"/>
                  </a:lnTo>
                  <a:lnTo>
                    <a:pt x="120396" y="297180"/>
                  </a:lnTo>
                  <a:lnTo>
                    <a:pt x="123012" y="303491"/>
                  </a:lnTo>
                  <a:lnTo>
                    <a:pt x="149542" y="320611"/>
                  </a:lnTo>
                  <a:lnTo>
                    <a:pt x="156222" y="320217"/>
                  </a:lnTo>
                  <a:lnTo>
                    <a:pt x="185470" y="295135"/>
                  </a:lnTo>
                  <a:lnTo>
                    <a:pt x="186499" y="288798"/>
                  </a:lnTo>
                  <a:close/>
                </a:path>
                <a:path w="1807845" h="611504">
                  <a:moveTo>
                    <a:pt x="252984" y="170688"/>
                  </a:moveTo>
                  <a:lnTo>
                    <a:pt x="247751" y="164592"/>
                  </a:lnTo>
                  <a:lnTo>
                    <a:pt x="243840" y="160020"/>
                  </a:lnTo>
                  <a:lnTo>
                    <a:pt x="224028" y="136918"/>
                  </a:lnTo>
                  <a:lnTo>
                    <a:pt x="224028" y="153924"/>
                  </a:lnTo>
                  <a:lnTo>
                    <a:pt x="207264" y="160020"/>
                  </a:lnTo>
                  <a:lnTo>
                    <a:pt x="207264" y="135636"/>
                  </a:lnTo>
                  <a:lnTo>
                    <a:pt x="224028" y="153924"/>
                  </a:lnTo>
                  <a:lnTo>
                    <a:pt x="224028" y="136918"/>
                  </a:lnTo>
                  <a:lnTo>
                    <a:pt x="222935" y="135636"/>
                  </a:lnTo>
                  <a:lnTo>
                    <a:pt x="207264" y="117348"/>
                  </a:lnTo>
                  <a:lnTo>
                    <a:pt x="195072" y="121920"/>
                  </a:lnTo>
                  <a:lnTo>
                    <a:pt x="193636" y="187452"/>
                  </a:lnTo>
                  <a:lnTo>
                    <a:pt x="193548" y="192024"/>
                  </a:lnTo>
                  <a:lnTo>
                    <a:pt x="205740" y="187452"/>
                  </a:lnTo>
                  <a:lnTo>
                    <a:pt x="205740" y="173736"/>
                  </a:lnTo>
                  <a:lnTo>
                    <a:pt x="231648" y="164592"/>
                  </a:lnTo>
                  <a:lnTo>
                    <a:pt x="240792" y="175260"/>
                  </a:lnTo>
                  <a:lnTo>
                    <a:pt x="252984" y="170688"/>
                  </a:lnTo>
                  <a:close/>
                </a:path>
                <a:path w="1807845" h="611504">
                  <a:moveTo>
                    <a:pt x="258127" y="263461"/>
                  </a:moveTo>
                  <a:lnTo>
                    <a:pt x="248754" y="237744"/>
                  </a:lnTo>
                  <a:lnTo>
                    <a:pt x="246888" y="235978"/>
                  </a:lnTo>
                  <a:lnTo>
                    <a:pt x="246888" y="260604"/>
                  </a:lnTo>
                  <a:lnTo>
                    <a:pt x="246888" y="265176"/>
                  </a:lnTo>
                  <a:lnTo>
                    <a:pt x="240792" y="277368"/>
                  </a:lnTo>
                  <a:lnTo>
                    <a:pt x="237744" y="280416"/>
                  </a:lnTo>
                  <a:lnTo>
                    <a:pt x="231648" y="281940"/>
                  </a:lnTo>
                  <a:lnTo>
                    <a:pt x="227076" y="283464"/>
                  </a:lnTo>
                  <a:lnTo>
                    <a:pt x="220980" y="283464"/>
                  </a:lnTo>
                  <a:lnTo>
                    <a:pt x="216408" y="281940"/>
                  </a:lnTo>
                  <a:lnTo>
                    <a:pt x="210312" y="280416"/>
                  </a:lnTo>
                  <a:lnTo>
                    <a:pt x="205740" y="275844"/>
                  </a:lnTo>
                  <a:lnTo>
                    <a:pt x="204216" y="268224"/>
                  </a:lnTo>
                  <a:lnTo>
                    <a:pt x="201168" y="262128"/>
                  </a:lnTo>
                  <a:lnTo>
                    <a:pt x="201168" y="256032"/>
                  </a:lnTo>
                  <a:lnTo>
                    <a:pt x="204216" y="251460"/>
                  </a:lnTo>
                  <a:lnTo>
                    <a:pt x="207264" y="245364"/>
                  </a:lnTo>
                  <a:lnTo>
                    <a:pt x="210312" y="242316"/>
                  </a:lnTo>
                  <a:lnTo>
                    <a:pt x="216408" y="240792"/>
                  </a:lnTo>
                  <a:lnTo>
                    <a:pt x="222504" y="237744"/>
                  </a:lnTo>
                  <a:lnTo>
                    <a:pt x="227076" y="239268"/>
                  </a:lnTo>
                  <a:lnTo>
                    <a:pt x="233172" y="240792"/>
                  </a:lnTo>
                  <a:lnTo>
                    <a:pt x="239268" y="243840"/>
                  </a:lnTo>
                  <a:lnTo>
                    <a:pt x="242316" y="248412"/>
                  </a:lnTo>
                  <a:lnTo>
                    <a:pt x="243840" y="254508"/>
                  </a:lnTo>
                  <a:lnTo>
                    <a:pt x="246888" y="260604"/>
                  </a:lnTo>
                  <a:lnTo>
                    <a:pt x="246888" y="235978"/>
                  </a:lnTo>
                  <a:lnTo>
                    <a:pt x="244665" y="233870"/>
                  </a:lnTo>
                  <a:lnTo>
                    <a:pt x="239268" y="230124"/>
                  </a:lnTo>
                  <a:lnTo>
                    <a:pt x="232422" y="227533"/>
                  </a:lnTo>
                  <a:lnTo>
                    <a:pt x="225742" y="226504"/>
                  </a:lnTo>
                  <a:lnTo>
                    <a:pt x="219329" y="226910"/>
                  </a:lnTo>
                  <a:lnTo>
                    <a:pt x="213360" y="228600"/>
                  </a:lnTo>
                  <a:lnTo>
                    <a:pt x="207264" y="230124"/>
                  </a:lnTo>
                  <a:lnTo>
                    <a:pt x="193548" y="243840"/>
                  </a:lnTo>
                  <a:lnTo>
                    <a:pt x="192024" y="248412"/>
                  </a:lnTo>
                  <a:lnTo>
                    <a:pt x="188976" y="260604"/>
                  </a:lnTo>
                  <a:lnTo>
                    <a:pt x="188976" y="266700"/>
                  </a:lnTo>
                  <a:lnTo>
                    <a:pt x="192024" y="272796"/>
                  </a:lnTo>
                  <a:lnTo>
                    <a:pt x="194856" y="279107"/>
                  </a:lnTo>
                  <a:lnTo>
                    <a:pt x="221932" y="296227"/>
                  </a:lnTo>
                  <a:lnTo>
                    <a:pt x="228714" y="295833"/>
                  </a:lnTo>
                  <a:lnTo>
                    <a:pt x="236220" y="294132"/>
                  </a:lnTo>
                  <a:lnTo>
                    <a:pt x="241858" y="291274"/>
                  </a:lnTo>
                  <a:lnTo>
                    <a:pt x="247078" y="287274"/>
                  </a:lnTo>
                  <a:lnTo>
                    <a:pt x="250304" y="283464"/>
                  </a:lnTo>
                  <a:lnTo>
                    <a:pt x="251434" y="282130"/>
                  </a:lnTo>
                  <a:lnTo>
                    <a:pt x="254508" y="275844"/>
                  </a:lnTo>
                  <a:lnTo>
                    <a:pt x="257098" y="269875"/>
                  </a:lnTo>
                  <a:lnTo>
                    <a:pt x="258127" y="263461"/>
                  </a:lnTo>
                  <a:close/>
                </a:path>
                <a:path w="1807845" h="611504">
                  <a:moveTo>
                    <a:pt x="291084" y="158496"/>
                  </a:moveTo>
                  <a:lnTo>
                    <a:pt x="288798" y="152400"/>
                  </a:lnTo>
                  <a:lnTo>
                    <a:pt x="286512" y="146304"/>
                  </a:lnTo>
                  <a:lnTo>
                    <a:pt x="269748" y="152400"/>
                  </a:lnTo>
                  <a:lnTo>
                    <a:pt x="251460" y="102108"/>
                  </a:lnTo>
                  <a:lnTo>
                    <a:pt x="240792" y="106680"/>
                  </a:lnTo>
                  <a:lnTo>
                    <a:pt x="262128" y="167640"/>
                  </a:lnTo>
                  <a:lnTo>
                    <a:pt x="291084" y="158496"/>
                  </a:lnTo>
                  <a:close/>
                </a:path>
                <a:path w="1807845" h="611504">
                  <a:moveTo>
                    <a:pt x="318516" y="234696"/>
                  </a:moveTo>
                  <a:lnTo>
                    <a:pt x="315468" y="230124"/>
                  </a:lnTo>
                  <a:lnTo>
                    <a:pt x="313944" y="222504"/>
                  </a:lnTo>
                  <a:lnTo>
                    <a:pt x="310896" y="217932"/>
                  </a:lnTo>
                  <a:lnTo>
                    <a:pt x="306324" y="213360"/>
                  </a:lnTo>
                  <a:lnTo>
                    <a:pt x="306324" y="237744"/>
                  </a:lnTo>
                  <a:lnTo>
                    <a:pt x="306324" y="245364"/>
                  </a:lnTo>
                  <a:lnTo>
                    <a:pt x="303276" y="251460"/>
                  </a:lnTo>
                  <a:lnTo>
                    <a:pt x="301752" y="252984"/>
                  </a:lnTo>
                  <a:lnTo>
                    <a:pt x="300228" y="256032"/>
                  </a:lnTo>
                  <a:lnTo>
                    <a:pt x="291084" y="259080"/>
                  </a:lnTo>
                  <a:lnTo>
                    <a:pt x="284988" y="262128"/>
                  </a:lnTo>
                  <a:lnTo>
                    <a:pt x="271272" y="222504"/>
                  </a:lnTo>
                  <a:lnTo>
                    <a:pt x="275844" y="220980"/>
                  </a:lnTo>
                  <a:lnTo>
                    <a:pt x="283464" y="217932"/>
                  </a:lnTo>
                  <a:lnTo>
                    <a:pt x="289560" y="217932"/>
                  </a:lnTo>
                  <a:lnTo>
                    <a:pt x="292608" y="220980"/>
                  </a:lnTo>
                  <a:lnTo>
                    <a:pt x="298704" y="222504"/>
                  </a:lnTo>
                  <a:lnTo>
                    <a:pt x="301637" y="226910"/>
                  </a:lnTo>
                  <a:lnTo>
                    <a:pt x="301752" y="227076"/>
                  </a:lnTo>
                  <a:lnTo>
                    <a:pt x="304800" y="233172"/>
                  </a:lnTo>
                  <a:lnTo>
                    <a:pt x="306324" y="237744"/>
                  </a:lnTo>
                  <a:lnTo>
                    <a:pt x="306324" y="213360"/>
                  </a:lnTo>
                  <a:lnTo>
                    <a:pt x="301752" y="210312"/>
                  </a:lnTo>
                  <a:lnTo>
                    <a:pt x="295656" y="207264"/>
                  </a:lnTo>
                  <a:lnTo>
                    <a:pt x="291084" y="207264"/>
                  </a:lnTo>
                  <a:lnTo>
                    <a:pt x="286512" y="205740"/>
                  </a:lnTo>
                  <a:lnTo>
                    <a:pt x="278892" y="207264"/>
                  </a:lnTo>
                  <a:lnTo>
                    <a:pt x="256032" y="214884"/>
                  </a:lnTo>
                  <a:lnTo>
                    <a:pt x="277368" y="277368"/>
                  </a:lnTo>
                  <a:lnTo>
                    <a:pt x="299859" y="269875"/>
                  </a:lnTo>
                  <a:lnTo>
                    <a:pt x="300037" y="269875"/>
                  </a:lnTo>
                  <a:lnTo>
                    <a:pt x="304800" y="266700"/>
                  </a:lnTo>
                  <a:lnTo>
                    <a:pt x="307848" y="265176"/>
                  </a:lnTo>
                  <a:lnTo>
                    <a:pt x="310896" y="262128"/>
                  </a:lnTo>
                  <a:lnTo>
                    <a:pt x="313944" y="259080"/>
                  </a:lnTo>
                  <a:lnTo>
                    <a:pt x="316992" y="252984"/>
                  </a:lnTo>
                  <a:lnTo>
                    <a:pt x="318516" y="248412"/>
                  </a:lnTo>
                  <a:lnTo>
                    <a:pt x="318516" y="234696"/>
                  </a:lnTo>
                  <a:close/>
                </a:path>
                <a:path w="1807845" h="611504">
                  <a:moveTo>
                    <a:pt x="839724" y="96012"/>
                  </a:moveTo>
                  <a:lnTo>
                    <a:pt x="804672" y="86868"/>
                  </a:lnTo>
                  <a:lnTo>
                    <a:pt x="786384" y="150876"/>
                  </a:lnTo>
                  <a:lnTo>
                    <a:pt x="821436" y="160020"/>
                  </a:lnTo>
                  <a:lnTo>
                    <a:pt x="824484" y="147828"/>
                  </a:lnTo>
                  <a:lnTo>
                    <a:pt x="801624" y="141732"/>
                  </a:lnTo>
                  <a:lnTo>
                    <a:pt x="806196" y="124968"/>
                  </a:lnTo>
                  <a:lnTo>
                    <a:pt x="829056" y="131064"/>
                  </a:lnTo>
                  <a:lnTo>
                    <a:pt x="830795" y="124968"/>
                  </a:lnTo>
                  <a:lnTo>
                    <a:pt x="832104" y="120396"/>
                  </a:lnTo>
                  <a:lnTo>
                    <a:pt x="810768" y="114300"/>
                  </a:lnTo>
                  <a:lnTo>
                    <a:pt x="813816" y="102108"/>
                  </a:lnTo>
                  <a:lnTo>
                    <a:pt x="836676" y="108204"/>
                  </a:lnTo>
                  <a:lnTo>
                    <a:pt x="838200" y="102108"/>
                  </a:lnTo>
                  <a:lnTo>
                    <a:pt x="839724" y="96012"/>
                  </a:lnTo>
                  <a:close/>
                </a:path>
                <a:path w="1807845" h="611504">
                  <a:moveTo>
                    <a:pt x="902208" y="114300"/>
                  </a:moveTo>
                  <a:lnTo>
                    <a:pt x="890016" y="111252"/>
                  </a:lnTo>
                  <a:lnTo>
                    <a:pt x="861060" y="150876"/>
                  </a:lnTo>
                  <a:lnTo>
                    <a:pt x="858012" y="102108"/>
                  </a:lnTo>
                  <a:lnTo>
                    <a:pt x="845820" y="99060"/>
                  </a:lnTo>
                  <a:lnTo>
                    <a:pt x="849972" y="161353"/>
                  </a:lnTo>
                  <a:lnTo>
                    <a:pt x="850087" y="163068"/>
                  </a:lnTo>
                  <a:lnTo>
                    <a:pt x="850188" y="164592"/>
                  </a:lnTo>
                  <a:lnTo>
                    <a:pt x="850290" y="166116"/>
                  </a:lnTo>
                  <a:lnTo>
                    <a:pt x="850392" y="167767"/>
                  </a:lnTo>
                  <a:lnTo>
                    <a:pt x="850798" y="167767"/>
                  </a:lnTo>
                  <a:lnTo>
                    <a:pt x="861060" y="170688"/>
                  </a:lnTo>
                  <a:lnTo>
                    <a:pt x="875512" y="150876"/>
                  </a:lnTo>
                  <a:lnTo>
                    <a:pt x="902208" y="114300"/>
                  </a:lnTo>
                  <a:close/>
                </a:path>
                <a:path w="1807845" h="611504">
                  <a:moveTo>
                    <a:pt x="928116" y="9144"/>
                  </a:moveTo>
                  <a:lnTo>
                    <a:pt x="893064" y="0"/>
                  </a:lnTo>
                  <a:lnTo>
                    <a:pt x="888492" y="10668"/>
                  </a:lnTo>
                  <a:lnTo>
                    <a:pt x="900684" y="13716"/>
                  </a:lnTo>
                  <a:lnTo>
                    <a:pt x="885444" y="65532"/>
                  </a:lnTo>
                  <a:lnTo>
                    <a:pt x="897636" y="68580"/>
                  </a:lnTo>
                  <a:lnTo>
                    <a:pt x="912876" y="18288"/>
                  </a:lnTo>
                  <a:lnTo>
                    <a:pt x="923544" y="21336"/>
                  </a:lnTo>
                  <a:lnTo>
                    <a:pt x="924687" y="18288"/>
                  </a:lnTo>
                  <a:lnTo>
                    <a:pt x="928116" y="9144"/>
                  </a:lnTo>
                  <a:close/>
                </a:path>
                <a:path w="1807845" h="611504">
                  <a:moveTo>
                    <a:pt x="966787" y="152590"/>
                  </a:moveTo>
                  <a:lnTo>
                    <a:pt x="955548" y="131381"/>
                  </a:lnTo>
                  <a:lnTo>
                    <a:pt x="955548" y="156972"/>
                  </a:lnTo>
                  <a:lnTo>
                    <a:pt x="954024" y="163068"/>
                  </a:lnTo>
                  <a:lnTo>
                    <a:pt x="950976" y="169164"/>
                  </a:lnTo>
                  <a:lnTo>
                    <a:pt x="947928" y="173736"/>
                  </a:lnTo>
                  <a:lnTo>
                    <a:pt x="943356" y="176784"/>
                  </a:lnTo>
                  <a:lnTo>
                    <a:pt x="937260" y="179832"/>
                  </a:lnTo>
                  <a:lnTo>
                    <a:pt x="932688" y="179832"/>
                  </a:lnTo>
                  <a:lnTo>
                    <a:pt x="909828" y="158496"/>
                  </a:lnTo>
                  <a:lnTo>
                    <a:pt x="911352" y="150876"/>
                  </a:lnTo>
                  <a:lnTo>
                    <a:pt x="912876" y="144780"/>
                  </a:lnTo>
                  <a:lnTo>
                    <a:pt x="917448" y="140208"/>
                  </a:lnTo>
                  <a:lnTo>
                    <a:pt x="926592" y="134112"/>
                  </a:lnTo>
                  <a:lnTo>
                    <a:pt x="932688" y="134112"/>
                  </a:lnTo>
                  <a:lnTo>
                    <a:pt x="944880" y="137160"/>
                  </a:lnTo>
                  <a:lnTo>
                    <a:pt x="949452" y="140208"/>
                  </a:lnTo>
                  <a:lnTo>
                    <a:pt x="950976" y="146304"/>
                  </a:lnTo>
                  <a:lnTo>
                    <a:pt x="954024" y="150876"/>
                  </a:lnTo>
                  <a:lnTo>
                    <a:pt x="955548" y="156972"/>
                  </a:lnTo>
                  <a:lnTo>
                    <a:pt x="955548" y="131381"/>
                  </a:lnTo>
                  <a:lnTo>
                    <a:pt x="954214" y="130111"/>
                  </a:lnTo>
                  <a:lnTo>
                    <a:pt x="948372" y="126288"/>
                  </a:lnTo>
                  <a:lnTo>
                    <a:pt x="941832" y="123444"/>
                  </a:lnTo>
                  <a:lnTo>
                    <a:pt x="935736" y="121920"/>
                  </a:lnTo>
                  <a:lnTo>
                    <a:pt x="929640" y="121920"/>
                  </a:lnTo>
                  <a:lnTo>
                    <a:pt x="925068" y="123444"/>
                  </a:lnTo>
                  <a:lnTo>
                    <a:pt x="918972" y="124968"/>
                  </a:lnTo>
                  <a:lnTo>
                    <a:pt x="898347" y="154673"/>
                  </a:lnTo>
                  <a:lnTo>
                    <a:pt x="898398" y="161353"/>
                  </a:lnTo>
                  <a:lnTo>
                    <a:pt x="923544" y="190500"/>
                  </a:lnTo>
                  <a:lnTo>
                    <a:pt x="930376" y="191960"/>
                  </a:lnTo>
                  <a:lnTo>
                    <a:pt x="936574" y="191960"/>
                  </a:lnTo>
                  <a:lnTo>
                    <a:pt x="943470" y="190296"/>
                  </a:lnTo>
                  <a:lnTo>
                    <a:pt x="949452" y="187452"/>
                  </a:lnTo>
                  <a:lnTo>
                    <a:pt x="954824" y="183476"/>
                  </a:lnTo>
                  <a:lnTo>
                    <a:pt x="958138" y="179832"/>
                  </a:lnTo>
                  <a:lnTo>
                    <a:pt x="959358" y="178498"/>
                  </a:lnTo>
                  <a:lnTo>
                    <a:pt x="962736" y="172669"/>
                  </a:lnTo>
                  <a:lnTo>
                    <a:pt x="964692" y="166116"/>
                  </a:lnTo>
                  <a:lnTo>
                    <a:pt x="966381" y="159283"/>
                  </a:lnTo>
                  <a:lnTo>
                    <a:pt x="966660" y="154673"/>
                  </a:lnTo>
                  <a:lnTo>
                    <a:pt x="966787" y="152590"/>
                  </a:lnTo>
                  <a:close/>
                </a:path>
                <a:path w="1807845" h="611504">
                  <a:moveTo>
                    <a:pt x="981456" y="24384"/>
                  </a:moveTo>
                  <a:lnTo>
                    <a:pt x="969264" y="21336"/>
                  </a:lnTo>
                  <a:lnTo>
                    <a:pt x="961644" y="44196"/>
                  </a:lnTo>
                  <a:lnTo>
                    <a:pt x="940308" y="38100"/>
                  </a:lnTo>
                  <a:lnTo>
                    <a:pt x="947928" y="15240"/>
                  </a:lnTo>
                  <a:lnTo>
                    <a:pt x="935736" y="10668"/>
                  </a:lnTo>
                  <a:lnTo>
                    <a:pt x="917448" y="74676"/>
                  </a:lnTo>
                  <a:lnTo>
                    <a:pt x="929640" y="77724"/>
                  </a:lnTo>
                  <a:lnTo>
                    <a:pt x="937260" y="50292"/>
                  </a:lnTo>
                  <a:lnTo>
                    <a:pt x="958596" y="56388"/>
                  </a:lnTo>
                  <a:lnTo>
                    <a:pt x="950976" y="83820"/>
                  </a:lnTo>
                  <a:lnTo>
                    <a:pt x="963168" y="86868"/>
                  </a:lnTo>
                  <a:lnTo>
                    <a:pt x="973861" y="50292"/>
                  </a:lnTo>
                  <a:lnTo>
                    <a:pt x="975652" y="44196"/>
                  </a:lnTo>
                  <a:lnTo>
                    <a:pt x="981456" y="24384"/>
                  </a:lnTo>
                  <a:close/>
                </a:path>
                <a:path w="1807845" h="611504">
                  <a:moveTo>
                    <a:pt x="999744" y="198120"/>
                  </a:moveTo>
                  <a:lnTo>
                    <a:pt x="982980" y="193548"/>
                  </a:lnTo>
                  <a:lnTo>
                    <a:pt x="996696" y="141732"/>
                  </a:lnTo>
                  <a:lnTo>
                    <a:pt x="984504" y="137160"/>
                  </a:lnTo>
                  <a:lnTo>
                    <a:pt x="967740" y="201168"/>
                  </a:lnTo>
                  <a:lnTo>
                    <a:pt x="996696" y="208788"/>
                  </a:lnTo>
                  <a:lnTo>
                    <a:pt x="999744" y="198120"/>
                  </a:lnTo>
                  <a:close/>
                </a:path>
                <a:path w="1807845" h="611504">
                  <a:moveTo>
                    <a:pt x="1030224" y="38100"/>
                  </a:moveTo>
                  <a:lnTo>
                    <a:pt x="995172" y="28956"/>
                  </a:lnTo>
                  <a:lnTo>
                    <a:pt x="978408" y="91440"/>
                  </a:lnTo>
                  <a:lnTo>
                    <a:pt x="1011936" y="102108"/>
                  </a:lnTo>
                  <a:lnTo>
                    <a:pt x="1014984" y="89916"/>
                  </a:lnTo>
                  <a:lnTo>
                    <a:pt x="993648" y="83820"/>
                  </a:lnTo>
                  <a:lnTo>
                    <a:pt x="998220" y="67056"/>
                  </a:lnTo>
                  <a:lnTo>
                    <a:pt x="1019556" y="73152"/>
                  </a:lnTo>
                  <a:lnTo>
                    <a:pt x="1021842" y="67056"/>
                  </a:lnTo>
                  <a:lnTo>
                    <a:pt x="1024128" y="60960"/>
                  </a:lnTo>
                  <a:lnTo>
                    <a:pt x="1001268" y="54864"/>
                  </a:lnTo>
                  <a:lnTo>
                    <a:pt x="1004316" y="44196"/>
                  </a:lnTo>
                  <a:lnTo>
                    <a:pt x="1027176" y="50292"/>
                  </a:lnTo>
                  <a:lnTo>
                    <a:pt x="1028700" y="44196"/>
                  </a:lnTo>
                  <a:lnTo>
                    <a:pt x="1030224" y="38100"/>
                  </a:lnTo>
                  <a:close/>
                </a:path>
                <a:path w="1807845" h="611504">
                  <a:moveTo>
                    <a:pt x="1051560" y="44196"/>
                  </a:moveTo>
                  <a:lnTo>
                    <a:pt x="1039368" y="41148"/>
                  </a:lnTo>
                  <a:lnTo>
                    <a:pt x="1022604" y="103632"/>
                  </a:lnTo>
                  <a:lnTo>
                    <a:pt x="1034796" y="108204"/>
                  </a:lnTo>
                  <a:lnTo>
                    <a:pt x="1051560" y="44196"/>
                  </a:lnTo>
                  <a:close/>
                </a:path>
                <a:path w="1807845" h="611504">
                  <a:moveTo>
                    <a:pt x="1065276" y="160020"/>
                  </a:moveTo>
                  <a:lnTo>
                    <a:pt x="1053084" y="156972"/>
                  </a:lnTo>
                  <a:lnTo>
                    <a:pt x="1042416" y="196596"/>
                  </a:lnTo>
                  <a:lnTo>
                    <a:pt x="1040892" y="201168"/>
                  </a:lnTo>
                  <a:lnTo>
                    <a:pt x="1040892" y="204216"/>
                  </a:lnTo>
                  <a:lnTo>
                    <a:pt x="1039368" y="204216"/>
                  </a:lnTo>
                  <a:lnTo>
                    <a:pt x="1036320" y="207264"/>
                  </a:lnTo>
                  <a:lnTo>
                    <a:pt x="1034796" y="207264"/>
                  </a:lnTo>
                  <a:lnTo>
                    <a:pt x="1033272" y="208788"/>
                  </a:lnTo>
                  <a:lnTo>
                    <a:pt x="1031748" y="208788"/>
                  </a:lnTo>
                  <a:lnTo>
                    <a:pt x="1028700" y="207264"/>
                  </a:lnTo>
                  <a:lnTo>
                    <a:pt x="1027176" y="207264"/>
                  </a:lnTo>
                  <a:lnTo>
                    <a:pt x="1024128" y="204216"/>
                  </a:lnTo>
                  <a:lnTo>
                    <a:pt x="1022604" y="204216"/>
                  </a:lnTo>
                  <a:lnTo>
                    <a:pt x="1022604" y="196596"/>
                  </a:lnTo>
                  <a:lnTo>
                    <a:pt x="1024128" y="193548"/>
                  </a:lnTo>
                  <a:lnTo>
                    <a:pt x="1034796" y="152400"/>
                  </a:lnTo>
                  <a:lnTo>
                    <a:pt x="1022604" y="147828"/>
                  </a:lnTo>
                  <a:lnTo>
                    <a:pt x="1011936" y="185928"/>
                  </a:lnTo>
                  <a:lnTo>
                    <a:pt x="1010412" y="193548"/>
                  </a:lnTo>
                  <a:lnTo>
                    <a:pt x="1008888" y="199644"/>
                  </a:lnTo>
                  <a:lnTo>
                    <a:pt x="1010412" y="202692"/>
                  </a:lnTo>
                  <a:lnTo>
                    <a:pt x="1010412" y="205740"/>
                  </a:lnTo>
                  <a:lnTo>
                    <a:pt x="1011936" y="210312"/>
                  </a:lnTo>
                  <a:lnTo>
                    <a:pt x="1018032" y="216408"/>
                  </a:lnTo>
                  <a:lnTo>
                    <a:pt x="1021080" y="217932"/>
                  </a:lnTo>
                  <a:lnTo>
                    <a:pt x="1030224" y="220980"/>
                  </a:lnTo>
                  <a:lnTo>
                    <a:pt x="1036320" y="220980"/>
                  </a:lnTo>
                  <a:lnTo>
                    <a:pt x="1039368" y="219456"/>
                  </a:lnTo>
                  <a:lnTo>
                    <a:pt x="1040892" y="219456"/>
                  </a:lnTo>
                  <a:lnTo>
                    <a:pt x="1054608" y="198120"/>
                  </a:lnTo>
                  <a:lnTo>
                    <a:pt x="1065276" y="160020"/>
                  </a:lnTo>
                  <a:close/>
                </a:path>
                <a:path w="1807845" h="611504">
                  <a:moveTo>
                    <a:pt x="1097280" y="65532"/>
                  </a:moveTo>
                  <a:lnTo>
                    <a:pt x="1095248" y="62484"/>
                  </a:lnTo>
                  <a:lnTo>
                    <a:pt x="1094232" y="60960"/>
                  </a:lnTo>
                  <a:lnTo>
                    <a:pt x="1092708" y="57912"/>
                  </a:lnTo>
                  <a:lnTo>
                    <a:pt x="1089660" y="54864"/>
                  </a:lnTo>
                  <a:lnTo>
                    <a:pt x="1086612" y="53340"/>
                  </a:lnTo>
                  <a:lnTo>
                    <a:pt x="1085088" y="51816"/>
                  </a:lnTo>
                  <a:lnTo>
                    <a:pt x="1075944" y="48768"/>
                  </a:lnTo>
                  <a:lnTo>
                    <a:pt x="1066800" y="51816"/>
                  </a:lnTo>
                  <a:lnTo>
                    <a:pt x="1060704" y="57912"/>
                  </a:lnTo>
                  <a:lnTo>
                    <a:pt x="1059180" y="62484"/>
                  </a:lnTo>
                  <a:lnTo>
                    <a:pt x="1059180" y="71628"/>
                  </a:lnTo>
                  <a:lnTo>
                    <a:pt x="1060704" y="76200"/>
                  </a:lnTo>
                  <a:lnTo>
                    <a:pt x="1063752" y="80772"/>
                  </a:lnTo>
                  <a:lnTo>
                    <a:pt x="1069848" y="88392"/>
                  </a:lnTo>
                  <a:lnTo>
                    <a:pt x="1072896" y="92964"/>
                  </a:lnTo>
                  <a:lnTo>
                    <a:pt x="1074420" y="96012"/>
                  </a:lnTo>
                  <a:lnTo>
                    <a:pt x="1074420" y="97536"/>
                  </a:lnTo>
                  <a:lnTo>
                    <a:pt x="1075944" y="99060"/>
                  </a:lnTo>
                  <a:lnTo>
                    <a:pt x="1075944" y="100584"/>
                  </a:lnTo>
                  <a:lnTo>
                    <a:pt x="1074420" y="102108"/>
                  </a:lnTo>
                  <a:lnTo>
                    <a:pt x="1074420" y="103632"/>
                  </a:lnTo>
                  <a:lnTo>
                    <a:pt x="1072896" y="105156"/>
                  </a:lnTo>
                  <a:lnTo>
                    <a:pt x="1071372" y="105156"/>
                  </a:lnTo>
                  <a:lnTo>
                    <a:pt x="1069848" y="106680"/>
                  </a:lnTo>
                  <a:lnTo>
                    <a:pt x="1065276" y="106680"/>
                  </a:lnTo>
                  <a:lnTo>
                    <a:pt x="1062228" y="105156"/>
                  </a:lnTo>
                  <a:lnTo>
                    <a:pt x="1059180" y="100584"/>
                  </a:lnTo>
                  <a:lnTo>
                    <a:pt x="1057656" y="94488"/>
                  </a:lnTo>
                  <a:lnTo>
                    <a:pt x="1045464" y="97536"/>
                  </a:lnTo>
                  <a:lnTo>
                    <a:pt x="1068324" y="118872"/>
                  </a:lnTo>
                  <a:lnTo>
                    <a:pt x="1072896" y="118872"/>
                  </a:lnTo>
                  <a:lnTo>
                    <a:pt x="1077468" y="115824"/>
                  </a:lnTo>
                  <a:lnTo>
                    <a:pt x="1082040" y="114300"/>
                  </a:lnTo>
                  <a:lnTo>
                    <a:pt x="1085088" y="109728"/>
                  </a:lnTo>
                  <a:lnTo>
                    <a:pt x="1086104" y="106680"/>
                  </a:lnTo>
                  <a:lnTo>
                    <a:pt x="1086612" y="105156"/>
                  </a:lnTo>
                  <a:lnTo>
                    <a:pt x="1088136" y="102108"/>
                  </a:lnTo>
                  <a:lnTo>
                    <a:pt x="1088136" y="97536"/>
                  </a:lnTo>
                  <a:lnTo>
                    <a:pt x="1086612" y="94488"/>
                  </a:lnTo>
                  <a:lnTo>
                    <a:pt x="1086612" y="91440"/>
                  </a:lnTo>
                  <a:lnTo>
                    <a:pt x="1083564" y="88392"/>
                  </a:lnTo>
                  <a:lnTo>
                    <a:pt x="1083564" y="86868"/>
                  </a:lnTo>
                  <a:lnTo>
                    <a:pt x="1082040" y="83820"/>
                  </a:lnTo>
                  <a:lnTo>
                    <a:pt x="1077468" y="79248"/>
                  </a:lnTo>
                  <a:lnTo>
                    <a:pt x="1074420" y="73152"/>
                  </a:lnTo>
                  <a:lnTo>
                    <a:pt x="1071372" y="70104"/>
                  </a:lnTo>
                  <a:lnTo>
                    <a:pt x="1071372" y="64008"/>
                  </a:lnTo>
                  <a:lnTo>
                    <a:pt x="1072896" y="62484"/>
                  </a:lnTo>
                  <a:lnTo>
                    <a:pt x="1077468" y="62484"/>
                  </a:lnTo>
                  <a:lnTo>
                    <a:pt x="1080516" y="64008"/>
                  </a:lnTo>
                  <a:lnTo>
                    <a:pt x="1083564" y="67056"/>
                  </a:lnTo>
                  <a:lnTo>
                    <a:pt x="1085088" y="71628"/>
                  </a:lnTo>
                  <a:lnTo>
                    <a:pt x="1097280" y="65532"/>
                  </a:lnTo>
                  <a:close/>
                </a:path>
                <a:path w="1807845" h="611504">
                  <a:moveTo>
                    <a:pt x="1107948" y="172212"/>
                  </a:moveTo>
                  <a:lnTo>
                    <a:pt x="1072896" y="163068"/>
                  </a:lnTo>
                  <a:lnTo>
                    <a:pt x="1069848" y="175260"/>
                  </a:lnTo>
                  <a:lnTo>
                    <a:pt x="1080516" y="178308"/>
                  </a:lnTo>
                  <a:lnTo>
                    <a:pt x="1066800" y="228600"/>
                  </a:lnTo>
                  <a:lnTo>
                    <a:pt x="1078992" y="233172"/>
                  </a:lnTo>
                  <a:lnTo>
                    <a:pt x="1092708" y="181356"/>
                  </a:lnTo>
                  <a:lnTo>
                    <a:pt x="1104900" y="184404"/>
                  </a:lnTo>
                  <a:lnTo>
                    <a:pt x="1105662" y="181356"/>
                  </a:lnTo>
                  <a:lnTo>
                    <a:pt x="1107948" y="172212"/>
                  </a:lnTo>
                  <a:close/>
                </a:path>
                <a:path w="1807845" h="611504">
                  <a:moveTo>
                    <a:pt x="1126236" y="178308"/>
                  </a:moveTo>
                  <a:lnTo>
                    <a:pt x="1115568" y="175260"/>
                  </a:lnTo>
                  <a:lnTo>
                    <a:pt x="1097280" y="237744"/>
                  </a:lnTo>
                  <a:lnTo>
                    <a:pt x="1109472" y="240792"/>
                  </a:lnTo>
                  <a:lnTo>
                    <a:pt x="1126236" y="178308"/>
                  </a:lnTo>
                  <a:close/>
                </a:path>
                <a:path w="1807845" h="611504">
                  <a:moveTo>
                    <a:pt x="1139952" y="68580"/>
                  </a:moveTo>
                  <a:lnTo>
                    <a:pt x="1104900" y="59436"/>
                  </a:lnTo>
                  <a:lnTo>
                    <a:pt x="1101852" y="71628"/>
                  </a:lnTo>
                  <a:lnTo>
                    <a:pt x="1112520" y="74676"/>
                  </a:lnTo>
                  <a:lnTo>
                    <a:pt x="1098804" y="124968"/>
                  </a:lnTo>
                  <a:lnTo>
                    <a:pt x="1110983" y="129552"/>
                  </a:lnTo>
                  <a:lnTo>
                    <a:pt x="1124712" y="77724"/>
                  </a:lnTo>
                  <a:lnTo>
                    <a:pt x="1136904" y="80772"/>
                  </a:lnTo>
                  <a:lnTo>
                    <a:pt x="1137666" y="77724"/>
                  </a:lnTo>
                  <a:lnTo>
                    <a:pt x="1139952" y="68580"/>
                  </a:lnTo>
                  <a:close/>
                </a:path>
                <a:path w="1807845" h="611504">
                  <a:moveTo>
                    <a:pt x="1159764" y="74676"/>
                  </a:moveTo>
                  <a:lnTo>
                    <a:pt x="1147572" y="71628"/>
                  </a:lnTo>
                  <a:lnTo>
                    <a:pt x="1129284" y="134112"/>
                  </a:lnTo>
                  <a:lnTo>
                    <a:pt x="1141476" y="137160"/>
                  </a:lnTo>
                  <a:lnTo>
                    <a:pt x="1159764" y="74676"/>
                  </a:lnTo>
                  <a:close/>
                </a:path>
                <a:path w="1807845" h="611504">
                  <a:moveTo>
                    <a:pt x="1195578" y="217932"/>
                  </a:moveTo>
                  <a:lnTo>
                    <a:pt x="1184148" y="195529"/>
                  </a:lnTo>
                  <a:lnTo>
                    <a:pt x="1184148" y="222504"/>
                  </a:lnTo>
                  <a:lnTo>
                    <a:pt x="1182624" y="227076"/>
                  </a:lnTo>
                  <a:lnTo>
                    <a:pt x="1181100" y="233172"/>
                  </a:lnTo>
                  <a:lnTo>
                    <a:pt x="1176528" y="237744"/>
                  </a:lnTo>
                  <a:lnTo>
                    <a:pt x="1167384" y="243840"/>
                  </a:lnTo>
                  <a:lnTo>
                    <a:pt x="1161288" y="245364"/>
                  </a:lnTo>
                  <a:lnTo>
                    <a:pt x="1155192" y="243840"/>
                  </a:lnTo>
                  <a:lnTo>
                    <a:pt x="1150620" y="242316"/>
                  </a:lnTo>
                  <a:lnTo>
                    <a:pt x="1146048" y="239268"/>
                  </a:lnTo>
                  <a:lnTo>
                    <a:pt x="1139952" y="230124"/>
                  </a:lnTo>
                  <a:lnTo>
                    <a:pt x="1138428" y="222504"/>
                  </a:lnTo>
                  <a:lnTo>
                    <a:pt x="1139952" y="216408"/>
                  </a:lnTo>
                  <a:lnTo>
                    <a:pt x="1161288" y="198120"/>
                  </a:lnTo>
                  <a:lnTo>
                    <a:pt x="1167384" y="199644"/>
                  </a:lnTo>
                  <a:lnTo>
                    <a:pt x="1173480" y="202692"/>
                  </a:lnTo>
                  <a:lnTo>
                    <a:pt x="1178052" y="205740"/>
                  </a:lnTo>
                  <a:lnTo>
                    <a:pt x="1181100" y="210312"/>
                  </a:lnTo>
                  <a:lnTo>
                    <a:pt x="1184148" y="222504"/>
                  </a:lnTo>
                  <a:lnTo>
                    <a:pt x="1184148" y="195529"/>
                  </a:lnTo>
                  <a:lnTo>
                    <a:pt x="1182814" y="194310"/>
                  </a:lnTo>
                  <a:lnTo>
                    <a:pt x="1176972" y="190931"/>
                  </a:lnTo>
                  <a:lnTo>
                    <a:pt x="1170432" y="188976"/>
                  </a:lnTo>
                  <a:lnTo>
                    <a:pt x="1164336" y="187452"/>
                  </a:lnTo>
                  <a:lnTo>
                    <a:pt x="1159764" y="187452"/>
                  </a:lnTo>
                  <a:lnTo>
                    <a:pt x="1129284" y="211836"/>
                  </a:lnTo>
                  <a:lnTo>
                    <a:pt x="1127760" y="225552"/>
                  </a:lnTo>
                  <a:lnTo>
                    <a:pt x="1128725" y="231648"/>
                  </a:lnTo>
                  <a:lnTo>
                    <a:pt x="1158976" y="255968"/>
                  </a:lnTo>
                  <a:lnTo>
                    <a:pt x="1165174" y="255968"/>
                  </a:lnTo>
                  <a:lnTo>
                    <a:pt x="1172070" y="254304"/>
                  </a:lnTo>
                  <a:lnTo>
                    <a:pt x="1178052" y="251460"/>
                  </a:lnTo>
                  <a:lnTo>
                    <a:pt x="1183449" y="247726"/>
                  </a:lnTo>
                  <a:lnTo>
                    <a:pt x="1185938" y="245364"/>
                  </a:lnTo>
                  <a:lnTo>
                    <a:pt x="1188148" y="243268"/>
                  </a:lnTo>
                  <a:lnTo>
                    <a:pt x="1191971" y="237959"/>
                  </a:lnTo>
                  <a:lnTo>
                    <a:pt x="1194816" y="231648"/>
                  </a:lnTo>
                  <a:lnTo>
                    <a:pt x="1195527" y="225552"/>
                  </a:lnTo>
                  <a:lnTo>
                    <a:pt x="1195578" y="217932"/>
                  </a:lnTo>
                  <a:close/>
                </a:path>
                <a:path w="1807845" h="611504">
                  <a:moveTo>
                    <a:pt x="1228344" y="106680"/>
                  </a:moveTo>
                  <a:lnTo>
                    <a:pt x="1225296" y="100584"/>
                  </a:lnTo>
                  <a:lnTo>
                    <a:pt x="1222248" y="96012"/>
                  </a:lnTo>
                  <a:lnTo>
                    <a:pt x="1217676" y="92964"/>
                  </a:lnTo>
                  <a:lnTo>
                    <a:pt x="1214628" y="89916"/>
                  </a:lnTo>
                  <a:lnTo>
                    <a:pt x="1208532" y="86868"/>
                  </a:lnTo>
                  <a:lnTo>
                    <a:pt x="1203960" y="85344"/>
                  </a:lnTo>
                  <a:lnTo>
                    <a:pt x="1197864" y="83820"/>
                  </a:lnTo>
                  <a:lnTo>
                    <a:pt x="1191768" y="83820"/>
                  </a:lnTo>
                  <a:lnTo>
                    <a:pt x="1161288" y="109728"/>
                  </a:lnTo>
                  <a:lnTo>
                    <a:pt x="1159802" y="116573"/>
                  </a:lnTo>
                  <a:lnTo>
                    <a:pt x="1185672" y="152400"/>
                  </a:lnTo>
                  <a:lnTo>
                    <a:pt x="1190244" y="153924"/>
                  </a:lnTo>
                  <a:lnTo>
                    <a:pt x="1199388" y="153924"/>
                  </a:lnTo>
                  <a:lnTo>
                    <a:pt x="1203960" y="152400"/>
                  </a:lnTo>
                  <a:lnTo>
                    <a:pt x="1210056" y="150876"/>
                  </a:lnTo>
                  <a:lnTo>
                    <a:pt x="1216152" y="147828"/>
                  </a:lnTo>
                  <a:lnTo>
                    <a:pt x="1212659" y="141732"/>
                  </a:lnTo>
                  <a:lnTo>
                    <a:pt x="1210056" y="137160"/>
                  </a:lnTo>
                  <a:lnTo>
                    <a:pt x="1205484" y="138684"/>
                  </a:lnTo>
                  <a:lnTo>
                    <a:pt x="1199388" y="141732"/>
                  </a:lnTo>
                  <a:lnTo>
                    <a:pt x="1191768" y="141732"/>
                  </a:lnTo>
                  <a:lnTo>
                    <a:pt x="1188720" y="140208"/>
                  </a:lnTo>
                  <a:lnTo>
                    <a:pt x="1184148" y="138684"/>
                  </a:lnTo>
                  <a:lnTo>
                    <a:pt x="1181100" y="137160"/>
                  </a:lnTo>
                  <a:lnTo>
                    <a:pt x="1175004" y="131064"/>
                  </a:lnTo>
                  <a:lnTo>
                    <a:pt x="1171956" y="124968"/>
                  </a:lnTo>
                  <a:lnTo>
                    <a:pt x="1171956" y="117348"/>
                  </a:lnTo>
                  <a:lnTo>
                    <a:pt x="1173480" y="112776"/>
                  </a:lnTo>
                  <a:lnTo>
                    <a:pt x="1175004" y="106680"/>
                  </a:lnTo>
                  <a:lnTo>
                    <a:pt x="1178052" y="102108"/>
                  </a:lnTo>
                  <a:lnTo>
                    <a:pt x="1184148" y="99060"/>
                  </a:lnTo>
                  <a:lnTo>
                    <a:pt x="1188720" y="96012"/>
                  </a:lnTo>
                  <a:lnTo>
                    <a:pt x="1194816" y="96012"/>
                  </a:lnTo>
                  <a:lnTo>
                    <a:pt x="1207008" y="99060"/>
                  </a:lnTo>
                  <a:lnTo>
                    <a:pt x="1213104" y="103632"/>
                  </a:lnTo>
                  <a:lnTo>
                    <a:pt x="1217676" y="111252"/>
                  </a:lnTo>
                  <a:lnTo>
                    <a:pt x="1228344" y="106680"/>
                  </a:lnTo>
                  <a:close/>
                </a:path>
                <a:path w="1807845" h="611504">
                  <a:moveTo>
                    <a:pt x="1264920" y="216408"/>
                  </a:moveTo>
                  <a:lnTo>
                    <a:pt x="1252728" y="213360"/>
                  </a:lnTo>
                  <a:lnTo>
                    <a:pt x="1240536" y="254508"/>
                  </a:lnTo>
                  <a:lnTo>
                    <a:pt x="1231963" y="227076"/>
                  </a:lnTo>
                  <a:lnTo>
                    <a:pt x="1225296" y="205740"/>
                  </a:lnTo>
                  <a:lnTo>
                    <a:pt x="1214628" y="202692"/>
                  </a:lnTo>
                  <a:lnTo>
                    <a:pt x="1196340" y="265176"/>
                  </a:lnTo>
                  <a:lnTo>
                    <a:pt x="1208532" y="269748"/>
                  </a:lnTo>
                  <a:lnTo>
                    <a:pt x="1219200" y="227076"/>
                  </a:lnTo>
                  <a:lnTo>
                    <a:pt x="1235964" y="277368"/>
                  </a:lnTo>
                  <a:lnTo>
                    <a:pt x="1246632" y="280416"/>
                  </a:lnTo>
                  <a:lnTo>
                    <a:pt x="1254023" y="254508"/>
                  </a:lnTo>
                  <a:lnTo>
                    <a:pt x="1264920" y="216408"/>
                  </a:lnTo>
                  <a:close/>
                </a:path>
                <a:path w="1807845" h="611504">
                  <a:moveTo>
                    <a:pt x="1546860" y="333756"/>
                  </a:moveTo>
                  <a:lnTo>
                    <a:pt x="1545336" y="327660"/>
                  </a:lnTo>
                  <a:lnTo>
                    <a:pt x="1542288" y="318516"/>
                  </a:lnTo>
                  <a:lnTo>
                    <a:pt x="1537716" y="312420"/>
                  </a:lnTo>
                  <a:lnTo>
                    <a:pt x="1533144" y="307848"/>
                  </a:lnTo>
                  <a:lnTo>
                    <a:pt x="1533144" y="326136"/>
                  </a:lnTo>
                  <a:lnTo>
                    <a:pt x="1533144" y="336804"/>
                  </a:lnTo>
                  <a:lnTo>
                    <a:pt x="1531620" y="341376"/>
                  </a:lnTo>
                  <a:lnTo>
                    <a:pt x="1522476" y="350520"/>
                  </a:lnTo>
                  <a:lnTo>
                    <a:pt x="1513332" y="355092"/>
                  </a:lnTo>
                  <a:lnTo>
                    <a:pt x="1510284" y="355092"/>
                  </a:lnTo>
                  <a:lnTo>
                    <a:pt x="1507236" y="353568"/>
                  </a:lnTo>
                  <a:lnTo>
                    <a:pt x="1504188" y="353568"/>
                  </a:lnTo>
                  <a:lnTo>
                    <a:pt x="1501140" y="350520"/>
                  </a:lnTo>
                  <a:lnTo>
                    <a:pt x="1496568" y="347472"/>
                  </a:lnTo>
                  <a:lnTo>
                    <a:pt x="1493520" y="342900"/>
                  </a:lnTo>
                  <a:lnTo>
                    <a:pt x="1520952" y="312420"/>
                  </a:lnTo>
                  <a:lnTo>
                    <a:pt x="1530096" y="321564"/>
                  </a:lnTo>
                  <a:lnTo>
                    <a:pt x="1533144" y="326136"/>
                  </a:lnTo>
                  <a:lnTo>
                    <a:pt x="1533144" y="307848"/>
                  </a:lnTo>
                  <a:lnTo>
                    <a:pt x="1531620" y="306324"/>
                  </a:lnTo>
                  <a:lnTo>
                    <a:pt x="1519428" y="295656"/>
                  </a:lnTo>
                  <a:lnTo>
                    <a:pt x="1475232" y="342900"/>
                  </a:lnTo>
                  <a:lnTo>
                    <a:pt x="1491996" y="359664"/>
                  </a:lnTo>
                  <a:lnTo>
                    <a:pt x="1507236" y="367284"/>
                  </a:lnTo>
                  <a:lnTo>
                    <a:pt x="1516380" y="367284"/>
                  </a:lnTo>
                  <a:lnTo>
                    <a:pt x="1519428" y="365760"/>
                  </a:lnTo>
                  <a:lnTo>
                    <a:pt x="1528572" y="362712"/>
                  </a:lnTo>
                  <a:lnTo>
                    <a:pt x="1531620" y="359664"/>
                  </a:lnTo>
                  <a:lnTo>
                    <a:pt x="1534668" y="355092"/>
                  </a:lnTo>
                  <a:lnTo>
                    <a:pt x="1540764" y="350520"/>
                  </a:lnTo>
                  <a:lnTo>
                    <a:pt x="1543812" y="344424"/>
                  </a:lnTo>
                  <a:lnTo>
                    <a:pt x="1545336" y="338328"/>
                  </a:lnTo>
                  <a:lnTo>
                    <a:pt x="1546860" y="333756"/>
                  </a:lnTo>
                  <a:close/>
                </a:path>
                <a:path w="1807845" h="611504">
                  <a:moveTo>
                    <a:pt x="1591056" y="361188"/>
                  </a:moveTo>
                  <a:lnTo>
                    <a:pt x="1581912" y="352044"/>
                  </a:lnTo>
                  <a:lnTo>
                    <a:pt x="1574292" y="355854"/>
                  </a:lnTo>
                  <a:lnTo>
                    <a:pt x="1574292" y="370332"/>
                  </a:lnTo>
                  <a:lnTo>
                    <a:pt x="1565148" y="391668"/>
                  </a:lnTo>
                  <a:lnTo>
                    <a:pt x="1558175" y="385572"/>
                  </a:lnTo>
                  <a:lnTo>
                    <a:pt x="1552956" y="381000"/>
                  </a:lnTo>
                  <a:lnTo>
                    <a:pt x="1574292" y="370332"/>
                  </a:lnTo>
                  <a:lnTo>
                    <a:pt x="1574292" y="355854"/>
                  </a:lnTo>
                  <a:lnTo>
                    <a:pt x="1517904" y="384048"/>
                  </a:lnTo>
                  <a:lnTo>
                    <a:pt x="1528572" y="393192"/>
                  </a:lnTo>
                  <a:lnTo>
                    <a:pt x="1540764" y="385572"/>
                  </a:lnTo>
                  <a:lnTo>
                    <a:pt x="1560576" y="403860"/>
                  </a:lnTo>
                  <a:lnTo>
                    <a:pt x="1554480" y="417576"/>
                  </a:lnTo>
                  <a:lnTo>
                    <a:pt x="1565148" y="426720"/>
                  </a:lnTo>
                  <a:lnTo>
                    <a:pt x="1579003" y="391668"/>
                  </a:lnTo>
                  <a:lnTo>
                    <a:pt x="1587436" y="370332"/>
                  </a:lnTo>
                  <a:lnTo>
                    <a:pt x="1591056" y="361188"/>
                  </a:lnTo>
                  <a:close/>
                </a:path>
                <a:path w="1807845" h="611504">
                  <a:moveTo>
                    <a:pt x="1650492" y="416052"/>
                  </a:moveTo>
                  <a:lnTo>
                    <a:pt x="1639824" y="406908"/>
                  </a:lnTo>
                  <a:lnTo>
                    <a:pt x="1615440" y="416052"/>
                  </a:lnTo>
                  <a:lnTo>
                    <a:pt x="1623060" y="390144"/>
                  </a:lnTo>
                  <a:lnTo>
                    <a:pt x="1612392" y="381000"/>
                  </a:lnTo>
                  <a:lnTo>
                    <a:pt x="1601724" y="422148"/>
                  </a:lnTo>
                  <a:lnTo>
                    <a:pt x="1581912" y="443484"/>
                  </a:lnTo>
                  <a:lnTo>
                    <a:pt x="1591056" y="451104"/>
                  </a:lnTo>
                  <a:lnTo>
                    <a:pt x="1610868" y="431292"/>
                  </a:lnTo>
                  <a:lnTo>
                    <a:pt x="1650492" y="416052"/>
                  </a:lnTo>
                  <a:close/>
                </a:path>
                <a:path w="1807845" h="611504">
                  <a:moveTo>
                    <a:pt x="1700784" y="463296"/>
                  </a:moveTo>
                  <a:lnTo>
                    <a:pt x="1691640" y="454152"/>
                  </a:lnTo>
                  <a:lnTo>
                    <a:pt x="1684020" y="457962"/>
                  </a:lnTo>
                  <a:lnTo>
                    <a:pt x="1684020" y="472440"/>
                  </a:lnTo>
                  <a:lnTo>
                    <a:pt x="1674876" y="493776"/>
                  </a:lnTo>
                  <a:lnTo>
                    <a:pt x="1668780" y="487680"/>
                  </a:lnTo>
                  <a:lnTo>
                    <a:pt x="1662684" y="481584"/>
                  </a:lnTo>
                  <a:lnTo>
                    <a:pt x="1684020" y="472440"/>
                  </a:lnTo>
                  <a:lnTo>
                    <a:pt x="1684020" y="457962"/>
                  </a:lnTo>
                  <a:lnTo>
                    <a:pt x="1627632" y="486156"/>
                  </a:lnTo>
                  <a:lnTo>
                    <a:pt x="1636776" y="493776"/>
                  </a:lnTo>
                  <a:lnTo>
                    <a:pt x="1650492" y="487680"/>
                  </a:lnTo>
                  <a:lnTo>
                    <a:pt x="1670304" y="505968"/>
                  </a:lnTo>
                  <a:lnTo>
                    <a:pt x="1664208" y="519684"/>
                  </a:lnTo>
                  <a:lnTo>
                    <a:pt x="1673352" y="528828"/>
                  </a:lnTo>
                  <a:lnTo>
                    <a:pt x="1688020" y="493776"/>
                  </a:lnTo>
                  <a:lnTo>
                    <a:pt x="1696948" y="472440"/>
                  </a:lnTo>
                  <a:lnTo>
                    <a:pt x="1700784" y="463296"/>
                  </a:lnTo>
                  <a:close/>
                </a:path>
                <a:path w="1807845" h="611504">
                  <a:moveTo>
                    <a:pt x="1763268" y="530352"/>
                  </a:moveTo>
                  <a:lnTo>
                    <a:pt x="1761744" y="524256"/>
                  </a:lnTo>
                  <a:lnTo>
                    <a:pt x="1757172" y="515112"/>
                  </a:lnTo>
                  <a:lnTo>
                    <a:pt x="1754124" y="510540"/>
                  </a:lnTo>
                  <a:lnTo>
                    <a:pt x="1749552" y="507492"/>
                  </a:lnTo>
                  <a:lnTo>
                    <a:pt x="1743544" y="502640"/>
                  </a:lnTo>
                  <a:lnTo>
                    <a:pt x="1736979" y="499491"/>
                  </a:lnTo>
                  <a:lnTo>
                    <a:pt x="1729828" y="498068"/>
                  </a:lnTo>
                  <a:lnTo>
                    <a:pt x="1722120" y="498348"/>
                  </a:lnTo>
                  <a:lnTo>
                    <a:pt x="1714500" y="498348"/>
                  </a:lnTo>
                  <a:lnTo>
                    <a:pt x="1706880" y="501396"/>
                  </a:lnTo>
                  <a:lnTo>
                    <a:pt x="1700784" y="509016"/>
                  </a:lnTo>
                  <a:lnTo>
                    <a:pt x="1696212" y="513588"/>
                  </a:lnTo>
                  <a:lnTo>
                    <a:pt x="1693164" y="518160"/>
                  </a:lnTo>
                  <a:lnTo>
                    <a:pt x="1693164" y="524256"/>
                  </a:lnTo>
                  <a:lnTo>
                    <a:pt x="1691640" y="530352"/>
                  </a:lnTo>
                  <a:lnTo>
                    <a:pt x="1691640" y="536448"/>
                  </a:lnTo>
                  <a:lnTo>
                    <a:pt x="1694688" y="548640"/>
                  </a:lnTo>
                  <a:lnTo>
                    <a:pt x="1697736" y="553212"/>
                  </a:lnTo>
                  <a:lnTo>
                    <a:pt x="1703832" y="557784"/>
                  </a:lnTo>
                  <a:lnTo>
                    <a:pt x="1708404" y="562356"/>
                  </a:lnTo>
                  <a:lnTo>
                    <a:pt x="1712976" y="565404"/>
                  </a:lnTo>
                  <a:lnTo>
                    <a:pt x="1719072" y="566928"/>
                  </a:lnTo>
                  <a:lnTo>
                    <a:pt x="1723644" y="568452"/>
                  </a:lnTo>
                  <a:lnTo>
                    <a:pt x="1729740" y="566928"/>
                  </a:lnTo>
                  <a:lnTo>
                    <a:pt x="1734312" y="565404"/>
                  </a:lnTo>
                  <a:lnTo>
                    <a:pt x="1740408" y="563880"/>
                  </a:lnTo>
                  <a:lnTo>
                    <a:pt x="1744980" y="560832"/>
                  </a:lnTo>
                  <a:lnTo>
                    <a:pt x="1749552" y="556260"/>
                  </a:lnTo>
                  <a:lnTo>
                    <a:pt x="1751076" y="554736"/>
                  </a:lnTo>
                  <a:lnTo>
                    <a:pt x="1726692" y="531876"/>
                  </a:lnTo>
                  <a:lnTo>
                    <a:pt x="1719072" y="541020"/>
                  </a:lnTo>
                  <a:lnTo>
                    <a:pt x="1732788" y="553212"/>
                  </a:lnTo>
                  <a:lnTo>
                    <a:pt x="1728216" y="554736"/>
                  </a:lnTo>
                  <a:lnTo>
                    <a:pt x="1725168" y="556260"/>
                  </a:lnTo>
                  <a:lnTo>
                    <a:pt x="1722120" y="554736"/>
                  </a:lnTo>
                  <a:lnTo>
                    <a:pt x="1719072" y="554736"/>
                  </a:lnTo>
                  <a:lnTo>
                    <a:pt x="1714500" y="553212"/>
                  </a:lnTo>
                  <a:lnTo>
                    <a:pt x="1706880" y="545592"/>
                  </a:lnTo>
                  <a:lnTo>
                    <a:pt x="1703832" y="539496"/>
                  </a:lnTo>
                  <a:lnTo>
                    <a:pt x="1703832" y="527304"/>
                  </a:lnTo>
                  <a:lnTo>
                    <a:pt x="1705356" y="521208"/>
                  </a:lnTo>
                  <a:lnTo>
                    <a:pt x="1714500" y="512064"/>
                  </a:lnTo>
                  <a:lnTo>
                    <a:pt x="1719072" y="510540"/>
                  </a:lnTo>
                  <a:lnTo>
                    <a:pt x="1731264" y="510540"/>
                  </a:lnTo>
                  <a:lnTo>
                    <a:pt x="1737360" y="512064"/>
                  </a:lnTo>
                  <a:lnTo>
                    <a:pt x="1741932" y="516636"/>
                  </a:lnTo>
                  <a:lnTo>
                    <a:pt x="1748028" y="521208"/>
                  </a:lnTo>
                  <a:lnTo>
                    <a:pt x="1749552" y="527304"/>
                  </a:lnTo>
                  <a:lnTo>
                    <a:pt x="1749552" y="536448"/>
                  </a:lnTo>
                  <a:lnTo>
                    <a:pt x="1761744" y="536448"/>
                  </a:lnTo>
                  <a:lnTo>
                    <a:pt x="1763268" y="530352"/>
                  </a:lnTo>
                  <a:close/>
                </a:path>
                <a:path w="1807845" h="611504">
                  <a:moveTo>
                    <a:pt x="1807464" y="562356"/>
                  </a:moveTo>
                  <a:lnTo>
                    <a:pt x="1800987" y="556260"/>
                  </a:lnTo>
                  <a:lnTo>
                    <a:pt x="1781556" y="537972"/>
                  </a:lnTo>
                  <a:lnTo>
                    <a:pt x="1735836" y="586740"/>
                  </a:lnTo>
                  <a:lnTo>
                    <a:pt x="1763268" y="611124"/>
                  </a:lnTo>
                  <a:lnTo>
                    <a:pt x="1770888" y="601980"/>
                  </a:lnTo>
                  <a:lnTo>
                    <a:pt x="1754124" y="586740"/>
                  </a:lnTo>
                  <a:lnTo>
                    <a:pt x="1766316" y="573024"/>
                  </a:lnTo>
                  <a:lnTo>
                    <a:pt x="1783080" y="589788"/>
                  </a:lnTo>
                  <a:lnTo>
                    <a:pt x="1790700" y="580644"/>
                  </a:lnTo>
                  <a:lnTo>
                    <a:pt x="1782318" y="573024"/>
                  </a:lnTo>
                  <a:lnTo>
                    <a:pt x="1773936" y="565404"/>
                  </a:lnTo>
                  <a:lnTo>
                    <a:pt x="1781556" y="556260"/>
                  </a:lnTo>
                  <a:lnTo>
                    <a:pt x="1799844" y="571500"/>
                  </a:lnTo>
                  <a:lnTo>
                    <a:pt x="1807464" y="562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6064" y="8228076"/>
              <a:ext cx="551688" cy="30784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65"/>
              </a:spcBef>
            </a:pPr>
            <a:r>
              <a:rPr sz="1050" dirty="0">
                <a:solidFill>
                  <a:srgbClr val="FFFF99"/>
                </a:solidFill>
                <a:latin typeface="Arial"/>
                <a:cs typeface="Arial"/>
              </a:rPr>
              <a:t>Exegesis</a:t>
            </a:r>
            <a:r>
              <a:rPr sz="1050" spc="1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99"/>
                </a:solidFill>
                <a:latin typeface="Arial"/>
                <a:cs typeface="Arial"/>
              </a:rPr>
              <a:t>or</a:t>
            </a:r>
            <a:r>
              <a:rPr sz="1050" spc="1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99"/>
                </a:solidFill>
                <a:latin typeface="Arial"/>
                <a:cs typeface="Arial"/>
              </a:rPr>
              <a:t>Eisegesis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050">
              <a:latin typeface="Arial"/>
              <a:cs typeface="Arial"/>
            </a:endParaRPr>
          </a:p>
          <a:p>
            <a:pPr marR="55880" algn="ctr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GAP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THEORY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99788" y="8141207"/>
            <a:ext cx="551688" cy="371856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9925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478" y="1313267"/>
              <a:ext cx="2680793" cy="20425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9925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07992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9331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76699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73829" y="4005072"/>
            <a:ext cx="2725420" cy="2047239"/>
            <a:chOff x="973829" y="4005072"/>
            <a:chExt cx="2725420" cy="204723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829" y="4005072"/>
              <a:ext cx="2722292" cy="20467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050">
              <a:latin typeface="Times New Roman"/>
              <a:cs typeface="Times New Roman"/>
            </a:endParaRPr>
          </a:p>
          <a:p>
            <a:pPr marL="715645" marR="741045" indent="2540" algn="ctr">
              <a:lnSpc>
                <a:spcPct val="102200"/>
              </a:lnSpc>
              <a:spcBef>
                <a:spcPts val="5"/>
              </a:spcBef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God</a:t>
            </a:r>
            <a:r>
              <a:rPr sz="10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saw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every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thing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made,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and,</a:t>
            </a: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behold,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1050" i="1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1050" i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10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good.</a:t>
            </a:r>
            <a:endParaRPr sz="1050">
              <a:latin typeface="Times New Roman"/>
              <a:cs typeface="Times New Roman"/>
            </a:endParaRPr>
          </a:p>
          <a:p>
            <a:pPr marR="24765" algn="ctr">
              <a:lnSpc>
                <a:spcPct val="100000"/>
              </a:lnSpc>
              <a:spcBef>
                <a:spcPts val="560"/>
              </a:spcBef>
            </a:pPr>
            <a:r>
              <a:rPr sz="800" spc="80" dirty="0">
                <a:solidFill>
                  <a:srgbClr val="FFFFFF"/>
                </a:solidFill>
                <a:latin typeface="Times New Roman"/>
                <a:cs typeface="Times New Roman"/>
              </a:rPr>
              <a:t>Genesis</a:t>
            </a:r>
            <a:r>
              <a:rPr sz="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1:31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97123" y="7574280"/>
              <a:ext cx="803275" cy="365760"/>
            </a:xfrm>
            <a:custGeom>
              <a:avLst/>
              <a:gdLst/>
              <a:ahLst/>
              <a:cxnLst/>
              <a:rect l="l" t="t" r="r" b="b"/>
              <a:pathLst>
                <a:path w="803275" h="365759">
                  <a:moveTo>
                    <a:pt x="219455" y="0"/>
                  </a:moveTo>
                  <a:lnTo>
                    <a:pt x="0" y="182879"/>
                  </a:lnTo>
                  <a:lnTo>
                    <a:pt x="219455" y="365759"/>
                  </a:lnTo>
                  <a:lnTo>
                    <a:pt x="219455" y="274319"/>
                  </a:lnTo>
                  <a:lnTo>
                    <a:pt x="803147" y="274319"/>
                  </a:lnTo>
                  <a:lnTo>
                    <a:pt x="803147" y="91439"/>
                  </a:lnTo>
                  <a:lnTo>
                    <a:pt x="219455" y="9143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94075" y="7571232"/>
              <a:ext cx="806450" cy="372110"/>
            </a:xfrm>
            <a:custGeom>
              <a:avLst/>
              <a:gdLst/>
              <a:ahLst/>
              <a:cxnLst/>
              <a:rect l="l" t="t" r="r" b="b"/>
              <a:pathLst>
                <a:path w="806450" h="372109">
                  <a:moveTo>
                    <a:pt x="224027" y="0"/>
                  </a:moveTo>
                  <a:lnTo>
                    <a:pt x="0" y="185927"/>
                  </a:lnTo>
                  <a:lnTo>
                    <a:pt x="224027" y="371855"/>
                  </a:lnTo>
                  <a:lnTo>
                    <a:pt x="224027" y="368807"/>
                  </a:lnTo>
                  <a:lnTo>
                    <a:pt x="220979" y="368807"/>
                  </a:lnTo>
                  <a:lnTo>
                    <a:pt x="220979" y="364761"/>
                  </a:lnTo>
                  <a:lnTo>
                    <a:pt x="6730" y="187451"/>
                  </a:lnTo>
                  <a:lnTo>
                    <a:pt x="3047" y="187451"/>
                  </a:lnTo>
                  <a:lnTo>
                    <a:pt x="3047" y="184403"/>
                  </a:lnTo>
                  <a:lnTo>
                    <a:pt x="6730" y="184403"/>
                  </a:lnTo>
                  <a:lnTo>
                    <a:pt x="220979" y="7094"/>
                  </a:lnTo>
                  <a:lnTo>
                    <a:pt x="220979" y="3047"/>
                  </a:lnTo>
                  <a:lnTo>
                    <a:pt x="224027" y="3047"/>
                  </a:lnTo>
                  <a:lnTo>
                    <a:pt x="224027" y="0"/>
                  </a:lnTo>
                  <a:close/>
                </a:path>
                <a:path w="806450" h="372109">
                  <a:moveTo>
                    <a:pt x="220979" y="364761"/>
                  </a:moveTo>
                  <a:lnTo>
                    <a:pt x="220979" y="368807"/>
                  </a:lnTo>
                  <a:lnTo>
                    <a:pt x="224027" y="367283"/>
                  </a:lnTo>
                  <a:lnTo>
                    <a:pt x="220979" y="364761"/>
                  </a:lnTo>
                  <a:close/>
                </a:path>
                <a:path w="806450" h="372109">
                  <a:moveTo>
                    <a:pt x="224027" y="367283"/>
                  </a:moveTo>
                  <a:lnTo>
                    <a:pt x="220979" y="368807"/>
                  </a:lnTo>
                  <a:lnTo>
                    <a:pt x="224027" y="368807"/>
                  </a:lnTo>
                  <a:lnTo>
                    <a:pt x="224027" y="367283"/>
                  </a:lnTo>
                  <a:close/>
                </a:path>
                <a:path w="806450" h="372109">
                  <a:moveTo>
                    <a:pt x="806195" y="275843"/>
                  </a:moveTo>
                  <a:lnTo>
                    <a:pt x="220979" y="275843"/>
                  </a:lnTo>
                  <a:lnTo>
                    <a:pt x="220979" y="364761"/>
                  </a:lnTo>
                  <a:lnTo>
                    <a:pt x="224027" y="367283"/>
                  </a:lnTo>
                  <a:lnTo>
                    <a:pt x="224027" y="278891"/>
                  </a:lnTo>
                  <a:lnTo>
                    <a:pt x="222503" y="278891"/>
                  </a:lnTo>
                  <a:lnTo>
                    <a:pt x="224027" y="277367"/>
                  </a:lnTo>
                  <a:lnTo>
                    <a:pt x="806195" y="277367"/>
                  </a:lnTo>
                  <a:lnTo>
                    <a:pt x="806195" y="275843"/>
                  </a:lnTo>
                  <a:close/>
                </a:path>
                <a:path w="806450" h="372109">
                  <a:moveTo>
                    <a:pt x="224027" y="277367"/>
                  </a:moveTo>
                  <a:lnTo>
                    <a:pt x="222503" y="278891"/>
                  </a:lnTo>
                  <a:lnTo>
                    <a:pt x="224027" y="278891"/>
                  </a:lnTo>
                  <a:lnTo>
                    <a:pt x="224027" y="277367"/>
                  </a:lnTo>
                  <a:close/>
                </a:path>
                <a:path w="806450" h="372109">
                  <a:moveTo>
                    <a:pt x="806195" y="277367"/>
                  </a:moveTo>
                  <a:lnTo>
                    <a:pt x="224027" y="277367"/>
                  </a:lnTo>
                  <a:lnTo>
                    <a:pt x="224027" y="278891"/>
                  </a:lnTo>
                  <a:lnTo>
                    <a:pt x="806195" y="278891"/>
                  </a:lnTo>
                  <a:lnTo>
                    <a:pt x="806195" y="277367"/>
                  </a:lnTo>
                  <a:close/>
                </a:path>
                <a:path w="806450" h="372109">
                  <a:moveTo>
                    <a:pt x="3047" y="184403"/>
                  </a:moveTo>
                  <a:lnTo>
                    <a:pt x="3047" y="187451"/>
                  </a:lnTo>
                  <a:lnTo>
                    <a:pt x="4889" y="185927"/>
                  </a:lnTo>
                  <a:lnTo>
                    <a:pt x="3047" y="184403"/>
                  </a:lnTo>
                  <a:close/>
                </a:path>
                <a:path w="806450" h="372109">
                  <a:moveTo>
                    <a:pt x="4889" y="185927"/>
                  </a:moveTo>
                  <a:lnTo>
                    <a:pt x="3047" y="187451"/>
                  </a:lnTo>
                  <a:lnTo>
                    <a:pt x="6730" y="187451"/>
                  </a:lnTo>
                  <a:lnTo>
                    <a:pt x="4889" y="185927"/>
                  </a:lnTo>
                  <a:close/>
                </a:path>
                <a:path w="806450" h="372109">
                  <a:moveTo>
                    <a:pt x="6730" y="184403"/>
                  </a:moveTo>
                  <a:lnTo>
                    <a:pt x="3047" y="184403"/>
                  </a:lnTo>
                  <a:lnTo>
                    <a:pt x="4889" y="185927"/>
                  </a:lnTo>
                  <a:lnTo>
                    <a:pt x="6730" y="184403"/>
                  </a:lnTo>
                  <a:close/>
                </a:path>
                <a:path w="806450" h="372109">
                  <a:moveTo>
                    <a:pt x="224027" y="4571"/>
                  </a:moveTo>
                  <a:lnTo>
                    <a:pt x="220979" y="7094"/>
                  </a:lnTo>
                  <a:lnTo>
                    <a:pt x="220979" y="96011"/>
                  </a:lnTo>
                  <a:lnTo>
                    <a:pt x="806195" y="96011"/>
                  </a:lnTo>
                  <a:lnTo>
                    <a:pt x="806195" y="94487"/>
                  </a:lnTo>
                  <a:lnTo>
                    <a:pt x="224027" y="94487"/>
                  </a:lnTo>
                  <a:lnTo>
                    <a:pt x="222503" y="92963"/>
                  </a:lnTo>
                  <a:lnTo>
                    <a:pt x="224027" y="92963"/>
                  </a:lnTo>
                  <a:lnTo>
                    <a:pt x="224027" y="4571"/>
                  </a:lnTo>
                  <a:close/>
                </a:path>
                <a:path w="806450" h="372109">
                  <a:moveTo>
                    <a:pt x="224027" y="92963"/>
                  </a:moveTo>
                  <a:lnTo>
                    <a:pt x="222503" y="92963"/>
                  </a:lnTo>
                  <a:lnTo>
                    <a:pt x="224027" y="94487"/>
                  </a:lnTo>
                  <a:lnTo>
                    <a:pt x="224027" y="92963"/>
                  </a:lnTo>
                  <a:close/>
                </a:path>
                <a:path w="806450" h="372109">
                  <a:moveTo>
                    <a:pt x="806195" y="92963"/>
                  </a:moveTo>
                  <a:lnTo>
                    <a:pt x="224027" y="92963"/>
                  </a:lnTo>
                  <a:lnTo>
                    <a:pt x="224027" y="94487"/>
                  </a:lnTo>
                  <a:lnTo>
                    <a:pt x="806195" y="94487"/>
                  </a:lnTo>
                  <a:lnTo>
                    <a:pt x="806195" y="92963"/>
                  </a:lnTo>
                  <a:close/>
                </a:path>
                <a:path w="806450" h="372109">
                  <a:moveTo>
                    <a:pt x="220979" y="3047"/>
                  </a:moveTo>
                  <a:lnTo>
                    <a:pt x="220979" y="7094"/>
                  </a:lnTo>
                  <a:lnTo>
                    <a:pt x="224027" y="4571"/>
                  </a:lnTo>
                  <a:lnTo>
                    <a:pt x="220979" y="3047"/>
                  </a:lnTo>
                  <a:close/>
                </a:path>
                <a:path w="806450" h="372109">
                  <a:moveTo>
                    <a:pt x="224027" y="3047"/>
                  </a:moveTo>
                  <a:lnTo>
                    <a:pt x="220979" y="3047"/>
                  </a:lnTo>
                  <a:lnTo>
                    <a:pt x="224027" y="4571"/>
                  </a:lnTo>
                  <a:lnTo>
                    <a:pt x="224027" y="3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7123" y="8383524"/>
              <a:ext cx="803275" cy="364490"/>
            </a:xfrm>
            <a:custGeom>
              <a:avLst/>
              <a:gdLst/>
              <a:ahLst/>
              <a:cxnLst/>
              <a:rect l="l" t="t" r="r" b="b"/>
              <a:pathLst>
                <a:path w="803275" h="364490">
                  <a:moveTo>
                    <a:pt x="219455" y="0"/>
                  </a:moveTo>
                  <a:lnTo>
                    <a:pt x="0" y="181355"/>
                  </a:lnTo>
                  <a:lnTo>
                    <a:pt x="219455" y="364235"/>
                  </a:lnTo>
                  <a:lnTo>
                    <a:pt x="219455" y="272795"/>
                  </a:lnTo>
                  <a:lnTo>
                    <a:pt x="803147" y="272795"/>
                  </a:lnTo>
                  <a:lnTo>
                    <a:pt x="803147" y="89915"/>
                  </a:lnTo>
                  <a:lnTo>
                    <a:pt x="219455" y="89915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94075" y="8380476"/>
              <a:ext cx="806450" cy="367665"/>
            </a:xfrm>
            <a:custGeom>
              <a:avLst/>
              <a:gdLst/>
              <a:ahLst/>
              <a:cxnLst/>
              <a:rect l="l" t="t" r="r" b="b"/>
              <a:pathLst>
                <a:path w="806450" h="367665">
                  <a:moveTo>
                    <a:pt x="224027" y="0"/>
                  </a:moveTo>
                  <a:lnTo>
                    <a:pt x="0" y="184403"/>
                  </a:lnTo>
                  <a:lnTo>
                    <a:pt x="220355" y="367283"/>
                  </a:lnTo>
                  <a:lnTo>
                    <a:pt x="220979" y="367283"/>
                  </a:lnTo>
                  <a:lnTo>
                    <a:pt x="220979" y="363258"/>
                  </a:lnTo>
                  <a:lnTo>
                    <a:pt x="4904" y="185927"/>
                  </a:lnTo>
                  <a:lnTo>
                    <a:pt x="3047" y="185927"/>
                  </a:lnTo>
                  <a:lnTo>
                    <a:pt x="3047" y="184403"/>
                  </a:lnTo>
                  <a:lnTo>
                    <a:pt x="4889" y="184403"/>
                  </a:lnTo>
                  <a:lnTo>
                    <a:pt x="220979" y="5570"/>
                  </a:lnTo>
                  <a:lnTo>
                    <a:pt x="220979" y="3047"/>
                  </a:lnTo>
                  <a:lnTo>
                    <a:pt x="224027" y="3047"/>
                  </a:lnTo>
                  <a:lnTo>
                    <a:pt x="224027" y="0"/>
                  </a:lnTo>
                  <a:close/>
                </a:path>
                <a:path w="806450" h="367665">
                  <a:moveTo>
                    <a:pt x="220979" y="363258"/>
                  </a:moveTo>
                  <a:lnTo>
                    <a:pt x="220979" y="367283"/>
                  </a:lnTo>
                  <a:lnTo>
                    <a:pt x="224027" y="365759"/>
                  </a:lnTo>
                  <a:lnTo>
                    <a:pt x="220979" y="363258"/>
                  </a:lnTo>
                  <a:close/>
                </a:path>
                <a:path w="806450" h="367665">
                  <a:moveTo>
                    <a:pt x="224027" y="365759"/>
                  </a:moveTo>
                  <a:lnTo>
                    <a:pt x="220979" y="367283"/>
                  </a:lnTo>
                  <a:lnTo>
                    <a:pt x="224027" y="367283"/>
                  </a:lnTo>
                  <a:lnTo>
                    <a:pt x="224027" y="365759"/>
                  </a:lnTo>
                  <a:close/>
                </a:path>
                <a:path w="806450" h="367665">
                  <a:moveTo>
                    <a:pt x="806195" y="274319"/>
                  </a:moveTo>
                  <a:lnTo>
                    <a:pt x="220979" y="274319"/>
                  </a:lnTo>
                  <a:lnTo>
                    <a:pt x="220979" y="363258"/>
                  </a:lnTo>
                  <a:lnTo>
                    <a:pt x="224027" y="365759"/>
                  </a:lnTo>
                  <a:lnTo>
                    <a:pt x="224027" y="277367"/>
                  </a:lnTo>
                  <a:lnTo>
                    <a:pt x="222503" y="277367"/>
                  </a:lnTo>
                  <a:lnTo>
                    <a:pt x="224027" y="275843"/>
                  </a:lnTo>
                  <a:lnTo>
                    <a:pt x="806195" y="275843"/>
                  </a:lnTo>
                  <a:lnTo>
                    <a:pt x="806195" y="274319"/>
                  </a:lnTo>
                  <a:close/>
                </a:path>
                <a:path w="806450" h="367665">
                  <a:moveTo>
                    <a:pt x="224027" y="275843"/>
                  </a:moveTo>
                  <a:lnTo>
                    <a:pt x="222503" y="277367"/>
                  </a:lnTo>
                  <a:lnTo>
                    <a:pt x="224027" y="277367"/>
                  </a:lnTo>
                  <a:lnTo>
                    <a:pt x="224027" y="275843"/>
                  </a:lnTo>
                  <a:close/>
                </a:path>
                <a:path w="806450" h="367665">
                  <a:moveTo>
                    <a:pt x="806195" y="275843"/>
                  </a:moveTo>
                  <a:lnTo>
                    <a:pt x="224027" y="275843"/>
                  </a:lnTo>
                  <a:lnTo>
                    <a:pt x="224027" y="277367"/>
                  </a:lnTo>
                  <a:lnTo>
                    <a:pt x="806195" y="277367"/>
                  </a:lnTo>
                  <a:lnTo>
                    <a:pt x="806195" y="275843"/>
                  </a:lnTo>
                  <a:close/>
                </a:path>
                <a:path w="806450" h="367665">
                  <a:moveTo>
                    <a:pt x="3047" y="184403"/>
                  </a:moveTo>
                  <a:lnTo>
                    <a:pt x="3047" y="185927"/>
                  </a:lnTo>
                  <a:lnTo>
                    <a:pt x="3972" y="185162"/>
                  </a:lnTo>
                  <a:lnTo>
                    <a:pt x="3047" y="184403"/>
                  </a:lnTo>
                  <a:close/>
                </a:path>
                <a:path w="806450" h="367665">
                  <a:moveTo>
                    <a:pt x="3972" y="185162"/>
                  </a:moveTo>
                  <a:lnTo>
                    <a:pt x="3047" y="185927"/>
                  </a:lnTo>
                  <a:lnTo>
                    <a:pt x="4904" y="185927"/>
                  </a:lnTo>
                  <a:lnTo>
                    <a:pt x="3972" y="185162"/>
                  </a:lnTo>
                  <a:close/>
                </a:path>
                <a:path w="806450" h="367665">
                  <a:moveTo>
                    <a:pt x="4889" y="184403"/>
                  </a:moveTo>
                  <a:lnTo>
                    <a:pt x="3047" y="184403"/>
                  </a:lnTo>
                  <a:lnTo>
                    <a:pt x="3972" y="185162"/>
                  </a:lnTo>
                  <a:lnTo>
                    <a:pt x="4889" y="184403"/>
                  </a:lnTo>
                  <a:close/>
                </a:path>
                <a:path w="806450" h="367665">
                  <a:moveTo>
                    <a:pt x="224027" y="3047"/>
                  </a:moveTo>
                  <a:lnTo>
                    <a:pt x="220979" y="5570"/>
                  </a:lnTo>
                  <a:lnTo>
                    <a:pt x="220979" y="94487"/>
                  </a:lnTo>
                  <a:lnTo>
                    <a:pt x="806195" y="94487"/>
                  </a:lnTo>
                  <a:lnTo>
                    <a:pt x="806195" y="92963"/>
                  </a:lnTo>
                  <a:lnTo>
                    <a:pt x="224027" y="92963"/>
                  </a:lnTo>
                  <a:lnTo>
                    <a:pt x="224027" y="3047"/>
                  </a:lnTo>
                  <a:close/>
                </a:path>
                <a:path w="806450" h="367665">
                  <a:moveTo>
                    <a:pt x="224027" y="3047"/>
                  </a:moveTo>
                  <a:lnTo>
                    <a:pt x="220979" y="3047"/>
                  </a:lnTo>
                  <a:lnTo>
                    <a:pt x="220979" y="5570"/>
                  </a:lnTo>
                  <a:lnTo>
                    <a:pt x="224027" y="3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97123" y="7982712"/>
              <a:ext cx="803275" cy="365760"/>
            </a:xfrm>
            <a:custGeom>
              <a:avLst/>
              <a:gdLst/>
              <a:ahLst/>
              <a:cxnLst/>
              <a:rect l="l" t="t" r="r" b="b"/>
              <a:pathLst>
                <a:path w="803275" h="365759">
                  <a:moveTo>
                    <a:pt x="219455" y="0"/>
                  </a:moveTo>
                  <a:lnTo>
                    <a:pt x="0" y="182879"/>
                  </a:lnTo>
                  <a:lnTo>
                    <a:pt x="219455" y="365759"/>
                  </a:lnTo>
                  <a:lnTo>
                    <a:pt x="219455" y="274319"/>
                  </a:lnTo>
                  <a:lnTo>
                    <a:pt x="803147" y="274319"/>
                  </a:lnTo>
                  <a:lnTo>
                    <a:pt x="803147" y="91439"/>
                  </a:lnTo>
                  <a:lnTo>
                    <a:pt x="219455" y="9143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94075" y="7979664"/>
              <a:ext cx="806450" cy="372110"/>
            </a:xfrm>
            <a:custGeom>
              <a:avLst/>
              <a:gdLst/>
              <a:ahLst/>
              <a:cxnLst/>
              <a:rect l="l" t="t" r="r" b="b"/>
              <a:pathLst>
                <a:path w="806450" h="372109">
                  <a:moveTo>
                    <a:pt x="224027" y="0"/>
                  </a:moveTo>
                  <a:lnTo>
                    <a:pt x="0" y="185927"/>
                  </a:lnTo>
                  <a:lnTo>
                    <a:pt x="224027" y="371855"/>
                  </a:lnTo>
                  <a:lnTo>
                    <a:pt x="224027" y="368807"/>
                  </a:lnTo>
                  <a:lnTo>
                    <a:pt x="220979" y="368807"/>
                  </a:lnTo>
                  <a:lnTo>
                    <a:pt x="220979" y="364761"/>
                  </a:lnTo>
                  <a:lnTo>
                    <a:pt x="4889" y="185927"/>
                  </a:lnTo>
                  <a:lnTo>
                    <a:pt x="3047" y="185927"/>
                  </a:lnTo>
                  <a:lnTo>
                    <a:pt x="3047" y="184403"/>
                  </a:lnTo>
                  <a:lnTo>
                    <a:pt x="4904" y="184403"/>
                  </a:lnTo>
                  <a:lnTo>
                    <a:pt x="220979" y="7073"/>
                  </a:lnTo>
                  <a:lnTo>
                    <a:pt x="220979" y="3047"/>
                  </a:lnTo>
                  <a:lnTo>
                    <a:pt x="224027" y="3047"/>
                  </a:lnTo>
                  <a:lnTo>
                    <a:pt x="224027" y="0"/>
                  </a:lnTo>
                  <a:close/>
                </a:path>
                <a:path w="806450" h="372109">
                  <a:moveTo>
                    <a:pt x="220979" y="364761"/>
                  </a:moveTo>
                  <a:lnTo>
                    <a:pt x="220979" y="368807"/>
                  </a:lnTo>
                  <a:lnTo>
                    <a:pt x="224027" y="367283"/>
                  </a:lnTo>
                  <a:lnTo>
                    <a:pt x="220979" y="364761"/>
                  </a:lnTo>
                  <a:close/>
                </a:path>
                <a:path w="806450" h="372109">
                  <a:moveTo>
                    <a:pt x="224027" y="367283"/>
                  </a:moveTo>
                  <a:lnTo>
                    <a:pt x="220979" y="368807"/>
                  </a:lnTo>
                  <a:lnTo>
                    <a:pt x="224027" y="368807"/>
                  </a:lnTo>
                  <a:lnTo>
                    <a:pt x="224027" y="367283"/>
                  </a:lnTo>
                  <a:close/>
                </a:path>
                <a:path w="806450" h="372109">
                  <a:moveTo>
                    <a:pt x="806195" y="275843"/>
                  </a:moveTo>
                  <a:lnTo>
                    <a:pt x="220979" y="275843"/>
                  </a:lnTo>
                  <a:lnTo>
                    <a:pt x="220979" y="364761"/>
                  </a:lnTo>
                  <a:lnTo>
                    <a:pt x="224027" y="367283"/>
                  </a:lnTo>
                  <a:lnTo>
                    <a:pt x="224027" y="278891"/>
                  </a:lnTo>
                  <a:lnTo>
                    <a:pt x="222503" y="278891"/>
                  </a:lnTo>
                  <a:lnTo>
                    <a:pt x="224027" y="277367"/>
                  </a:lnTo>
                  <a:lnTo>
                    <a:pt x="806195" y="277367"/>
                  </a:lnTo>
                  <a:lnTo>
                    <a:pt x="806195" y="275843"/>
                  </a:lnTo>
                  <a:close/>
                </a:path>
                <a:path w="806450" h="372109">
                  <a:moveTo>
                    <a:pt x="224027" y="277367"/>
                  </a:moveTo>
                  <a:lnTo>
                    <a:pt x="222503" y="278891"/>
                  </a:lnTo>
                  <a:lnTo>
                    <a:pt x="224027" y="278891"/>
                  </a:lnTo>
                  <a:lnTo>
                    <a:pt x="224027" y="277367"/>
                  </a:lnTo>
                  <a:close/>
                </a:path>
                <a:path w="806450" h="372109">
                  <a:moveTo>
                    <a:pt x="806195" y="277367"/>
                  </a:moveTo>
                  <a:lnTo>
                    <a:pt x="224027" y="277367"/>
                  </a:lnTo>
                  <a:lnTo>
                    <a:pt x="224027" y="278891"/>
                  </a:lnTo>
                  <a:lnTo>
                    <a:pt x="806195" y="278891"/>
                  </a:lnTo>
                  <a:lnTo>
                    <a:pt x="806195" y="277367"/>
                  </a:lnTo>
                  <a:close/>
                </a:path>
                <a:path w="806450" h="372109">
                  <a:moveTo>
                    <a:pt x="3047" y="184403"/>
                  </a:moveTo>
                  <a:lnTo>
                    <a:pt x="3047" y="185927"/>
                  </a:lnTo>
                  <a:lnTo>
                    <a:pt x="3972" y="185169"/>
                  </a:lnTo>
                  <a:lnTo>
                    <a:pt x="3047" y="184403"/>
                  </a:lnTo>
                  <a:close/>
                </a:path>
                <a:path w="806450" h="372109">
                  <a:moveTo>
                    <a:pt x="3972" y="185169"/>
                  </a:moveTo>
                  <a:lnTo>
                    <a:pt x="3047" y="185927"/>
                  </a:lnTo>
                  <a:lnTo>
                    <a:pt x="4889" y="185927"/>
                  </a:lnTo>
                  <a:lnTo>
                    <a:pt x="3972" y="185169"/>
                  </a:lnTo>
                  <a:close/>
                </a:path>
                <a:path w="806450" h="372109">
                  <a:moveTo>
                    <a:pt x="4904" y="184403"/>
                  </a:moveTo>
                  <a:lnTo>
                    <a:pt x="3047" y="184403"/>
                  </a:lnTo>
                  <a:lnTo>
                    <a:pt x="3972" y="185169"/>
                  </a:lnTo>
                  <a:lnTo>
                    <a:pt x="4904" y="184403"/>
                  </a:lnTo>
                  <a:close/>
                </a:path>
                <a:path w="806450" h="372109">
                  <a:moveTo>
                    <a:pt x="224027" y="4571"/>
                  </a:moveTo>
                  <a:lnTo>
                    <a:pt x="220979" y="7073"/>
                  </a:lnTo>
                  <a:lnTo>
                    <a:pt x="220979" y="96011"/>
                  </a:lnTo>
                  <a:lnTo>
                    <a:pt x="806195" y="96011"/>
                  </a:lnTo>
                  <a:lnTo>
                    <a:pt x="806195" y="94487"/>
                  </a:lnTo>
                  <a:lnTo>
                    <a:pt x="224027" y="94487"/>
                  </a:lnTo>
                  <a:lnTo>
                    <a:pt x="222503" y="92963"/>
                  </a:lnTo>
                  <a:lnTo>
                    <a:pt x="224027" y="92963"/>
                  </a:lnTo>
                  <a:lnTo>
                    <a:pt x="224027" y="4571"/>
                  </a:lnTo>
                  <a:close/>
                </a:path>
                <a:path w="806450" h="372109">
                  <a:moveTo>
                    <a:pt x="224027" y="92963"/>
                  </a:moveTo>
                  <a:lnTo>
                    <a:pt x="222503" y="92963"/>
                  </a:lnTo>
                  <a:lnTo>
                    <a:pt x="224027" y="94487"/>
                  </a:lnTo>
                  <a:lnTo>
                    <a:pt x="224027" y="92963"/>
                  </a:lnTo>
                  <a:close/>
                </a:path>
                <a:path w="806450" h="372109">
                  <a:moveTo>
                    <a:pt x="806195" y="92963"/>
                  </a:moveTo>
                  <a:lnTo>
                    <a:pt x="224027" y="92963"/>
                  </a:lnTo>
                  <a:lnTo>
                    <a:pt x="224027" y="94487"/>
                  </a:lnTo>
                  <a:lnTo>
                    <a:pt x="806195" y="94487"/>
                  </a:lnTo>
                  <a:lnTo>
                    <a:pt x="806195" y="92963"/>
                  </a:lnTo>
                  <a:close/>
                </a:path>
                <a:path w="806450" h="372109">
                  <a:moveTo>
                    <a:pt x="220979" y="3047"/>
                  </a:moveTo>
                  <a:lnTo>
                    <a:pt x="220979" y="7073"/>
                  </a:lnTo>
                  <a:lnTo>
                    <a:pt x="224027" y="4571"/>
                  </a:lnTo>
                  <a:lnTo>
                    <a:pt x="220979" y="3047"/>
                  </a:lnTo>
                  <a:close/>
                </a:path>
                <a:path w="806450" h="372109">
                  <a:moveTo>
                    <a:pt x="224027" y="3047"/>
                  </a:moveTo>
                  <a:lnTo>
                    <a:pt x="220979" y="3047"/>
                  </a:lnTo>
                  <a:lnTo>
                    <a:pt x="224027" y="4571"/>
                  </a:lnTo>
                  <a:lnTo>
                    <a:pt x="224027" y="3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500">
              <a:latin typeface="Times New Roman"/>
              <a:cs typeface="Times New Roman"/>
            </a:endParaRPr>
          </a:p>
          <a:p>
            <a:pPr marL="213614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DEATH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500">
              <a:latin typeface="Times New Roman"/>
              <a:cs typeface="Times New Roman"/>
            </a:endParaRPr>
          </a:p>
          <a:p>
            <a:pPr marL="213614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SUFFERING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500">
              <a:latin typeface="Times New Roman"/>
              <a:cs typeface="Times New Roman"/>
            </a:endParaRPr>
          </a:p>
          <a:p>
            <a:pPr marL="213614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5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970280" marR="431165" indent="-497205">
              <a:lnSpc>
                <a:spcPct val="102099"/>
              </a:lnSpc>
              <a:spcBef>
                <a:spcPts val="1130"/>
              </a:spcBef>
            </a:pPr>
            <a:r>
              <a:rPr sz="1400" spc="6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14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00"/>
                </a:solidFill>
                <a:latin typeface="Times New Roman"/>
                <a:cs typeface="Times New Roman"/>
              </a:rPr>
              <a:t>Genesis</a:t>
            </a:r>
            <a:r>
              <a:rPr sz="1400" spc="65" dirty="0">
                <a:solidFill>
                  <a:srgbClr val="FFFF00"/>
                </a:solidFill>
                <a:latin typeface="Times New Roman"/>
                <a:cs typeface="Times New Roman"/>
              </a:rPr>
              <a:t> account</a:t>
            </a:r>
            <a:r>
              <a:rPr sz="140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1400" spc="65" dirty="0">
                <a:solidFill>
                  <a:srgbClr val="FFFF00"/>
                </a:solidFill>
                <a:latin typeface="Times New Roman"/>
                <a:cs typeface="Times New Roman"/>
              </a:rPr>
              <a:t>creation</a:t>
            </a:r>
            <a:r>
              <a:rPr sz="14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584835" marR="535940" indent="184150">
              <a:lnSpc>
                <a:spcPct val="123600"/>
              </a:lnSpc>
            </a:pPr>
            <a:r>
              <a:rPr sz="1400" spc="65" dirty="0">
                <a:solidFill>
                  <a:srgbClr val="FFFF00"/>
                </a:solidFill>
                <a:latin typeface="Times New Roman"/>
                <a:cs typeface="Times New Roman"/>
              </a:rPr>
              <a:t>foundational</a:t>
            </a:r>
            <a:r>
              <a:rPr sz="14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FFFF00"/>
                </a:solidFill>
                <a:latin typeface="Times New Roman"/>
                <a:cs typeface="Times New Roman"/>
              </a:rPr>
              <a:t>to </a:t>
            </a:r>
            <a:r>
              <a:rPr sz="1400" spc="9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14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00"/>
                </a:solidFill>
                <a:latin typeface="Times New Roman"/>
                <a:cs typeface="Times New Roman"/>
              </a:rPr>
              <a:t>Gospel</a:t>
            </a:r>
            <a:r>
              <a:rPr sz="140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Times New Roman"/>
                <a:cs typeface="Times New Roman"/>
              </a:rPr>
              <a:t>message!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3872" y="1513332"/>
              <a:ext cx="769619" cy="1097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050">
              <a:latin typeface="Times New Roman"/>
              <a:cs typeface="Times New Roman"/>
            </a:endParaRPr>
          </a:p>
          <a:p>
            <a:pPr marL="304800" marR="307340" algn="ctr">
              <a:lnSpc>
                <a:spcPct val="101699"/>
              </a:lnSpc>
            </a:pP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And</a:t>
            </a:r>
            <a:r>
              <a:rPr sz="1050" spc="4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the</a:t>
            </a:r>
            <a:r>
              <a:rPr sz="1050" spc="4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lord</a:t>
            </a:r>
            <a:r>
              <a:rPr sz="1050" spc="4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commended</a:t>
            </a:r>
            <a:r>
              <a:rPr sz="1050" spc="-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Helvetica"/>
                <a:cs typeface="Helvetica"/>
              </a:rPr>
              <a:t>the</a:t>
            </a:r>
            <a:r>
              <a:rPr sz="1050" spc="5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unjust</a:t>
            </a:r>
            <a:r>
              <a:rPr sz="1050" spc="3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steward,</a:t>
            </a:r>
            <a:r>
              <a:rPr sz="1050" spc="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because</a:t>
            </a:r>
            <a:r>
              <a:rPr sz="1050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he</a:t>
            </a:r>
            <a:r>
              <a:rPr sz="1050" spc="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Helvetica"/>
                <a:cs typeface="Helvetica"/>
              </a:rPr>
              <a:t>had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done</a:t>
            </a:r>
            <a:r>
              <a:rPr sz="1050" spc="2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wisely:</a:t>
            </a:r>
            <a:r>
              <a:rPr sz="1050" spc="6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for</a:t>
            </a:r>
            <a:r>
              <a:rPr sz="1050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the</a:t>
            </a:r>
            <a:r>
              <a:rPr sz="1050" spc="3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children</a:t>
            </a:r>
            <a:r>
              <a:rPr sz="1050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of</a:t>
            </a:r>
            <a:r>
              <a:rPr sz="1050" spc="2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Helvetica"/>
                <a:cs typeface="Helvetica"/>
              </a:rPr>
              <a:t>this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world</a:t>
            </a:r>
            <a:r>
              <a:rPr sz="1050" spc="4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are</a:t>
            </a:r>
            <a:r>
              <a:rPr sz="1050" spc="2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in</a:t>
            </a:r>
            <a:r>
              <a:rPr sz="1050" spc="2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their</a:t>
            </a:r>
            <a:r>
              <a:rPr sz="1050" spc="2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generation</a:t>
            </a:r>
            <a:r>
              <a:rPr sz="1050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spc="-20" dirty="0">
                <a:solidFill>
                  <a:srgbClr val="FFFF00"/>
                </a:solidFill>
                <a:latin typeface="Helvetica"/>
                <a:cs typeface="Helvetica"/>
              </a:rPr>
              <a:t>wiser </a:t>
            </a:r>
            <a:r>
              <a:rPr sz="1050" dirty="0">
                <a:solidFill>
                  <a:srgbClr val="FFFF00"/>
                </a:solidFill>
                <a:latin typeface="Helvetica"/>
                <a:cs typeface="Helvetica"/>
              </a:rPr>
              <a:t>than</a:t>
            </a:r>
            <a:r>
              <a:rPr sz="1050" spc="25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00"/>
                </a:solidFill>
                <a:latin typeface="Helvetica"/>
                <a:cs typeface="Helvetica"/>
              </a:rPr>
              <a:t>the</a:t>
            </a:r>
            <a:r>
              <a:rPr sz="1050" spc="25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00"/>
                </a:solidFill>
                <a:latin typeface="Helvetica"/>
                <a:cs typeface="Helvetica"/>
              </a:rPr>
              <a:t>children</a:t>
            </a:r>
            <a:r>
              <a:rPr sz="1050" spc="1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00"/>
                </a:solidFill>
                <a:latin typeface="Helvetica"/>
                <a:cs typeface="Helvetica"/>
              </a:rPr>
              <a:t>of</a:t>
            </a:r>
            <a:r>
              <a:rPr sz="1050" spc="35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sz="1050" spc="-10" dirty="0">
                <a:solidFill>
                  <a:srgbClr val="FFFF00"/>
                </a:solidFill>
                <a:latin typeface="Helvetica"/>
                <a:cs typeface="Helvetica"/>
              </a:rPr>
              <a:t>light.</a:t>
            </a:r>
            <a:endParaRPr sz="10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050">
              <a:latin typeface="Helvetica"/>
              <a:cs typeface="Helvetica"/>
            </a:endParaRPr>
          </a:p>
          <a:p>
            <a:pPr marL="1743075">
              <a:lnSpc>
                <a:spcPct val="100000"/>
              </a:lnSpc>
              <a:spcBef>
                <a:spcPts val="5"/>
              </a:spcBef>
            </a:pP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Luke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16:8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70603" y="1309116"/>
              <a:ext cx="81280" cy="2047239"/>
            </a:xfrm>
            <a:custGeom>
              <a:avLst/>
              <a:gdLst/>
              <a:ahLst/>
              <a:cxnLst/>
              <a:rect l="l" t="t" r="r" b="b"/>
              <a:pathLst>
                <a:path w="81279" h="2047239">
                  <a:moveTo>
                    <a:pt x="80771" y="2046731"/>
                  </a:moveTo>
                  <a:lnTo>
                    <a:pt x="80771" y="0"/>
                  </a:lnTo>
                  <a:lnTo>
                    <a:pt x="0" y="0"/>
                  </a:lnTo>
                  <a:lnTo>
                    <a:pt x="0" y="2046731"/>
                  </a:lnTo>
                  <a:lnTo>
                    <a:pt x="80771" y="20467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76699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3829" y="4005072"/>
            <a:ext cx="2726442" cy="204673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750">
              <a:latin typeface="Times New Roman"/>
              <a:cs typeface="Times New Roman"/>
            </a:endParaRPr>
          </a:p>
          <a:p>
            <a:pPr marL="243204" marR="174625">
              <a:lnSpc>
                <a:spcPct val="103299"/>
              </a:lnSpc>
            </a:pPr>
            <a:r>
              <a:rPr sz="750" spc="-30" dirty="0">
                <a:solidFill>
                  <a:srgbClr val="65FFFF"/>
                </a:solidFill>
                <a:latin typeface="Times New Roman"/>
                <a:cs typeface="Times New Roman"/>
              </a:rPr>
              <a:t>‘I</a:t>
            </a:r>
            <a:r>
              <a:rPr sz="750" spc="114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believe</a:t>
            </a:r>
            <a:r>
              <a:rPr sz="750" spc="7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there</a:t>
            </a:r>
            <a:r>
              <a:rPr sz="750" spc="5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is</a:t>
            </a:r>
            <a:r>
              <a:rPr sz="750" spc="7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65FFFF"/>
                </a:solidFill>
                <a:latin typeface="Times New Roman"/>
                <a:cs typeface="Times New Roman"/>
              </a:rPr>
              <a:t>no</a:t>
            </a:r>
            <a:r>
              <a:rPr sz="750" spc="4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65FFFF"/>
                </a:solidFill>
                <a:latin typeface="Times New Roman"/>
                <a:cs typeface="Times New Roman"/>
              </a:rPr>
              <a:t>supreme</a:t>
            </a:r>
            <a:r>
              <a:rPr sz="750" spc="5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being</a:t>
            </a:r>
            <a:r>
              <a:rPr sz="750" spc="8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with</a:t>
            </a:r>
            <a:r>
              <a:rPr sz="750" spc="6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65FFFF"/>
                </a:solidFill>
                <a:latin typeface="Times New Roman"/>
                <a:cs typeface="Times New Roman"/>
              </a:rPr>
              <a:t>human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attributes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- </a:t>
            </a:r>
            <a:r>
              <a:rPr sz="750" spc="60" dirty="0">
                <a:solidFill>
                  <a:srgbClr val="65FFFF"/>
                </a:solidFill>
                <a:latin typeface="Times New Roman"/>
                <a:cs typeface="Times New Roman"/>
              </a:rPr>
              <a:t>no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God</a:t>
            </a:r>
            <a:r>
              <a:rPr sz="750" spc="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in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65FFFF"/>
                </a:solidFill>
                <a:latin typeface="Times New Roman"/>
                <a:cs typeface="Times New Roman"/>
              </a:rPr>
              <a:t>the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65FFFF"/>
                </a:solidFill>
                <a:latin typeface="Times New Roman"/>
                <a:cs typeface="Times New Roman"/>
              </a:rPr>
              <a:t>biblical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sense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- </a:t>
            </a:r>
            <a:r>
              <a:rPr sz="750" spc="55" dirty="0">
                <a:solidFill>
                  <a:srgbClr val="65FFFF"/>
                </a:solidFill>
                <a:latin typeface="Times New Roman"/>
                <a:cs typeface="Times New Roman"/>
              </a:rPr>
              <a:t>but</a:t>
            </a:r>
            <a:r>
              <a:rPr sz="750" spc="-2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65FFFF"/>
                </a:solidFill>
                <a:latin typeface="Times New Roman"/>
                <a:cs typeface="Times New Roman"/>
              </a:rPr>
              <a:t>that</a:t>
            </a:r>
            <a:r>
              <a:rPr sz="750" spc="-3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65FFFF"/>
                </a:solidFill>
                <a:latin typeface="Times New Roman"/>
                <a:cs typeface="Times New Roman"/>
              </a:rPr>
              <a:t>all</a:t>
            </a:r>
            <a:r>
              <a:rPr sz="750" spc="50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life</a:t>
            </a:r>
            <a:r>
              <a:rPr sz="750" spc="9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is</a:t>
            </a:r>
            <a:r>
              <a:rPr sz="750" spc="114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65FFFF"/>
                </a:solidFill>
                <a:latin typeface="Times New Roman"/>
                <a:cs typeface="Times New Roman"/>
              </a:rPr>
              <a:t>the</a:t>
            </a:r>
            <a:r>
              <a:rPr sz="750" spc="8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result</a:t>
            </a:r>
            <a:r>
              <a:rPr sz="750" spc="8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of</a:t>
            </a:r>
            <a:r>
              <a:rPr sz="750" spc="14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timeless</a:t>
            </a:r>
            <a:r>
              <a:rPr sz="750" spc="9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evolutionary</a:t>
            </a:r>
            <a:r>
              <a:rPr sz="750" spc="10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65FFFF"/>
                </a:solidFill>
                <a:latin typeface="Times New Roman"/>
                <a:cs typeface="Times New Roman"/>
              </a:rPr>
              <a:t>forces,</a:t>
            </a:r>
            <a:r>
              <a:rPr sz="750" spc="13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having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 reached</a:t>
            </a:r>
            <a:r>
              <a:rPr sz="750" spc="3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its</a:t>
            </a:r>
            <a:r>
              <a:rPr sz="750" spc="1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present</a:t>
            </a:r>
            <a:r>
              <a:rPr sz="750" spc="2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transient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state</a:t>
            </a:r>
            <a:r>
              <a:rPr sz="750" spc="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65FFFF"/>
                </a:solidFill>
                <a:latin typeface="Times New Roman"/>
                <a:cs typeface="Times New Roman"/>
              </a:rPr>
              <a:t>over</a:t>
            </a:r>
            <a:r>
              <a:rPr sz="750" spc="25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65FFFF"/>
                </a:solidFill>
                <a:latin typeface="Times New Roman"/>
                <a:cs typeface="Times New Roman"/>
              </a:rPr>
              <a:t>millions</a:t>
            </a:r>
            <a:r>
              <a:rPr sz="750" spc="2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65FFFF"/>
                </a:solidFill>
                <a:latin typeface="Times New Roman"/>
                <a:cs typeface="Times New Roman"/>
              </a:rPr>
              <a:t>of</a:t>
            </a:r>
            <a:r>
              <a:rPr sz="750" spc="500" dirty="0">
                <a:solidFill>
                  <a:srgbClr val="65FFFF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65FFFF"/>
                </a:solidFill>
                <a:latin typeface="Times New Roman"/>
                <a:cs typeface="Times New Roman"/>
              </a:rPr>
              <a:t>years.’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9911" y="4221480"/>
              <a:ext cx="1976627" cy="30022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050">
              <a:latin typeface="Times New Roman"/>
              <a:cs typeface="Times New Roman"/>
            </a:endParaRPr>
          </a:p>
          <a:p>
            <a:pPr marL="589280" marR="407034">
              <a:lnSpc>
                <a:spcPct val="101899"/>
              </a:lnSpc>
            </a:pP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FFFFFF"/>
                </a:solidFill>
                <a:latin typeface="Times New Roman"/>
                <a:cs typeface="Times New Roman"/>
              </a:rPr>
              <a:t>straightway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father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 child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Times New Roman"/>
                <a:cs typeface="Times New Roman"/>
              </a:rPr>
              <a:t>cried</a:t>
            </a:r>
            <a:r>
              <a:rPr sz="10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imes New Roman"/>
                <a:cs typeface="Times New Roman"/>
              </a:rPr>
              <a:t>out,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said</a:t>
            </a:r>
            <a:endParaRPr sz="1050">
              <a:latin typeface="Times New Roman"/>
              <a:cs typeface="Times New Roman"/>
            </a:endParaRPr>
          </a:p>
          <a:p>
            <a:pPr marL="589280" marR="295910" indent="-158750">
              <a:lnSpc>
                <a:spcPct val="101899"/>
              </a:lnSpc>
              <a:spcBef>
                <a:spcPts val="15"/>
              </a:spcBef>
            </a:pPr>
            <a:r>
              <a:rPr sz="1050" u="sng" spc="459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050" u="sng" spc="55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1050" u="sng" spc="2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1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tears,</a:t>
            </a:r>
            <a:r>
              <a:rPr sz="1050" u="sng" spc="30" dirty="0">
                <a:solidFill>
                  <a:srgbClr val="FFFFFF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10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1050" spc="1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1050" u="sng" spc="10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rd,</a:t>
            </a:r>
            <a:r>
              <a:rPr sz="1050" u="sng" spc="15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10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050" u="sng" spc="50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10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believe;</a:t>
            </a:r>
            <a:r>
              <a:rPr sz="1050" u="sng" spc="55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35" dirty="0">
                <a:solidFill>
                  <a:srgbClr val="FFFF00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he</a:t>
            </a:r>
            <a:r>
              <a:rPr sz="1050" spc="35" dirty="0">
                <a:solidFill>
                  <a:srgbClr val="FFFF00"/>
                </a:solidFill>
                <a:latin typeface="Times New Roman"/>
                <a:cs typeface="Times New Roman"/>
              </a:rPr>
              <a:t>lp </a:t>
            </a:r>
            <a:r>
              <a:rPr sz="1050" spc="80" dirty="0">
                <a:solidFill>
                  <a:srgbClr val="FFFF00"/>
                </a:solidFill>
                <a:latin typeface="Times New Roman"/>
                <a:cs typeface="Times New Roman"/>
              </a:rPr>
              <a:t>thou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65" dirty="0">
                <a:solidFill>
                  <a:srgbClr val="FFFF00"/>
                </a:solidFill>
                <a:latin typeface="Times New Roman"/>
                <a:cs typeface="Times New Roman"/>
              </a:rPr>
              <a:t>mine</a:t>
            </a:r>
            <a:r>
              <a:rPr sz="105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00"/>
                </a:solidFill>
                <a:latin typeface="Times New Roman"/>
                <a:cs typeface="Times New Roman"/>
              </a:rPr>
              <a:t>unbelief.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050">
              <a:latin typeface="Times New Roman"/>
              <a:cs typeface="Times New Roman"/>
            </a:endParaRPr>
          </a:p>
          <a:p>
            <a:pPr marR="381000" algn="r">
              <a:lnSpc>
                <a:spcPct val="100000"/>
              </a:lnSpc>
            </a:pPr>
            <a:r>
              <a:rPr sz="700" spc="50" dirty="0">
                <a:solidFill>
                  <a:srgbClr val="FEFAC9"/>
                </a:solidFill>
                <a:latin typeface="Times New Roman"/>
                <a:cs typeface="Times New Roman"/>
              </a:rPr>
              <a:t>Mark</a:t>
            </a:r>
            <a:r>
              <a:rPr sz="700" spc="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9:24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79925" y="6707124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800">
              <a:latin typeface="Times New Roman"/>
              <a:cs typeface="Times New Roman"/>
            </a:endParaRPr>
          </a:p>
          <a:p>
            <a:pPr marL="239395" indent="-82550">
              <a:lnSpc>
                <a:spcPct val="100000"/>
              </a:lnSpc>
              <a:buClr>
                <a:srgbClr val="F3A446"/>
              </a:buClr>
              <a:buSzPct val="87500"/>
              <a:buFont typeface="Arial"/>
              <a:buChar char="●"/>
              <a:tabLst>
                <a:tab pos="239395" algn="l"/>
              </a:tabLst>
            </a:pP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Random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collisions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molecules</a:t>
            </a:r>
            <a:r>
              <a:rPr sz="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endParaRPr sz="800">
              <a:latin typeface="Times New Roman"/>
              <a:cs typeface="Times New Roman"/>
            </a:endParaRPr>
          </a:p>
          <a:p>
            <a:pPr marL="239395" indent="-82550">
              <a:lnSpc>
                <a:spcPct val="100000"/>
              </a:lnSpc>
              <a:spcBef>
                <a:spcPts val="229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9395" algn="l"/>
              </a:tabLst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began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once</a:t>
            </a:r>
            <a:r>
              <a:rPr sz="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via</a:t>
            </a:r>
            <a:r>
              <a:rPr sz="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imes New Roman"/>
                <a:cs typeface="Times New Roman"/>
              </a:rPr>
              <a:t>abiogenesis</a:t>
            </a:r>
            <a:endParaRPr sz="800">
              <a:latin typeface="Times New Roman"/>
              <a:cs typeface="Times New Roman"/>
            </a:endParaRPr>
          </a:p>
          <a:p>
            <a:pPr marL="239395" indent="-82550">
              <a:lnSpc>
                <a:spcPct val="100000"/>
              </a:lnSpc>
              <a:spcBef>
                <a:spcPts val="215"/>
              </a:spcBef>
              <a:buClr>
                <a:srgbClr val="F3A446"/>
              </a:buClr>
              <a:buSzPct val="87500"/>
              <a:buFont typeface="Arial"/>
              <a:buChar char="●"/>
              <a:tabLst>
                <a:tab pos="239395" algn="l"/>
              </a:tabLst>
            </a:pPr>
            <a:r>
              <a:rPr sz="800" spc="50" dirty="0">
                <a:solidFill>
                  <a:srgbClr val="FFFFFF"/>
                </a:solidFill>
                <a:latin typeface="Times New Roman"/>
                <a:cs typeface="Times New Roman"/>
              </a:rPr>
              <a:t>Nothing</a:t>
            </a:r>
            <a:r>
              <a:rPr sz="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Times New Roman"/>
                <a:cs typeface="Times New Roman"/>
              </a:rPr>
              <a:t>something</a:t>
            </a:r>
            <a:endParaRPr sz="800">
              <a:latin typeface="Times New Roman"/>
              <a:cs typeface="Times New Roman"/>
            </a:endParaRPr>
          </a:p>
          <a:p>
            <a:pPr marL="347345" marR="564515" lvl="1" indent="-81280">
              <a:lnSpc>
                <a:spcPct val="105000"/>
              </a:lnSpc>
              <a:spcBef>
                <a:spcPts val="8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347345" algn="l"/>
              </a:tabLst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Requires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belief</a:t>
            </a: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in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random</a:t>
            </a:r>
            <a:r>
              <a:rPr sz="800" spc="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matter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being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organized</a:t>
            </a:r>
            <a:r>
              <a:rPr sz="800" spc="-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to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an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orderly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fashion</a:t>
            </a:r>
            <a:endParaRPr sz="800">
              <a:latin typeface="Times New Roman"/>
              <a:cs typeface="Times New Roman"/>
            </a:endParaRPr>
          </a:p>
          <a:p>
            <a:pPr marL="346710" lvl="1" indent="-80645">
              <a:lnSpc>
                <a:spcPct val="100000"/>
              </a:lnSpc>
              <a:spcBef>
                <a:spcPts val="13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346710" algn="l"/>
              </a:tabLst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Claims</a:t>
            </a:r>
            <a:r>
              <a:rPr sz="800" spc="7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that</a:t>
            </a:r>
            <a:r>
              <a:rPr sz="800" spc="1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life</a:t>
            </a:r>
            <a:r>
              <a:rPr sz="800" spc="114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is</a:t>
            </a:r>
            <a:r>
              <a:rPr sz="800" spc="9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selected</a:t>
            </a:r>
            <a:r>
              <a:rPr sz="800" spc="8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over</a:t>
            </a:r>
            <a:r>
              <a:rPr sz="800" spc="8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long</a:t>
            </a:r>
            <a:r>
              <a:rPr sz="800" spc="1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periods.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36135" y="6737604"/>
            <a:ext cx="2661285" cy="1938655"/>
            <a:chOff x="4136135" y="6737604"/>
            <a:chExt cx="2661285" cy="193865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135" y="6737604"/>
              <a:ext cx="1260348" cy="3429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28715" y="8022342"/>
              <a:ext cx="1068323" cy="653789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1309116"/>
            <a:ext cx="2726442" cy="2046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800">
              <a:latin typeface="Times New Roman"/>
              <a:cs typeface="Times New Roman"/>
            </a:endParaRPr>
          </a:p>
          <a:p>
            <a:pPr marL="347345" marR="277495" indent="-81280">
              <a:lnSpc>
                <a:spcPct val="104600"/>
              </a:lnSpc>
              <a:buClr>
                <a:srgbClr val="D6903C"/>
              </a:buClr>
              <a:buSzPct val="87500"/>
              <a:buFont typeface="Arial"/>
              <a:buChar char="●"/>
              <a:tabLst>
                <a:tab pos="347345" algn="l"/>
              </a:tabLst>
            </a:pP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Runs</a:t>
            </a:r>
            <a:r>
              <a:rPr sz="800" spc="-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contrary</a:t>
            </a:r>
            <a:r>
              <a:rPr sz="800" spc="-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to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the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2nd</a:t>
            </a:r>
            <a:r>
              <a:rPr sz="800" spc="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law</a:t>
            </a:r>
            <a:r>
              <a:rPr sz="800" spc="-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of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thermodynamics</a:t>
            </a:r>
            <a:r>
              <a:rPr sz="800" spc="-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(that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states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the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universe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as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a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whole,</a:t>
            </a:r>
            <a:r>
              <a:rPr sz="800" spc="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is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getting 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more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and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more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random</a:t>
            </a:r>
            <a:r>
              <a:rPr sz="800" spc="-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and </a:t>
            </a:r>
            <a:r>
              <a:rPr sz="800" spc="35" dirty="0">
                <a:solidFill>
                  <a:srgbClr val="FEFAC9"/>
                </a:solidFill>
                <a:latin typeface="Times New Roman"/>
                <a:cs typeface="Times New Roman"/>
              </a:rPr>
              <a:t>entropic).</a:t>
            </a:r>
            <a:endParaRPr sz="800">
              <a:latin typeface="Times New Roman"/>
              <a:cs typeface="Times New Roman"/>
            </a:endParaRPr>
          </a:p>
          <a:p>
            <a:pPr marL="346710" indent="-80645">
              <a:lnSpc>
                <a:spcPct val="100000"/>
              </a:lnSpc>
              <a:spcBef>
                <a:spcPts val="13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346710" algn="l"/>
              </a:tabLst>
            </a:pP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Contrary</a:t>
            </a:r>
            <a:r>
              <a:rPr sz="800" spc="-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to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the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laws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of</a:t>
            </a:r>
            <a:r>
              <a:rPr sz="800" spc="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diffusion.</a:t>
            </a:r>
            <a:endParaRPr sz="800">
              <a:latin typeface="Times New Roman"/>
              <a:cs typeface="Times New Roman"/>
            </a:endParaRPr>
          </a:p>
          <a:p>
            <a:pPr marL="346710" indent="-80645">
              <a:lnSpc>
                <a:spcPct val="100000"/>
              </a:lnSpc>
              <a:spcBef>
                <a:spcPts val="13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346710" algn="l"/>
              </a:tabLst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Statistically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improbable.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8505" y="1386839"/>
            <a:ext cx="2636520" cy="1864360"/>
            <a:chOff x="1048505" y="1386839"/>
            <a:chExt cx="2636520" cy="18643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05" y="1386839"/>
              <a:ext cx="2357628" cy="3093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5683" y="2712719"/>
              <a:ext cx="879347" cy="53797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800">
              <a:latin typeface="Times New Roman"/>
              <a:cs typeface="Times New Roman"/>
            </a:endParaRPr>
          </a:p>
          <a:p>
            <a:pPr marL="264795" marR="539750" indent="-81280">
              <a:lnSpc>
                <a:spcPct val="105000"/>
              </a:lnSpc>
              <a:spcBef>
                <a:spcPts val="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64795" algn="l"/>
              </a:tabLst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Generally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living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things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beget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living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FEFAC9"/>
                </a:solidFill>
                <a:latin typeface="Times New Roman"/>
                <a:cs typeface="Times New Roman"/>
              </a:rPr>
              <a:t>things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(biogenesis).</a:t>
            </a:r>
            <a:endParaRPr sz="800">
              <a:latin typeface="Times New Roman"/>
              <a:cs typeface="Times New Roman"/>
            </a:endParaRPr>
          </a:p>
          <a:p>
            <a:pPr marL="264795" marR="277495" indent="-81280">
              <a:lnSpc>
                <a:spcPct val="104400"/>
              </a:lnSpc>
              <a:spcBef>
                <a:spcPts val="9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64795" algn="l"/>
              </a:tabLst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Aka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biopoiesis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is</a:t>
            </a:r>
            <a:r>
              <a:rPr sz="800" spc="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the</a:t>
            </a:r>
            <a:r>
              <a:rPr sz="800" spc="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natural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process</a:t>
            </a:r>
            <a:r>
              <a:rPr sz="800" spc="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by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which</a:t>
            </a:r>
            <a:r>
              <a:rPr sz="800" spc="5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life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arose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from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non-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living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matter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such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as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simple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 organic</a:t>
            </a:r>
            <a:r>
              <a:rPr sz="800" spc="-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compounds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(Wikipedia).</a:t>
            </a:r>
            <a:endParaRPr sz="800">
              <a:latin typeface="Times New Roman"/>
              <a:cs typeface="Times New Roman"/>
            </a:endParaRPr>
          </a:p>
          <a:p>
            <a:pPr marL="264795" indent="-80645">
              <a:lnSpc>
                <a:spcPct val="100000"/>
              </a:lnSpc>
              <a:spcBef>
                <a:spcPts val="13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64795" algn="l"/>
              </a:tabLst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Miller-Urey</a:t>
            </a:r>
            <a:r>
              <a:rPr sz="800" spc="9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experiment</a:t>
            </a:r>
            <a:r>
              <a:rPr sz="800" spc="1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FEFAC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264795" indent="-80645">
              <a:lnSpc>
                <a:spcPct val="100000"/>
              </a:lnSpc>
              <a:spcBef>
                <a:spcPts val="13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64795" algn="l"/>
              </a:tabLst>
            </a:pP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Primordial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Soup</a:t>
            </a:r>
            <a:r>
              <a:rPr sz="800" spc="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origins</a:t>
            </a:r>
            <a:endParaRPr sz="800">
              <a:latin typeface="Times New Roman"/>
              <a:cs typeface="Times New Roman"/>
            </a:endParaRPr>
          </a:p>
          <a:p>
            <a:pPr marL="264795" indent="-80645">
              <a:lnSpc>
                <a:spcPct val="100000"/>
              </a:lnSpc>
              <a:spcBef>
                <a:spcPts val="13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64795" algn="l"/>
              </a:tabLst>
            </a:pP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RNA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World</a:t>
            </a:r>
            <a:r>
              <a:rPr sz="800" spc="7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hypothesis.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36135" y="1312163"/>
            <a:ext cx="2646045" cy="1988820"/>
            <a:chOff x="4136135" y="1312163"/>
            <a:chExt cx="2646045" cy="19888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6135" y="1357883"/>
              <a:ext cx="982979" cy="342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5123" y="2414016"/>
              <a:ext cx="815340" cy="8869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3827" y="1312163"/>
              <a:ext cx="537972" cy="61722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272415" marR="2011045" algn="ctr">
              <a:lnSpc>
                <a:spcPts val="1010"/>
              </a:lnSpc>
              <a:spcBef>
                <a:spcPts val="5"/>
              </a:spcBef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O2</a:t>
            </a:r>
            <a:r>
              <a:rPr sz="800" spc="7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is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a</a:t>
            </a:r>
            <a:r>
              <a:rPr sz="800" spc="5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problem!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800">
              <a:latin typeface="Times New Roman"/>
              <a:cs typeface="Times New Roman"/>
            </a:endParaRPr>
          </a:p>
          <a:p>
            <a:pPr marL="194945" marR="1933575" indent="-1905" algn="ctr">
              <a:lnSpc>
                <a:spcPct val="103699"/>
              </a:lnSpc>
            </a:pP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Not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all 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L-</a:t>
            </a: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amino</a:t>
            </a:r>
            <a:r>
              <a:rPr sz="800" spc="-7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acids!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8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Mixture</a:t>
            </a:r>
            <a:r>
              <a:rPr sz="800" spc="10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has</a:t>
            </a:r>
            <a:endParaRPr sz="800">
              <a:latin typeface="Times New Roman"/>
              <a:cs typeface="Times New Roman"/>
            </a:endParaRPr>
          </a:p>
          <a:p>
            <a:pPr marL="276860">
              <a:lnSpc>
                <a:spcPct val="100000"/>
              </a:lnSpc>
              <a:spcBef>
                <a:spcPts val="50"/>
              </a:spcBef>
              <a:tabLst>
                <a:tab pos="1317625" algn="l"/>
                <a:tab pos="2308860" algn="l"/>
              </a:tabLst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D-</a:t>
            </a:r>
            <a:r>
              <a:rPr sz="800" spc="-85" dirty="0">
                <a:solidFill>
                  <a:srgbClr val="FEFAC9"/>
                </a:solidFill>
                <a:latin typeface="Times New Roman"/>
                <a:cs typeface="Times New Roman"/>
              </a:rPr>
              <a:t>a</a:t>
            </a:r>
            <a:r>
              <a:rPr sz="800" u="sng" spc="50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spc="40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mino</a:t>
            </a:r>
            <a:r>
              <a:rPr sz="800" u="sng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00" spc="434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u="sng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</a:t>
            </a:r>
            <a:endParaRPr sz="800">
              <a:latin typeface="Times New Roman"/>
              <a:cs typeface="Times New Roman"/>
            </a:endParaRPr>
          </a:p>
          <a:p>
            <a:pPr marL="365125" marR="1922145" indent="-181610">
              <a:lnSpc>
                <a:spcPts val="1010"/>
              </a:lnSpc>
              <a:spcBef>
                <a:spcPts val="25"/>
              </a:spcBef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which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can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FEFAC9"/>
                </a:solidFill>
                <a:latin typeface="Times New Roman"/>
                <a:cs typeface="Times New Roman"/>
              </a:rPr>
              <a:t>be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fatal!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79925" y="6707124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07992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114"/>
              </a:spcBef>
            </a:pPr>
            <a:r>
              <a:rPr sz="1550" spc="-40" dirty="0">
                <a:latin typeface="Times New Roman"/>
                <a:cs typeface="Times New Roman"/>
              </a:rPr>
              <a:t>Noah’s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Ark</a:t>
            </a:r>
            <a:endParaRPr sz="1550">
              <a:latin typeface="Times New Roman"/>
              <a:cs typeface="Times New Roman"/>
            </a:endParaRPr>
          </a:p>
          <a:p>
            <a:pPr marL="332105" marR="641350">
              <a:lnSpc>
                <a:spcPct val="149300"/>
              </a:lnSpc>
              <a:spcBef>
                <a:spcPts val="200"/>
              </a:spcBef>
            </a:pPr>
            <a:r>
              <a:rPr sz="750" spc="10" dirty="0">
                <a:latin typeface="Times New Roman"/>
                <a:cs typeface="Times New Roman"/>
              </a:rPr>
              <a:t>The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real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Ark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had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the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same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capacity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as </a:t>
            </a:r>
            <a:r>
              <a:rPr sz="750" spc="55" dirty="0">
                <a:latin typeface="Times New Roman"/>
                <a:cs typeface="Times New Roman"/>
              </a:rPr>
              <a:t>522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railroad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50" dirty="0">
                <a:latin typeface="Times New Roman"/>
                <a:cs typeface="Times New Roman"/>
              </a:rPr>
              <a:t>stock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cars!</a:t>
            </a:r>
            <a:endParaRPr sz="75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961" y="2667000"/>
              <a:ext cx="413003" cy="417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2448" y="1490472"/>
              <a:ext cx="571500" cy="4434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750">
              <a:latin typeface="Times New Roman"/>
              <a:cs typeface="Times New Roman"/>
            </a:endParaRPr>
          </a:p>
          <a:p>
            <a:pPr marL="320040" marR="910590">
              <a:lnSpc>
                <a:spcPct val="102699"/>
              </a:lnSpc>
            </a:pP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"The</a:t>
            </a:r>
            <a:r>
              <a:rPr sz="75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likelihood</a:t>
            </a:r>
            <a:r>
              <a:rPr sz="7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5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formation</a:t>
            </a:r>
            <a:r>
              <a:rPr sz="75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5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life</a:t>
            </a:r>
            <a:r>
              <a:rPr sz="75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from</a:t>
            </a:r>
            <a:r>
              <a:rPr sz="750" spc="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inanimate</a:t>
            </a:r>
            <a:r>
              <a:rPr sz="75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matter</a:t>
            </a:r>
            <a:r>
              <a:rPr sz="75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sz="75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FFFF00"/>
                </a:solidFill>
                <a:latin typeface="Times New Roman"/>
                <a:cs typeface="Times New Roman"/>
              </a:rPr>
              <a:t>one</a:t>
            </a:r>
            <a:endParaRPr sz="750">
              <a:latin typeface="Times New Roman"/>
              <a:cs typeface="Times New Roman"/>
            </a:endParaRPr>
          </a:p>
          <a:p>
            <a:pPr marL="320040" marR="248285">
              <a:lnSpc>
                <a:spcPct val="102699"/>
              </a:lnSpc>
            </a:pP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7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75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number</a:t>
            </a:r>
            <a:r>
              <a:rPr sz="75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with</a:t>
            </a:r>
            <a:r>
              <a:rPr sz="7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40,000</a:t>
            </a:r>
            <a:r>
              <a:rPr sz="75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FFFF00"/>
                </a:solidFill>
                <a:latin typeface="Times New Roman"/>
                <a:cs typeface="Times New Roman"/>
              </a:rPr>
              <a:t>naughts</a:t>
            </a:r>
            <a:r>
              <a:rPr sz="75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after</a:t>
            </a:r>
            <a:r>
              <a:rPr sz="7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7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...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It is</a:t>
            </a:r>
            <a:r>
              <a:rPr sz="75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FFFF00"/>
                </a:solidFill>
                <a:latin typeface="Times New Roman"/>
                <a:cs typeface="Times New Roman"/>
              </a:rPr>
              <a:t>big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 enough</a:t>
            </a:r>
            <a:r>
              <a:rPr sz="75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bury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Darwin</a:t>
            </a:r>
            <a:r>
              <a:rPr sz="75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75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5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whole</a:t>
            </a:r>
            <a:r>
              <a:rPr sz="7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theory</a:t>
            </a:r>
            <a:r>
              <a:rPr sz="75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endParaRPr sz="750">
              <a:latin typeface="Times New Roman"/>
              <a:cs typeface="Times New Roman"/>
            </a:endParaRPr>
          </a:p>
          <a:p>
            <a:pPr marL="320040" marR="266065">
              <a:lnSpc>
                <a:spcPct val="103099"/>
              </a:lnSpc>
              <a:spcBef>
                <a:spcPts val="10"/>
              </a:spcBef>
            </a:pP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evolution.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There</a:t>
            </a:r>
            <a:r>
              <a:rPr sz="75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was</a:t>
            </a:r>
            <a:r>
              <a:rPr sz="7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FFFF00"/>
                </a:solidFill>
                <a:latin typeface="Times New Roman"/>
                <a:cs typeface="Times New Roman"/>
              </a:rPr>
              <a:t>no</a:t>
            </a:r>
            <a:r>
              <a:rPr sz="75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primeval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soup,</a:t>
            </a:r>
            <a:r>
              <a:rPr sz="750" spc="45" dirty="0">
                <a:solidFill>
                  <a:srgbClr val="FFFF00"/>
                </a:solidFill>
                <a:latin typeface="Times New Roman"/>
                <a:cs typeface="Times New Roman"/>
              </a:rPr>
              <a:t> neither</a:t>
            </a:r>
            <a:r>
              <a:rPr sz="75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on this</a:t>
            </a:r>
            <a:r>
              <a:rPr sz="7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planet</a:t>
            </a:r>
            <a:r>
              <a:rPr sz="75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nor</a:t>
            </a:r>
            <a:r>
              <a:rPr sz="75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any</a:t>
            </a:r>
            <a:r>
              <a:rPr sz="75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other,</a:t>
            </a:r>
            <a:r>
              <a:rPr sz="75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if</a:t>
            </a:r>
            <a:r>
              <a:rPr sz="750" spc="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5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FFFF00"/>
                </a:solidFill>
                <a:latin typeface="Times New Roman"/>
                <a:cs typeface="Times New Roman"/>
              </a:rPr>
              <a:t>beginnings</a:t>
            </a:r>
            <a:r>
              <a:rPr sz="75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5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life</a:t>
            </a:r>
            <a:r>
              <a:rPr sz="75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were</a:t>
            </a:r>
            <a:r>
              <a:rPr sz="75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FFFF00"/>
                </a:solidFill>
                <a:latin typeface="Times New Roman"/>
                <a:cs typeface="Times New Roman"/>
              </a:rPr>
              <a:t>not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FFFF00"/>
                </a:solidFill>
                <a:latin typeface="Times New Roman"/>
                <a:cs typeface="Times New Roman"/>
              </a:rPr>
              <a:t>random,</a:t>
            </a:r>
            <a:r>
              <a:rPr sz="75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they</a:t>
            </a:r>
            <a:r>
              <a:rPr sz="75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must</a:t>
            </a:r>
            <a:r>
              <a:rPr sz="75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FFFF00"/>
                </a:solidFill>
                <a:latin typeface="Times New Roman"/>
                <a:cs typeface="Times New Roman"/>
              </a:rPr>
              <a:t>therefore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FFFF00"/>
                </a:solidFill>
                <a:latin typeface="Times New Roman"/>
                <a:cs typeface="Times New Roman"/>
              </a:rPr>
              <a:t>have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 been</a:t>
            </a:r>
            <a:r>
              <a:rPr sz="75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75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FFFF00"/>
                </a:solidFill>
                <a:latin typeface="Times New Roman"/>
                <a:cs typeface="Times New Roman"/>
              </a:rPr>
              <a:t>product</a:t>
            </a:r>
            <a:r>
              <a:rPr sz="75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5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FFFF00"/>
                </a:solidFill>
                <a:latin typeface="Times New Roman"/>
                <a:cs typeface="Times New Roman"/>
              </a:rPr>
              <a:t>purposeful</a:t>
            </a:r>
            <a:r>
              <a:rPr sz="75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FFFF00"/>
                </a:solidFill>
                <a:latin typeface="Times New Roman"/>
                <a:cs typeface="Times New Roman"/>
              </a:rPr>
              <a:t>intelligence.”</a:t>
            </a:r>
            <a:endParaRPr sz="750">
              <a:latin typeface="Times New Roman"/>
              <a:cs typeface="Times New Roman"/>
            </a:endParaRPr>
          </a:p>
          <a:p>
            <a:pPr marL="718820" marR="354330">
              <a:lnSpc>
                <a:spcPct val="99200"/>
              </a:lnSpc>
              <a:spcBef>
                <a:spcPts val="480"/>
              </a:spcBef>
            </a:pPr>
            <a:r>
              <a:rPr sz="600" spc="-10" dirty="0">
                <a:latin typeface="Times New Roman"/>
                <a:cs typeface="Times New Roman"/>
              </a:rPr>
              <a:t>Sir</a:t>
            </a:r>
            <a:r>
              <a:rPr sz="600" spc="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Fred</a:t>
            </a:r>
            <a:r>
              <a:rPr sz="600" spc="5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Hoyle,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as</a:t>
            </a:r>
            <a:r>
              <a:rPr sz="600" spc="2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quoted</a:t>
            </a:r>
            <a:r>
              <a:rPr sz="600" spc="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by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Lee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Elliot</a:t>
            </a:r>
            <a:r>
              <a:rPr sz="600" spc="3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Major,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spc="-20" dirty="0">
                <a:latin typeface="Times New Roman"/>
                <a:cs typeface="Times New Roman"/>
              </a:rPr>
              <a:t>‘Big</a:t>
            </a:r>
            <a:r>
              <a:rPr sz="600" spc="50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enough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to</a:t>
            </a:r>
            <a:r>
              <a:rPr sz="600" spc="2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bury</a:t>
            </a:r>
            <a:r>
              <a:rPr sz="600" spc="4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Darwin.’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Guardian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(UK)</a:t>
            </a:r>
            <a:r>
              <a:rPr sz="600" spc="3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education</a:t>
            </a:r>
            <a:r>
              <a:rPr sz="600" spc="50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supplement,</a:t>
            </a:r>
            <a:r>
              <a:rPr sz="600" spc="9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Thursday</a:t>
            </a:r>
            <a:r>
              <a:rPr sz="600" spc="6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August</a:t>
            </a:r>
            <a:r>
              <a:rPr sz="600" spc="10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23,</a:t>
            </a:r>
            <a:r>
              <a:rPr sz="600" spc="125" dirty="0">
                <a:latin typeface="Times New Roman"/>
                <a:cs typeface="Times New Roman"/>
              </a:rPr>
              <a:t> </a:t>
            </a:r>
            <a:r>
              <a:rPr sz="600" spc="-20" dirty="0">
                <a:latin typeface="Times New Roman"/>
                <a:cs typeface="Times New Roman"/>
              </a:rPr>
              <a:t>2001.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">
              <a:latin typeface="Times New Roman"/>
              <a:cs typeface="Times New Roman"/>
            </a:endParaRPr>
          </a:p>
          <a:p>
            <a:pPr marL="66675" marR="1097280">
              <a:lnSpc>
                <a:spcPct val="102899"/>
              </a:lnSpc>
            </a:pPr>
            <a:r>
              <a:rPr sz="350" dirty="0">
                <a:latin typeface="Helvetica"/>
                <a:cs typeface="Helvetica"/>
              </a:rPr>
              <a:t>Retrieved from</a:t>
            </a:r>
            <a:r>
              <a:rPr sz="350" spc="235" dirty="0">
                <a:latin typeface="Helvetica"/>
                <a:cs typeface="Helvetica"/>
              </a:rPr>
              <a:t> </a:t>
            </a:r>
            <a:r>
              <a:rPr sz="350" spc="-10" dirty="0">
                <a:latin typeface="Helvetica"/>
                <a:cs typeface="Helvetica"/>
                <a:hlinkClick r:id="rId6"/>
              </a:rPr>
              <a:t>http://wattsupwiththat.com/2011/03/22/the-gases-of-the-early-</a:t>
            </a:r>
            <a:r>
              <a:rPr sz="350" spc="-10" dirty="0">
                <a:latin typeface="Helvetica"/>
                <a:cs typeface="Helvetica"/>
              </a:rPr>
              <a:t>atmosphere-and-the-</a:t>
            </a:r>
            <a:r>
              <a:rPr sz="350" dirty="0">
                <a:latin typeface="Helvetica"/>
                <a:cs typeface="Helvetica"/>
              </a:rPr>
              <a:t>primordial-</a:t>
            </a:r>
            <a:r>
              <a:rPr sz="350" spc="-10" dirty="0">
                <a:latin typeface="Helvetica"/>
                <a:cs typeface="Helvetica"/>
              </a:rPr>
              <a:t>soup/</a:t>
            </a:r>
            <a:endParaRPr sz="350">
              <a:latin typeface="Helvetica"/>
              <a:cs typeface="Helvetic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9111" y="2455164"/>
            <a:ext cx="947927" cy="90068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76699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73829" y="6701028"/>
            <a:ext cx="2725420" cy="2047239"/>
            <a:chOff x="973829" y="6701028"/>
            <a:chExt cx="2725420" cy="2047239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7028" y="6734240"/>
              <a:ext cx="2655894" cy="20135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79925" y="6707124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76699" y="6707124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1309116"/>
            <a:ext cx="2726442" cy="2046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800">
              <a:latin typeface="Times New Roman"/>
              <a:cs typeface="Times New Roman"/>
            </a:endParaRPr>
          </a:p>
          <a:p>
            <a:pPr marL="285750" indent="-80645">
              <a:lnSpc>
                <a:spcPct val="100000"/>
              </a:lnSpc>
              <a:buClr>
                <a:srgbClr val="D6903C"/>
              </a:buClr>
              <a:buSzPct val="87500"/>
              <a:buFont typeface="Arial"/>
              <a:buChar char="●"/>
              <a:tabLst>
                <a:tab pos="285750" algn="l"/>
              </a:tabLst>
            </a:pP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Ultraviolet</a:t>
            </a:r>
            <a:r>
              <a:rPr sz="800" spc="-6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rays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(UV)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damage</a:t>
            </a:r>
            <a:r>
              <a:rPr sz="800" spc="-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biomolecules.</a:t>
            </a:r>
            <a:endParaRPr sz="800">
              <a:latin typeface="Times New Roman"/>
              <a:cs typeface="Times New Roman"/>
            </a:endParaRPr>
          </a:p>
          <a:p>
            <a:pPr marL="285750" indent="-80645">
              <a:lnSpc>
                <a:spcPct val="100000"/>
              </a:lnSpc>
              <a:spcBef>
                <a:spcPts val="13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85750" algn="l"/>
              </a:tabLst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O2—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ozone</a:t>
            </a:r>
            <a:r>
              <a:rPr sz="800" spc="114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FEFAC9"/>
                </a:solidFill>
                <a:latin typeface="Times New Roman"/>
                <a:cs typeface="Times New Roman"/>
              </a:rPr>
              <a:t>problem.</a:t>
            </a:r>
            <a:endParaRPr sz="800">
              <a:latin typeface="Times New Roman"/>
              <a:cs typeface="Times New Roman"/>
            </a:endParaRPr>
          </a:p>
          <a:p>
            <a:pPr marL="286385" marR="415925" indent="-81280">
              <a:lnSpc>
                <a:spcPct val="105000"/>
              </a:lnSpc>
              <a:spcBef>
                <a:spcPts val="8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86385" algn="l"/>
              </a:tabLst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Solar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energy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systems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e.g.</a:t>
            </a:r>
            <a:r>
              <a:rPr sz="800" spc="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FEFAC9"/>
                </a:solidFill>
                <a:latin typeface="Times New Roman"/>
                <a:cs typeface="Times New Roman"/>
              </a:rPr>
              <a:t>photosynthesis 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immensely</a:t>
            </a:r>
            <a:r>
              <a:rPr sz="800" spc="-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unlikely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without</a:t>
            </a:r>
            <a:r>
              <a:rPr sz="800" spc="-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a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repair</a:t>
            </a:r>
            <a:r>
              <a:rPr sz="800" spc="-4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system.</a:t>
            </a:r>
            <a:endParaRPr sz="800">
              <a:latin typeface="Times New Roman"/>
              <a:cs typeface="Times New Roman"/>
            </a:endParaRPr>
          </a:p>
          <a:p>
            <a:pPr marL="285750" indent="-80645">
              <a:lnSpc>
                <a:spcPct val="100000"/>
              </a:lnSpc>
              <a:spcBef>
                <a:spcPts val="13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85750" algn="l"/>
              </a:tabLst>
            </a:pP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No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sunlight.</a:t>
            </a:r>
            <a:endParaRPr sz="800">
              <a:latin typeface="Times New Roman"/>
              <a:cs typeface="Times New Roman"/>
            </a:endParaRPr>
          </a:p>
          <a:p>
            <a:pPr marL="285750" indent="-80645">
              <a:lnSpc>
                <a:spcPct val="100000"/>
              </a:lnSpc>
              <a:spcBef>
                <a:spcPts val="130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85750" algn="l"/>
              </a:tabLst>
            </a:pP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Reactions</a:t>
            </a:r>
            <a:r>
              <a:rPr sz="800" spc="-3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slow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down</a:t>
            </a:r>
            <a:r>
              <a:rPr sz="800" spc="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in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low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temp.</a:t>
            </a:r>
            <a:endParaRPr sz="800">
              <a:latin typeface="Times New Roman"/>
              <a:cs typeface="Times New Roman"/>
            </a:endParaRPr>
          </a:p>
          <a:p>
            <a:pPr marL="286385" marR="218440" indent="-81280">
              <a:lnSpc>
                <a:spcPct val="103800"/>
              </a:lnSpc>
              <a:spcBef>
                <a:spcPts val="95"/>
              </a:spcBef>
              <a:buClr>
                <a:srgbClr val="D6903C"/>
              </a:buClr>
              <a:buSzPct val="87500"/>
              <a:buFont typeface="Arial"/>
              <a:buChar char="●"/>
              <a:tabLst>
                <a:tab pos="286385" algn="l"/>
              </a:tabLst>
            </a:pPr>
            <a:r>
              <a:rPr sz="800" spc="60" dirty="0">
                <a:solidFill>
                  <a:srgbClr val="FEFAC9"/>
                </a:solidFill>
                <a:latin typeface="Times New Roman"/>
                <a:cs typeface="Times New Roman"/>
              </a:rPr>
              <a:t>Heat</a:t>
            </a:r>
            <a:r>
              <a:rPr sz="80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(generates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free</a:t>
            </a:r>
            <a:r>
              <a:rPr sz="800" spc="-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radicals)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FEFAC9"/>
                </a:solidFill>
                <a:latin typeface="Times New Roman"/>
                <a:cs typeface="Times New Roman"/>
              </a:rPr>
              <a:t>which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can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damage 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the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FEFAC9"/>
                </a:solidFill>
                <a:latin typeface="Times New Roman"/>
                <a:cs typeface="Times New Roman"/>
              </a:rPr>
              <a:t>biomolecules.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61" y="1461516"/>
            <a:ext cx="2234183" cy="342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1309116"/>
            <a:ext cx="2726435" cy="20467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800">
              <a:latin typeface="Times New Roman"/>
              <a:cs typeface="Times New Roman"/>
            </a:endParaRPr>
          </a:p>
          <a:p>
            <a:pPr marL="347345" marR="162560" indent="-81280">
              <a:lnSpc>
                <a:spcPct val="105000"/>
              </a:lnSpc>
              <a:buClr>
                <a:srgbClr val="D6903C"/>
              </a:buClr>
              <a:buSzPct val="87500"/>
              <a:buFont typeface="Arial"/>
              <a:buChar char="●"/>
              <a:tabLst>
                <a:tab pos="347345" algn="l"/>
              </a:tabLst>
            </a:pP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Biopolymers</a:t>
            </a:r>
            <a:r>
              <a:rPr sz="800" spc="-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EFAC9"/>
                </a:solidFill>
                <a:latin typeface="Times New Roman"/>
                <a:cs typeface="Times New Roman"/>
              </a:rPr>
              <a:t>(DNA,</a:t>
            </a:r>
            <a:r>
              <a:rPr sz="800" spc="6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FEFAC9"/>
                </a:solidFill>
                <a:latin typeface="Times New Roman"/>
                <a:cs typeface="Times New Roman"/>
              </a:rPr>
              <a:t>RNA,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proteins)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EFAC9"/>
                </a:solidFill>
                <a:latin typeface="Times New Roman"/>
                <a:cs typeface="Times New Roman"/>
              </a:rPr>
              <a:t>were</a:t>
            </a:r>
            <a:r>
              <a:rPr sz="800" spc="45" dirty="0">
                <a:solidFill>
                  <a:srgbClr val="FEFAC9"/>
                </a:solidFill>
                <a:latin typeface="Times New Roman"/>
                <a:cs typeface="Times New Roman"/>
              </a:rPr>
              <a:t> expected</a:t>
            </a:r>
            <a:r>
              <a:rPr sz="800" spc="-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to</a:t>
            </a:r>
            <a:r>
              <a:rPr sz="800" spc="-30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come</a:t>
            </a:r>
            <a:r>
              <a:rPr sz="800" spc="-2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together</a:t>
            </a:r>
            <a:r>
              <a:rPr sz="800" spc="-4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FEFAC9"/>
                </a:solidFill>
                <a:latin typeface="Times New Roman"/>
                <a:cs typeface="Times New Roman"/>
              </a:rPr>
              <a:t>to</a:t>
            </a:r>
            <a:r>
              <a:rPr sz="800" spc="-1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FEFAC9"/>
                </a:solidFill>
                <a:latin typeface="Times New Roman"/>
                <a:cs typeface="Times New Roman"/>
              </a:rPr>
              <a:t>make</a:t>
            </a:r>
            <a:r>
              <a:rPr sz="800" spc="5" dirty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FEFAC9"/>
                </a:solidFill>
                <a:latin typeface="Times New Roman"/>
                <a:cs typeface="Times New Roman"/>
              </a:rPr>
              <a:t>information.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70603" y="1461516"/>
            <a:ext cx="2726690" cy="1478280"/>
            <a:chOff x="4070603" y="1461516"/>
            <a:chExt cx="2726690" cy="14782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6135" y="1461516"/>
              <a:ext cx="1909571" cy="342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0603" y="2218944"/>
              <a:ext cx="1168907" cy="720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5899" y="2223516"/>
              <a:ext cx="1501139" cy="71170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marR="146685" indent="-82550">
              <a:lnSpc>
                <a:spcPct val="101099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Remember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was</a:t>
            </a:r>
            <a:r>
              <a:rPr sz="95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copying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repair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system of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biomolecules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abiogenesis.</a:t>
            </a:r>
            <a:endParaRPr sz="950">
              <a:latin typeface="Times New Roman"/>
              <a:cs typeface="Times New Roman"/>
            </a:endParaRPr>
          </a:p>
          <a:p>
            <a:pPr marL="238760" marR="333375" indent="-82550">
              <a:lnSpc>
                <a:spcPct val="100499"/>
              </a:lnSpc>
              <a:spcBef>
                <a:spcPts val="17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Once damaged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destroyed,</a:t>
            </a:r>
            <a:r>
              <a:rPr sz="95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cannot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repaired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proceed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9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useful information.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unscientific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believe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possible.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far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 to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accident</a:t>
            </a:r>
            <a:endParaRPr sz="9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18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95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RNA,</a:t>
            </a:r>
            <a:r>
              <a:rPr sz="95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break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easily.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36135" y="4157471"/>
            <a:ext cx="2034539" cy="3429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29" y="6701028"/>
            <a:ext cx="2726442" cy="204673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marR="263525" indent="-82550" algn="just">
              <a:lnSpc>
                <a:spcPct val="100499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Even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biomolecules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could be</a:t>
            </a:r>
            <a:r>
              <a:rPr sz="9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formed,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purpose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far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arise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accident.</a:t>
            </a:r>
            <a:endParaRPr sz="950">
              <a:latin typeface="Times New Roman"/>
              <a:cs typeface="Times New Roman"/>
            </a:endParaRPr>
          </a:p>
          <a:p>
            <a:pPr marL="238760" marR="457200" indent="-82550">
              <a:lnSpc>
                <a:spcPct val="100000"/>
              </a:lnSpc>
              <a:spcBef>
                <a:spcPts val="190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molecules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message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life.</a:t>
            </a:r>
            <a:endParaRPr sz="950">
              <a:latin typeface="Times New Roman"/>
              <a:cs typeface="Times New Roman"/>
            </a:endParaRPr>
          </a:p>
          <a:p>
            <a:pPr marL="238760" marR="241300" indent="-82550">
              <a:lnSpc>
                <a:spcPct val="100000"/>
              </a:lnSpc>
              <a:spcBef>
                <a:spcPts val="19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Deleterious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imes New Roman"/>
                <a:cs typeface="Times New Roman"/>
              </a:rPr>
              <a:t>mutations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crucial</a:t>
            </a:r>
            <a:r>
              <a:rPr sz="9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genes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r>
              <a:rPr sz="9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death.</a:t>
            </a:r>
            <a:endParaRPr sz="950">
              <a:latin typeface="Times New Roman"/>
              <a:cs typeface="Times New Roman"/>
            </a:endParaRPr>
          </a:p>
          <a:p>
            <a:pPr marL="238760" marR="183515" indent="-82550">
              <a:lnSpc>
                <a:spcPct val="101099"/>
              </a:lnSpc>
              <a:spcBef>
                <a:spcPts val="165"/>
              </a:spcBef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disrupt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entire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9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9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“Central</a:t>
            </a:r>
            <a:r>
              <a:rPr sz="9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Dogma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9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Molecular</a:t>
            </a:r>
            <a:r>
              <a:rPr sz="9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Biology”.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9361" y="6853428"/>
            <a:ext cx="2100072" cy="3429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950">
              <a:latin typeface="Times New Roman"/>
              <a:cs typeface="Times New Roman"/>
            </a:endParaRPr>
          </a:p>
          <a:p>
            <a:pPr marL="238760" marR="1509395" indent="-82550">
              <a:lnSpc>
                <a:spcPct val="100699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9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9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complex,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9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9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simpler Prokaryote.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5"/>
              </a:spcBef>
              <a:buClr>
                <a:srgbClr val="F3A446"/>
              </a:buClr>
              <a:buFont typeface="Arial"/>
              <a:buChar char="●"/>
            </a:pPr>
            <a:endParaRPr sz="950">
              <a:latin typeface="Times New Roman"/>
              <a:cs typeface="Times New Roman"/>
            </a:endParaRPr>
          </a:p>
          <a:p>
            <a:pPr marL="238760" marR="1739264" indent="-82550">
              <a:lnSpc>
                <a:spcPct val="100400"/>
              </a:lnSpc>
              <a:buClr>
                <a:srgbClr val="F3A446"/>
              </a:buClr>
              <a:buSzPct val="84210"/>
              <a:buFont typeface="Arial"/>
              <a:buChar char="●"/>
              <a:tabLst>
                <a:tab pos="238760" algn="l"/>
              </a:tabLst>
            </a:pPr>
            <a:r>
              <a:rPr sz="95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95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950" spc="10" dirty="0">
                <a:solidFill>
                  <a:srgbClr val="FFFFFF"/>
                </a:solidFill>
                <a:latin typeface="Times New Roman"/>
                <a:cs typeface="Times New Roman"/>
              </a:rPr>
              <a:t>Eukaryote</a:t>
            </a:r>
            <a:r>
              <a:rPr sz="9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950" spc="-10" dirty="0">
                <a:solidFill>
                  <a:srgbClr val="FFFFFF"/>
                </a:solidFill>
                <a:latin typeface="Times New Roman"/>
                <a:cs typeface="Times New Roman"/>
              </a:rPr>
              <a:t>unimaginably complex.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36135" y="6853428"/>
            <a:ext cx="2661285" cy="1673860"/>
            <a:chOff x="4136135" y="6853428"/>
            <a:chExt cx="2661285" cy="167386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135" y="6853428"/>
              <a:ext cx="999743" cy="3429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0283" y="7028688"/>
              <a:ext cx="1476755" cy="1498091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9925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90998" y="1367401"/>
            <a:ext cx="2298700" cy="145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1580"/>
              </a:lnSpc>
            </a:pPr>
            <a:r>
              <a:rPr sz="1550" spc="10" dirty="0">
                <a:latin typeface="Times New Roman"/>
                <a:cs typeface="Times New Roman"/>
              </a:rPr>
              <a:t>Panspermia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spc="395" dirty="0">
                <a:latin typeface="Times New Roman"/>
                <a:cs typeface="Times New Roman"/>
              </a:rPr>
              <a:t>/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Exogenesis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00" spc="-10" dirty="0">
                <a:solidFill>
                  <a:srgbClr val="FEFAC9"/>
                </a:solidFill>
                <a:latin typeface="Arial"/>
                <a:cs typeface="Arial"/>
                <a:hlinkClick r:id="rId3"/>
              </a:rPr>
              <a:t>http://creationwiki.org/Panspermia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07992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9331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7179" y="1603248"/>
              <a:ext cx="1909572" cy="110337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70603" y="1309116"/>
            <a:ext cx="2726690" cy="2045335"/>
            <a:chOff x="4070603" y="1309116"/>
            <a:chExt cx="2726690" cy="204533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0603" y="1338072"/>
              <a:ext cx="2726435" cy="19872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76699" y="1315212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35595" y="4067555"/>
              <a:ext cx="1870075" cy="222885"/>
            </a:xfrm>
            <a:custGeom>
              <a:avLst/>
              <a:gdLst/>
              <a:ahLst/>
              <a:cxnLst/>
              <a:rect l="l" t="t" r="r" b="b"/>
              <a:pathLst>
                <a:path w="1870075" h="222885">
                  <a:moveTo>
                    <a:pt x="1869960" y="0"/>
                  </a:moveTo>
                  <a:lnTo>
                    <a:pt x="1868436" y="0"/>
                  </a:lnTo>
                  <a:lnTo>
                    <a:pt x="1868436" y="1524"/>
                  </a:lnTo>
                  <a:lnTo>
                    <a:pt x="1868436" y="220980"/>
                  </a:lnTo>
                  <a:lnTo>
                    <a:pt x="1524" y="220980"/>
                  </a:lnTo>
                  <a:lnTo>
                    <a:pt x="1524" y="1524"/>
                  </a:lnTo>
                  <a:lnTo>
                    <a:pt x="1868436" y="1524"/>
                  </a:lnTo>
                  <a:lnTo>
                    <a:pt x="1868436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220980"/>
                  </a:lnTo>
                  <a:lnTo>
                    <a:pt x="0" y="222504"/>
                  </a:lnTo>
                  <a:lnTo>
                    <a:pt x="1524" y="222504"/>
                  </a:lnTo>
                  <a:lnTo>
                    <a:pt x="1868436" y="222504"/>
                  </a:lnTo>
                  <a:lnTo>
                    <a:pt x="1869960" y="222504"/>
                  </a:lnTo>
                  <a:lnTo>
                    <a:pt x="1869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9401" y="4024884"/>
              <a:ext cx="1094232" cy="3505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82467" y="5111496"/>
              <a:ext cx="472440" cy="7620"/>
            </a:xfrm>
            <a:custGeom>
              <a:avLst/>
              <a:gdLst/>
              <a:ahLst/>
              <a:cxnLst/>
              <a:rect l="l" t="t" r="r" b="b"/>
              <a:pathLst>
                <a:path w="472439" h="7620">
                  <a:moveTo>
                    <a:pt x="47243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72439" y="7619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3285" y="4357116"/>
              <a:ext cx="1510284" cy="15148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91761" y="4355591"/>
              <a:ext cx="1518285" cy="1519555"/>
            </a:xfrm>
            <a:custGeom>
              <a:avLst/>
              <a:gdLst/>
              <a:ahLst/>
              <a:cxnLst/>
              <a:rect l="l" t="t" r="r" b="b"/>
              <a:pathLst>
                <a:path w="1518285" h="1519554">
                  <a:moveTo>
                    <a:pt x="1517910" y="0"/>
                  </a:moveTo>
                  <a:lnTo>
                    <a:pt x="0" y="0"/>
                  </a:lnTo>
                  <a:lnTo>
                    <a:pt x="0" y="1519428"/>
                  </a:lnTo>
                  <a:lnTo>
                    <a:pt x="1517910" y="1519428"/>
                  </a:lnTo>
                  <a:lnTo>
                    <a:pt x="1517910" y="1514856"/>
                  </a:lnTo>
                  <a:lnTo>
                    <a:pt x="7620" y="1514856"/>
                  </a:lnTo>
                  <a:lnTo>
                    <a:pt x="4572" y="1511808"/>
                  </a:lnTo>
                  <a:lnTo>
                    <a:pt x="7620" y="1511808"/>
                  </a:lnTo>
                  <a:lnTo>
                    <a:pt x="7620" y="7620"/>
                  </a:lnTo>
                  <a:lnTo>
                    <a:pt x="4572" y="7620"/>
                  </a:lnTo>
                  <a:lnTo>
                    <a:pt x="7620" y="3048"/>
                  </a:lnTo>
                  <a:lnTo>
                    <a:pt x="1517910" y="3048"/>
                  </a:lnTo>
                  <a:lnTo>
                    <a:pt x="1517910" y="0"/>
                  </a:lnTo>
                  <a:close/>
                </a:path>
                <a:path w="1518285" h="1519554">
                  <a:moveTo>
                    <a:pt x="7620" y="1511808"/>
                  </a:moveTo>
                  <a:lnTo>
                    <a:pt x="4572" y="1511808"/>
                  </a:lnTo>
                  <a:lnTo>
                    <a:pt x="7620" y="1514856"/>
                  </a:lnTo>
                  <a:lnTo>
                    <a:pt x="7620" y="1511808"/>
                  </a:lnTo>
                  <a:close/>
                </a:path>
                <a:path w="1518285" h="1519554">
                  <a:moveTo>
                    <a:pt x="1510290" y="1511808"/>
                  </a:moveTo>
                  <a:lnTo>
                    <a:pt x="7620" y="1511808"/>
                  </a:lnTo>
                  <a:lnTo>
                    <a:pt x="7620" y="1514856"/>
                  </a:lnTo>
                  <a:lnTo>
                    <a:pt x="1510290" y="1514856"/>
                  </a:lnTo>
                  <a:lnTo>
                    <a:pt x="1510290" y="1511808"/>
                  </a:lnTo>
                  <a:close/>
                </a:path>
                <a:path w="1518285" h="1519554">
                  <a:moveTo>
                    <a:pt x="1510290" y="3048"/>
                  </a:moveTo>
                  <a:lnTo>
                    <a:pt x="1510290" y="1514856"/>
                  </a:lnTo>
                  <a:lnTo>
                    <a:pt x="1513338" y="1511808"/>
                  </a:lnTo>
                  <a:lnTo>
                    <a:pt x="1517910" y="1511808"/>
                  </a:lnTo>
                  <a:lnTo>
                    <a:pt x="1517910" y="7620"/>
                  </a:lnTo>
                  <a:lnTo>
                    <a:pt x="1513338" y="7620"/>
                  </a:lnTo>
                  <a:lnTo>
                    <a:pt x="1510290" y="3048"/>
                  </a:lnTo>
                  <a:close/>
                </a:path>
                <a:path w="1518285" h="1519554">
                  <a:moveTo>
                    <a:pt x="1517910" y="1511808"/>
                  </a:moveTo>
                  <a:lnTo>
                    <a:pt x="1513338" y="1511808"/>
                  </a:lnTo>
                  <a:lnTo>
                    <a:pt x="1510290" y="1514856"/>
                  </a:lnTo>
                  <a:lnTo>
                    <a:pt x="1517910" y="1514856"/>
                  </a:lnTo>
                  <a:lnTo>
                    <a:pt x="1517910" y="1511808"/>
                  </a:lnTo>
                  <a:close/>
                </a:path>
                <a:path w="1518285" h="1519554">
                  <a:moveTo>
                    <a:pt x="7620" y="3048"/>
                  </a:moveTo>
                  <a:lnTo>
                    <a:pt x="4572" y="7620"/>
                  </a:lnTo>
                  <a:lnTo>
                    <a:pt x="7620" y="7620"/>
                  </a:lnTo>
                  <a:lnTo>
                    <a:pt x="7620" y="3048"/>
                  </a:lnTo>
                  <a:close/>
                </a:path>
                <a:path w="1518285" h="1519554">
                  <a:moveTo>
                    <a:pt x="1510290" y="3048"/>
                  </a:moveTo>
                  <a:lnTo>
                    <a:pt x="7620" y="3048"/>
                  </a:lnTo>
                  <a:lnTo>
                    <a:pt x="7620" y="7620"/>
                  </a:lnTo>
                  <a:lnTo>
                    <a:pt x="1510290" y="7620"/>
                  </a:lnTo>
                  <a:lnTo>
                    <a:pt x="1510290" y="3048"/>
                  </a:lnTo>
                  <a:close/>
                </a:path>
                <a:path w="1518285" h="1519554">
                  <a:moveTo>
                    <a:pt x="1517910" y="3048"/>
                  </a:moveTo>
                  <a:lnTo>
                    <a:pt x="1510290" y="3048"/>
                  </a:lnTo>
                  <a:lnTo>
                    <a:pt x="1513338" y="7620"/>
                  </a:lnTo>
                  <a:lnTo>
                    <a:pt x="1517910" y="7620"/>
                  </a:lnTo>
                  <a:lnTo>
                    <a:pt x="151791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000">
              <a:latin typeface="Times New Roman"/>
              <a:cs typeface="Times New Roman"/>
            </a:endParaRPr>
          </a:p>
          <a:p>
            <a:pPr marL="1884680" marR="154940" algn="ctr">
              <a:lnSpc>
                <a:spcPct val="101299"/>
              </a:lnSpc>
            </a:pPr>
            <a:r>
              <a:rPr sz="1000" dirty="0">
                <a:solidFill>
                  <a:srgbClr val="FFFF00"/>
                </a:solidFill>
                <a:latin typeface="Times New Roman"/>
                <a:cs typeface="Times New Roman"/>
              </a:rPr>
              <a:t>Nobel</a:t>
            </a:r>
            <a:r>
              <a:rPr sz="10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Prize winners </a:t>
            </a:r>
            <a:r>
              <a:rPr sz="1000" spc="20" dirty="0">
                <a:solidFill>
                  <a:srgbClr val="FFFF00"/>
                </a:solidFill>
                <a:latin typeface="Times New Roman"/>
                <a:cs typeface="Times New Roman"/>
              </a:rPr>
              <a:t>Watson</a:t>
            </a:r>
            <a:r>
              <a:rPr sz="1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Crick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000">
              <a:latin typeface="Times New Roman"/>
              <a:cs typeface="Times New Roman"/>
            </a:endParaRPr>
          </a:p>
          <a:p>
            <a:pPr marL="1941195" marR="166370" indent="-3175" algn="ctr">
              <a:lnSpc>
                <a:spcPct val="101499"/>
              </a:lnSpc>
            </a:pPr>
            <a:r>
              <a:rPr sz="1000" dirty="0">
                <a:solidFill>
                  <a:srgbClr val="FFFF00"/>
                </a:solidFill>
                <a:latin typeface="Times New Roman"/>
                <a:cs typeface="Times New Roman"/>
              </a:rPr>
              <a:t>Crick</a:t>
            </a:r>
            <a:r>
              <a:rPr sz="10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says, </a:t>
            </a:r>
            <a:r>
              <a:rPr sz="1000" dirty="0">
                <a:solidFill>
                  <a:srgbClr val="FFFF00"/>
                </a:solidFill>
                <a:latin typeface="Times New Roman"/>
                <a:cs typeface="Times New Roman"/>
              </a:rPr>
              <a:t>‘The</a:t>
            </a:r>
            <a:r>
              <a:rPr sz="10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Times New Roman"/>
                <a:cs typeface="Times New Roman"/>
              </a:rPr>
              <a:t>aliens </a:t>
            </a:r>
            <a:r>
              <a:rPr sz="1000" spc="50" dirty="0">
                <a:solidFill>
                  <a:srgbClr val="FFFF00"/>
                </a:solidFill>
                <a:latin typeface="Times New Roman"/>
                <a:cs typeface="Times New Roman"/>
              </a:rPr>
              <a:t>did</a:t>
            </a:r>
            <a:r>
              <a:rPr sz="10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00"/>
                </a:solidFill>
                <a:latin typeface="Times New Roman"/>
                <a:cs typeface="Times New Roman"/>
              </a:rPr>
              <a:t>it!’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0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65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650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Times New Roman"/>
                <a:cs typeface="Times New Roman"/>
              </a:rPr>
              <a:t>25(4)</a:t>
            </a:r>
            <a:r>
              <a:rPr sz="6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FFFFFF"/>
                </a:solidFill>
                <a:latin typeface="Times New Roman"/>
                <a:cs typeface="Times New Roman"/>
              </a:rPr>
              <a:t>September-November</a:t>
            </a:r>
            <a:r>
              <a:rPr sz="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Times New Roman"/>
                <a:cs typeface="Times New Roman"/>
              </a:rPr>
              <a:t>2003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19777" y="4998719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4" h="620395">
                <a:moveTo>
                  <a:pt x="324618" y="0"/>
                </a:moveTo>
                <a:lnTo>
                  <a:pt x="294138" y="0"/>
                </a:lnTo>
                <a:lnTo>
                  <a:pt x="262134" y="3048"/>
                </a:lnTo>
                <a:lnTo>
                  <a:pt x="216414" y="13716"/>
                </a:lnTo>
                <a:lnTo>
                  <a:pt x="161544" y="36576"/>
                </a:lnTo>
                <a:lnTo>
                  <a:pt x="135636" y="53340"/>
                </a:lnTo>
                <a:lnTo>
                  <a:pt x="111252" y="70104"/>
                </a:lnTo>
                <a:lnTo>
                  <a:pt x="70104" y="112776"/>
                </a:lnTo>
                <a:lnTo>
                  <a:pt x="36576" y="161544"/>
                </a:lnTo>
                <a:lnTo>
                  <a:pt x="18288" y="202692"/>
                </a:lnTo>
                <a:lnTo>
                  <a:pt x="6096" y="246888"/>
                </a:lnTo>
                <a:lnTo>
                  <a:pt x="1524" y="278892"/>
                </a:lnTo>
                <a:lnTo>
                  <a:pt x="0" y="294132"/>
                </a:lnTo>
                <a:lnTo>
                  <a:pt x="0" y="326136"/>
                </a:lnTo>
                <a:lnTo>
                  <a:pt x="3048" y="356616"/>
                </a:lnTo>
                <a:lnTo>
                  <a:pt x="13716" y="402336"/>
                </a:lnTo>
                <a:lnTo>
                  <a:pt x="30480" y="445008"/>
                </a:lnTo>
                <a:lnTo>
                  <a:pt x="53340" y="483108"/>
                </a:lnTo>
                <a:lnTo>
                  <a:pt x="70104" y="507492"/>
                </a:lnTo>
                <a:lnTo>
                  <a:pt x="89916" y="528828"/>
                </a:lnTo>
                <a:lnTo>
                  <a:pt x="112776" y="550164"/>
                </a:lnTo>
                <a:lnTo>
                  <a:pt x="135636" y="566928"/>
                </a:lnTo>
                <a:lnTo>
                  <a:pt x="149352" y="574548"/>
                </a:lnTo>
                <a:lnTo>
                  <a:pt x="161544" y="582168"/>
                </a:lnTo>
                <a:lnTo>
                  <a:pt x="175260" y="589788"/>
                </a:lnTo>
                <a:lnTo>
                  <a:pt x="188976" y="595884"/>
                </a:lnTo>
                <a:lnTo>
                  <a:pt x="202692" y="600456"/>
                </a:lnTo>
                <a:lnTo>
                  <a:pt x="217938" y="606552"/>
                </a:lnTo>
                <a:lnTo>
                  <a:pt x="231654" y="609600"/>
                </a:lnTo>
                <a:lnTo>
                  <a:pt x="246894" y="614172"/>
                </a:lnTo>
                <a:lnTo>
                  <a:pt x="262134" y="617220"/>
                </a:lnTo>
                <a:lnTo>
                  <a:pt x="294138" y="620268"/>
                </a:lnTo>
                <a:lnTo>
                  <a:pt x="326142" y="620268"/>
                </a:lnTo>
                <a:lnTo>
                  <a:pt x="341382" y="618744"/>
                </a:lnTo>
                <a:lnTo>
                  <a:pt x="356622" y="615696"/>
                </a:lnTo>
                <a:lnTo>
                  <a:pt x="371862" y="614172"/>
                </a:lnTo>
                <a:lnTo>
                  <a:pt x="387102" y="609600"/>
                </a:lnTo>
                <a:lnTo>
                  <a:pt x="402342" y="606552"/>
                </a:lnTo>
                <a:lnTo>
                  <a:pt x="416058" y="600456"/>
                </a:lnTo>
                <a:lnTo>
                  <a:pt x="294138" y="600456"/>
                </a:lnTo>
                <a:lnTo>
                  <a:pt x="278898" y="598932"/>
                </a:lnTo>
                <a:lnTo>
                  <a:pt x="265182" y="597408"/>
                </a:lnTo>
                <a:lnTo>
                  <a:pt x="251466" y="594360"/>
                </a:lnTo>
                <a:lnTo>
                  <a:pt x="236226" y="591312"/>
                </a:lnTo>
                <a:lnTo>
                  <a:pt x="222510" y="588264"/>
                </a:lnTo>
                <a:lnTo>
                  <a:pt x="208794" y="583692"/>
                </a:lnTo>
                <a:lnTo>
                  <a:pt x="196596" y="577596"/>
                </a:lnTo>
                <a:lnTo>
                  <a:pt x="182880" y="571500"/>
                </a:lnTo>
                <a:lnTo>
                  <a:pt x="146304" y="551688"/>
                </a:lnTo>
                <a:lnTo>
                  <a:pt x="103632" y="515112"/>
                </a:lnTo>
                <a:lnTo>
                  <a:pt x="68580" y="472440"/>
                </a:lnTo>
                <a:lnTo>
                  <a:pt x="47244" y="435864"/>
                </a:lnTo>
                <a:lnTo>
                  <a:pt x="27432" y="382524"/>
                </a:lnTo>
                <a:lnTo>
                  <a:pt x="19812" y="339852"/>
                </a:lnTo>
                <a:lnTo>
                  <a:pt x="18288" y="324612"/>
                </a:lnTo>
                <a:lnTo>
                  <a:pt x="18288" y="294132"/>
                </a:lnTo>
                <a:lnTo>
                  <a:pt x="19812" y="278892"/>
                </a:lnTo>
                <a:lnTo>
                  <a:pt x="21336" y="265176"/>
                </a:lnTo>
                <a:lnTo>
                  <a:pt x="24384" y="251460"/>
                </a:lnTo>
                <a:lnTo>
                  <a:pt x="27432" y="236220"/>
                </a:lnTo>
                <a:lnTo>
                  <a:pt x="41148" y="196596"/>
                </a:lnTo>
                <a:lnTo>
                  <a:pt x="68580" y="146304"/>
                </a:lnTo>
                <a:lnTo>
                  <a:pt x="103632" y="103632"/>
                </a:lnTo>
                <a:lnTo>
                  <a:pt x="147828" y="68580"/>
                </a:lnTo>
                <a:lnTo>
                  <a:pt x="182880" y="47244"/>
                </a:lnTo>
                <a:lnTo>
                  <a:pt x="210318" y="36576"/>
                </a:lnTo>
                <a:lnTo>
                  <a:pt x="222510" y="32004"/>
                </a:lnTo>
                <a:lnTo>
                  <a:pt x="237750" y="27432"/>
                </a:lnTo>
                <a:lnTo>
                  <a:pt x="265182" y="21336"/>
                </a:lnTo>
                <a:lnTo>
                  <a:pt x="280422" y="19812"/>
                </a:lnTo>
                <a:lnTo>
                  <a:pt x="294138" y="18288"/>
                </a:lnTo>
                <a:lnTo>
                  <a:pt x="416058" y="18288"/>
                </a:lnTo>
                <a:lnTo>
                  <a:pt x="402342" y="13716"/>
                </a:lnTo>
                <a:lnTo>
                  <a:pt x="387102" y="9144"/>
                </a:lnTo>
                <a:lnTo>
                  <a:pt x="356622" y="3048"/>
                </a:lnTo>
                <a:lnTo>
                  <a:pt x="324618" y="0"/>
                </a:lnTo>
                <a:close/>
              </a:path>
              <a:path w="620394" h="620395">
                <a:moveTo>
                  <a:pt x="416058" y="18288"/>
                </a:moveTo>
                <a:lnTo>
                  <a:pt x="324618" y="18288"/>
                </a:lnTo>
                <a:lnTo>
                  <a:pt x="339858" y="19812"/>
                </a:lnTo>
                <a:lnTo>
                  <a:pt x="353574" y="21336"/>
                </a:lnTo>
                <a:lnTo>
                  <a:pt x="423678" y="41148"/>
                </a:lnTo>
                <a:lnTo>
                  <a:pt x="472446" y="68580"/>
                </a:lnTo>
                <a:lnTo>
                  <a:pt x="515118" y="103632"/>
                </a:lnTo>
                <a:lnTo>
                  <a:pt x="551694" y="147828"/>
                </a:lnTo>
                <a:lnTo>
                  <a:pt x="565410" y="170688"/>
                </a:lnTo>
                <a:lnTo>
                  <a:pt x="573030" y="182880"/>
                </a:lnTo>
                <a:lnTo>
                  <a:pt x="577602" y="196596"/>
                </a:lnTo>
                <a:lnTo>
                  <a:pt x="583698" y="210312"/>
                </a:lnTo>
                <a:lnTo>
                  <a:pt x="588270" y="224028"/>
                </a:lnTo>
                <a:lnTo>
                  <a:pt x="597414" y="265176"/>
                </a:lnTo>
                <a:lnTo>
                  <a:pt x="598938" y="280416"/>
                </a:lnTo>
                <a:lnTo>
                  <a:pt x="600462" y="294132"/>
                </a:lnTo>
                <a:lnTo>
                  <a:pt x="600462" y="324612"/>
                </a:lnTo>
                <a:lnTo>
                  <a:pt x="598938" y="339852"/>
                </a:lnTo>
                <a:lnTo>
                  <a:pt x="588270" y="396240"/>
                </a:lnTo>
                <a:lnTo>
                  <a:pt x="559314" y="460248"/>
                </a:lnTo>
                <a:lnTo>
                  <a:pt x="533406" y="495300"/>
                </a:lnTo>
                <a:lnTo>
                  <a:pt x="493782" y="534924"/>
                </a:lnTo>
                <a:lnTo>
                  <a:pt x="460254" y="559308"/>
                </a:lnTo>
                <a:lnTo>
                  <a:pt x="448062" y="565404"/>
                </a:lnTo>
                <a:lnTo>
                  <a:pt x="435870" y="573024"/>
                </a:lnTo>
                <a:lnTo>
                  <a:pt x="422154" y="577596"/>
                </a:lnTo>
                <a:lnTo>
                  <a:pt x="409962" y="583692"/>
                </a:lnTo>
                <a:lnTo>
                  <a:pt x="396246" y="588264"/>
                </a:lnTo>
                <a:lnTo>
                  <a:pt x="382530" y="591312"/>
                </a:lnTo>
                <a:lnTo>
                  <a:pt x="368814" y="595884"/>
                </a:lnTo>
                <a:lnTo>
                  <a:pt x="353574" y="597408"/>
                </a:lnTo>
                <a:lnTo>
                  <a:pt x="339858" y="598932"/>
                </a:lnTo>
                <a:lnTo>
                  <a:pt x="324618" y="600456"/>
                </a:lnTo>
                <a:lnTo>
                  <a:pt x="416058" y="600456"/>
                </a:lnTo>
                <a:lnTo>
                  <a:pt x="431298" y="595884"/>
                </a:lnTo>
                <a:lnTo>
                  <a:pt x="445014" y="589788"/>
                </a:lnTo>
                <a:lnTo>
                  <a:pt x="457206" y="582168"/>
                </a:lnTo>
                <a:lnTo>
                  <a:pt x="470922" y="574548"/>
                </a:lnTo>
                <a:lnTo>
                  <a:pt x="507498" y="548640"/>
                </a:lnTo>
                <a:lnTo>
                  <a:pt x="548646" y="507492"/>
                </a:lnTo>
                <a:lnTo>
                  <a:pt x="574554" y="470916"/>
                </a:lnTo>
                <a:lnTo>
                  <a:pt x="595890" y="429768"/>
                </a:lnTo>
                <a:lnTo>
                  <a:pt x="600462" y="416052"/>
                </a:lnTo>
                <a:lnTo>
                  <a:pt x="606558" y="402336"/>
                </a:lnTo>
                <a:lnTo>
                  <a:pt x="609606" y="387096"/>
                </a:lnTo>
                <a:lnTo>
                  <a:pt x="614178" y="371856"/>
                </a:lnTo>
                <a:lnTo>
                  <a:pt x="615702" y="356616"/>
                </a:lnTo>
                <a:lnTo>
                  <a:pt x="618750" y="341376"/>
                </a:lnTo>
                <a:lnTo>
                  <a:pt x="618750" y="326136"/>
                </a:lnTo>
                <a:lnTo>
                  <a:pt x="620274" y="309372"/>
                </a:lnTo>
                <a:lnTo>
                  <a:pt x="618750" y="294132"/>
                </a:lnTo>
                <a:lnTo>
                  <a:pt x="618750" y="277368"/>
                </a:lnTo>
                <a:lnTo>
                  <a:pt x="615702" y="262128"/>
                </a:lnTo>
                <a:lnTo>
                  <a:pt x="614178" y="246888"/>
                </a:lnTo>
                <a:lnTo>
                  <a:pt x="609606" y="231648"/>
                </a:lnTo>
                <a:lnTo>
                  <a:pt x="605034" y="217932"/>
                </a:lnTo>
                <a:lnTo>
                  <a:pt x="600462" y="202692"/>
                </a:lnTo>
                <a:lnTo>
                  <a:pt x="595890" y="188976"/>
                </a:lnTo>
                <a:lnTo>
                  <a:pt x="589794" y="175260"/>
                </a:lnTo>
                <a:lnTo>
                  <a:pt x="582174" y="161544"/>
                </a:lnTo>
                <a:lnTo>
                  <a:pt x="574554" y="149352"/>
                </a:lnTo>
                <a:lnTo>
                  <a:pt x="566934" y="135636"/>
                </a:lnTo>
                <a:lnTo>
                  <a:pt x="528834" y="89916"/>
                </a:lnTo>
                <a:lnTo>
                  <a:pt x="483114" y="51816"/>
                </a:lnTo>
                <a:lnTo>
                  <a:pt x="457206" y="36576"/>
                </a:lnTo>
                <a:lnTo>
                  <a:pt x="416058" y="1828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97068" y="4530851"/>
              <a:ext cx="1251585" cy="1446530"/>
            </a:xfrm>
            <a:custGeom>
              <a:avLst/>
              <a:gdLst/>
              <a:ahLst/>
              <a:cxnLst/>
              <a:rect l="l" t="t" r="r" b="b"/>
              <a:pathLst>
                <a:path w="1251584" h="1446529">
                  <a:moveTo>
                    <a:pt x="1251204" y="0"/>
                  </a:moveTo>
                  <a:lnTo>
                    <a:pt x="0" y="0"/>
                  </a:lnTo>
                  <a:lnTo>
                    <a:pt x="0" y="1446276"/>
                  </a:lnTo>
                  <a:lnTo>
                    <a:pt x="1251204" y="1446276"/>
                  </a:lnTo>
                  <a:lnTo>
                    <a:pt x="1251204" y="1444752"/>
                  </a:lnTo>
                  <a:lnTo>
                    <a:pt x="3048" y="1444752"/>
                  </a:lnTo>
                  <a:lnTo>
                    <a:pt x="1524" y="1443228"/>
                  </a:lnTo>
                  <a:lnTo>
                    <a:pt x="3048" y="1443228"/>
                  </a:lnTo>
                  <a:lnTo>
                    <a:pt x="3048" y="3048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1251204" y="1524"/>
                  </a:lnTo>
                  <a:lnTo>
                    <a:pt x="1251204" y="0"/>
                  </a:lnTo>
                  <a:close/>
                </a:path>
                <a:path w="1251584" h="1446529">
                  <a:moveTo>
                    <a:pt x="3048" y="1443228"/>
                  </a:moveTo>
                  <a:lnTo>
                    <a:pt x="1524" y="1443228"/>
                  </a:lnTo>
                  <a:lnTo>
                    <a:pt x="3048" y="1444752"/>
                  </a:lnTo>
                  <a:lnTo>
                    <a:pt x="3048" y="1443228"/>
                  </a:lnTo>
                  <a:close/>
                </a:path>
                <a:path w="1251584" h="1446529">
                  <a:moveTo>
                    <a:pt x="1249680" y="1443228"/>
                  </a:moveTo>
                  <a:lnTo>
                    <a:pt x="3048" y="1443228"/>
                  </a:lnTo>
                  <a:lnTo>
                    <a:pt x="3048" y="1444752"/>
                  </a:lnTo>
                  <a:lnTo>
                    <a:pt x="1249680" y="1444752"/>
                  </a:lnTo>
                  <a:lnTo>
                    <a:pt x="1249680" y="1443228"/>
                  </a:lnTo>
                  <a:close/>
                </a:path>
                <a:path w="1251584" h="1446529">
                  <a:moveTo>
                    <a:pt x="1251204" y="1524"/>
                  </a:moveTo>
                  <a:lnTo>
                    <a:pt x="1249680" y="1524"/>
                  </a:lnTo>
                  <a:lnTo>
                    <a:pt x="1249680" y="1444752"/>
                  </a:lnTo>
                  <a:lnTo>
                    <a:pt x="1251204" y="1444752"/>
                  </a:lnTo>
                  <a:lnTo>
                    <a:pt x="1251204" y="1524"/>
                  </a:lnTo>
                  <a:close/>
                </a:path>
                <a:path w="1251584" h="1446529">
                  <a:moveTo>
                    <a:pt x="3048" y="1524"/>
                  </a:move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close/>
                </a:path>
                <a:path w="1251584" h="1446529">
                  <a:moveTo>
                    <a:pt x="1249680" y="1524"/>
                  </a:moveTo>
                  <a:lnTo>
                    <a:pt x="3048" y="1524"/>
                  </a:lnTo>
                  <a:lnTo>
                    <a:pt x="3048" y="3048"/>
                  </a:lnTo>
                  <a:lnTo>
                    <a:pt x="1249680" y="3048"/>
                  </a:lnTo>
                  <a:lnTo>
                    <a:pt x="124968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023619" marR="297180" indent="-728980">
              <a:lnSpc>
                <a:spcPct val="102000"/>
              </a:lnSpc>
              <a:spcBef>
                <a:spcPts val="570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SETI</a:t>
            </a:r>
            <a:r>
              <a:rPr sz="1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Search</a:t>
            </a: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Extra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Terrestrial Intelligence</a:t>
            </a:r>
            <a:endParaRPr sz="1000">
              <a:latin typeface="Times New Roman"/>
              <a:cs typeface="Times New Roman"/>
            </a:endParaRPr>
          </a:p>
          <a:p>
            <a:pPr marL="95885">
              <a:lnSpc>
                <a:spcPts val="1075"/>
              </a:lnSpc>
              <a:spcBef>
                <a:spcPts val="450"/>
              </a:spcBef>
            </a:pP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Govts.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spend</a:t>
            </a:r>
            <a:r>
              <a:rPr sz="900" spc="3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millions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95885">
              <a:lnSpc>
                <a:spcPts val="1075"/>
              </a:lnSpc>
            </a:pPr>
            <a:r>
              <a:rPr sz="900" spc="-25" dirty="0">
                <a:solidFill>
                  <a:srgbClr val="FFFF00"/>
                </a:solidFill>
                <a:latin typeface="Times New Roman"/>
                <a:cs typeface="Times New Roman"/>
              </a:rPr>
              <a:t>$$$</a:t>
            </a:r>
            <a:endParaRPr sz="900">
              <a:latin typeface="Times New Roman"/>
              <a:cs typeface="Times New Roman"/>
            </a:endParaRPr>
          </a:p>
          <a:p>
            <a:pPr marL="74295" marR="1483360" indent="-635">
              <a:lnSpc>
                <a:spcPts val="1070"/>
              </a:lnSpc>
              <a:spcBef>
                <a:spcPts val="765"/>
              </a:spcBef>
            </a:pP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Millions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9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participants worldwide</a:t>
            </a:r>
            <a:endParaRPr sz="900">
              <a:latin typeface="Times New Roman"/>
              <a:cs typeface="Times New Roman"/>
            </a:endParaRPr>
          </a:p>
          <a:p>
            <a:pPr marL="95885" marR="1376045">
              <a:lnSpc>
                <a:spcPct val="98200"/>
              </a:lnSpc>
              <a:spcBef>
                <a:spcPts val="545"/>
              </a:spcBef>
            </a:pP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Scan</a:t>
            </a:r>
            <a:r>
              <a:rPr sz="9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28</a:t>
            </a:r>
            <a:r>
              <a:rPr sz="9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million</a:t>
            </a:r>
            <a:r>
              <a:rPr sz="9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00"/>
                </a:solidFill>
                <a:latin typeface="Times New Roman"/>
                <a:cs typeface="Times New Roman"/>
              </a:rPr>
              <a:t>radio 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frequencies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per</a:t>
            </a:r>
            <a:r>
              <a:rPr sz="9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second</a:t>
            </a:r>
            <a:r>
              <a:rPr sz="9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0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40</a:t>
            </a:r>
            <a:r>
              <a:rPr sz="10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years,</a:t>
            </a:r>
            <a:r>
              <a:rPr sz="1000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1000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have</a:t>
            </a:r>
            <a:endParaRPr sz="1000">
              <a:latin typeface="Times New Roman"/>
              <a:cs typeface="Times New Roman"/>
            </a:endParaRPr>
          </a:p>
          <a:p>
            <a:pPr marL="387985">
              <a:lnSpc>
                <a:spcPts val="1045"/>
              </a:lnSpc>
              <a:spcBef>
                <a:spcPts val="25"/>
              </a:spcBef>
            </a:pP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they</a:t>
            </a:r>
            <a:r>
              <a:rPr sz="1000" u="sng" spc="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found?</a:t>
            </a:r>
            <a:endParaRPr sz="1000">
              <a:latin typeface="Times New Roman"/>
              <a:cs typeface="Times New Roman"/>
            </a:endParaRPr>
          </a:p>
          <a:p>
            <a:pPr marL="410845">
              <a:lnSpc>
                <a:spcPts val="1465"/>
              </a:lnSpc>
            </a:pPr>
            <a:r>
              <a:rPr sz="1350" spc="-10" dirty="0">
                <a:solidFill>
                  <a:srgbClr val="FFFF00"/>
                </a:solidFill>
                <a:latin typeface="Times New Roman"/>
                <a:cs typeface="Times New Roman"/>
              </a:rPr>
              <a:t>Nothing!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7941" y="7552944"/>
              <a:ext cx="2525274" cy="108356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212725" marR="133350" algn="just">
              <a:lnSpc>
                <a:spcPts val="1070"/>
              </a:lnSpc>
              <a:spcBef>
                <a:spcPts val="765"/>
              </a:spcBef>
            </a:pP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sz="900" spc="1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900" spc="1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speed</a:t>
            </a:r>
            <a:r>
              <a:rPr sz="900" spc="1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900" spc="2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900" spc="1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Apollo</a:t>
            </a:r>
            <a:r>
              <a:rPr sz="900" spc="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craft,</a:t>
            </a:r>
            <a:r>
              <a:rPr sz="900" spc="2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900" spc="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would</a:t>
            </a:r>
            <a:r>
              <a:rPr sz="900" spc="2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00"/>
                </a:solidFill>
                <a:latin typeface="Times New Roman"/>
                <a:cs typeface="Times New Roman"/>
              </a:rPr>
              <a:t>take </a:t>
            </a: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870,000</a:t>
            </a:r>
            <a:r>
              <a:rPr sz="9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00"/>
                </a:solidFill>
                <a:latin typeface="Times New Roman"/>
                <a:cs typeface="Times New Roman"/>
              </a:rPr>
              <a:t>years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 to reach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our</a:t>
            </a:r>
            <a:r>
              <a:rPr sz="9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FF00"/>
                </a:solidFill>
                <a:latin typeface="Times New Roman"/>
                <a:cs typeface="Times New Roman"/>
              </a:rPr>
              <a:t>nearest</a:t>
            </a:r>
            <a:r>
              <a:rPr sz="9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FFFF00"/>
                </a:solidFill>
                <a:latin typeface="Times New Roman"/>
                <a:cs typeface="Times New Roman"/>
              </a:rPr>
              <a:t>star.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900">
              <a:latin typeface="Times New Roman"/>
              <a:cs typeface="Times New Roman"/>
            </a:endParaRPr>
          </a:p>
          <a:p>
            <a:pPr marL="153670" algn="just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13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endParaRPr sz="1300">
              <a:latin typeface="Times New Roman"/>
              <a:cs typeface="Times New Roman"/>
            </a:endParaRPr>
          </a:p>
          <a:p>
            <a:pPr marL="153670" marR="74930" algn="just">
              <a:lnSpc>
                <a:spcPct val="101499"/>
              </a:lnSpc>
              <a:spcBef>
                <a:spcPts val="595"/>
              </a:spcBef>
            </a:pP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1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98</a:t>
            </a:r>
            <a:r>
              <a:rPr sz="1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atomic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bombs 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propel</a:t>
            </a:r>
            <a:r>
              <a:rPr sz="10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500</a:t>
            </a:r>
            <a:r>
              <a:rPr sz="10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10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(1.1</a:t>
            </a:r>
            <a:r>
              <a:rPr sz="10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lb)</a:t>
            </a:r>
            <a:r>
              <a:rPr sz="10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ball</a:t>
            </a:r>
            <a:r>
              <a:rPr sz="10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50%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speed</a:t>
            </a:r>
            <a:r>
              <a:rPr sz="1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light</a:t>
            </a:r>
            <a:r>
              <a:rPr sz="1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FFFFFF"/>
                </a:solidFill>
                <a:latin typeface="Times New Roman"/>
                <a:cs typeface="Times New Roman"/>
              </a:rPr>
              <a:t>(c).</a:t>
            </a:r>
            <a:r>
              <a:rPr sz="1000" i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speed</a:t>
            </a:r>
            <a:r>
              <a:rPr sz="1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1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take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4,000,000</a:t>
            </a:r>
            <a:r>
              <a:rPr sz="1000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10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reach</a:t>
            </a:r>
            <a:r>
              <a:rPr sz="10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Andromeda,</a:t>
            </a:r>
            <a:r>
              <a:rPr sz="1000" spc="1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sz="1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nearest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galaxy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sz="1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Milky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Way.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95800" y="6713220"/>
              <a:ext cx="1864360" cy="210820"/>
            </a:xfrm>
            <a:custGeom>
              <a:avLst/>
              <a:gdLst/>
              <a:ahLst/>
              <a:cxnLst/>
              <a:rect l="l" t="t" r="r" b="b"/>
              <a:pathLst>
                <a:path w="1864360" h="210820">
                  <a:moveTo>
                    <a:pt x="1863852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208788"/>
                  </a:lnTo>
                  <a:lnTo>
                    <a:pt x="1524" y="210312"/>
                  </a:lnTo>
                  <a:lnTo>
                    <a:pt x="1863852" y="210312"/>
                  </a:lnTo>
                  <a:lnTo>
                    <a:pt x="1863852" y="208788"/>
                  </a:lnTo>
                  <a:lnTo>
                    <a:pt x="4572" y="208788"/>
                  </a:lnTo>
                  <a:lnTo>
                    <a:pt x="1524" y="205740"/>
                  </a:lnTo>
                  <a:lnTo>
                    <a:pt x="4572" y="205740"/>
                  </a:lnTo>
                  <a:lnTo>
                    <a:pt x="4572" y="3048"/>
                  </a:lnTo>
                  <a:lnTo>
                    <a:pt x="1524" y="3048"/>
                  </a:lnTo>
                  <a:lnTo>
                    <a:pt x="4572" y="1524"/>
                  </a:lnTo>
                  <a:lnTo>
                    <a:pt x="1863852" y="1524"/>
                  </a:lnTo>
                  <a:lnTo>
                    <a:pt x="1863852" y="0"/>
                  </a:lnTo>
                  <a:close/>
                </a:path>
                <a:path w="1864360" h="210820">
                  <a:moveTo>
                    <a:pt x="4572" y="205740"/>
                  </a:moveTo>
                  <a:lnTo>
                    <a:pt x="1524" y="205740"/>
                  </a:lnTo>
                  <a:lnTo>
                    <a:pt x="4572" y="208788"/>
                  </a:lnTo>
                  <a:lnTo>
                    <a:pt x="4572" y="205740"/>
                  </a:lnTo>
                  <a:close/>
                </a:path>
                <a:path w="1864360" h="210820">
                  <a:moveTo>
                    <a:pt x="1860804" y="205740"/>
                  </a:moveTo>
                  <a:lnTo>
                    <a:pt x="4572" y="205740"/>
                  </a:lnTo>
                  <a:lnTo>
                    <a:pt x="4572" y="208788"/>
                  </a:lnTo>
                  <a:lnTo>
                    <a:pt x="1860804" y="208788"/>
                  </a:lnTo>
                  <a:lnTo>
                    <a:pt x="1860804" y="205740"/>
                  </a:lnTo>
                  <a:close/>
                </a:path>
                <a:path w="1864360" h="210820">
                  <a:moveTo>
                    <a:pt x="1860804" y="1524"/>
                  </a:moveTo>
                  <a:lnTo>
                    <a:pt x="1860804" y="208788"/>
                  </a:lnTo>
                  <a:lnTo>
                    <a:pt x="1862328" y="205740"/>
                  </a:lnTo>
                  <a:lnTo>
                    <a:pt x="1863852" y="205740"/>
                  </a:lnTo>
                  <a:lnTo>
                    <a:pt x="1863852" y="3048"/>
                  </a:lnTo>
                  <a:lnTo>
                    <a:pt x="1862328" y="3048"/>
                  </a:lnTo>
                  <a:lnTo>
                    <a:pt x="1860804" y="1524"/>
                  </a:lnTo>
                  <a:close/>
                </a:path>
                <a:path w="1864360" h="210820">
                  <a:moveTo>
                    <a:pt x="1863852" y="205740"/>
                  </a:moveTo>
                  <a:lnTo>
                    <a:pt x="1862328" y="205740"/>
                  </a:lnTo>
                  <a:lnTo>
                    <a:pt x="1860804" y="208788"/>
                  </a:lnTo>
                  <a:lnTo>
                    <a:pt x="1863852" y="208788"/>
                  </a:lnTo>
                  <a:lnTo>
                    <a:pt x="1863852" y="205740"/>
                  </a:lnTo>
                  <a:close/>
                </a:path>
                <a:path w="1864360" h="210820">
                  <a:moveTo>
                    <a:pt x="4572" y="1524"/>
                  </a:moveTo>
                  <a:lnTo>
                    <a:pt x="1524" y="3048"/>
                  </a:lnTo>
                  <a:lnTo>
                    <a:pt x="4572" y="3048"/>
                  </a:lnTo>
                  <a:lnTo>
                    <a:pt x="4572" y="1524"/>
                  </a:lnTo>
                  <a:close/>
                </a:path>
                <a:path w="1864360" h="210820">
                  <a:moveTo>
                    <a:pt x="1860804" y="1524"/>
                  </a:moveTo>
                  <a:lnTo>
                    <a:pt x="4572" y="1524"/>
                  </a:lnTo>
                  <a:lnTo>
                    <a:pt x="4572" y="3048"/>
                  </a:lnTo>
                  <a:lnTo>
                    <a:pt x="1860804" y="3048"/>
                  </a:lnTo>
                  <a:lnTo>
                    <a:pt x="1860804" y="1524"/>
                  </a:lnTo>
                  <a:close/>
                </a:path>
                <a:path w="1864360" h="210820">
                  <a:moveTo>
                    <a:pt x="1863852" y="1524"/>
                  </a:moveTo>
                  <a:lnTo>
                    <a:pt x="1860804" y="1524"/>
                  </a:lnTo>
                  <a:lnTo>
                    <a:pt x="1862328" y="3048"/>
                  </a:lnTo>
                  <a:lnTo>
                    <a:pt x="1863852" y="3048"/>
                  </a:lnTo>
                  <a:lnTo>
                    <a:pt x="1863852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4839" y="6701028"/>
              <a:ext cx="1144523" cy="2956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1855" y="7680966"/>
              <a:ext cx="1731264" cy="90830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10"/>
              </a:spcBef>
            </a:pPr>
            <a:endParaRPr sz="1050">
              <a:latin typeface="Times New Roman"/>
              <a:cs typeface="Times New Roman"/>
            </a:endParaRPr>
          </a:p>
          <a:p>
            <a:pPr marL="165735" algn="just">
              <a:lnSpc>
                <a:spcPct val="100000"/>
              </a:lnSpc>
            </a:pPr>
            <a:r>
              <a:rPr sz="1050" spc="50" dirty="0">
                <a:solidFill>
                  <a:srgbClr val="FFFFFF"/>
                </a:solidFill>
                <a:latin typeface="Times New Roman"/>
                <a:cs typeface="Times New Roman"/>
              </a:rPr>
              <a:t>Detecting</a:t>
            </a:r>
            <a:r>
              <a:rPr sz="10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imes New Roman"/>
                <a:cs typeface="Times New Roman"/>
              </a:rPr>
              <a:t>approaching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objects</a:t>
            </a:r>
            <a:endParaRPr sz="1050">
              <a:latin typeface="Times New Roman"/>
              <a:cs typeface="Times New Roman"/>
            </a:endParaRPr>
          </a:p>
          <a:p>
            <a:pPr marL="165735" marR="151765" algn="just">
              <a:lnSpc>
                <a:spcPct val="102400"/>
              </a:lnSpc>
              <a:spcBef>
                <a:spcPts val="880"/>
              </a:spcBef>
            </a:pP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There</a:t>
            </a:r>
            <a:r>
              <a:rPr sz="7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are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100,000</a:t>
            </a:r>
            <a:r>
              <a:rPr sz="7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dust</a:t>
            </a:r>
            <a:r>
              <a:rPr sz="7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particles</a:t>
            </a:r>
            <a:r>
              <a:rPr sz="7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1km</a:t>
            </a:r>
            <a:r>
              <a:rPr sz="675" spc="-15" baseline="24691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sz="675" spc="75" baseline="2469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(.24</a:t>
            </a:r>
            <a:r>
              <a:rPr sz="7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mile</a:t>
            </a:r>
            <a:r>
              <a:rPr sz="675" baseline="24691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space.</a:t>
            </a:r>
            <a:r>
              <a:rPr sz="700" spc="3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one</a:t>
            </a:r>
            <a:r>
              <a:rPr sz="7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tenth</a:t>
            </a:r>
            <a:r>
              <a:rPr sz="7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i="1" dirty="0">
                <a:solidFill>
                  <a:srgbClr val="FFFF00"/>
                </a:solidFill>
                <a:latin typeface="Times New Roman"/>
                <a:cs typeface="Times New Roman"/>
              </a:rPr>
              <a:t>c,</a:t>
            </a:r>
            <a:r>
              <a:rPr sz="700" i="1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impact</a:t>
            </a:r>
            <a:r>
              <a:rPr sz="7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would</a:t>
            </a:r>
            <a:r>
              <a:rPr sz="7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sz="7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equivalent</a:t>
            </a:r>
            <a:r>
              <a:rPr sz="7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7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sz="7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tons</a:t>
            </a:r>
            <a:r>
              <a:rPr sz="7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7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00"/>
                </a:solidFill>
                <a:latin typeface="Times New Roman"/>
                <a:cs typeface="Times New Roman"/>
              </a:rPr>
              <a:t>TNT.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700" spc="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pea-sized</a:t>
            </a:r>
            <a:r>
              <a:rPr sz="7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object</a:t>
            </a:r>
            <a:r>
              <a:rPr sz="7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would</a:t>
            </a:r>
            <a:r>
              <a:rPr sz="7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produce</a:t>
            </a:r>
            <a:r>
              <a:rPr sz="700" spc="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kinetic</a:t>
            </a:r>
            <a:r>
              <a:rPr sz="70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energy</a:t>
            </a:r>
            <a:r>
              <a:rPr sz="70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equivalent</a:t>
            </a:r>
            <a:r>
              <a:rPr sz="700" spc="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7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2.2</a:t>
            </a:r>
            <a:r>
              <a:rPr sz="7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10" dirty="0">
                <a:solidFill>
                  <a:srgbClr val="FFFF00"/>
                </a:solidFill>
                <a:latin typeface="Times New Roman"/>
                <a:cs typeface="Times New Roman"/>
              </a:rPr>
              <a:t>atomic</a:t>
            </a:r>
            <a:r>
              <a:rPr sz="7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bombs.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700">
              <a:latin typeface="Times New Roman"/>
              <a:cs typeface="Times New Roman"/>
            </a:endParaRPr>
          </a:p>
          <a:p>
            <a:pPr marL="203835">
              <a:lnSpc>
                <a:spcPct val="100000"/>
              </a:lnSpc>
              <a:spcBef>
                <a:spcPts val="5"/>
              </a:spcBef>
            </a:pP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  <a:hlinkClick r:id="rId14"/>
              </a:rPr>
              <a:t>http://bestanimations.com/Military/Explosions/Explosions2.html</a:t>
            </a:r>
            <a:endParaRPr sz="500">
              <a:latin typeface="Times New Roman"/>
              <a:cs typeface="Times New Roman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68567" y="7680966"/>
            <a:ext cx="679704" cy="944879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887094" cy="3175"/>
            </a:xfrm>
            <a:custGeom>
              <a:avLst/>
              <a:gdLst/>
              <a:ahLst/>
              <a:cxnLst/>
              <a:rect l="l" t="t" r="r" b="b"/>
              <a:pathLst>
                <a:path w="887094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8572" y="1525524"/>
              <a:ext cx="1988819" cy="3002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050">
              <a:latin typeface="Times New Roman"/>
              <a:cs typeface="Times New Roman"/>
            </a:endParaRPr>
          </a:p>
          <a:p>
            <a:pPr marL="589280" marR="401955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Professing</a:t>
            </a:r>
            <a:r>
              <a:rPr sz="1050" spc="3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themselves</a:t>
            </a:r>
            <a:r>
              <a:rPr sz="1050" spc="3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to</a:t>
            </a:r>
            <a:r>
              <a:rPr sz="1050" spc="6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Helvetica"/>
                <a:cs typeface="Helvetica"/>
              </a:rPr>
              <a:t>be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wise,</a:t>
            </a:r>
            <a:r>
              <a:rPr sz="1050" spc="6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they</a:t>
            </a:r>
            <a:r>
              <a:rPr sz="1050" spc="3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dirty="0">
                <a:solidFill>
                  <a:srgbClr val="FFFFFF"/>
                </a:solidFill>
                <a:latin typeface="Helvetica"/>
                <a:cs typeface="Helvetica"/>
              </a:rPr>
              <a:t>became</a:t>
            </a:r>
            <a:r>
              <a:rPr sz="1050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Helvetica"/>
                <a:cs typeface="Helvetica"/>
              </a:rPr>
              <a:t>fools,</a:t>
            </a:r>
            <a:endParaRPr sz="1050">
              <a:latin typeface="Helvetica"/>
              <a:cs typeface="Helvetica"/>
            </a:endParaRPr>
          </a:p>
          <a:p>
            <a:pPr marL="1398905">
              <a:lnSpc>
                <a:spcPct val="100000"/>
              </a:lnSpc>
              <a:spcBef>
                <a:spcPts val="400"/>
              </a:spcBef>
              <a:tabLst>
                <a:tab pos="1810385" algn="l"/>
              </a:tabLst>
            </a:pPr>
            <a:r>
              <a:rPr sz="700" u="sng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700" u="sng" spc="55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Romans</a:t>
            </a:r>
            <a:r>
              <a:rPr sz="700" u="sng" spc="35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spc="-20" dirty="0">
                <a:solidFill>
                  <a:srgbClr val="FEFAC9"/>
                </a:solidFill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1:2</a:t>
            </a:r>
            <a:r>
              <a:rPr sz="700" spc="-20" dirty="0">
                <a:solidFill>
                  <a:srgbClr val="FEFAC9"/>
                </a:solidFill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80388" y="2380488"/>
            <a:ext cx="2091055" cy="944880"/>
            <a:chOff x="1580388" y="2380488"/>
            <a:chExt cx="2091055" cy="9448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0388" y="2380488"/>
              <a:ext cx="670560" cy="9403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7044" y="2558796"/>
              <a:ext cx="667512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6080" y="2613660"/>
              <a:ext cx="745236" cy="71170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07992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9331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0603" y="1312164"/>
              <a:ext cx="2726435" cy="204368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125855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ALIEN</a:t>
            </a:r>
            <a:r>
              <a:rPr sz="10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INTRUSION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24855" y="2618232"/>
            <a:ext cx="841248" cy="42519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11211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2563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2889" y="4005072"/>
              <a:ext cx="2532888" cy="20467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3285" y="5023104"/>
              <a:ext cx="458724" cy="944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98191" y="5001768"/>
              <a:ext cx="451103" cy="9692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8404" y="4885944"/>
              <a:ext cx="588263" cy="11064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5683" y="4893564"/>
              <a:ext cx="682752" cy="10942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3136" y="4012692"/>
              <a:ext cx="595883" cy="78333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79925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1770380">
              <a:lnSpc>
                <a:spcPct val="100000"/>
              </a:lnSpc>
              <a:spcBef>
                <a:spcPts val="284"/>
              </a:spcBef>
            </a:pPr>
            <a:r>
              <a:rPr sz="700" spc="-10" dirty="0">
                <a:latin typeface="Arial"/>
                <a:cs typeface="Arial"/>
              </a:rPr>
              <a:t>From:</a:t>
            </a:r>
            <a:endParaRPr sz="700">
              <a:latin typeface="Arial"/>
              <a:cs typeface="Arial"/>
            </a:endParaRPr>
          </a:p>
          <a:p>
            <a:pPr marR="164465" algn="ctr">
              <a:lnSpc>
                <a:spcPct val="100000"/>
              </a:lnSpc>
              <a:spcBef>
                <a:spcPts val="330"/>
              </a:spcBef>
            </a:pPr>
            <a:r>
              <a:rPr sz="1050" spc="-50" dirty="0"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70603" y="4005072"/>
            <a:ext cx="2726435" cy="204673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076700" y="4011167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endParaRPr sz="1050">
              <a:latin typeface="Times New Roman"/>
              <a:cs typeface="Times New Roman"/>
            </a:endParaRPr>
          </a:p>
          <a:p>
            <a:pPr marR="661670" algn="r">
              <a:lnSpc>
                <a:spcPct val="100000"/>
              </a:lnSpc>
              <a:spcBef>
                <a:spcPts val="5"/>
              </a:spcBef>
            </a:pPr>
            <a:r>
              <a:rPr sz="1050" spc="-50" dirty="0"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140708" y="4075176"/>
            <a:ext cx="2478405" cy="1976755"/>
            <a:chOff x="4140708" y="4075176"/>
            <a:chExt cx="2478405" cy="1976755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52744" y="4075176"/>
              <a:ext cx="237743" cy="2133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40708" y="4735068"/>
              <a:ext cx="2478023" cy="131673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05884" y="4230623"/>
              <a:ext cx="2025379" cy="171450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73829" y="6701028"/>
            <a:ext cx="2726442" cy="2046731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950">
              <a:latin typeface="Times New Roman"/>
              <a:cs typeface="Times New Roman"/>
            </a:endParaRPr>
          </a:p>
          <a:p>
            <a:pPr marL="1392555" marR="119380" indent="-13970">
              <a:lnSpc>
                <a:spcPct val="101099"/>
              </a:lnSpc>
              <a:spcBef>
                <a:spcPts val="5"/>
              </a:spcBef>
            </a:pPr>
            <a:r>
              <a:rPr sz="950" b="1" dirty="0">
                <a:solidFill>
                  <a:srgbClr val="FFFFFF"/>
                </a:solidFill>
                <a:latin typeface="Helvetica"/>
                <a:cs typeface="Helvetica"/>
              </a:rPr>
              <a:t>Creatures</a:t>
            </a:r>
            <a:r>
              <a:rPr sz="950" b="1" spc="-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950" b="1" dirty="0">
                <a:solidFill>
                  <a:srgbClr val="FFFFFF"/>
                </a:solidFill>
                <a:latin typeface="Helvetica"/>
                <a:cs typeface="Helvetica"/>
              </a:rPr>
              <a:t>do</a:t>
            </a:r>
            <a:r>
              <a:rPr sz="950" b="1" spc="-10" dirty="0">
                <a:solidFill>
                  <a:srgbClr val="FFFFFF"/>
                </a:solidFill>
                <a:latin typeface="Helvetica"/>
                <a:cs typeface="Helvetica"/>
              </a:rPr>
              <a:t> change </a:t>
            </a:r>
            <a:r>
              <a:rPr sz="950" b="1" dirty="0">
                <a:solidFill>
                  <a:srgbClr val="FFFFFF"/>
                </a:solidFill>
                <a:latin typeface="Helvetica"/>
                <a:cs typeface="Helvetica"/>
              </a:rPr>
              <a:t>but it’s</a:t>
            </a:r>
            <a:r>
              <a:rPr sz="950" b="1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950" b="1" dirty="0">
                <a:solidFill>
                  <a:srgbClr val="FFFFFF"/>
                </a:solidFill>
                <a:latin typeface="Helvetica"/>
                <a:cs typeface="Helvetica"/>
              </a:rPr>
              <a:t>not</a:t>
            </a:r>
            <a:r>
              <a:rPr sz="950" b="1" spc="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Helvetica"/>
                <a:cs typeface="Helvetica"/>
              </a:rPr>
              <a:t>evolution</a:t>
            </a:r>
            <a:endParaRPr sz="9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950">
              <a:latin typeface="Helvetica"/>
              <a:cs typeface="Helvetica"/>
            </a:endParaRPr>
          </a:p>
          <a:p>
            <a:pPr marR="120650" algn="r">
              <a:lnSpc>
                <a:spcPct val="100000"/>
              </a:lnSpc>
            </a:pP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sz="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Batten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070603" y="6701028"/>
            <a:ext cx="2726690" cy="2047239"/>
            <a:chOff x="4070603" y="6701028"/>
            <a:chExt cx="2726690" cy="2047239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19331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70603" y="6701028"/>
              <a:ext cx="2726435" cy="2046731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800">
              <a:latin typeface="Times New Roman"/>
              <a:cs typeface="Times New Roman"/>
            </a:endParaRPr>
          </a:p>
          <a:p>
            <a:pPr marL="1000760" marR="1078865" indent="1270" algn="ctr">
              <a:lnSpc>
                <a:spcPct val="105000"/>
              </a:lnSpc>
            </a:pPr>
            <a:r>
              <a:rPr sz="800" i="1" spc="70" dirty="0">
                <a:latin typeface="Times New Roman"/>
                <a:cs typeface="Times New Roman"/>
              </a:rPr>
              <a:t>DNA</a:t>
            </a:r>
            <a:r>
              <a:rPr sz="800" i="1" spc="-30" dirty="0">
                <a:latin typeface="Times New Roman"/>
                <a:cs typeface="Times New Roman"/>
              </a:rPr>
              <a:t> </a:t>
            </a:r>
            <a:r>
              <a:rPr sz="800" i="1" spc="45" dirty="0">
                <a:latin typeface="Times New Roman"/>
                <a:cs typeface="Times New Roman"/>
              </a:rPr>
              <a:t>for </a:t>
            </a:r>
            <a:r>
              <a:rPr sz="800" i="1" spc="60" dirty="0">
                <a:latin typeface="Times New Roman"/>
                <a:cs typeface="Times New Roman"/>
              </a:rPr>
              <a:t>single-</a:t>
            </a:r>
            <a:r>
              <a:rPr sz="800" i="1" spc="50" dirty="0">
                <a:latin typeface="Times New Roman"/>
                <a:cs typeface="Times New Roman"/>
              </a:rPr>
              <a:t>celled</a:t>
            </a:r>
            <a:endParaRPr sz="8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35"/>
              </a:spcBef>
              <a:tabLst>
                <a:tab pos="627380" algn="l"/>
                <a:tab pos="1858645" algn="l"/>
              </a:tabLst>
            </a:pPr>
            <a:r>
              <a:rPr sz="800" u="sng" dirty="0"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00" i="1" u="sng" spc="75" dirty="0"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bacte</a:t>
            </a:r>
            <a:r>
              <a:rPr sz="800" i="1" spc="75" dirty="0">
                <a:latin typeface="Times New Roman"/>
                <a:cs typeface="Times New Roman"/>
              </a:rPr>
              <a:t>ri</a:t>
            </a:r>
            <a:r>
              <a:rPr sz="800" i="1" u="sng" spc="75" dirty="0"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um</a:t>
            </a:r>
            <a:r>
              <a:rPr sz="800" i="1" u="sng" dirty="0">
                <a:uFill>
                  <a:solidFill>
                    <a:srgbClr val="E9E9E8"/>
                  </a:solidFill>
                </a:uFill>
                <a:latin typeface="Times New Roman"/>
                <a:cs typeface="Times New Roman"/>
              </a:rPr>
              <a:t>	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800">
              <a:latin typeface="Times New Roman"/>
              <a:cs typeface="Times New Roman"/>
            </a:endParaRPr>
          </a:p>
          <a:p>
            <a:pPr marL="1124585" marR="1138555" algn="ctr">
              <a:lnSpc>
                <a:spcPct val="103299"/>
              </a:lnSpc>
            </a:pPr>
            <a:r>
              <a:rPr sz="900" i="1" spc="60" dirty="0">
                <a:latin typeface="Times New Roman"/>
                <a:cs typeface="Times New Roman"/>
              </a:rPr>
              <a:t>DNA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40" dirty="0">
                <a:latin typeface="Times New Roman"/>
                <a:cs typeface="Times New Roman"/>
              </a:rPr>
              <a:t>for </a:t>
            </a:r>
            <a:r>
              <a:rPr sz="900" i="1" spc="65" dirty="0">
                <a:latin typeface="Times New Roman"/>
                <a:cs typeface="Times New Roman"/>
              </a:rPr>
              <a:t>horse</a:t>
            </a:r>
            <a:endParaRPr sz="900">
              <a:latin typeface="Times New Roman"/>
              <a:cs typeface="Times New Roman"/>
            </a:endParaRPr>
          </a:p>
          <a:p>
            <a:pPr marR="11430" algn="ctr">
              <a:lnSpc>
                <a:spcPct val="100000"/>
              </a:lnSpc>
              <a:spcBef>
                <a:spcPts val="25"/>
              </a:spcBef>
            </a:pPr>
            <a:r>
              <a:rPr sz="600" i="1" dirty="0">
                <a:latin typeface="Times New Roman"/>
                <a:cs typeface="Times New Roman"/>
              </a:rPr>
              <a:t>(Lots</a:t>
            </a:r>
            <a:r>
              <a:rPr sz="600" i="1" spc="45" dirty="0">
                <a:latin typeface="Times New Roman"/>
                <a:cs typeface="Times New Roman"/>
              </a:rPr>
              <a:t> </a:t>
            </a:r>
            <a:r>
              <a:rPr sz="600" i="1" dirty="0">
                <a:latin typeface="Times New Roman"/>
                <a:cs typeface="Times New Roman"/>
              </a:rPr>
              <a:t>of</a:t>
            </a:r>
            <a:r>
              <a:rPr sz="600" i="1" spc="35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books)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11396" y="6701028"/>
            <a:ext cx="2249423" cy="312419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3" y="409451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elvetica"/>
                <a:cs typeface="Helvetica"/>
              </a:rPr>
              <a:t>9/12/2016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829" y="1309116"/>
            <a:ext cx="2726690" cy="2047239"/>
            <a:chOff x="973829" y="1309116"/>
            <a:chExt cx="2726690" cy="2047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211" y="2368295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2563" y="235610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1309116"/>
              <a:ext cx="2726442" cy="2046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9925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650"/>
              </a:spcBef>
            </a:pPr>
            <a:r>
              <a:rPr sz="800" spc="100" dirty="0">
                <a:solidFill>
                  <a:srgbClr val="FFFF00"/>
                </a:solidFill>
                <a:latin typeface="Times New Roman"/>
                <a:cs typeface="Times New Roman"/>
              </a:rPr>
              <a:t>Romans</a:t>
            </a:r>
            <a:r>
              <a:rPr sz="8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FFFF00"/>
                </a:solidFill>
                <a:latin typeface="Times New Roman"/>
                <a:cs typeface="Times New Roman"/>
              </a:rPr>
              <a:t>8:21</a:t>
            </a:r>
            <a:endParaRPr sz="800">
              <a:latin typeface="Times New Roman"/>
              <a:cs typeface="Times New Roman"/>
            </a:endParaRPr>
          </a:p>
          <a:p>
            <a:pPr marL="180975" marR="165735">
              <a:lnSpc>
                <a:spcPct val="90900"/>
              </a:lnSpc>
              <a:spcBef>
                <a:spcPts val="625"/>
              </a:spcBef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“Because</a:t>
            </a:r>
            <a:r>
              <a:rPr sz="13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imes New Roman"/>
                <a:cs typeface="Times New Roman"/>
              </a:rPr>
              <a:t>creature</a:t>
            </a:r>
            <a:r>
              <a:rPr sz="13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itself</a:t>
            </a:r>
            <a:r>
              <a:rPr sz="13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13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3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delivered</a:t>
            </a:r>
            <a:r>
              <a:rPr sz="13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3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300" spc="55" dirty="0">
                <a:solidFill>
                  <a:srgbClr val="FF0000"/>
                </a:solidFill>
                <a:latin typeface="Times New Roman"/>
                <a:cs typeface="Times New Roman"/>
              </a:rPr>
              <a:t>bondage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55" dirty="0">
                <a:solidFill>
                  <a:srgbClr val="FF0000"/>
                </a:solidFill>
                <a:latin typeface="Times New Roman"/>
                <a:cs typeface="Times New Roman"/>
              </a:rPr>
              <a:t>corruption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glorious</a:t>
            </a:r>
            <a:r>
              <a:rPr sz="13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liberty</a:t>
            </a:r>
            <a:r>
              <a:rPr sz="13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3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3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imes New Roman"/>
                <a:cs typeface="Times New Roman"/>
              </a:rPr>
              <a:t>children</a:t>
            </a:r>
            <a:r>
              <a:rPr sz="13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God.</a:t>
            </a:r>
            <a:r>
              <a:rPr sz="13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For we</a:t>
            </a:r>
            <a:r>
              <a:rPr sz="13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know</a:t>
            </a:r>
            <a:r>
              <a:rPr sz="13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3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3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whole </a:t>
            </a:r>
            <a:r>
              <a:rPr sz="1300" spc="50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55" dirty="0">
                <a:solidFill>
                  <a:srgbClr val="FF0000"/>
                </a:solidFill>
                <a:latin typeface="Times New Roman"/>
                <a:cs typeface="Times New Roman"/>
              </a:rPr>
              <a:t>groaneth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7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travaileth </a:t>
            </a:r>
            <a:r>
              <a:rPr sz="1300" spc="5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60" dirty="0">
                <a:solidFill>
                  <a:srgbClr val="FF0000"/>
                </a:solidFill>
                <a:latin typeface="Times New Roman"/>
                <a:cs typeface="Times New Roman"/>
              </a:rPr>
              <a:t>pain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FF0000"/>
                </a:solidFill>
                <a:latin typeface="Times New Roman"/>
                <a:cs typeface="Times New Roman"/>
              </a:rPr>
              <a:t>together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13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7889" y="2702273"/>
            <a:ext cx="1917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300" spc="-135" dirty="0">
                <a:solidFill>
                  <a:srgbClr val="FFFFFF"/>
                </a:solidFill>
                <a:latin typeface="Times New Roman"/>
                <a:cs typeface="Times New Roman"/>
              </a:rPr>
              <a:t>w.”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0944" y="2630424"/>
            <a:ext cx="719327" cy="72542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070603" y="1309116"/>
            <a:ext cx="2726690" cy="2047239"/>
            <a:chOff x="4070603" y="1309116"/>
            <a:chExt cx="2726690" cy="204723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1309116"/>
              <a:ext cx="2726435" cy="20467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0351" y="1504188"/>
              <a:ext cx="644651" cy="73304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76700" y="1315212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endParaRPr sz="800">
              <a:latin typeface="Times New Roman"/>
              <a:cs typeface="Times New Roman"/>
            </a:endParaRPr>
          </a:p>
          <a:p>
            <a:pPr marL="997585">
              <a:lnSpc>
                <a:spcPct val="100000"/>
              </a:lnSpc>
            </a:pPr>
            <a:r>
              <a:rPr sz="800" spc="110" dirty="0">
                <a:solidFill>
                  <a:srgbClr val="FFFF00"/>
                </a:solidFill>
                <a:latin typeface="Times New Roman"/>
                <a:cs typeface="Times New Roman"/>
              </a:rPr>
              <a:t>Our</a:t>
            </a:r>
            <a:r>
              <a:rPr sz="80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80" dirty="0">
                <a:solidFill>
                  <a:srgbClr val="FFFF00"/>
                </a:solidFill>
                <a:latin typeface="Times New Roman"/>
                <a:cs typeface="Times New Roman"/>
              </a:rPr>
              <a:t>declining</a:t>
            </a:r>
            <a:r>
              <a:rPr sz="8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FFFF00"/>
                </a:solidFill>
                <a:latin typeface="Times New Roman"/>
                <a:cs typeface="Times New Roman"/>
              </a:rPr>
              <a:t>genes</a:t>
            </a:r>
            <a:endParaRPr sz="800">
              <a:latin typeface="Times New Roman"/>
              <a:cs typeface="Times New Roman"/>
            </a:endParaRPr>
          </a:p>
          <a:p>
            <a:pPr marL="977900" marR="525780">
              <a:lnSpc>
                <a:spcPct val="101400"/>
              </a:lnSpc>
              <a:spcBef>
                <a:spcPts val="425"/>
              </a:spcBef>
            </a:pP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Former Cornell</a:t>
            </a:r>
            <a:r>
              <a:rPr sz="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geneticist</a:t>
            </a:r>
            <a:r>
              <a:rPr sz="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Sanford: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Times New Roman"/>
              <a:cs typeface="Times New Roman"/>
            </a:endParaRPr>
          </a:p>
          <a:p>
            <a:pPr marL="977900" marR="211454">
              <a:lnSpc>
                <a:spcPct val="102699"/>
              </a:lnSpc>
            </a:pP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“Even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7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intense</a:t>
            </a:r>
            <a:r>
              <a:rPr sz="7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selection,</a:t>
            </a:r>
            <a:r>
              <a:rPr sz="7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evolution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7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going</a:t>
            </a:r>
            <a:r>
              <a:rPr sz="7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wrong</a:t>
            </a:r>
            <a:r>
              <a:rPr sz="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way—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toward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extinction!</a:t>
            </a:r>
            <a:r>
              <a:rPr sz="7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90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sz="7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bottom</a:t>
            </a:r>
            <a:r>
              <a:rPr sz="7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7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Darwinian</a:t>
            </a:r>
            <a:r>
              <a:rPr sz="7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theory</a:t>
            </a:r>
            <a:r>
              <a:rPr sz="7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fails</a:t>
            </a:r>
            <a:r>
              <a:rPr sz="7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7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700">
              <a:latin typeface="Times New Roman"/>
              <a:cs typeface="Times New Roman"/>
            </a:endParaRPr>
          </a:p>
          <a:p>
            <a:pPr marL="977900">
              <a:lnSpc>
                <a:spcPct val="100000"/>
              </a:lnSpc>
              <a:spcBef>
                <a:spcPts val="25"/>
              </a:spcBef>
            </a:pPr>
            <a:r>
              <a:rPr sz="700" spc="-95" dirty="0">
                <a:solidFill>
                  <a:srgbClr val="FFFFFF"/>
                </a:solidFill>
                <a:latin typeface="Times New Roman"/>
                <a:cs typeface="Times New Roman"/>
              </a:rPr>
              <a:t>….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endParaRPr sz="700">
              <a:latin typeface="Times New Roman"/>
              <a:cs typeface="Times New Roman"/>
            </a:endParaRPr>
          </a:p>
          <a:p>
            <a:pPr marL="339725" marR="894715">
              <a:lnSpc>
                <a:spcPct val="101400"/>
              </a:lnSpc>
              <a:spcBef>
                <a:spcPts val="335"/>
              </a:spcBef>
            </a:pPr>
            <a:r>
              <a:rPr sz="700" spc="-140" dirty="0">
                <a:solidFill>
                  <a:srgbClr val="FFFFFF"/>
                </a:solidFill>
                <a:latin typeface="Times New Roman"/>
                <a:cs typeface="Times New Roman"/>
              </a:rPr>
              <a:t>“…</a:t>
            </a:r>
            <a:r>
              <a:rPr sz="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65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Times New Roman"/>
                <a:cs typeface="Times New Roman"/>
              </a:rPr>
              <a:t>genomes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 degenerate.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70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sz="7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[This</a:t>
            </a:r>
            <a:r>
              <a:rPr sz="7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imes New Roman"/>
                <a:cs typeface="Times New Roman"/>
              </a:rPr>
              <a:t>is]</a:t>
            </a:r>
            <a:endParaRPr sz="700">
              <a:latin typeface="Times New Roman"/>
              <a:cs typeface="Times New Roman"/>
            </a:endParaRPr>
          </a:p>
          <a:p>
            <a:pPr marL="339725" marR="426720" indent="-635">
              <a:lnSpc>
                <a:spcPct val="102899"/>
              </a:lnSpc>
            </a:pP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powerful</a:t>
            </a:r>
            <a:r>
              <a:rPr sz="7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evidence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7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Times New Roman"/>
                <a:cs typeface="Times New Roman"/>
              </a:rPr>
              <a:t>mankind</a:t>
            </a:r>
            <a:r>
              <a:rPr sz="7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7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7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imes New Roman"/>
                <a:cs typeface="Times New Roman"/>
              </a:rPr>
              <a:t>young.”</a:t>
            </a:r>
            <a:endParaRPr sz="700">
              <a:latin typeface="Times New Roman"/>
              <a:cs typeface="Times New Roman"/>
            </a:endParaRPr>
          </a:p>
          <a:p>
            <a:pPr marL="296545">
              <a:lnSpc>
                <a:spcPts val="815"/>
              </a:lnSpc>
            </a:pP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Sanford,</a:t>
            </a:r>
            <a:r>
              <a:rPr sz="7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J.,</a:t>
            </a:r>
            <a:r>
              <a:rPr sz="700" spc="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7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interview</a:t>
            </a:r>
            <a:r>
              <a:rPr sz="7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sz="7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creation.com/sanford,</a:t>
            </a:r>
            <a:endParaRPr sz="700">
              <a:latin typeface="Times New Roman"/>
              <a:cs typeface="Times New Roman"/>
            </a:endParaRPr>
          </a:p>
          <a:p>
            <a:pPr marL="296545">
              <a:lnSpc>
                <a:spcPct val="100000"/>
              </a:lnSpc>
              <a:spcBef>
                <a:spcPts val="25"/>
              </a:spcBef>
            </a:pPr>
            <a:r>
              <a:rPr sz="700" spc="-10" dirty="0">
                <a:solidFill>
                  <a:srgbClr val="FFFF00"/>
                </a:solidFill>
                <a:latin typeface="Times New Roman"/>
                <a:cs typeface="Times New Roman"/>
              </a:rPr>
              <a:t>2008.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3829" y="4005072"/>
            <a:ext cx="2726690" cy="2047239"/>
            <a:chOff x="973829" y="4005072"/>
            <a:chExt cx="2726690" cy="204723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829" y="4005072"/>
              <a:ext cx="2726442" cy="20467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9925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070603" y="4005072"/>
            <a:ext cx="2726690" cy="2047239"/>
            <a:chOff x="4070603" y="4005072"/>
            <a:chExt cx="2726690" cy="2047239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07992" y="5064251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68" y="3048"/>
                  </a:lnTo>
                  <a:lnTo>
                    <a:pt x="886968" y="0"/>
                  </a:lnTo>
                  <a:close/>
                </a:path>
                <a:path w="1854835" h="3175">
                  <a:moveTo>
                    <a:pt x="1854708" y="0"/>
                  </a:moveTo>
                  <a:lnTo>
                    <a:pt x="967740" y="0"/>
                  </a:lnTo>
                  <a:lnTo>
                    <a:pt x="967740" y="1524"/>
                  </a:lnTo>
                  <a:lnTo>
                    <a:pt x="1854708" y="304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9331" y="50520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0603" y="4005072"/>
              <a:ext cx="2726435" cy="20467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76699" y="4011168"/>
              <a:ext cx="2712720" cy="2033270"/>
            </a:xfrm>
            <a:custGeom>
              <a:avLst/>
              <a:gdLst/>
              <a:ahLst/>
              <a:cxnLst/>
              <a:rect l="l" t="t" r="r" b="b"/>
              <a:pathLst>
                <a:path w="2712720" h="2033270">
                  <a:moveTo>
                    <a:pt x="0" y="2033015"/>
                  </a:moveTo>
                  <a:lnTo>
                    <a:pt x="2712719" y="2033015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20330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73829" y="6701028"/>
            <a:ext cx="2726690" cy="2047239"/>
            <a:chOff x="973829" y="6701028"/>
            <a:chExt cx="2726690" cy="2047239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11211" y="7760208"/>
              <a:ext cx="1854835" cy="3175"/>
            </a:xfrm>
            <a:custGeom>
              <a:avLst/>
              <a:gdLst/>
              <a:ahLst/>
              <a:cxnLst/>
              <a:rect l="l" t="t" r="r" b="b"/>
              <a:pathLst>
                <a:path w="1854835" h="3175">
                  <a:moveTo>
                    <a:pt x="88698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886980" y="3048"/>
                  </a:lnTo>
                  <a:lnTo>
                    <a:pt x="886980" y="0"/>
                  </a:lnTo>
                  <a:close/>
                </a:path>
                <a:path w="1854835" h="3175">
                  <a:moveTo>
                    <a:pt x="1854720" y="0"/>
                  </a:moveTo>
                  <a:lnTo>
                    <a:pt x="967752" y="0"/>
                  </a:lnTo>
                  <a:lnTo>
                    <a:pt x="967752" y="1524"/>
                  </a:lnTo>
                  <a:lnTo>
                    <a:pt x="1854720" y="3048"/>
                  </a:lnTo>
                  <a:lnTo>
                    <a:pt x="1854720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22563" y="774801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920" y="12192"/>
                  </a:moveTo>
                  <a:lnTo>
                    <a:pt x="25158" y="10668"/>
                  </a:lnTo>
                  <a:lnTo>
                    <a:pt x="24396" y="9144"/>
                  </a:lnTo>
                  <a:lnTo>
                    <a:pt x="24396" y="7620"/>
                  </a:lnTo>
                  <a:lnTo>
                    <a:pt x="22872" y="4572"/>
                  </a:lnTo>
                  <a:lnTo>
                    <a:pt x="21348" y="3048"/>
                  </a:lnTo>
                  <a:lnTo>
                    <a:pt x="18300" y="1524"/>
                  </a:lnTo>
                  <a:lnTo>
                    <a:pt x="16776" y="1524"/>
                  </a:lnTo>
                  <a:lnTo>
                    <a:pt x="13728" y="0"/>
                  </a:lnTo>
                  <a:lnTo>
                    <a:pt x="12204" y="0"/>
                  </a:lnTo>
                  <a:lnTo>
                    <a:pt x="9169" y="1524"/>
                  </a:lnTo>
                  <a:lnTo>
                    <a:pt x="7632" y="1524"/>
                  </a:lnTo>
                  <a:lnTo>
                    <a:pt x="4584" y="3048"/>
                  </a:lnTo>
                  <a:lnTo>
                    <a:pt x="4572" y="4572"/>
                  </a:lnTo>
                  <a:lnTo>
                    <a:pt x="3060" y="4572"/>
                  </a:lnTo>
                  <a:lnTo>
                    <a:pt x="1524" y="7632"/>
                  </a:lnTo>
                  <a:lnTo>
                    <a:pt x="1524" y="9156"/>
                  </a:lnTo>
                  <a:lnTo>
                    <a:pt x="0" y="12204"/>
                  </a:lnTo>
                  <a:lnTo>
                    <a:pt x="0" y="13728"/>
                  </a:lnTo>
                  <a:lnTo>
                    <a:pt x="1524" y="16776"/>
                  </a:lnTo>
                  <a:lnTo>
                    <a:pt x="1524" y="18300"/>
                  </a:lnTo>
                  <a:lnTo>
                    <a:pt x="3048" y="21348"/>
                  </a:lnTo>
                  <a:lnTo>
                    <a:pt x="4572" y="21348"/>
                  </a:lnTo>
                  <a:lnTo>
                    <a:pt x="4572" y="22872"/>
                  </a:lnTo>
                  <a:lnTo>
                    <a:pt x="7620" y="24396"/>
                  </a:lnTo>
                  <a:lnTo>
                    <a:pt x="12192" y="24396"/>
                  </a:lnTo>
                  <a:lnTo>
                    <a:pt x="12192" y="25920"/>
                  </a:lnTo>
                  <a:lnTo>
                    <a:pt x="13716" y="25920"/>
                  </a:lnTo>
                  <a:lnTo>
                    <a:pt x="13728" y="24396"/>
                  </a:lnTo>
                  <a:lnTo>
                    <a:pt x="18288" y="24396"/>
                  </a:lnTo>
                  <a:lnTo>
                    <a:pt x="21336" y="22872"/>
                  </a:lnTo>
                  <a:lnTo>
                    <a:pt x="21348" y="21348"/>
                  </a:lnTo>
                  <a:lnTo>
                    <a:pt x="22860" y="21348"/>
                  </a:lnTo>
                  <a:lnTo>
                    <a:pt x="23622" y="19824"/>
                  </a:lnTo>
                  <a:lnTo>
                    <a:pt x="24384" y="18300"/>
                  </a:lnTo>
                  <a:lnTo>
                    <a:pt x="24396" y="16764"/>
                  </a:lnTo>
                  <a:lnTo>
                    <a:pt x="25908" y="13728"/>
                  </a:lnTo>
                  <a:lnTo>
                    <a:pt x="25920" y="12192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29" y="6701028"/>
              <a:ext cx="2726442" cy="204673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79925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435"/>
              </a:spcBef>
            </a:pPr>
            <a:r>
              <a:rPr sz="1300" dirty="0">
                <a:solidFill>
                  <a:srgbClr val="FFFF00"/>
                </a:solidFill>
                <a:latin typeface="Times New Roman"/>
                <a:cs typeface="Times New Roman"/>
              </a:rPr>
              <a:t>So</a:t>
            </a:r>
            <a:r>
              <a:rPr sz="13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FFFF00"/>
                </a:solidFill>
                <a:latin typeface="Times New Roman"/>
                <a:cs typeface="Times New Roman"/>
              </a:rPr>
              <a:t>what</a:t>
            </a:r>
            <a:r>
              <a:rPr sz="13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25" dirty="0">
                <a:solidFill>
                  <a:srgbClr val="FFFF00"/>
                </a:solidFill>
                <a:latin typeface="Times New Roman"/>
                <a:cs typeface="Times New Roman"/>
              </a:rPr>
              <a:t>does</a:t>
            </a:r>
            <a:r>
              <a:rPr sz="13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13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05" dirty="0">
                <a:solidFill>
                  <a:srgbClr val="FFFF00"/>
                </a:solidFill>
                <a:latin typeface="Times New Roman"/>
                <a:cs typeface="Times New Roman"/>
              </a:rPr>
              <a:t>mean?</a:t>
            </a:r>
            <a:endParaRPr sz="1300">
              <a:latin typeface="Times New Roman"/>
              <a:cs typeface="Times New Roman"/>
            </a:endParaRPr>
          </a:p>
          <a:p>
            <a:pPr marL="156845" marR="603250">
              <a:lnSpc>
                <a:spcPct val="100800"/>
              </a:lnSpc>
              <a:spcBef>
                <a:spcPts val="685"/>
              </a:spcBef>
            </a:pPr>
            <a:r>
              <a:rPr sz="1300" spc="85" dirty="0">
                <a:solidFill>
                  <a:srgbClr val="FFFF00"/>
                </a:solidFill>
                <a:latin typeface="Times New Roman"/>
                <a:cs typeface="Times New Roman"/>
              </a:rPr>
              <a:t>Using</a:t>
            </a:r>
            <a:r>
              <a:rPr sz="13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4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130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30" dirty="0">
                <a:solidFill>
                  <a:srgbClr val="FFFF00"/>
                </a:solidFill>
                <a:latin typeface="Times New Roman"/>
                <a:cs typeface="Times New Roman"/>
              </a:rPr>
              <a:t>same</a:t>
            </a:r>
            <a:r>
              <a:rPr sz="13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70" dirty="0">
                <a:solidFill>
                  <a:srgbClr val="FFFF00"/>
                </a:solidFill>
                <a:latin typeface="Times New Roman"/>
                <a:cs typeface="Times New Roman"/>
              </a:rPr>
              <a:t>logic</a:t>
            </a:r>
            <a:r>
              <a:rPr sz="13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25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sz="1300" spc="110" dirty="0">
                <a:solidFill>
                  <a:srgbClr val="FFFF00"/>
                </a:solidFill>
                <a:latin typeface="Times New Roman"/>
                <a:cs typeface="Times New Roman"/>
              </a:rPr>
              <a:t>measure.</a:t>
            </a:r>
            <a:endParaRPr sz="1300">
              <a:latin typeface="Times New Roman"/>
              <a:cs typeface="Times New Roman"/>
            </a:endParaRPr>
          </a:p>
          <a:p>
            <a:pPr marL="156845" marR="234950">
              <a:lnSpc>
                <a:spcPct val="101499"/>
              </a:lnSpc>
              <a:spcBef>
                <a:spcPts val="660"/>
              </a:spcBef>
            </a:pPr>
            <a:r>
              <a:rPr sz="1300" spc="70" dirty="0">
                <a:solidFill>
                  <a:srgbClr val="FFFF00"/>
                </a:solidFill>
                <a:latin typeface="Times New Roman"/>
                <a:cs typeface="Times New Roman"/>
              </a:rPr>
              <a:t>Teleological</a:t>
            </a:r>
            <a:r>
              <a:rPr sz="13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35" dirty="0">
                <a:solidFill>
                  <a:srgbClr val="FFFF00"/>
                </a:solidFill>
                <a:latin typeface="Times New Roman"/>
                <a:cs typeface="Times New Roman"/>
              </a:rPr>
              <a:t>argument</a:t>
            </a:r>
            <a:r>
              <a:rPr sz="13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85" dirty="0">
                <a:solidFill>
                  <a:srgbClr val="FFFF00"/>
                </a:solidFill>
                <a:latin typeface="Times New Roman"/>
                <a:cs typeface="Times New Roman"/>
              </a:rPr>
              <a:t>for</a:t>
            </a:r>
            <a:r>
              <a:rPr sz="1300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14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1300" spc="85" dirty="0">
                <a:solidFill>
                  <a:srgbClr val="FFFF00"/>
                </a:solidFill>
                <a:latin typeface="Times New Roman"/>
                <a:cs typeface="Times New Roman"/>
              </a:rPr>
              <a:t>Lord</a:t>
            </a:r>
            <a:r>
              <a:rPr sz="1300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FFFF00"/>
                </a:solidFill>
                <a:latin typeface="Times New Roman"/>
                <a:cs typeface="Times New Roman"/>
              </a:rPr>
              <a:t>God</a:t>
            </a:r>
            <a:r>
              <a:rPr sz="13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spc="90" dirty="0">
                <a:solidFill>
                  <a:srgbClr val="FFFF00"/>
                </a:solidFill>
                <a:latin typeface="Times New Roman"/>
                <a:cs typeface="Times New Roman"/>
              </a:rPr>
              <a:t>Creator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0603" y="6701028"/>
            <a:ext cx="2726435" cy="2046731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076700" y="6707123"/>
            <a:ext cx="2712720" cy="2033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050">
              <a:latin typeface="Times New Roman"/>
              <a:cs typeface="Times New Roman"/>
            </a:endParaRPr>
          </a:p>
          <a:p>
            <a:pPr marL="238760" marR="697230" indent="-82550">
              <a:lnSpc>
                <a:spcPct val="101899"/>
              </a:lnSpc>
              <a:buClr>
                <a:srgbClr val="F3A446"/>
              </a:buClr>
              <a:buSzPct val="85714"/>
              <a:buFont typeface="Arial"/>
              <a:buChar char="●"/>
              <a:tabLst>
                <a:tab pos="238760" algn="l"/>
              </a:tabLst>
            </a:pPr>
            <a:r>
              <a:rPr sz="1050" spc="20" dirty="0">
                <a:solidFill>
                  <a:srgbClr val="FFFFFF"/>
                </a:solidFill>
                <a:latin typeface="Times New Roman"/>
                <a:cs typeface="Times New Roman"/>
              </a:rPr>
              <a:t>Intelligence,</a:t>
            </a:r>
            <a:r>
              <a:rPr sz="10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imes New Roman"/>
                <a:cs typeface="Times New Roman"/>
              </a:rPr>
              <a:t>planning,</a:t>
            </a:r>
            <a:r>
              <a:rPr sz="10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design, </a:t>
            </a:r>
            <a:r>
              <a:rPr sz="1050" spc="35" dirty="0">
                <a:solidFill>
                  <a:srgbClr val="FFFFFF"/>
                </a:solidFill>
                <a:latin typeface="Times New Roman"/>
                <a:cs typeface="Times New Roman"/>
              </a:rPr>
              <a:t>strategy</a:t>
            </a:r>
            <a:endParaRPr sz="1050">
              <a:latin typeface="Times New Roman"/>
              <a:cs typeface="Times New Roman"/>
            </a:endParaRPr>
          </a:p>
          <a:p>
            <a:pPr marL="238760" indent="-81915">
              <a:lnSpc>
                <a:spcPct val="100000"/>
              </a:lnSpc>
              <a:spcBef>
                <a:spcPts val="204"/>
              </a:spcBef>
              <a:buClr>
                <a:srgbClr val="F3A446"/>
              </a:buClr>
              <a:buSzPct val="85714"/>
              <a:buFont typeface="Arial"/>
              <a:buChar char="●"/>
              <a:tabLst>
                <a:tab pos="238760" algn="l"/>
              </a:tabLst>
            </a:pPr>
            <a:r>
              <a:rPr sz="1050" spc="-20" dirty="0">
                <a:solidFill>
                  <a:srgbClr val="7E7E7E"/>
                </a:solidFill>
                <a:latin typeface="Times New Roman"/>
                <a:cs typeface="Times New Roman"/>
              </a:rPr>
              <a:t>Evil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5132" y="7760213"/>
            <a:ext cx="1856231" cy="819912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2988</Words>
  <Application>Microsoft Macintosh PowerPoint</Application>
  <PresentationFormat>Custom</PresentationFormat>
  <Paragraphs>650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ヒラギノ明朝 ProN W3</vt:lpstr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 Oct 2016 Mission Impossible - the Fallen</dc:title>
  <dc:creator>lingwl</dc:creator>
  <cp:lastModifiedBy>Rick Griffith</cp:lastModifiedBy>
  <cp:revision>1</cp:revision>
  <dcterms:created xsi:type="dcterms:W3CDTF">2026-03-27T05:09:26Z</dcterms:created>
  <dcterms:modified xsi:type="dcterms:W3CDTF">2026-03-27T05:09:43Z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2026-03-27T00:00:00Z</vt:filetime>
  </property>
  <property fmtid="{D5CDD505-2E9C-101B-9397-08002B2CF9AE}" pid="5" name="Producer">
    <vt:lpwstr>GPL Ghostscript 8.15</vt:lpwstr>
  </property>
</Properties>
</file>