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2.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3.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5021" r:id="rId2"/>
    <p:sldMasterId id="2147485033" r:id="rId3"/>
    <p:sldMasterId id="2147485045" r:id="rId4"/>
    <p:sldMasterId id="2147485057" r:id="rId5"/>
    <p:sldMasterId id="2147485082" r:id="rId6"/>
    <p:sldMasterId id="2147485095" r:id="rId7"/>
    <p:sldMasterId id="2147485108" r:id="rId8"/>
    <p:sldMasterId id="2147485112" r:id="rId9"/>
    <p:sldMasterId id="2147485125" r:id="rId10"/>
    <p:sldMasterId id="2147485138" r:id="rId11"/>
    <p:sldMasterId id="2147485150" r:id="rId12"/>
    <p:sldMasterId id="2147485163" r:id="rId13"/>
    <p:sldMasterId id="2147485176" r:id="rId14"/>
    <p:sldMasterId id="2147485189" r:id="rId15"/>
    <p:sldMasterId id="2147485193" r:id="rId16"/>
    <p:sldMasterId id="2147485205" r:id="rId17"/>
    <p:sldMasterId id="2147485217" r:id="rId18"/>
    <p:sldMasterId id="2147485230" r:id="rId19"/>
    <p:sldMasterId id="2147485242" r:id="rId20"/>
    <p:sldMasterId id="2147485254" r:id="rId21"/>
    <p:sldMasterId id="2147485267" r:id="rId22"/>
    <p:sldMasterId id="2147485280" r:id="rId23"/>
    <p:sldMasterId id="2147485293" r:id="rId24"/>
    <p:sldMasterId id="2147485305" r:id="rId25"/>
    <p:sldMasterId id="2147485317" r:id="rId26"/>
  </p:sldMasterIdLst>
  <p:notesMasterIdLst>
    <p:notesMasterId r:id="rId118"/>
  </p:notesMasterIdLst>
  <p:sldIdLst>
    <p:sldId id="257" r:id="rId27"/>
    <p:sldId id="324" r:id="rId28"/>
    <p:sldId id="258" r:id="rId29"/>
    <p:sldId id="259" r:id="rId30"/>
    <p:sldId id="260" r:id="rId31"/>
    <p:sldId id="261" r:id="rId32"/>
    <p:sldId id="262" r:id="rId33"/>
    <p:sldId id="335"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329" r:id="rId48"/>
    <p:sldId id="277" r:id="rId49"/>
    <p:sldId id="338" r:id="rId50"/>
    <p:sldId id="339" r:id="rId51"/>
    <p:sldId id="340" r:id="rId52"/>
    <p:sldId id="4044" r:id="rId53"/>
    <p:sldId id="342" r:id="rId54"/>
    <p:sldId id="343" r:id="rId55"/>
    <p:sldId id="344" r:id="rId56"/>
    <p:sldId id="584" r:id="rId57"/>
    <p:sldId id="585" r:id="rId58"/>
    <p:sldId id="634" r:id="rId59"/>
    <p:sldId id="586" r:id="rId60"/>
    <p:sldId id="348" r:id="rId61"/>
    <p:sldId id="350" r:id="rId62"/>
    <p:sldId id="590" r:id="rId63"/>
    <p:sldId id="352" r:id="rId64"/>
    <p:sldId id="341" r:id="rId65"/>
    <p:sldId id="282" r:id="rId66"/>
    <p:sldId id="283" r:id="rId67"/>
    <p:sldId id="359" r:id="rId68"/>
    <p:sldId id="592" r:id="rId69"/>
    <p:sldId id="360" r:id="rId70"/>
    <p:sldId id="285" r:id="rId71"/>
    <p:sldId id="286" r:id="rId72"/>
    <p:sldId id="287" r:id="rId73"/>
    <p:sldId id="288" r:id="rId74"/>
    <p:sldId id="289" r:id="rId75"/>
    <p:sldId id="290" r:id="rId76"/>
    <p:sldId id="291" r:id="rId77"/>
    <p:sldId id="292" r:id="rId78"/>
    <p:sldId id="293" r:id="rId79"/>
    <p:sldId id="617" r:id="rId80"/>
    <p:sldId id="295" r:id="rId81"/>
    <p:sldId id="296" r:id="rId82"/>
    <p:sldId id="297" r:id="rId83"/>
    <p:sldId id="298" r:id="rId84"/>
    <p:sldId id="299" r:id="rId85"/>
    <p:sldId id="321" r:id="rId86"/>
    <p:sldId id="333" r:id="rId87"/>
    <p:sldId id="361" r:id="rId88"/>
    <p:sldId id="300" r:id="rId89"/>
    <p:sldId id="301" r:id="rId90"/>
    <p:sldId id="319" r:id="rId91"/>
    <p:sldId id="302" r:id="rId92"/>
    <p:sldId id="303" r:id="rId93"/>
    <p:sldId id="320" r:id="rId94"/>
    <p:sldId id="304" r:id="rId95"/>
    <p:sldId id="560" r:id="rId96"/>
    <p:sldId id="4673" r:id="rId97"/>
    <p:sldId id="564" r:id="rId98"/>
    <p:sldId id="305" r:id="rId99"/>
    <p:sldId id="306" r:id="rId100"/>
    <p:sldId id="307" r:id="rId101"/>
    <p:sldId id="308" r:id="rId102"/>
    <p:sldId id="309" r:id="rId103"/>
    <p:sldId id="310" r:id="rId104"/>
    <p:sldId id="311" r:id="rId105"/>
    <p:sldId id="312" r:id="rId106"/>
    <p:sldId id="313" r:id="rId107"/>
    <p:sldId id="332" r:id="rId108"/>
    <p:sldId id="322" r:id="rId109"/>
    <p:sldId id="315" r:id="rId110"/>
    <p:sldId id="4047" r:id="rId111"/>
    <p:sldId id="331" r:id="rId112"/>
    <p:sldId id="781" r:id="rId113"/>
    <p:sldId id="778" r:id="rId114"/>
    <p:sldId id="4046" r:id="rId115"/>
    <p:sldId id="354" r:id="rId116"/>
    <p:sldId id="357" r:id="rId11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CDA1"/>
    <a:srgbClr val="666665"/>
    <a:srgbClr val="F5E38D"/>
    <a:srgbClr val="F5E48D"/>
    <a:srgbClr val="FF0000"/>
    <a:srgbClr val="80008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25"/>
    <p:restoredTop sz="84808"/>
  </p:normalViewPr>
  <p:slideViewPr>
    <p:cSldViewPr>
      <p:cViewPr>
        <p:scale>
          <a:sx n="85" d="100"/>
          <a:sy n="85" d="100"/>
        </p:scale>
        <p:origin x="240" y="984"/>
      </p:cViewPr>
      <p:guideLst>
        <p:guide orient="horz" pos="2160"/>
        <p:guide pos="2880"/>
      </p:guideLst>
    </p:cSldViewPr>
  </p:slideViewPr>
  <p:outlineViewPr>
    <p:cViewPr>
      <p:scale>
        <a:sx n="33" d="100"/>
        <a:sy n="33" d="100"/>
      </p:scale>
      <p:origin x="0" y="9848"/>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slide" Target="slides/slide86.xml"/><Relationship Id="rId16" Type="http://schemas.openxmlformats.org/officeDocument/2006/relationships/slideMaster" Target="slideMasters/slideMaster16.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slide" Target="slides/slide87.xml"/><Relationship Id="rId118" Type="http://schemas.openxmlformats.org/officeDocument/2006/relationships/notesMaster" Target="notesMasters/notesMaster1.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slide" Target="slides/slide82.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119" Type="http://schemas.openxmlformats.org/officeDocument/2006/relationships/presProps" Target="presProps.xml"/><Relationship Id="rId44" Type="http://schemas.openxmlformats.org/officeDocument/2006/relationships/slide" Target="slides/slide18.xml"/><Relationship Id="rId60" Type="http://schemas.openxmlformats.org/officeDocument/2006/relationships/slide" Target="slides/slide34.xml"/><Relationship Id="rId65" Type="http://schemas.openxmlformats.org/officeDocument/2006/relationships/slide" Target="slides/slide39.xml"/><Relationship Id="rId81" Type="http://schemas.openxmlformats.org/officeDocument/2006/relationships/slide" Target="slides/slide55.xml"/><Relationship Id="rId86"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slide" Target="slides/slide90.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78" Type="http://schemas.openxmlformats.org/officeDocument/2006/relationships/slide" Target="slides/slide52.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198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C45946E4-9D17-B04E-9209-97F27DB5CB90}" type="slidenum">
              <a:rPr lang="en-US"/>
              <a:pPr>
                <a:defRPr/>
              </a:pPr>
              <a:t>‹#›</a:t>
            </a:fld>
            <a:endParaRPr lang="en-US"/>
          </a:p>
        </p:txBody>
      </p:sp>
    </p:spTree>
    <p:extLst>
      <p:ext uri="{BB962C8B-B14F-4D97-AF65-F5344CB8AC3E}">
        <p14:creationId xmlns:p14="http://schemas.microsoft.com/office/powerpoint/2010/main" val="16881426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meta-library.net/biogloss/virus-body.html"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www.meta-library.net/other/icr-body.html"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BCBBE4-CD34-3543-B4E9-C9569113D2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2994" name="Rectangle 2"/>
          <p:cNvSpPr>
            <a:spLocks noGrp="1" noRot="1" noChangeAspect="1" noChangeArrowheads="1"/>
          </p:cNvSpPr>
          <p:nvPr>
            <p:ph type="sldImg"/>
          </p:nvPr>
        </p:nvSpPr>
        <p:spPr>
          <a:xfrm>
            <a:off x="1130300" y="674688"/>
            <a:ext cx="4597400" cy="3448050"/>
          </a:xfrm>
          <a:solidFill>
            <a:srgbClr val="FFFFFF"/>
          </a:solidFill>
          <a:ln/>
        </p:spPr>
      </p:sp>
      <p:sp>
        <p:nvSpPr>
          <p:cNvPr id="2129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561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5B4DE3-96B9-684F-A1CC-B7435569AD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 R. Morris, </a:t>
            </a:r>
            <a:r>
              <a:rPr lang="en-US" i="1">
                <a:latin typeface="Arial" charset="0"/>
                <a:ea typeface="ＭＳ Ｐゴシック" charset="0"/>
                <a:cs typeface="ＭＳ Ｐゴシック" charset="0"/>
              </a:rPr>
              <a:t>The Long War Against God </a:t>
            </a:r>
            <a:r>
              <a:rPr lang="en-US">
                <a:latin typeface="Arial" charset="0"/>
                <a:ea typeface="ＭＳ Ｐゴシック" charset="0"/>
                <a:cs typeface="ＭＳ Ｐゴシック" charset="0"/>
              </a:rPr>
              <a:t>(New York: Master Books, 2000);</a:t>
            </a:r>
            <a:r>
              <a:rPr lang="en-US" i="1">
                <a:latin typeface="Arial" charset="0"/>
                <a:ea typeface="ＭＳ Ｐゴシック" charset="0"/>
                <a:cs typeface="ＭＳ Ｐゴシック" charset="0"/>
              </a:rPr>
              <a:t> cited in Collins, The Language of God, 4.</a:t>
            </a:r>
          </a:p>
        </p:txBody>
      </p:sp>
    </p:spTree>
    <p:extLst>
      <p:ext uri="{BB962C8B-B14F-4D97-AF65-F5344CB8AC3E}">
        <p14:creationId xmlns:p14="http://schemas.microsoft.com/office/powerpoint/2010/main" val="2101557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3F043EE-47E3-8940-8782-97BE4EDD79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05450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25CF21-E829-BB4A-BF89-83C9D82FC5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extLst>
      <p:ext uri="{BB962C8B-B14F-4D97-AF65-F5344CB8AC3E}">
        <p14:creationId xmlns:p14="http://schemas.microsoft.com/office/powerpoint/2010/main" val="182510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A2B15C-FBBA-9A47-BB87-DA304971C44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extLst>
      <p:ext uri="{BB962C8B-B14F-4D97-AF65-F5344CB8AC3E}">
        <p14:creationId xmlns:p14="http://schemas.microsoft.com/office/powerpoint/2010/main" val="1030571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47F6CD-865A-2445-87B8-E6A7F210D5E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extLst>
      <p:ext uri="{BB962C8B-B14F-4D97-AF65-F5344CB8AC3E}">
        <p14:creationId xmlns:p14="http://schemas.microsoft.com/office/powerpoint/2010/main" val="3662913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62BAD3-3F19-EB41-AD8E-D22F5B1B628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extLst>
      <p:ext uri="{BB962C8B-B14F-4D97-AF65-F5344CB8AC3E}">
        <p14:creationId xmlns:p14="http://schemas.microsoft.com/office/powerpoint/2010/main" val="3300294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683FBF-86D3-FF47-9FC4-A7D16FE11CD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16063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29217C4-0D4D-5F42-B110-715B5DD3FEF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48483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E01958-DE60-E347-901B-010A01CA49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16725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4938CB-F894-A547-9FBB-7B76885606D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92050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6F1615-B8D3-D94A-AD50-3AE2BA8D33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66408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720E24-27A8-0444-891E-4705086B54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3954" name="Rectangle 2"/>
          <p:cNvSpPr>
            <a:spLocks noGrp="1" noRot="1" noChangeAspect="1" noChangeArrowheads="1"/>
          </p:cNvSpPr>
          <p:nvPr>
            <p:ph type="sldImg"/>
          </p:nvPr>
        </p:nvSpPr>
        <p:spPr>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24930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3034E2-9DEC-1843-B4B0-C838BC249D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06690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5A949B-792A-FB40-9056-3233C7CC973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4650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8A1AD1-6F47-BE47-BDBA-46A1A46BC7E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00379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7A7022-F855-1043-8202-6929B300113C}"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13544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775970-FD89-FD47-8525-CCABEDCF319B}"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41332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26B1F2-7950-A140-B4C3-C9ED2E5DF6F3}"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31200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BE-01-Gen-Be Faithful-22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OP-01-Gen-Be Faithful-22</a:t>
            </a:r>
            <a:endParaRPr lang="zh-CN" alt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CR-41-Theistic Evolution-27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OB-41-Theistic Evolution-27</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OS-01-Gen1-3-Slide 132</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FAE0A3-4ADD-594A-8E74-7AAD3978DBE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2386" name="Rectangle 2"/>
          <p:cNvSpPr>
            <a:spLocks noGrp="1" noRot="1" noChangeAspect="1" noChangeArrowheads="1"/>
          </p:cNvSpPr>
          <p:nvPr>
            <p:ph type="sldImg"/>
          </p:nvPr>
        </p:nvSpPr>
        <p:spPr>
          <a:xfrm>
            <a:off x="1130300" y="674688"/>
            <a:ext cx="4597400" cy="3448050"/>
          </a:xfrm>
          <a:solidFill>
            <a:srgbClr val="FFFFFF"/>
          </a:solidFill>
          <a:ln/>
        </p:spPr>
      </p:sp>
      <p:sp>
        <p:nvSpPr>
          <p:cNvPr id="2723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5182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A05741-9CB2-0F43-8225-DD411DCE307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Rot="1" noChangeAspect="1" noChangeArrowheads="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14894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9A80A3-B5A4-E543-9DA5-2D604D6AAF3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78775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E6D05A-FB08-BC47-B5FE-A9D2EF4EA43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796876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AA9C3E-0691-6F41-BBB2-F7E8684427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38" name="Rectangle 2"/>
          <p:cNvSpPr>
            <a:spLocks noGrp="1" noRot="1" noChangeAspect="1" noChangeArrowheads="1"/>
          </p:cNvSpPr>
          <p:nvPr>
            <p:ph type="sldImg"/>
          </p:nvPr>
        </p:nvSpPr>
        <p:spPr>
          <a:xfrm>
            <a:off x="1130300" y="674688"/>
            <a:ext cx="4597400" cy="3448050"/>
          </a:xfrm>
          <a:solidFill>
            <a:srgbClr val="FFFFFF"/>
          </a:solidFill>
          <a:ln/>
        </p:spPr>
      </p:sp>
      <p:sp>
        <p:nvSpPr>
          <p:cNvPr id="2856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AE11A0-81EB-A54E-B59F-20A2AFCA52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478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E5C4C1-C985-2944-9981-717E6807D69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4914" name="Rectangle 2"/>
          <p:cNvSpPr>
            <a:spLocks noGrp="1" noRot="1" noChangeAspect="1" noChangeArrowheads="1"/>
          </p:cNvSpPr>
          <p:nvPr>
            <p:ph type="sldImg"/>
          </p:nvPr>
        </p:nvSpPr>
        <p:spPr>
          <a:xfrm>
            <a:off x="1131888" y="703263"/>
            <a:ext cx="4586287" cy="3440112"/>
          </a:xfrm>
          <a:solidFill>
            <a:srgbClr val="FFFFFF"/>
          </a:solidFill>
          <a:ln/>
        </p:spPr>
      </p:sp>
      <p:sp>
        <p:nvSpPr>
          <p:cNvPr id="1935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B5E666-69DC-3549-9BEF-E3EDEE6614AA}" type="slidenum">
              <a:rPr lang="en-US" sz="1200">
                <a:solidFill>
                  <a:srgbClr val="000000"/>
                </a:solidFill>
              </a:rPr>
              <a:pPr/>
              <a:t>34</a:t>
            </a:fld>
            <a:endParaRPr lang="en-US" sz="1200">
              <a:solidFill>
                <a:srgbClr val="000000"/>
              </a:solidFill>
            </a:endParaRPr>
          </a:p>
        </p:txBody>
      </p:sp>
      <p:sp>
        <p:nvSpPr>
          <p:cNvPr id="376834" name="Rectangle 2"/>
          <p:cNvSpPr>
            <a:spLocks noGrp="1" noRot="1" noChangeAspect="1" noChangeArrowheads="1"/>
          </p:cNvSpPr>
          <p:nvPr>
            <p:ph type="sldImg"/>
          </p:nvPr>
        </p:nvSpPr>
        <p:spPr>
          <a:xfrm>
            <a:off x="1130300" y="674688"/>
            <a:ext cx="4597400" cy="3448050"/>
          </a:xfrm>
          <a:solidFill>
            <a:srgbClr val="FFFFFF"/>
          </a:solidFill>
          <a:ln/>
        </p:spPr>
      </p:sp>
      <p:sp>
        <p:nvSpPr>
          <p:cNvPr id="28979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B6E3F2-50FB-4540-8D96-D9A55F686A9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96757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2887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a:latin typeface="Times New Roman" charset="0"/>
                <a:ea typeface="ＭＳ Ｐゴシック" charset="0"/>
                <a:cs typeface="ＭＳ Ｐゴシック" charset="0"/>
              </a:rPr>
              <a:t>Our </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day</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today beginning at midnight came from the Romans hundreds of years after the Jewish reckoning from evening to evening that is used in Genesis 1.  </a:t>
            </a:r>
            <a:endParaRPr lang="en-US" altLang="zh-CN">
              <a:latin typeface="Times New Roman" charset="0"/>
              <a:ea typeface="ＭＳ Ｐゴシック" charset="0"/>
              <a:cs typeface="ＭＳ Ｐゴシック" charset="0"/>
            </a:endParaRPr>
          </a:p>
        </p:txBody>
      </p:sp>
      <p:sp>
        <p:nvSpPr>
          <p:cNvPr id="2887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712620-8350-A54D-B51D-FAFA0917C5C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06134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2734BD-A252-0F4E-A76D-C326E2091991}" type="slidenum">
              <a:rPr lang="en-US" sz="1200">
                <a:solidFill>
                  <a:srgbClr val="000000"/>
                </a:solidFill>
              </a:rPr>
              <a:pPr/>
              <a:t>37</a:t>
            </a:fld>
            <a:endParaRPr lang="en-US" sz="1200">
              <a:solidFill>
                <a:srgbClr val="000000"/>
              </a:solidFill>
            </a:endParaRPr>
          </a:p>
        </p:txBody>
      </p:sp>
      <p:sp>
        <p:nvSpPr>
          <p:cNvPr id="382978" name="Rectangle 2"/>
          <p:cNvSpPr>
            <a:spLocks noGrp="1" noRot="1" noChangeAspect="1" noChangeArrowheads="1"/>
          </p:cNvSpPr>
          <p:nvPr>
            <p:ph type="sldImg"/>
          </p:nvPr>
        </p:nvSpPr>
        <p:spPr>
          <a:xfrm>
            <a:off x="1130300" y="674688"/>
            <a:ext cx="4597400" cy="3448050"/>
          </a:xfrm>
          <a:solidFill>
            <a:srgbClr val="FFFFFF"/>
          </a:solidFill>
          <a:ln/>
        </p:spPr>
      </p:sp>
      <p:sp>
        <p:nvSpPr>
          <p:cNvPr id="29389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AFE476-0489-4646-A7E7-03972BFF366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90642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B747F1-6997-C346-8EAA-EFD0B1938B2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71810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C0CB87-BF55-2741-92DC-52782596EC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7617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0493B2F-27FE-944C-8ACB-FF361F5FCF6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0034" name="Rectangle 1026"/>
          <p:cNvSpPr>
            <a:spLocks noGrp="1" noRot="1" noChangeAspect="1" noChangeArrowheads="1" noTextEdit="1"/>
          </p:cNvSpPr>
          <p:nvPr>
            <p:ph type="sldImg"/>
          </p:nvPr>
        </p:nvSpPr>
        <p:spPr>
          <a:ln/>
        </p:spPr>
      </p:sp>
      <p:sp>
        <p:nvSpPr>
          <p:cNvPr id="30003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774795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FF0CD9-B311-4C4B-B9EA-01ED583ADFF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2082" name="Rectangle 2"/>
          <p:cNvSpPr>
            <a:spLocks noGrp="1" noRot="1" noChangeAspect="1" noChangeArrowheads="1" noTextEdit="1"/>
          </p:cNvSpPr>
          <p:nvPr>
            <p:ph type="sldImg"/>
          </p:nvPr>
        </p:nvSpPr>
        <p:spPr>
          <a:ln/>
        </p:spPr>
      </p:sp>
      <p:sp>
        <p:nvSpPr>
          <p:cNvPr id="5648387" name="Rectangle 3"/>
          <p:cNvSpPr>
            <a:spLocks noGrp="1" noChangeArrowheads="1"/>
          </p:cNvSpPr>
          <p:nvPr>
            <p:ph type="body" idx="1"/>
          </p:nvPr>
        </p:nvSpPr>
        <p:spPr/>
        <p:txBody>
          <a:bodyPr/>
          <a:lstStyle/>
          <a:p>
            <a:pPr eaLnBrk="1" hangingPunct="1">
              <a:defRPr/>
            </a:pPr>
            <a:r>
              <a:rPr lang="en-US">
                <a:cs typeface="+mn-cs"/>
              </a:rPr>
              <a:t>Translators, please move all black boxes to the back,</a:t>
            </a:r>
            <a:r>
              <a:rPr lang="en-US" baseline="0">
                <a:cs typeface="+mn-cs"/>
              </a:rPr>
              <a:t> translate the words, then move them back to the top. This slide has several animations</a:t>
            </a:r>
            <a:endParaRPr lang="en-US">
              <a:cs typeface="+mn-cs"/>
            </a:endParaRPr>
          </a:p>
        </p:txBody>
      </p:sp>
    </p:spTree>
    <p:extLst>
      <p:ext uri="{BB962C8B-B14F-4D97-AF65-F5344CB8AC3E}">
        <p14:creationId xmlns:p14="http://schemas.microsoft.com/office/powerpoint/2010/main" val="30568602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408400-3BBA-274E-9179-5CA43FD06C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459028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E06957-768D-7F44-AD4F-80AA2B66958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763100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2FEE191-E9B1-E244-9C3D-AE8D51FD015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115626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455168-97EC-724A-B35A-7C4A2507A7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19602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24CA068-54AD-E042-83A6-BE5A5B5CCD7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573077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A3B0EC-82F7-F743-A321-FF03F39350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525093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AC2470-508F-B442-A0D3-7C0010DE32E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Georgia" charset="0"/>
                <a:ea typeface="ＭＳ Ｐゴシック" charset="0"/>
                <a:cs typeface="ＭＳ Ｐゴシック" charset="0"/>
              </a:rPr>
              <a:t>Duane Gish, Ph.D. earned a B.S. degree in chemistry from UCLA and a Ph.D. in biochemistry from UC-Berkeley. He spent 18 years in biochemical research, including three years at Cornell University Medical College, four years at the </a:t>
            </a:r>
            <a:r>
              <a:rPr lang="en-US">
                <a:solidFill>
                  <a:srgbClr val="996600"/>
                </a:solidFill>
                <a:latin typeface="Verdana" charset="0"/>
                <a:ea typeface="ＭＳ Ｐゴシック" charset="0"/>
                <a:cs typeface="ＭＳ Ｐゴシック" charset="0"/>
                <a:hlinkClick r:id="rId3"/>
              </a:rPr>
              <a:t>Virus</a:t>
            </a:r>
            <a:r>
              <a:rPr lang="en-US">
                <a:latin typeface="Georgia" charset="0"/>
                <a:ea typeface="ＭＳ Ｐゴシック" charset="0"/>
                <a:cs typeface="ＭＳ Ｐゴシック" charset="0"/>
              </a:rPr>
              <a:t> Laboratory, UC-Berkeley, and eleven years with the Upjohn Company. Since 1971 he has served with the </a:t>
            </a:r>
            <a:r>
              <a:rPr lang="en-US">
                <a:solidFill>
                  <a:srgbClr val="996600"/>
                </a:solidFill>
                <a:latin typeface="Verdana" charset="0"/>
                <a:ea typeface="ＭＳ Ｐゴシック" charset="0"/>
                <a:cs typeface="ＭＳ Ｐゴシック" charset="0"/>
                <a:hlinkClick r:id="rId4"/>
              </a:rPr>
              <a:t>Creation Research Institute</a:t>
            </a:r>
            <a:r>
              <a:rPr lang="en-US">
                <a:latin typeface="Georgia" charset="0"/>
                <a:ea typeface="ＭＳ Ｐゴシック" charset="0"/>
                <a:cs typeface="ＭＳ Ｐゴシック" charset="0"/>
              </a:rPr>
              <a:t>, Santee California, and is presently the Senior Vice President. He is a member of the American Chemical Society and a Fellow of the American Institute of Chemists. At present he has five books in print including </a:t>
            </a:r>
            <a:r>
              <a:rPr lang="en-US" i="1">
                <a:latin typeface="Arial" charset="0"/>
                <a:ea typeface="ＭＳ Ｐゴシック" charset="0"/>
                <a:cs typeface="ＭＳ Ｐゴシック" charset="0"/>
              </a:rPr>
              <a:t>Evolution:</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The Fossils STILL Say No</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Creation Scientists Answer Their Critics</a:t>
            </a:r>
            <a:r>
              <a:rPr lang="en-US">
                <a:latin typeface="Georgia" charset="0"/>
                <a:ea typeface="ＭＳ Ｐゴシック" charset="0"/>
                <a:cs typeface="ＭＳ Ｐゴシック" charset="0"/>
              </a:rPr>
              <a:t>, and </a:t>
            </a:r>
            <a:r>
              <a:rPr lang="en-US" i="1">
                <a:latin typeface="Arial" charset="0"/>
                <a:ea typeface="ＭＳ Ｐゴシック" charset="0"/>
                <a:cs typeface="ＭＳ Ｐゴシック" charset="0"/>
              </a:rPr>
              <a:t>Teaching Creation Science in Public Schools</a:t>
            </a:r>
            <a:r>
              <a:rPr lang="en-US">
                <a:latin typeface="Georgia" charset="0"/>
                <a:ea typeface="ＭＳ Ｐゴシック" charset="0"/>
                <a:cs typeface="ＭＳ Ｐゴシック" charset="0"/>
              </a:rPr>
              <a:t>.</a:t>
            </a:r>
          </a:p>
        </p:txBody>
      </p:sp>
    </p:spTree>
    <p:extLst>
      <p:ext uri="{BB962C8B-B14F-4D97-AF65-F5344CB8AC3E}">
        <p14:creationId xmlns:p14="http://schemas.microsoft.com/office/powerpoint/2010/main" val="38084533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47F20A-32BD-AF45-B552-B459798BA02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8466" name="Rectangle 2"/>
          <p:cNvSpPr>
            <a:spLocks noGrp="1" noRot="1" noChangeAspect="1" noChangeArrowheads="1"/>
          </p:cNvSpPr>
          <p:nvPr>
            <p:ph type="sldImg"/>
          </p:nvPr>
        </p:nvSpPr>
        <p:spPr>
          <a:xfrm>
            <a:off x="1130300" y="674688"/>
            <a:ext cx="4597400" cy="3448050"/>
          </a:xfrm>
          <a:solidFill>
            <a:srgbClr val="FFFFFF"/>
          </a:solidFill>
          <a:ln/>
        </p:spPr>
      </p:sp>
      <p:sp>
        <p:nvSpPr>
          <p:cNvPr id="3184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42577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8FB9F4A-AC89-F746-84C2-92DAB0921C9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Cover and his surrender to Jesus Christ on page 225.</a:t>
            </a:r>
          </a:p>
        </p:txBody>
      </p:sp>
    </p:spTree>
    <p:extLst>
      <p:ext uri="{BB962C8B-B14F-4D97-AF65-F5344CB8AC3E}">
        <p14:creationId xmlns:p14="http://schemas.microsoft.com/office/powerpoint/2010/main" val="17524354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75E87B-5834-064D-8F06-8D487F6E2E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0514" name="Rectangle 2"/>
          <p:cNvSpPr>
            <a:spLocks noGrp="1" noRot="1" noChangeAspect="1" noChangeArrowheads="1"/>
          </p:cNvSpPr>
          <p:nvPr>
            <p:ph type="sldImg"/>
          </p:nvPr>
        </p:nvSpPr>
        <p:spPr>
          <a:xfrm>
            <a:off x="1130300" y="674688"/>
            <a:ext cx="4597400" cy="3448050"/>
          </a:xfrm>
          <a:solidFill>
            <a:srgbClr val="FFFFFF"/>
          </a:solidFill>
          <a:ln/>
        </p:spPr>
      </p:sp>
      <p:sp>
        <p:nvSpPr>
          <p:cNvPr id="3205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646899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E8B22C-BFCA-3F47-9910-2091B38F55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61136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3E6A76-5FA0-7C49-BE80-1E14FFBE5FE1}" type="slidenum">
              <a:rPr lang="en-US" sz="1200"/>
              <a:pPr/>
              <a:t>54</a:t>
            </a:fld>
            <a:endParaRPr lang="en-US" sz="1200"/>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452847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1F4314-832D-EB44-88B6-2CBA235256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Piltdown Man</a:t>
            </a:r>
            <a:r>
              <a:rPr lang="en-US" dirty="0">
                <a:latin typeface="Arial" charset="0"/>
                <a:ea typeface="ＭＳ Ｐゴシック" charset="0"/>
                <a:cs typeface="ＭＳ Ｐゴシック" charset="0"/>
              </a:rPr>
              <a:t>, found in Piltdown England (1912), came from jaw and skull fragments.  About 500 books and pamphlets were written about him up to 1950…</a:t>
            </a:r>
          </a:p>
        </p:txBody>
      </p:sp>
    </p:spTree>
    <p:extLst>
      <p:ext uri="{BB962C8B-B14F-4D97-AF65-F5344CB8AC3E}">
        <p14:creationId xmlns:p14="http://schemas.microsoft.com/office/powerpoint/2010/main" val="5935932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A758AB-F34B-CC48-8CF5-EAA948BCFD1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Then in 1950 someone discovered that it actually was the chemically treated skull of a modern human to make it </a:t>
            </a:r>
            <a:r>
              <a:rPr lang="en-US" i="1" dirty="0">
                <a:latin typeface="Arial" charset="0"/>
                <a:ea typeface="ＭＳ Ｐゴシック" charset="0"/>
                <a:cs typeface="ＭＳ Ｐゴシック" charset="0"/>
              </a:rPr>
              <a:t>look</a:t>
            </a:r>
            <a:r>
              <a:rPr lang="en-US" dirty="0">
                <a:latin typeface="Arial" charset="0"/>
                <a:ea typeface="ＭＳ Ｐゴシック" charset="0"/>
                <a:cs typeface="ＭＳ Ｐゴシック" charset="0"/>
              </a:rPr>
              <a:t> old and ape teeth </a:t>
            </a:r>
            <a:r>
              <a:rPr lang="en-US" i="1" dirty="0">
                <a:latin typeface="Arial" charset="0"/>
                <a:ea typeface="ＭＳ Ｐゴシック" charset="0"/>
                <a:cs typeface="ＭＳ Ｐゴシック" charset="0"/>
              </a:rPr>
              <a:t>filed down</a:t>
            </a:r>
            <a:r>
              <a:rPr lang="en-US" dirty="0">
                <a:latin typeface="Arial" charset="0"/>
                <a:ea typeface="ＭＳ Ｐゴシック" charset="0"/>
                <a:cs typeface="ＭＳ Ｐゴシック" charset="0"/>
              </a:rPr>
              <a:t> to look human!  This fraud fooled the world</a:t>
            </a:r>
            <a:r>
              <a:rPr lang="uk-UA"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experts</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for almost 40 years.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131000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5A77AD-218E-5547-9994-1A0DC4F6F0F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Nebraska Man</a:t>
            </a:r>
            <a:r>
              <a:rPr lang="en-US" dirty="0">
                <a:latin typeface="Arial" charset="0"/>
                <a:ea typeface="ＭＳ Ｐゴシック" charset="0"/>
                <a:cs typeface="ＭＳ Ｐゴシック" charset="0"/>
              </a:rPr>
              <a:t> (1922) was based solely on a single tooth found in Nebraska.  Additional bones of the creature later revealed it to be a pig! </a:t>
            </a:r>
          </a:p>
        </p:txBody>
      </p:sp>
    </p:spTree>
    <p:extLst>
      <p:ext uri="{BB962C8B-B14F-4D97-AF65-F5344CB8AC3E}">
        <p14:creationId xmlns:p14="http://schemas.microsoft.com/office/powerpoint/2010/main" val="9677475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7A236A-30E4-8D41-9B36-E14F15562C0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2" name="Rectangle 2"/>
          <p:cNvSpPr>
            <a:spLocks noGrp="1" noRot="1" noChangeAspect="1" noChangeArrowheads="1"/>
          </p:cNvSpPr>
          <p:nvPr>
            <p:ph type="sldImg"/>
          </p:nvPr>
        </p:nvSpPr>
        <p:spPr>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Neanderthal Man</a:t>
            </a:r>
            <a:r>
              <a:rPr lang="en-US" dirty="0">
                <a:latin typeface="Arial" charset="0"/>
                <a:ea typeface="ＭＳ Ｐゴシック" charset="0"/>
                <a:cs typeface="ＭＳ Ｐゴシック" charset="0"/>
              </a:rPr>
              <a:t> (1860), found in the Neanderthal Valley in Germany, later had more fossils, such as a hunched-over full skeleton in France (1908).  They used tools and had similar brain sizes to modern humans, but their skulls were flatter than ours and appeared primitive in some ways.  However, Dr. Rudolph Virchow later revealed the hunched-over skeleton as a Frenchman who had arthritis!  Other skeletons have been found which are fully erect, and x-rays of the fossil bones and teeth now confirm that all of the Neanderthals were actually humans with rickets (caused by lack of vitamin D). </a:t>
            </a:r>
          </a:p>
        </p:txBody>
      </p:sp>
    </p:spTree>
    <p:extLst>
      <p:ext uri="{BB962C8B-B14F-4D97-AF65-F5344CB8AC3E}">
        <p14:creationId xmlns:p14="http://schemas.microsoft.com/office/powerpoint/2010/main" val="30854996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F215CC-68EA-5243-BB8F-42BF5AF9E9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Australopithecus</a:t>
            </a:r>
            <a:r>
              <a:rPr lang="en-US" dirty="0">
                <a:latin typeface="Arial" charset="0"/>
                <a:ea typeface="ＭＳ Ｐゴシック" charset="0"/>
                <a:cs typeface="ＭＳ Ｐゴシック" charset="0"/>
              </a:rPr>
              <a:t> (1924) was believed even by many evolutionists to have been an ape, and included a female version, </a:t>
            </a:r>
            <a:r>
              <a:rPr lang="en-US" i="1" dirty="0">
                <a:latin typeface="Arial" charset="0"/>
                <a:ea typeface="ＭＳ Ｐゴシック" charset="0"/>
                <a:cs typeface="ＭＳ Ｐゴシック" charset="0"/>
              </a:rPr>
              <a:t>Australopithecus afarensis</a:t>
            </a:r>
            <a:r>
              <a:rPr lang="en-US" dirty="0">
                <a:latin typeface="Arial" charset="0"/>
                <a:ea typeface="ＭＳ Ｐゴシック" charset="0"/>
                <a:cs typeface="ＭＳ Ｐゴシック" charset="0"/>
              </a:rPr>
              <a:t> (1973, nicknamed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Lucy</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However, when a knee joint was needed to prove that Lucy walked upright, they used one found more than 60 meters lower in the strata and more than three kilometers away!  Dr. Solly Zuckerman (head of the Department of Anatomy, Univ. of Birmingham, England) and Dr. Charles Oxnard (Prof. of Anatomy and Director of Graduate Studies at the Univ. of Southern California Medical School) both confirm that </a:t>
            </a:r>
            <a:r>
              <a:rPr lang="en-US" altLang="ja-JP" i="1" dirty="0">
                <a:latin typeface="Arial" charset="0"/>
                <a:ea typeface="ＭＳ Ｐゴシック" charset="0"/>
                <a:cs typeface="ＭＳ Ｐゴシック" charset="0"/>
              </a:rPr>
              <a:t>Australopithecus</a:t>
            </a:r>
            <a:r>
              <a:rPr lang="en-US" altLang="ja-JP" dirty="0">
                <a:latin typeface="Arial" charset="0"/>
                <a:ea typeface="ＭＳ Ｐゴシック" charset="0"/>
                <a:cs typeface="ＭＳ Ｐゴシック" charset="0"/>
              </a:rPr>
              <a:t> did </a:t>
            </a:r>
            <a:r>
              <a:rPr lang="en-US" altLang="ja-JP" i="1" dirty="0">
                <a:latin typeface="Arial" charset="0"/>
                <a:ea typeface="ＭＳ Ｐゴシック" charset="0"/>
                <a:cs typeface="ＭＳ Ｐゴシック" charset="0"/>
              </a:rPr>
              <a:t>not</a:t>
            </a:r>
            <a:r>
              <a:rPr lang="en-US" altLang="ja-JP" dirty="0">
                <a:latin typeface="Arial" charset="0"/>
                <a:ea typeface="ＭＳ Ｐゴシック" charset="0"/>
                <a:cs typeface="ＭＳ Ｐゴシック" charset="0"/>
              </a:rPr>
              <a:t> walk upright like humans and were not man</a:t>
            </a:r>
            <a:r>
              <a:rPr lang="uk-UA"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ancestors.  Zuckerman</a:t>
            </a:r>
            <a:r>
              <a:rPr lang="uk-UA"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conclusions are published in his book, </a:t>
            </a:r>
            <a:r>
              <a:rPr lang="en-US" altLang="ja-JP" i="1" dirty="0">
                <a:latin typeface="Arial" charset="0"/>
                <a:ea typeface="ＭＳ Ｐゴシック" charset="0"/>
                <a:cs typeface="ＭＳ Ｐゴシック" charset="0"/>
              </a:rPr>
              <a:t>Beyond the Ivory Tower</a:t>
            </a:r>
            <a:r>
              <a:rPr lang="en-US" altLang="ja-JP" dirty="0">
                <a:latin typeface="Arial" charset="0"/>
                <a:ea typeface="ＭＳ Ｐゴシック" charset="0"/>
                <a:cs typeface="ＭＳ Ｐゴシック" charset="0"/>
              </a:rPr>
              <a:t> (1970).  See Gish, 84.</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6326979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81F6EC8-85EA-2644-BA80-A863E2BAADC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err="1">
                <a:latin typeface="Arial" charset="0"/>
                <a:ea typeface="ＭＳ Ｐゴシック" charset="0"/>
                <a:cs typeface="ＭＳ Ｐゴシック" charset="0"/>
              </a:rPr>
              <a:t>Ramapithecus</a:t>
            </a:r>
            <a:r>
              <a:rPr lang="en-US" dirty="0">
                <a:latin typeface="Arial" charset="0"/>
                <a:ea typeface="ＭＳ Ｐゴシック" charset="0"/>
                <a:cs typeface="ＭＳ Ｐゴシック" charset="0"/>
              </a:rPr>
              <a:t> was an orangutan and </a:t>
            </a:r>
            <a:r>
              <a:rPr lang="en-US" i="1" dirty="0" err="1">
                <a:latin typeface="Arial" charset="0"/>
                <a:ea typeface="ＭＳ Ｐゴシック" charset="0"/>
                <a:cs typeface="ＭＳ Ｐゴシック" charset="0"/>
              </a:rPr>
              <a:t>Orce</a:t>
            </a:r>
            <a:r>
              <a:rPr lang="en-US" i="1" dirty="0">
                <a:latin typeface="Arial" charset="0"/>
                <a:ea typeface="ＭＳ Ｐゴシック" charset="0"/>
                <a:cs typeface="ＭＳ Ｐゴシック" charset="0"/>
              </a:rPr>
              <a:t> Man</a:t>
            </a:r>
            <a:r>
              <a:rPr lang="en-US" dirty="0">
                <a:latin typeface="Arial" charset="0"/>
                <a:ea typeface="ＭＳ Ｐゴシック" charset="0"/>
                <a:cs typeface="ＭＳ Ｐゴシック" charset="0"/>
              </a:rPr>
              <a:t> was actually a six-month-old donkey.  </a:t>
            </a:r>
            <a:r>
              <a:rPr lang="en-US" i="1" dirty="0">
                <a:latin typeface="Arial" charset="0"/>
                <a:ea typeface="ＭＳ Ｐゴシック" charset="0"/>
                <a:cs typeface="ＭＳ Ｐゴシック" charset="0"/>
              </a:rPr>
              <a:t>Australopithecus</a:t>
            </a:r>
            <a:r>
              <a:rPr lang="en-US" dirty="0">
                <a:latin typeface="Arial" charset="0"/>
                <a:ea typeface="ＭＳ Ｐゴシック" charset="0"/>
                <a:cs typeface="ＭＳ Ｐゴシック" charset="0"/>
              </a:rPr>
              <a:t> (1924) was believed even by many evolutionists to have been an ape…Also, Java Man</a:t>
            </a:r>
            <a:r>
              <a:rPr lang="uk-UA"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discoverer (Dr. Eugene Dubois) later identified him as a giant gibbon, Peking Man is an ape, and Cro-Magnon Man a modern European.  Now some evolutionists even say that apes evolved from man! </a:t>
            </a:r>
          </a:p>
        </p:txBody>
      </p:sp>
    </p:spTree>
    <p:extLst>
      <p:ext uri="{BB962C8B-B14F-4D97-AF65-F5344CB8AC3E}">
        <p14:creationId xmlns:p14="http://schemas.microsoft.com/office/powerpoint/2010/main" val="772570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B8C00A-1D1C-2543-81EC-0CA33DDDCC7C}"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8946" name="Rectangle 2"/>
          <p:cNvSpPr>
            <a:spLocks noGrp="1" noRot="1" noChangeAspect="1" noChangeArrowheads="1"/>
          </p:cNvSpPr>
          <p:nvPr>
            <p:ph type="sldImg"/>
          </p:nvPr>
        </p:nvSpPr>
        <p:spPr>
          <a:xfrm>
            <a:off x="1130300" y="674688"/>
            <a:ext cx="4597400" cy="3448050"/>
          </a:xfrm>
          <a:solidFill>
            <a:srgbClr val="FFFFFF"/>
          </a:solidFill>
          <a:ln/>
        </p:spPr>
      </p:sp>
      <p:sp>
        <p:nvSpPr>
          <p:cNvPr id="3389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r>
              <a:rPr lang="en-US" altLang="zh-CN" sz="2400" dirty="0">
                <a:latin typeface="Arial" charset="0"/>
                <a:ea typeface="ＭＳ Ｐゴシック" charset="0"/>
                <a:cs typeface="ＭＳ Ｐゴシック" charset="0"/>
              </a:rPr>
              <a:t>No wonder why the Ben Stein documentary in 2008 highlighted how many scientists and educators have been EXPELLED for even SUGGESTING that the universe has design! If a theory such as evolution has any merit, then it should be open to evaluation based on evidence. However, in the case of evolution, no intelligence is allowed.</a:t>
            </a:r>
            <a:endParaRPr lang="zh-CN" altLang="en-US" sz="24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405187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C1586C1-3EDC-A14F-80DB-EEF50D4377F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023004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BD8D2F-B5D5-E64D-81CD-B5EC1B11627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861368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D8C576-670C-9C45-9297-65BFF8CBA4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875955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Our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day</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today beginning at midnight came from the Romans hundreds of years after the Jewish reckoning from evening to evening that is used in Genesis 1.  </a:t>
            </a:r>
            <a:endParaRPr lang="en-US">
              <a:latin typeface="Arial" charset="0"/>
              <a:ea typeface="ＭＳ Ｐゴシック" charset="0"/>
              <a:cs typeface="ＭＳ Ｐゴシック" charset="0"/>
            </a:endParaRPr>
          </a:p>
        </p:txBody>
      </p:sp>
      <p:sp>
        <p:nvSpPr>
          <p:cNvPr id="346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B15581-CCB4-504C-B0B8-67F5068FADC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0600252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692E89-BB54-3C46-A858-56AB7CD6AF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610237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99E75B-CCE8-2743-B826-7EBA83334D0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Francis Collins, </a:t>
            </a:r>
            <a:r>
              <a:rPr lang="en-US" i="1" dirty="0">
                <a:latin typeface="Arial" charset="0"/>
                <a:ea typeface="ＭＳ Ｐゴシック" charset="0"/>
                <a:cs typeface="ＭＳ Ｐゴシック" charset="0"/>
              </a:rPr>
              <a:t>The Language of God, 207</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41758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F62DAE-218C-CD49-8B11-5B0303419E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091009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So 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38985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22115" name="Rectangle 3"/>
          <p:cNvSpPr>
            <a:spLocks noGrp="1" noChangeArrowheads="1"/>
          </p:cNvSpPr>
          <p:nvPr>
            <p:ph type="body" idx="1"/>
          </p:nvPr>
        </p:nvSpPr>
        <p:spPr/>
        <p:txBody>
          <a:bodyPr/>
          <a:lstStyle/>
          <a:p>
            <a:pPr eaLnBrk="1" hangingPunct="1">
              <a:defRPr/>
            </a:pPr>
            <a:r>
              <a:rPr lang="en-US" dirty="0">
                <a:cs typeface="+mn-cs"/>
              </a:rPr>
              <a:t>Only two options exist, either </a:t>
            </a:r>
          </a:p>
          <a:p>
            <a:pPr marL="228600" indent="-228600" eaLnBrk="1" hangingPunct="1">
              <a:buAutoNum type="arabicParenBoth"/>
              <a:defRPr/>
            </a:pPr>
            <a:r>
              <a:rPr lang="en-US" dirty="0">
                <a:cs typeface="+mn-cs"/>
              </a:rPr>
              <a:t>God’s Word that teaches no death in the creation and therefore no death in the future, or…</a:t>
            </a:r>
          </a:p>
          <a:p>
            <a:pPr marL="228600" indent="-228600" eaLnBrk="1" hangingPunct="1">
              <a:buAutoNum type="arabicParenBoth"/>
              <a:defRPr/>
            </a:pPr>
            <a:r>
              <a:rPr lang="en-US" dirty="0">
                <a:cs typeface="+mn-cs"/>
              </a:rPr>
              <a:t>Man’s opinion that death has always existed and always will exist.</a:t>
            </a:r>
          </a:p>
          <a:p>
            <a:pPr eaLnBrk="1" hangingPunct="1">
              <a:defRPr/>
            </a:pPr>
            <a:r>
              <a:rPr lang="en-US" dirty="0">
                <a:cs typeface="+mn-cs"/>
              </a:rPr>
              <a:t>Each</a:t>
            </a:r>
            <a:r>
              <a:rPr lang="en-US" baseline="0" dirty="0">
                <a:cs typeface="+mn-cs"/>
              </a:rPr>
              <a:t> believer must answer which of these two theologies he will follow.</a:t>
            </a:r>
          </a:p>
          <a:p>
            <a:pPr eaLnBrk="1" hangingPunct="1">
              <a:defRPr/>
            </a:pPr>
            <a:r>
              <a:rPr lang="en-US" baseline="0" dirty="0">
                <a:cs typeface="+mn-cs"/>
              </a:rPr>
              <a:t>_____________</a:t>
            </a:r>
          </a:p>
          <a:p>
            <a:pPr eaLnBrk="1" hangingPunct="1">
              <a:defRPr/>
            </a:pPr>
            <a:r>
              <a:rPr lang="en-US" baseline="0" dirty="0">
                <a:cs typeface="+mn-cs"/>
              </a:rPr>
              <a:t>Common-48</a:t>
            </a:r>
          </a:p>
          <a:p>
            <a:pPr eaLnBrk="1" hangingPunct="1">
              <a:defRPr/>
            </a:pPr>
            <a:r>
              <a:rPr lang="en-US" baseline="0" dirty="0">
                <a:cs typeface="+mn-cs"/>
              </a:rPr>
              <a:t>AP-02-Engaging Athiests-86</a:t>
            </a:r>
          </a:p>
          <a:p>
            <a:pPr eaLnBrk="1" hangingPunct="1">
              <a:defRPr/>
            </a:pPr>
            <a:r>
              <a:rPr lang="en-US" baseline="0" dirty="0">
                <a:cs typeface="+mn-cs"/>
              </a:rPr>
              <a:t>CR-29-Theistic Evolution-71</a:t>
            </a:r>
          </a:p>
          <a:p>
            <a:pPr eaLnBrk="1" hangingPunct="1">
              <a:defRPr/>
            </a:pPr>
            <a:r>
              <a:rPr lang="en-US" baseline="0" dirty="0">
                <a:cs typeface="+mn-cs"/>
              </a:rPr>
              <a:t>OS-01-Gen1-3-slide219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mn-cs"/>
              </a:rPr>
              <a:t>06-Romans_5-8_slide 26</a:t>
            </a:r>
          </a:p>
        </p:txBody>
      </p:sp>
    </p:spTree>
    <p:extLst>
      <p:ext uri="{BB962C8B-B14F-4D97-AF65-F5344CB8AC3E}">
        <p14:creationId xmlns:p14="http://schemas.microsoft.com/office/powerpoint/2010/main" val="1964680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ECA949-747E-734E-9412-2DC6E4DFCAFD}"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NLT renders this…</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787579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AB345B-1DDD-7945-A10B-5EB842FA054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latin typeface="Arial" charset="0"/>
                <a:ea typeface="ＭＳ Ｐゴシック" charset="0"/>
                <a:cs typeface="ＭＳ Ｐゴシック" charset="0"/>
              </a:rPr>
              <a:t> Baldung Grien, Hans: </a:t>
            </a:r>
            <a:r>
              <a:rPr lang="en-US" i="1">
                <a:latin typeface="Arial" charset="0"/>
                <a:ea typeface="ＭＳ Ｐゴシック" charset="0"/>
                <a:cs typeface="ＭＳ Ｐゴシック" charset="0"/>
              </a:rPr>
              <a:t>Adam</a:t>
            </a:r>
            <a:r>
              <a:rPr lang="en-US">
                <a:latin typeface="Verdana" charset="0"/>
                <a:ea typeface="ＭＳ Ｐゴシック" charset="0"/>
                <a:cs typeface="ＭＳ Ｐゴシック" charset="0"/>
              </a:rPr>
              <a:t>  1520-23; Wood, 208 x 83.5 cm; Museum of Fine Arts, Buda</a:t>
            </a:r>
          </a:p>
          <a:p>
            <a:pPr eaLnBrk="1" hangingPunct="1"/>
            <a:r>
              <a:rPr lang="en-US" b="1">
                <a:solidFill>
                  <a:srgbClr val="0000CC"/>
                </a:solidFill>
                <a:latin typeface="Arial" charset="0"/>
                <a:ea typeface="ＭＳ Ｐゴシック" charset="0"/>
                <a:cs typeface="ＭＳ Ｐゴシック" charset="0"/>
              </a:rPr>
              <a:t>www.ibiblio.org/wm/ paint/auth/baldung/adam-eve/</a:t>
            </a:r>
          </a:p>
        </p:txBody>
      </p:sp>
    </p:spTree>
    <p:extLst>
      <p:ext uri="{BB962C8B-B14F-4D97-AF65-F5344CB8AC3E}">
        <p14:creationId xmlns:p14="http://schemas.microsoft.com/office/powerpoint/2010/main" val="25615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6603B3-E13F-BD40-AF9D-DEE8CE039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634287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2A3EED-4F4C-C548-91B6-DBA23A4082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210972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A1AE85-9433-364A-AFE7-24D7B5668D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992116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1C3F3D-DAEB-0A46-AC76-DF63D43278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92236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A4E1BB-CDFE-B048-B5B8-8A220596A2C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64658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C202DF-6AF6-3747-A28C-187F298F36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967708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5CB99B-674B-574D-97F6-D9E259E750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634752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8212ED-9629-F34F-A724-055DFADAF557}"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080538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a:ln/>
        </p:spPr>
      </p:sp>
      <p:sp>
        <p:nvSpPr>
          <p:cNvPr id="3737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George Wald,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Origin, Lie and Evolution,</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t>
            </a:r>
            <a:r>
              <a:rPr lang="en-US" altLang="ja-JP" i="1" dirty="0">
                <a:latin typeface="Arial" charset="0"/>
                <a:ea typeface="ＭＳ Ｐゴシック" charset="0"/>
                <a:cs typeface="ＭＳ Ｐゴシック" charset="0"/>
              </a:rPr>
              <a:t>Scientific American 1978; </a:t>
            </a:r>
            <a:r>
              <a:rPr lang="en-US" altLang="ja-JP" dirty="0">
                <a:latin typeface="Arial" charset="0"/>
                <a:ea typeface="ＭＳ Ｐゴシック" charset="0"/>
                <a:cs typeface="ＭＳ Ｐゴシック" charset="0"/>
              </a:rPr>
              <a:t>cited by Joe White and Nicholas </a:t>
            </a:r>
            <a:r>
              <a:rPr lang="en-US" altLang="ja-JP" dirty="0" err="1">
                <a:latin typeface="Arial" charset="0"/>
                <a:ea typeface="ＭＳ Ｐゴシック" charset="0"/>
                <a:cs typeface="ＭＳ Ｐゴシック" charset="0"/>
              </a:rPr>
              <a:t>Comninellis</a:t>
            </a:r>
            <a:r>
              <a:rPr lang="en-US" altLang="ja-JP" dirty="0">
                <a:latin typeface="Arial" charset="0"/>
                <a:ea typeface="ＭＳ Ｐゴシック" charset="0"/>
                <a:cs typeface="ＭＳ Ｐゴシック" charset="0"/>
              </a:rPr>
              <a:t>, </a:t>
            </a:r>
            <a:r>
              <a:rPr lang="en-US" altLang="ja-JP" i="1" dirty="0">
                <a:latin typeface="Arial" charset="0"/>
                <a:ea typeface="ＭＳ Ｐゴシック" charset="0"/>
                <a:cs typeface="ＭＳ Ｐゴシック" charset="0"/>
              </a:rPr>
              <a:t>Darwin</a:t>
            </a:r>
            <a:r>
              <a:rPr lang="uk-UA" altLang="ja-JP" i="1" dirty="0">
                <a:latin typeface="Arial" charset="0"/>
                <a:ea typeface="ＭＳ Ｐゴシック" charset="0"/>
                <a:cs typeface="ＭＳ Ｐゴシック" charset="0"/>
              </a:rPr>
              <a:t>'</a:t>
            </a:r>
            <a:r>
              <a:rPr lang="en-US" altLang="ja-JP" i="1" dirty="0">
                <a:latin typeface="Arial" charset="0"/>
                <a:ea typeface="ＭＳ Ｐゴシック" charset="0"/>
                <a:cs typeface="ＭＳ Ｐゴシック" charset="0"/>
              </a:rPr>
              <a:t>s Demise</a:t>
            </a:r>
            <a:r>
              <a:rPr lang="en-US" altLang="ja-JP" dirty="0">
                <a:latin typeface="Arial" charset="0"/>
                <a:ea typeface="ＭＳ Ｐゴシック" charset="0"/>
                <a:cs typeface="ＭＳ Ｐゴシック" charset="0"/>
              </a:rPr>
              <a:t> (Green Forest, AR: Master Books, 2001), 46.</a:t>
            </a:r>
            <a:endParaRPr lang="en-US" dirty="0">
              <a:latin typeface="Arial" charset="0"/>
              <a:ea typeface="ＭＳ Ｐゴシック" charset="0"/>
              <a:cs typeface="ＭＳ Ｐゴシック" charset="0"/>
            </a:endParaRPr>
          </a:p>
        </p:txBody>
      </p:sp>
      <p:sp>
        <p:nvSpPr>
          <p:cNvPr id="3737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D80F30-B5A1-E646-B762-40DE2A79EBF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711584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672910-E1C2-F640-AFAF-660979333E4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866717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98A884-8474-C945-9532-F580E0508F42}"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77858" name="Rectangle 2"/>
          <p:cNvSpPr>
            <a:spLocks noGrp="1" noRot="1" noChangeAspect="1" noChangeArrowheads="1" noTextEdit="1"/>
          </p:cNvSpPr>
          <p:nvPr>
            <p:ph type="sldImg"/>
          </p:nvPr>
        </p:nvSpPr>
        <p:spPr>
          <a:solidFill>
            <a:srgbClr val="FFFFFF"/>
          </a:solidFill>
          <a:ln/>
        </p:spPr>
      </p:sp>
      <p:sp>
        <p:nvSpPr>
          <p:cNvPr id="3778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772514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BA4CB3-543E-A745-9216-0A565E1E103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654658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 Books, 2005</a:t>
            </a:r>
          </a:p>
          <a:p>
            <a:r>
              <a:rPr lang="en-US" dirty="0"/>
              <a:t>245 pages</a:t>
            </a:r>
          </a:p>
          <a:p>
            <a:endParaRPr lang="en-US" dirty="0"/>
          </a:p>
          <a:p>
            <a:r>
              <a:rPr lang="en-US" dirty="0"/>
              <a:t>Amazon: https://</a:t>
            </a:r>
            <a:r>
              <a:rPr lang="en-US" dirty="0" err="1"/>
              <a:t>www.amazon.com</a:t>
            </a:r>
            <a:r>
              <a:rPr lang="en-US" dirty="0"/>
              <a:t>/Unformed-Unfilled-Critique-Gap-Theory/</a:t>
            </a:r>
            <a:r>
              <a:rPr lang="en-US" dirty="0" err="1"/>
              <a:t>dp</a:t>
            </a:r>
            <a:r>
              <a:rPr lang="en-US" dirty="0"/>
              <a:t>/0890514232</a:t>
            </a:r>
          </a:p>
          <a:p>
            <a:r>
              <a:rPr lang="en-US" dirty="0"/>
              <a:t>Everyone’s heard of it. Many believe it. Is there a “gap in time” between the first two verses in Genesis? Does this alleged gap really represent a vast amount of time? Weston Field’s classic treatment of this subject is now being published by Master Books, and promoted by such important organizations as Answers in Genesis. In this book, Fields makes a detailed study of the gap theory, paying particular attention to the original Hebrew language of Genesis. His conclusion - that this theory is not a reasonable compromise with modern evolutionary theory, but a dangerous diversion from biblical truth - helps readers who struggle with the question of the time taken during the creation week. Was it really six days? Can Christians find a workable solution to the debate about creation and time?</a:t>
            </a:r>
          </a:p>
          <a:p>
            <a:r>
              <a:rPr lang="en-US" dirty="0"/>
              <a:t>An important book.</a:t>
            </a:r>
          </a:p>
          <a:p>
            <a:r>
              <a:rPr lang="en-US" dirty="0"/>
              <a:t>A presentation of a variety of views espoused by Christians of all denominations</a:t>
            </a:r>
          </a:p>
          <a:p>
            <a:r>
              <a:rPr lang="en-US" dirty="0"/>
              <a:t>A professional, scholarly look that can be easily understood by laymen</a:t>
            </a:r>
          </a:p>
          <a:p>
            <a:r>
              <a:rPr lang="en-US" dirty="0"/>
              <a:t>A fascinating study of the original Hebrew text</a:t>
            </a:r>
          </a:p>
          <a:p>
            <a:r>
              <a:rPr lang="en-US" dirty="0"/>
              <a:t>A classic work still relevant today</a:t>
            </a:r>
          </a:p>
          <a:p>
            <a:r>
              <a:rPr lang="en-US" dirty="0"/>
              <a:t>“A brilliant, scholarly refutation of the famed gap theory” - Ken Ham, President, Answers in Genesis</a:t>
            </a:r>
          </a:p>
          <a:p>
            <a:endParaRPr lang="en-US" dirty="0"/>
          </a:p>
        </p:txBody>
      </p:sp>
      <p:sp>
        <p:nvSpPr>
          <p:cNvPr id="4" name="Slide Number Placeholder 3"/>
          <p:cNvSpPr>
            <a:spLocks noGrp="1"/>
          </p:cNvSpPr>
          <p:nvPr>
            <p:ph type="sldNum" sz="quarter" idx="5"/>
          </p:nvPr>
        </p:nvSpPr>
        <p:spPr/>
        <p:txBody>
          <a:bodyPr/>
          <a:lstStyle/>
          <a:p>
            <a:pPr>
              <a:defRPr/>
            </a:pPr>
            <a:fld id="{C45946E4-9D17-B04E-9209-97F27DB5CB90}" type="slidenum">
              <a:rPr lang="en-US" smtClean="0"/>
              <a:pPr>
                <a:defRPr/>
              </a:pPr>
              <a:t>87</a:t>
            </a:fld>
            <a:endParaRPr lang="en-US"/>
          </a:p>
        </p:txBody>
      </p:sp>
    </p:spTree>
    <p:extLst>
      <p:ext uri="{BB962C8B-B14F-4D97-AF65-F5344CB8AC3E}">
        <p14:creationId xmlns:p14="http://schemas.microsoft.com/office/powerpoint/2010/main" val="37960401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6259" name="Rectangle 3"/>
          <p:cNvSpPr>
            <a:spLocks noGrp="1" noChangeArrowheads="1"/>
          </p:cNvSpPr>
          <p:nvPr>
            <p:ph type="body" idx="1"/>
          </p:nvPr>
        </p:nvSpPr>
        <p:spPr/>
        <p:txBody>
          <a:bodyPr/>
          <a:lstStyle/>
          <a:p>
            <a:pPr eaLnBrk="1" hangingPunct="1">
              <a:defRPr/>
            </a:pPr>
            <a:r>
              <a:rPr lang="en-US" dirty="0"/>
              <a:t>New Leaf Publishing Group, 2008</a:t>
            </a:r>
          </a:p>
          <a:p>
            <a:pPr eaLnBrk="1" hangingPunct="1">
              <a:defRPr/>
            </a:pPr>
            <a:r>
              <a:rPr lang="en-US" dirty="0">
                <a:cs typeface="+mn-cs"/>
              </a:rPr>
              <a:t>450 pages</a:t>
            </a:r>
          </a:p>
          <a:p>
            <a:pPr eaLnBrk="1" hangingPunct="1">
              <a:defRPr/>
            </a:pPr>
            <a:endParaRPr lang="en-US" dirty="0">
              <a:cs typeface="+mn-cs"/>
            </a:endParaRPr>
          </a:p>
          <a:p>
            <a:r>
              <a:rPr lang="en-US" dirty="0"/>
              <a:t>Fourteen theological scholars address key topics related to the age of the earth, which is the crucial issue of debate in the church today regarding origins. Bringing to bear rigorous biblical, theological, and historical arguments in favor of a six-day creation, the global Flood, and a young earth, they also provide much-needed critiques of a number of contemporary old-earth interpretations of the book of Genesis.</a:t>
            </a:r>
          </a:p>
          <a:p>
            <a:r>
              <a:rPr lang="en-US" dirty="0"/>
              <a:t>This fresh defense of the literal history of Genesis 1-11 nicely complements other studies which focus more on the scientific evidence of young-earth creationism. As such, this book can serve as a versatile supplement to other works, but is also designed to be used as a standalone text for seminary and Bible college professors and students, pastors, missionaries, and others who want in-depth apologetic resources.</a:t>
            </a:r>
          </a:p>
          <a:p>
            <a:r>
              <a:rPr lang="en-US" i="1" dirty="0"/>
              <a:t>Coming to Grips with Genesis: Biblical Authority and the Age of the Earth includes:</a:t>
            </a:r>
            <a:endParaRPr lang="en-US" dirty="0"/>
          </a:p>
          <a:p>
            <a:r>
              <a:rPr lang="en-US" dirty="0"/>
              <a:t>Forewords by Dr. John MacArthur, President of the Master's Seminary and Senior Pastor of Grace Community Church, Sun Valley, CA; and the late Dr. Henry Morris, Founder and President Emeritus, Institute for Creation Research</a:t>
            </a:r>
          </a:p>
          <a:p>
            <a:r>
              <a:rPr lang="en-US" dirty="0"/>
              <a:t>Detailed analysis of the verbs of Genesis 1</a:t>
            </a:r>
          </a:p>
          <a:p>
            <a:r>
              <a:rPr lang="en-US" dirty="0"/>
              <a:t>A defense of the Genesis 5 &amp; 11 genealogies as strict chronologies</a:t>
            </a:r>
          </a:p>
          <a:p>
            <a:r>
              <a:rPr lang="en-US" dirty="0"/>
              <a:t>Reasons for rejecting millions of years of death and natural evil before Adam's sin</a:t>
            </a:r>
          </a:p>
          <a:p>
            <a:r>
              <a:rPr lang="en-US" dirty="0"/>
              <a:t>Careful reflection on Jesus' teachings regarding a young earth</a:t>
            </a:r>
          </a:p>
          <a:p>
            <a:pPr eaLnBrk="1" hangingPunct="1">
              <a:defRPr/>
            </a:pPr>
            <a:endParaRPr lang="en-US" dirty="0">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6259" name="Rectangle 3"/>
          <p:cNvSpPr>
            <a:spLocks noGrp="1" noChangeArrowheads="1"/>
          </p:cNvSpPr>
          <p:nvPr>
            <p:ph type="body" idx="1"/>
          </p:nvPr>
        </p:nvSpPr>
        <p:spPr/>
        <p:txBody>
          <a:bodyPr/>
          <a:lstStyle/>
          <a:p>
            <a:pPr eaLnBrk="1" hangingPunct="1">
              <a:defRPr/>
            </a:pPr>
            <a:r>
              <a:rPr lang="en-US" dirty="0"/>
              <a:t>October 30, 2016</a:t>
            </a:r>
          </a:p>
          <a:p>
            <a:pPr eaLnBrk="1" hangingPunct="1">
              <a:defRPr/>
            </a:pPr>
            <a:r>
              <a:rPr lang="en-US" dirty="0">
                <a:cs typeface="+mn-cs"/>
              </a:rPr>
              <a:t>528 pages</a:t>
            </a:r>
          </a:p>
          <a:p>
            <a:pPr eaLnBrk="1" hangingPunct="1">
              <a:defRPr/>
            </a:pPr>
            <a:endParaRPr lang="en-US" dirty="0">
              <a:cs typeface="+mn-cs"/>
            </a:endParaRPr>
          </a:p>
          <a:p>
            <a:pPr eaLnBrk="1" hangingPunct="1">
              <a:defRPr/>
            </a:pPr>
            <a:r>
              <a:rPr lang="en-US" dirty="0">
                <a:cs typeface="+mn-cs"/>
              </a:rPr>
              <a:t>From Amazon website at https://</a:t>
            </a:r>
            <a:r>
              <a:rPr lang="en-US" dirty="0" err="1">
                <a:cs typeface="+mn-cs"/>
              </a:rPr>
              <a:t>www.amazon.com</a:t>
            </a:r>
            <a:r>
              <a:rPr lang="en-US" dirty="0">
                <a:cs typeface="+mn-cs"/>
              </a:rPr>
              <a:t>/Searching-Adam-Genesis-Truth-Origin/</a:t>
            </a:r>
            <a:r>
              <a:rPr lang="en-US" dirty="0" err="1">
                <a:cs typeface="+mn-cs"/>
              </a:rPr>
              <a:t>dp</a:t>
            </a:r>
            <a:r>
              <a:rPr lang="en-US" dirty="0">
                <a:cs typeface="+mn-cs"/>
              </a:rPr>
              <a:t>/0890519757</a:t>
            </a:r>
          </a:p>
          <a:p>
            <a:pPr eaLnBrk="1" hangingPunct="1">
              <a:defRPr/>
            </a:pPr>
            <a:r>
              <a:rPr lang="en-US" dirty="0">
                <a:cs typeface="+mn-cs"/>
              </a:rPr>
              <a:t>Accessed 22 Sep 2021</a:t>
            </a:r>
          </a:p>
          <a:p>
            <a:r>
              <a:rPr lang="en-US" b="1" dirty="0"/>
              <a:t>You can believe with great intellectual integrity what the Bible says about Adam and the origin and history of man.</a:t>
            </a:r>
            <a:r>
              <a:rPr lang="en-US" dirty="0"/>
              <a:t> Though there are a growing number of books out on Adam, this one is unique in its multi-author combination of biblical, historical theological, scientific, archaeological and ethical arguments in support of believing in a literal Adam and the Fall. A growing number of professing evangelical leaders and scholars are doubting or denying a literal Adam and a literal Fall, which thereby undermines the gospel of Jesus Christ, the Last Adam, who came to undo the damaging consequences of Adam’s sin and restore us to a right relationship with our Creator. This book will increase your confidence in the truth of Genesis 1-11 and the gospel: </a:t>
            </a:r>
          </a:p>
          <a:p>
            <a:r>
              <a:rPr lang="en-US" dirty="0"/>
              <a:t>Enhance your understanding pertaining to the biblical evidence for taking Genesis as literal history</a:t>
            </a:r>
          </a:p>
          <a:p>
            <a:r>
              <a:rPr lang="en-US" dirty="0"/>
              <a:t>Discover the scientific evidence from genetics, fossils, and human anatomy for the Bible’s teaching about Adam</a:t>
            </a:r>
          </a:p>
          <a:p>
            <a:r>
              <a:rPr lang="en-US" dirty="0"/>
              <a:t>Understand the moral, spiritual, and gospel reasons why belief in a literal Adam and Fall are essential for Christian orthodoxy.</a:t>
            </a:r>
          </a:p>
          <a:p>
            <a:pPr eaLnBrk="1" hangingPunct="1">
              <a:defRPr/>
            </a:pPr>
            <a:endParaRPr lang="en-US" dirty="0">
              <a:cs typeface="+mn-cs"/>
            </a:endParaRPr>
          </a:p>
        </p:txBody>
      </p:sp>
    </p:spTree>
    <p:extLst>
      <p:ext uri="{BB962C8B-B14F-4D97-AF65-F5344CB8AC3E}">
        <p14:creationId xmlns:p14="http://schemas.microsoft.com/office/powerpoint/2010/main" val="33294098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5041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3B3BAE-7031-0A4D-8D72-F87780389D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R. Dawkins,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Is Science a Religion?</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t>
            </a:r>
            <a:r>
              <a:rPr lang="en-US" altLang="ja-JP" i="1" dirty="0">
                <a:latin typeface="Arial" charset="0"/>
                <a:ea typeface="ＭＳ Ｐゴシック" charset="0"/>
                <a:cs typeface="ＭＳ Ｐゴシック" charset="0"/>
              </a:rPr>
              <a:t>The Humanist </a:t>
            </a:r>
            <a:r>
              <a:rPr lang="en-US" altLang="ja-JP" i="0" dirty="0">
                <a:latin typeface="Arial" charset="0"/>
                <a:ea typeface="ＭＳ Ｐゴシック" charset="0"/>
                <a:cs typeface="ＭＳ Ｐゴシック" charset="0"/>
              </a:rPr>
              <a:t>57 (1997): 26-29; cited in Collins, </a:t>
            </a:r>
            <a:r>
              <a:rPr lang="en-US" altLang="ja-JP" i="1" dirty="0">
                <a:latin typeface="Arial" charset="0"/>
                <a:ea typeface="ＭＳ Ｐゴシック" charset="0"/>
                <a:cs typeface="ＭＳ Ｐゴシック" charset="0"/>
              </a:rPr>
              <a:t>The Language of God, 4.</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28224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ED4418-E87E-4A4E-B8F3-1AAF584956A0}" type="slidenum">
              <a:rPr lang="en-US"/>
              <a:pPr>
                <a:defRPr/>
              </a:pPr>
              <a:t>‹#›</a:t>
            </a:fld>
            <a:endParaRPr lang="en-US"/>
          </a:p>
        </p:txBody>
      </p:sp>
    </p:spTree>
    <p:extLst>
      <p:ext uri="{BB962C8B-B14F-4D97-AF65-F5344CB8AC3E}">
        <p14:creationId xmlns:p14="http://schemas.microsoft.com/office/powerpoint/2010/main" val="1694565540"/>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4B77CF-1BE8-E641-A1DF-980132D9D4D3}" type="slidenum">
              <a:rPr lang="en-US"/>
              <a:pPr>
                <a:defRPr/>
              </a:pPr>
              <a:t>‹#›</a:t>
            </a:fld>
            <a:endParaRPr lang="en-US"/>
          </a:p>
        </p:txBody>
      </p:sp>
    </p:spTree>
    <p:extLst>
      <p:ext uri="{BB962C8B-B14F-4D97-AF65-F5344CB8AC3E}">
        <p14:creationId xmlns:p14="http://schemas.microsoft.com/office/powerpoint/2010/main" val="962641369"/>
      </p:ext>
    </p:extLst>
  </p:cSld>
  <p:clrMapOvr>
    <a:masterClrMapping/>
  </p:clrMapOvr>
  <p:transition spd="med">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75DE82B-2E31-3F4B-A704-7A3EBAFC2FE9}" type="datetimeFigureOut">
              <a:rPr lang="en-US"/>
              <a:pPr>
                <a:defRPr/>
              </a:pPr>
              <a:t>1/16/23</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7EFE298-D40A-1245-85D8-FE85644811FC}" type="slidenum">
              <a:rPr lang="en-US"/>
              <a:pPr>
                <a:defRPr/>
              </a:pPr>
              <a:t>‹#›</a:t>
            </a:fld>
            <a:endParaRPr lang="en-US"/>
          </a:p>
        </p:txBody>
      </p:sp>
    </p:spTree>
    <p:extLst>
      <p:ext uri="{BB962C8B-B14F-4D97-AF65-F5344CB8AC3E}">
        <p14:creationId xmlns:p14="http://schemas.microsoft.com/office/powerpoint/2010/main" val="27166857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A530B84-5D32-4A4E-83FB-6CE2BCFC6D60}" type="datetimeFigureOut">
              <a:rPr lang="en-US"/>
              <a:pPr>
                <a:defRPr/>
              </a:pPr>
              <a:t>1/16/23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F2FEA7-7B15-DE4A-B22A-1A37D93E04A0}" type="slidenum">
              <a:rPr lang="en-US"/>
              <a:pPr>
                <a:defRPr/>
              </a:pPr>
              <a:t>‹#›</a:t>
            </a:fld>
            <a:endParaRPr lang="en-US"/>
          </a:p>
        </p:txBody>
      </p:sp>
    </p:spTree>
    <p:extLst>
      <p:ext uri="{BB962C8B-B14F-4D97-AF65-F5344CB8AC3E}">
        <p14:creationId xmlns:p14="http://schemas.microsoft.com/office/powerpoint/2010/main" val="41613481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0E8C2E0-255B-CF4C-90B5-A5920EDEBEC6}" type="datetimeFigureOut">
              <a:rPr lang="en-US"/>
              <a:pPr>
                <a:defRPr/>
              </a:pPr>
              <a:t>1/16/23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544ADCF-28BC-F749-9432-B21BAC06474E}" type="slidenum">
              <a:rPr lang="en-US"/>
              <a:pPr>
                <a:defRPr/>
              </a:pPr>
              <a:t>‹#›</a:t>
            </a:fld>
            <a:endParaRPr lang="en-US"/>
          </a:p>
        </p:txBody>
      </p:sp>
    </p:spTree>
    <p:extLst>
      <p:ext uri="{BB962C8B-B14F-4D97-AF65-F5344CB8AC3E}">
        <p14:creationId xmlns:p14="http://schemas.microsoft.com/office/powerpoint/2010/main" val="27296689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6DB5A53-3537-044E-85BA-F2092066155E}" type="datetimeFigureOut">
              <a:rPr lang="en-US"/>
              <a:pPr>
                <a:defRPr/>
              </a:pPr>
              <a:t>1/16/23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66B886-23CD-5641-8B68-A082CBC958CA}" type="slidenum">
              <a:rPr lang="en-US"/>
              <a:pPr>
                <a:defRPr/>
              </a:pPr>
              <a:t>‹#›</a:t>
            </a:fld>
            <a:endParaRPr lang="en-US"/>
          </a:p>
        </p:txBody>
      </p:sp>
    </p:spTree>
    <p:extLst>
      <p:ext uri="{BB962C8B-B14F-4D97-AF65-F5344CB8AC3E}">
        <p14:creationId xmlns:p14="http://schemas.microsoft.com/office/powerpoint/2010/main" val="9398755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2355BA0-CE0F-864F-B81E-A71A731F7E15}" type="datetimeFigureOut">
              <a:rPr lang="en-US"/>
              <a:pPr>
                <a:defRPr/>
              </a:pPr>
              <a:t>1/16/23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355ED1-7CB3-8D43-80C9-12F0DC893B0B}" type="slidenum">
              <a:rPr lang="en-US"/>
              <a:pPr>
                <a:defRPr/>
              </a:pPr>
              <a:t>‹#›</a:t>
            </a:fld>
            <a:endParaRPr lang="en-US"/>
          </a:p>
        </p:txBody>
      </p:sp>
    </p:spTree>
    <p:extLst>
      <p:ext uri="{BB962C8B-B14F-4D97-AF65-F5344CB8AC3E}">
        <p14:creationId xmlns:p14="http://schemas.microsoft.com/office/powerpoint/2010/main" val="5646479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5487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56784980"/>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55889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2805430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90033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8FE189-6794-4E4D-9E5E-AD3698ED9912}" type="slidenum">
              <a:rPr lang="en-US"/>
              <a:pPr>
                <a:defRPr/>
              </a:pPr>
              <a:t>‹#›</a:t>
            </a:fld>
            <a:endParaRPr lang="en-US"/>
          </a:p>
        </p:txBody>
      </p:sp>
    </p:spTree>
    <p:extLst>
      <p:ext uri="{BB962C8B-B14F-4D97-AF65-F5344CB8AC3E}">
        <p14:creationId xmlns:p14="http://schemas.microsoft.com/office/powerpoint/2010/main" val="1157351697"/>
      </p:ext>
    </p:extLst>
  </p:cSld>
  <p:clrMapOvr>
    <a:masterClrMapping/>
  </p:clrMapOvr>
  <p:transitio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005367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303082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832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9823983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8235918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714537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8479220"/>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074480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6763275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345999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747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111"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BB9EC-89C6-EC4B-BE03-B2265F5D0A8F}" type="slidenum">
              <a:rPr lang="en-US"/>
              <a:pPr>
                <a:defRPr/>
              </a:pPr>
              <a:t>‹#›</a:t>
            </a:fld>
            <a:endParaRPr lang="en-US"/>
          </a:p>
        </p:txBody>
      </p:sp>
    </p:spTree>
    <p:extLst>
      <p:ext uri="{BB962C8B-B14F-4D97-AF65-F5344CB8AC3E}">
        <p14:creationId xmlns:p14="http://schemas.microsoft.com/office/powerpoint/2010/main" val="38791521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3984879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t>1/16/23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7799069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t>1/16/23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0024459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t>1/16/23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2521634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6912441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7733676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5460021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2049014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44881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DFD24-70FA-954A-A373-90DB0B9CA0D8}" type="slidenum">
              <a:rPr lang="en-US"/>
              <a:pPr>
                <a:defRPr/>
              </a:pPr>
              <a:t>‹#›</a:t>
            </a:fld>
            <a:endParaRPr lang="en-US"/>
          </a:p>
        </p:txBody>
      </p:sp>
    </p:spTree>
    <p:extLst>
      <p:ext uri="{BB962C8B-B14F-4D97-AF65-F5344CB8AC3E}">
        <p14:creationId xmlns:p14="http://schemas.microsoft.com/office/powerpoint/2010/main" val="3158887883"/>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CC0506-A72B-C843-B54C-A011C1B9DA93}" type="slidenum">
              <a:rPr lang="en-US"/>
              <a:pPr>
                <a:defRPr/>
              </a:pPr>
              <a:t>‹#›</a:t>
            </a:fld>
            <a:endParaRPr lang="en-US"/>
          </a:p>
        </p:txBody>
      </p:sp>
    </p:spTree>
    <p:extLst>
      <p:ext uri="{BB962C8B-B14F-4D97-AF65-F5344CB8AC3E}">
        <p14:creationId xmlns:p14="http://schemas.microsoft.com/office/powerpoint/2010/main" val="18608566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B7A7AD-D3A7-E348-9331-DDD0EFE9DF44}" type="slidenum">
              <a:rPr lang="en-US"/>
              <a:pPr>
                <a:defRPr/>
              </a:pPr>
              <a:t>‹#›</a:t>
            </a:fld>
            <a:endParaRPr lang="en-US"/>
          </a:p>
        </p:txBody>
      </p:sp>
    </p:spTree>
    <p:extLst>
      <p:ext uri="{BB962C8B-B14F-4D97-AF65-F5344CB8AC3E}">
        <p14:creationId xmlns:p14="http://schemas.microsoft.com/office/powerpoint/2010/main" val="3769662277"/>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913E9C-2E85-B142-91AC-F8B70BE03DBD}" type="slidenum">
              <a:rPr lang="en-US"/>
              <a:pPr>
                <a:defRPr/>
              </a:pPr>
              <a:t>‹#›</a:t>
            </a:fld>
            <a:endParaRPr lang="en-US"/>
          </a:p>
        </p:txBody>
      </p:sp>
    </p:spTree>
    <p:extLst>
      <p:ext uri="{BB962C8B-B14F-4D97-AF65-F5344CB8AC3E}">
        <p14:creationId xmlns:p14="http://schemas.microsoft.com/office/powerpoint/2010/main" val="440512222"/>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AEC764-823D-C44D-BF42-D52879AFC4DD}" type="slidenum">
              <a:rPr lang="en-US"/>
              <a:pPr>
                <a:defRPr/>
              </a:pPr>
              <a:t>‹#›</a:t>
            </a:fld>
            <a:endParaRPr lang="en-US"/>
          </a:p>
        </p:txBody>
      </p:sp>
    </p:spTree>
    <p:extLst>
      <p:ext uri="{BB962C8B-B14F-4D97-AF65-F5344CB8AC3E}">
        <p14:creationId xmlns:p14="http://schemas.microsoft.com/office/powerpoint/2010/main" val="603735664"/>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50CF96-582D-E242-AFD8-ACE36B6DEBB3}" type="slidenum">
              <a:rPr lang="en-US"/>
              <a:pPr>
                <a:defRPr/>
              </a:pPr>
              <a:t>‹#›</a:t>
            </a:fld>
            <a:endParaRPr lang="en-US"/>
          </a:p>
        </p:txBody>
      </p:sp>
    </p:spTree>
    <p:extLst>
      <p:ext uri="{BB962C8B-B14F-4D97-AF65-F5344CB8AC3E}">
        <p14:creationId xmlns:p14="http://schemas.microsoft.com/office/powerpoint/2010/main" val="1507185816"/>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C23B43-75A1-2C49-A570-0204260FB82B}" type="slidenum">
              <a:rPr lang="en-US"/>
              <a:pPr>
                <a:defRPr/>
              </a:pPr>
              <a:t>‹#›</a:t>
            </a:fld>
            <a:endParaRPr lang="en-US"/>
          </a:p>
        </p:txBody>
      </p:sp>
    </p:spTree>
    <p:extLst>
      <p:ext uri="{BB962C8B-B14F-4D97-AF65-F5344CB8AC3E}">
        <p14:creationId xmlns:p14="http://schemas.microsoft.com/office/powerpoint/2010/main" val="2661979372"/>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204B7-C9DC-C847-86C7-D356A1CE499C}" type="slidenum">
              <a:rPr lang="en-US"/>
              <a:pPr>
                <a:defRPr/>
              </a:pPr>
              <a:t>‹#›</a:t>
            </a:fld>
            <a:endParaRPr lang="en-US"/>
          </a:p>
        </p:txBody>
      </p:sp>
    </p:spTree>
    <p:extLst>
      <p:ext uri="{BB962C8B-B14F-4D97-AF65-F5344CB8AC3E}">
        <p14:creationId xmlns:p14="http://schemas.microsoft.com/office/powerpoint/2010/main" val="1796042221"/>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68E542-8FF6-9A46-8A3B-14610CBAA27F}" type="slidenum">
              <a:rPr lang="en-US"/>
              <a:pPr>
                <a:defRPr/>
              </a:pPr>
              <a:t>‹#›</a:t>
            </a:fld>
            <a:endParaRPr lang="en-US"/>
          </a:p>
        </p:txBody>
      </p:sp>
    </p:spTree>
    <p:extLst>
      <p:ext uri="{BB962C8B-B14F-4D97-AF65-F5344CB8AC3E}">
        <p14:creationId xmlns:p14="http://schemas.microsoft.com/office/powerpoint/2010/main" val="1696280"/>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2A8C11-8441-0D4E-BE75-01CAB07291D6}" type="slidenum">
              <a:rPr lang="en-US"/>
              <a:pPr>
                <a:defRPr/>
              </a:pPr>
              <a:t>‹#›</a:t>
            </a:fld>
            <a:endParaRPr lang="en-US"/>
          </a:p>
        </p:txBody>
      </p:sp>
    </p:spTree>
    <p:extLst>
      <p:ext uri="{BB962C8B-B14F-4D97-AF65-F5344CB8AC3E}">
        <p14:creationId xmlns:p14="http://schemas.microsoft.com/office/powerpoint/2010/main" val="2579266737"/>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F0B0D0-18EE-7245-8EB3-E72F7235CACB}" type="slidenum">
              <a:rPr lang="en-US"/>
              <a:pPr>
                <a:defRPr/>
              </a:pPr>
              <a:t>‹#›</a:t>
            </a:fld>
            <a:endParaRPr lang="en-US"/>
          </a:p>
        </p:txBody>
      </p:sp>
    </p:spTree>
    <p:extLst>
      <p:ext uri="{BB962C8B-B14F-4D97-AF65-F5344CB8AC3E}">
        <p14:creationId xmlns:p14="http://schemas.microsoft.com/office/powerpoint/2010/main" val="905062415"/>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2AA0CD-7935-1548-8618-A214CC39FBD3}" type="slidenum">
              <a:rPr lang="en-US"/>
              <a:pPr>
                <a:defRPr/>
              </a:pPr>
              <a:t>‹#›</a:t>
            </a:fld>
            <a:endParaRPr lang="en-US"/>
          </a:p>
        </p:txBody>
      </p:sp>
    </p:spTree>
    <p:extLst>
      <p:ext uri="{BB962C8B-B14F-4D97-AF65-F5344CB8AC3E}">
        <p14:creationId xmlns:p14="http://schemas.microsoft.com/office/powerpoint/2010/main" val="471852392"/>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054FA9-F184-AE4E-A301-ADA4266391A3}" type="slidenum">
              <a:rPr lang="en-US"/>
              <a:pPr>
                <a:defRPr/>
              </a:pPr>
              <a:t>‹#›</a:t>
            </a:fld>
            <a:endParaRPr lang="en-US"/>
          </a:p>
        </p:txBody>
      </p:sp>
    </p:spTree>
    <p:extLst>
      <p:ext uri="{BB962C8B-B14F-4D97-AF65-F5344CB8AC3E}">
        <p14:creationId xmlns:p14="http://schemas.microsoft.com/office/powerpoint/2010/main" val="13864693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4BC2BE-6B32-EF49-BD01-F460CCF2F46F}" type="slidenum">
              <a:rPr lang="en-US"/>
              <a:pPr>
                <a:defRPr/>
              </a:pPr>
              <a:t>‹#›</a:t>
            </a:fld>
            <a:endParaRPr lang="en-US"/>
          </a:p>
        </p:txBody>
      </p:sp>
    </p:spTree>
    <p:extLst>
      <p:ext uri="{BB962C8B-B14F-4D97-AF65-F5344CB8AC3E}">
        <p14:creationId xmlns:p14="http://schemas.microsoft.com/office/powerpoint/2010/main" val="3579444138"/>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7004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51079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29579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1/16/23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36768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1/16/23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21770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1/16/23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13868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1/16/23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9174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1/16/23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91039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1/16/23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748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7BA5E3-ACAB-7243-9C58-ABA220EEAC45}" type="slidenum">
              <a:rPr lang="en-US"/>
              <a:pPr>
                <a:defRPr/>
              </a:pPr>
              <a:t>‹#›</a:t>
            </a:fld>
            <a:endParaRPr lang="en-US"/>
          </a:p>
        </p:txBody>
      </p:sp>
    </p:spTree>
    <p:extLst>
      <p:ext uri="{BB962C8B-B14F-4D97-AF65-F5344CB8AC3E}">
        <p14:creationId xmlns:p14="http://schemas.microsoft.com/office/powerpoint/2010/main" val="14809854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7185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4729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74214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1/16/23</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867475196"/>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1/16/23</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002619947"/>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1/16/23</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289913362"/>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042727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1845363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5078243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786541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2E03826-6818-E347-998B-C3951D098E42}" type="slidenum">
              <a:rPr lang="en-US"/>
              <a:pPr>
                <a:defRPr/>
              </a:pPr>
              <a:t>‹#›</a:t>
            </a:fld>
            <a:endParaRPr lang="en-US"/>
          </a:p>
        </p:txBody>
      </p:sp>
    </p:spTree>
    <p:extLst>
      <p:ext uri="{BB962C8B-B14F-4D97-AF65-F5344CB8AC3E}">
        <p14:creationId xmlns:p14="http://schemas.microsoft.com/office/powerpoint/2010/main" val="4063968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6296438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185659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273498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964116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5602297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9702938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7039333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1/16/23</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1322183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1/16/23</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8511461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1/16/23</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701534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304961-C0D9-9E44-BFDB-3E9D57A94393}" type="slidenum">
              <a:rPr lang="en-US"/>
              <a:pPr>
                <a:defRPr/>
              </a:pPr>
              <a:t>‹#›</a:t>
            </a:fld>
            <a:endParaRPr lang="en-US"/>
          </a:p>
        </p:txBody>
      </p:sp>
    </p:spTree>
    <p:extLst>
      <p:ext uri="{BB962C8B-B14F-4D97-AF65-F5344CB8AC3E}">
        <p14:creationId xmlns:p14="http://schemas.microsoft.com/office/powerpoint/2010/main" val="28637792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1/16/23</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83632961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1/16/23</a:t>
            </a:fld>
            <a:endParaRPr lang="en-US">
              <a:latin typeface="Arial"/>
            </a:endParaRPr>
          </a:p>
        </p:txBody>
      </p:sp>
      <p:sp>
        <p:nvSpPr>
          <p:cNvPr id="8" name="Footer Placeholder 2"/>
          <p:cNvSpPr>
            <a:spLocks noGrp="1"/>
          </p:cNvSpPr>
          <p:nvPr>
            <p:ph type="ftr" sz="quarter" idx="11"/>
          </p:nvPr>
        </p:nvSpPr>
        <p:spPr>
          <a:ln/>
        </p:spPr>
        <p:txBody>
          <a:bodyPr/>
          <a:lstStyle>
            <a:lvl1pPr>
              <a:defRPr/>
            </a:lvl1pPr>
          </a:lstStyle>
          <a:p>
            <a:endParaRPr lang="en-US">
              <a:latin typeface="Arial"/>
            </a:endParaRPr>
          </a:p>
        </p:txBody>
      </p:sp>
      <p:sp>
        <p:nvSpPr>
          <p:cNvPr id="9"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93186097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1/16/23</a:t>
            </a:fld>
            <a:endParaRPr lang="en-US">
              <a:latin typeface="Arial"/>
            </a:endParaRPr>
          </a:p>
        </p:txBody>
      </p:sp>
      <p:sp>
        <p:nvSpPr>
          <p:cNvPr id="4" name="Footer Placeholder 2"/>
          <p:cNvSpPr>
            <a:spLocks noGrp="1"/>
          </p:cNvSpPr>
          <p:nvPr>
            <p:ph type="ftr" sz="quarter" idx="11"/>
          </p:nvPr>
        </p:nvSpPr>
        <p:spPr>
          <a:ln/>
        </p:spPr>
        <p:txBody>
          <a:bodyPr/>
          <a:lstStyle>
            <a:lvl1pPr>
              <a:defRPr/>
            </a:lvl1pPr>
          </a:lstStyle>
          <a:p>
            <a:endParaRPr lang="en-US">
              <a:latin typeface="Arial"/>
            </a:endParaRPr>
          </a:p>
        </p:txBody>
      </p:sp>
      <p:sp>
        <p:nvSpPr>
          <p:cNvPr id="5"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56034146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1/16/23</a:t>
            </a:fld>
            <a:endParaRPr lang="en-US">
              <a:latin typeface="Arial"/>
            </a:endParaRPr>
          </a:p>
        </p:txBody>
      </p:sp>
      <p:sp>
        <p:nvSpPr>
          <p:cNvPr id="3" name="Footer Placeholder 2"/>
          <p:cNvSpPr>
            <a:spLocks noGrp="1"/>
          </p:cNvSpPr>
          <p:nvPr>
            <p:ph type="ftr" sz="quarter" idx="11"/>
          </p:nvPr>
        </p:nvSpPr>
        <p:spPr>
          <a:ln/>
        </p:spPr>
        <p:txBody>
          <a:bodyPr/>
          <a:lstStyle>
            <a:lvl1pPr>
              <a:defRPr/>
            </a:lvl1pPr>
          </a:lstStyle>
          <a:p>
            <a:endParaRPr lang="en-US">
              <a:latin typeface="Arial"/>
            </a:endParaRPr>
          </a:p>
        </p:txBody>
      </p:sp>
      <p:sp>
        <p:nvSpPr>
          <p:cNvPr id="4"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1257390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1/16/23</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7054335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1/16/23</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61330094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1/16/23</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365049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1/16/23</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7388932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ACCE30-232A-1C48-8B7E-C5E58809D7A4}" type="slidenum">
              <a:rPr lang="en-US"/>
              <a:pPr>
                <a:defRPr/>
              </a:pPr>
              <a:t>‹#›</a:t>
            </a:fld>
            <a:endParaRPr lang="en-US"/>
          </a:p>
        </p:txBody>
      </p:sp>
    </p:spTree>
    <p:extLst>
      <p:ext uri="{BB962C8B-B14F-4D97-AF65-F5344CB8AC3E}">
        <p14:creationId xmlns:p14="http://schemas.microsoft.com/office/powerpoint/2010/main" val="2783912379"/>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6B2E6-DB87-A34C-8266-C02803E1BD96}" type="slidenum">
              <a:rPr lang="en-US"/>
              <a:pPr>
                <a:defRPr/>
              </a:pPr>
              <a:t>‹#›</a:t>
            </a:fld>
            <a:endParaRPr lang="en-US"/>
          </a:p>
        </p:txBody>
      </p:sp>
    </p:spTree>
    <p:extLst>
      <p:ext uri="{BB962C8B-B14F-4D97-AF65-F5344CB8AC3E}">
        <p14:creationId xmlns:p14="http://schemas.microsoft.com/office/powerpoint/2010/main" val="1762939534"/>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4012B7-4B45-3B48-8BB9-46A324BB8B50}" type="slidenum">
              <a:rPr lang="en-US"/>
              <a:pPr>
                <a:defRPr/>
              </a:pPr>
              <a:t>‹#›</a:t>
            </a:fld>
            <a:endParaRPr lang="en-US"/>
          </a:p>
        </p:txBody>
      </p:sp>
    </p:spTree>
    <p:extLst>
      <p:ext uri="{BB962C8B-B14F-4D97-AF65-F5344CB8AC3E}">
        <p14:creationId xmlns:p14="http://schemas.microsoft.com/office/powerpoint/2010/main" val="42702075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CA27F8-8F78-5D4C-8720-D00783FE2CF7}" type="slidenum">
              <a:rPr lang="en-US"/>
              <a:pPr>
                <a:defRPr/>
              </a:pPr>
              <a:t>‹#›</a:t>
            </a:fld>
            <a:endParaRPr lang="en-US"/>
          </a:p>
        </p:txBody>
      </p:sp>
    </p:spTree>
    <p:extLst>
      <p:ext uri="{BB962C8B-B14F-4D97-AF65-F5344CB8AC3E}">
        <p14:creationId xmlns:p14="http://schemas.microsoft.com/office/powerpoint/2010/main" val="3360156208"/>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DA72D3-1958-9F4B-AB7D-C79E348B1841}" type="slidenum">
              <a:rPr lang="en-US"/>
              <a:pPr>
                <a:defRPr/>
              </a:pPr>
              <a:t>‹#›</a:t>
            </a:fld>
            <a:endParaRPr lang="en-US"/>
          </a:p>
        </p:txBody>
      </p:sp>
    </p:spTree>
    <p:extLst>
      <p:ext uri="{BB962C8B-B14F-4D97-AF65-F5344CB8AC3E}">
        <p14:creationId xmlns:p14="http://schemas.microsoft.com/office/powerpoint/2010/main" val="765914535"/>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B4E511-F8D8-0645-83AA-EEFD28328615}" type="slidenum">
              <a:rPr lang="en-US"/>
              <a:pPr>
                <a:defRPr/>
              </a:pPr>
              <a:t>‹#›</a:t>
            </a:fld>
            <a:endParaRPr lang="en-US"/>
          </a:p>
        </p:txBody>
      </p:sp>
    </p:spTree>
    <p:extLst>
      <p:ext uri="{BB962C8B-B14F-4D97-AF65-F5344CB8AC3E}">
        <p14:creationId xmlns:p14="http://schemas.microsoft.com/office/powerpoint/2010/main" val="1108521721"/>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C66771-C7BC-7A4B-A0B5-A2E0E77F143A}" type="slidenum">
              <a:rPr lang="en-US"/>
              <a:pPr>
                <a:defRPr/>
              </a:pPr>
              <a:t>‹#›</a:t>
            </a:fld>
            <a:endParaRPr lang="en-US"/>
          </a:p>
        </p:txBody>
      </p:sp>
    </p:spTree>
    <p:extLst>
      <p:ext uri="{BB962C8B-B14F-4D97-AF65-F5344CB8AC3E}">
        <p14:creationId xmlns:p14="http://schemas.microsoft.com/office/powerpoint/2010/main" val="1259277650"/>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63AA70-1647-7C49-9A6C-FB4730BA78D3}" type="slidenum">
              <a:rPr lang="en-US"/>
              <a:pPr>
                <a:defRPr/>
              </a:pPr>
              <a:t>‹#›</a:t>
            </a:fld>
            <a:endParaRPr lang="en-US"/>
          </a:p>
        </p:txBody>
      </p:sp>
    </p:spTree>
    <p:extLst>
      <p:ext uri="{BB962C8B-B14F-4D97-AF65-F5344CB8AC3E}">
        <p14:creationId xmlns:p14="http://schemas.microsoft.com/office/powerpoint/2010/main" val="2586837469"/>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13B7FE-C29C-1C40-8C0D-2714CD1718CC}" type="slidenum">
              <a:rPr lang="en-US"/>
              <a:pPr>
                <a:defRPr/>
              </a:pPr>
              <a:t>‹#›</a:t>
            </a:fld>
            <a:endParaRPr lang="en-US"/>
          </a:p>
        </p:txBody>
      </p:sp>
    </p:spTree>
    <p:extLst>
      <p:ext uri="{BB962C8B-B14F-4D97-AF65-F5344CB8AC3E}">
        <p14:creationId xmlns:p14="http://schemas.microsoft.com/office/powerpoint/2010/main" val="3011538128"/>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E20DE8-58A8-1A43-8A40-34224E9DAD11}" type="slidenum">
              <a:rPr lang="en-US"/>
              <a:pPr>
                <a:defRPr/>
              </a:pPr>
              <a:t>‹#›</a:t>
            </a:fld>
            <a:endParaRPr lang="en-US"/>
          </a:p>
        </p:txBody>
      </p:sp>
    </p:spTree>
    <p:extLst>
      <p:ext uri="{BB962C8B-B14F-4D97-AF65-F5344CB8AC3E}">
        <p14:creationId xmlns:p14="http://schemas.microsoft.com/office/powerpoint/2010/main" val="3281252072"/>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88EEF-BD08-2C46-9CA6-2E5A09C11AF1}" type="slidenum">
              <a:rPr lang="en-US"/>
              <a:pPr>
                <a:defRPr/>
              </a:pPr>
              <a:t>‹#›</a:t>
            </a:fld>
            <a:endParaRPr lang="en-US"/>
          </a:p>
        </p:txBody>
      </p:sp>
    </p:spTree>
    <p:extLst>
      <p:ext uri="{BB962C8B-B14F-4D97-AF65-F5344CB8AC3E}">
        <p14:creationId xmlns:p14="http://schemas.microsoft.com/office/powerpoint/2010/main" val="3206566515"/>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FFA52A-65E2-474D-B8E4-D9C7FFF87DA5}" type="slidenum">
              <a:rPr lang="en-US"/>
              <a:pPr>
                <a:defRPr/>
              </a:pPr>
              <a:t>‹#›</a:t>
            </a:fld>
            <a:endParaRPr lang="en-US"/>
          </a:p>
        </p:txBody>
      </p:sp>
    </p:spTree>
    <p:extLst>
      <p:ext uri="{BB962C8B-B14F-4D97-AF65-F5344CB8AC3E}">
        <p14:creationId xmlns:p14="http://schemas.microsoft.com/office/powerpoint/2010/main" val="4144820113"/>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39D1B3-91D3-B547-8374-FE897AF51386}" type="slidenum">
              <a:rPr lang="en-US"/>
              <a:pPr>
                <a:defRPr/>
              </a:pPr>
              <a:t>‹#›</a:t>
            </a:fld>
            <a:endParaRPr lang="en-US"/>
          </a:p>
        </p:txBody>
      </p:sp>
    </p:spTree>
    <p:extLst>
      <p:ext uri="{BB962C8B-B14F-4D97-AF65-F5344CB8AC3E}">
        <p14:creationId xmlns:p14="http://schemas.microsoft.com/office/powerpoint/2010/main" val="524752494"/>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DAC62-CAFC-D94A-9D39-0563A799A053}" type="slidenum">
              <a:rPr lang="en-US"/>
              <a:pPr>
                <a:defRPr/>
              </a:pPr>
              <a:t>‹#›</a:t>
            </a:fld>
            <a:endParaRPr lang="en-US"/>
          </a:p>
        </p:txBody>
      </p:sp>
    </p:spTree>
    <p:extLst>
      <p:ext uri="{BB962C8B-B14F-4D97-AF65-F5344CB8AC3E}">
        <p14:creationId xmlns:p14="http://schemas.microsoft.com/office/powerpoint/2010/main" val="315900916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A30DBD-35A1-FA47-B792-FB83A0280A77}" type="slidenum">
              <a:rPr lang="en-US"/>
              <a:pPr>
                <a:defRPr/>
              </a:pPr>
              <a:t>‹#›</a:t>
            </a:fld>
            <a:endParaRPr lang="en-US"/>
          </a:p>
        </p:txBody>
      </p:sp>
    </p:spTree>
    <p:extLst>
      <p:ext uri="{BB962C8B-B14F-4D97-AF65-F5344CB8AC3E}">
        <p14:creationId xmlns:p14="http://schemas.microsoft.com/office/powerpoint/2010/main" val="82876124"/>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794C9E-721C-2540-90F8-3F0CE19BAD90}" type="slidenum">
              <a:rPr lang="en-US"/>
              <a:pPr>
                <a:defRPr/>
              </a:pPr>
              <a:t>‹#›</a:t>
            </a:fld>
            <a:endParaRPr lang="en-US"/>
          </a:p>
        </p:txBody>
      </p:sp>
    </p:spTree>
    <p:extLst>
      <p:ext uri="{BB962C8B-B14F-4D97-AF65-F5344CB8AC3E}">
        <p14:creationId xmlns:p14="http://schemas.microsoft.com/office/powerpoint/2010/main" val="4248130233"/>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75CA56-7452-3342-B77D-D4DBF2F10350}" type="slidenum">
              <a:rPr lang="en-US"/>
              <a:pPr>
                <a:defRPr/>
              </a:pPr>
              <a:t>‹#›</a:t>
            </a:fld>
            <a:endParaRPr lang="en-US"/>
          </a:p>
        </p:txBody>
      </p:sp>
    </p:spTree>
    <p:extLst>
      <p:ext uri="{BB962C8B-B14F-4D97-AF65-F5344CB8AC3E}">
        <p14:creationId xmlns:p14="http://schemas.microsoft.com/office/powerpoint/2010/main" val="2009172923"/>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44DD9D-2A49-384D-B146-24C3F640CB40}" type="slidenum">
              <a:rPr lang="en-US"/>
              <a:pPr>
                <a:defRPr/>
              </a:pPr>
              <a:t>‹#›</a:t>
            </a:fld>
            <a:endParaRPr lang="en-US"/>
          </a:p>
        </p:txBody>
      </p:sp>
    </p:spTree>
    <p:extLst>
      <p:ext uri="{BB962C8B-B14F-4D97-AF65-F5344CB8AC3E}">
        <p14:creationId xmlns:p14="http://schemas.microsoft.com/office/powerpoint/2010/main" val="572086794"/>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8C0C48-C2D2-114D-B03D-A86C3A6F73FF}" type="slidenum">
              <a:rPr lang="en-US"/>
              <a:pPr>
                <a:defRPr/>
              </a:pPr>
              <a:t>‹#›</a:t>
            </a:fld>
            <a:endParaRPr lang="en-US"/>
          </a:p>
        </p:txBody>
      </p:sp>
    </p:spTree>
    <p:extLst>
      <p:ext uri="{BB962C8B-B14F-4D97-AF65-F5344CB8AC3E}">
        <p14:creationId xmlns:p14="http://schemas.microsoft.com/office/powerpoint/2010/main" val="2715805479"/>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217131-A64F-F648-8A32-5E8CD8EA3487}" type="slidenum">
              <a:rPr lang="en-US"/>
              <a:pPr>
                <a:defRPr/>
              </a:pPr>
              <a:t>‹#›</a:t>
            </a:fld>
            <a:endParaRPr lang="en-US"/>
          </a:p>
        </p:txBody>
      </p:sp>
    </p:spTree>
    <p:extLst>
      <p:ext uri="{BB962C8B-B14F-4D97-AF65-F5344CB8AC3E}">
        <p14:creationId xmlns:p14="http://schemas.microsoft.com/office/powerpoint/2010/main" val="604610006"/>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4DD5F6-1194-A341-8D9B-BBE3F954C6A3}" type="slidenum">
              <a:rPr lang="en-US"/>
              <a:pPr>
                <a:defRPr/>
              </a:pPr>
              <a:t>‹#›</a:t>
            </a:fld>
            <a:endParaRPr lang="en-US"/>
          </a:p>
        </p:txBody>
      </p:sp>
    </p:spTree>
    <p:extLst>
      <p:ext uri="{BB962C8B-B14F-4D97-AF65-F5344CB8AC3E}">
        <p14:creationId xmlns:p14="http://schemas.microsoft.com/office/powerpoint/2010/main" val="3994550313"/>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4F19C6-DA9B-0F44-AB61-8E8AD9EF3262}" type="slidenum">
              <a:rPr lang="en-US"/>
              <a:pPr>
                <a:defRPr/>
              </a:pPr>
              <a:t>‹#›</a:t>
            </a:fld>
            <a:endParaRPr lang="en-US"/>
          </a:p>
        </p:txBody>
      </p:sp>
    </p:spTree>
    <p:extLst>
      <p:ext uri="{BB962C8B-B14F-4D97-AF65-F5344CB8AC3E}">
        <p14:creationId xmlns:p14="http://schemas.microsoft.com/office/powerpoint/2010/main" val="2826394479"/>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93424D-4008-8146-82E0-8ECC78CE73B5}" type="slidenum">
              <a:rPr lang="en-US"/>
              <a:pPr>
                <a:defRPr/>
              </a:pPr>
              <a:t>‹#›</a:t>
            </a:fld>
            <a:endParaRPr lang="en-US"/>
          </a:p>
        </p:txBody>
      </p:sp>
    </p:spTree>
    <p:extLst>
      <p:ext uri="{BB962C8B-B14F-4D97-AF65-F5344CB8AC3E}">
        <p14:creationId xmlns:p14="http://schemas.microsoft.com/office/powerpoint/2010/main" val="2428936564"/>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4D034A-459A-5C41-A0FE-E4BE36CE3657}" type="slidenum">
              <a:rPr lang="en-US"/>
              <a:pPr>
                <a:defRPr/>
              </a:pPr>
              <a:t>‹#›</a:t>
            </a:fld>
            <a:endParaRPr lang="en-US"/>
          </a:p>
        </p:txBody>
      </p:sp>
    </p:spTree>
    <p:extLst>
      <p:ext uri="{BB962C8B-B14F-4D97-AF65-F5344CB8AC3E}">
        <p14:creationId xmlns:p14="http://schemas.microsoft.com/office/powerpoint/2010/main" val="3984474325"/>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80D031-F829-D84F-9F65-8B6640E231E8}" type="slidenum">
              <a:rPr lang="en-US"/>
              <a:pPr>
                <a:defRPr/>
              </a:pPr>
              <a:t>‹#›</a:t>
            </a:fld>
            <a:endParaRPr lang="en-US"/>
          </a:p>
        </p:txBody>
      </p:sp>
    </p:spTree>
    <p:extLst>
      <p:ext uri="{BB962C8B-B14F-4D97-AF65-F5344CB8AC3E}">
        <p14:creationId xmlns:p14="http://schemas.microsoft.com/office/powerpoint/2010/main" val="35810897"/>
      </p:ext>
    </p:extLst>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D9B0C3-0903-6A47-AFD6-1C4F9361F9C5}" type="slidenum">
              <a:rPr lang="en-US"/>
              <a:pPr>
                <a:defRPr/>
              </a:pPr>
              <a:t>‹#›</a:t>
            </a:fld>
            <a:endParaRPr lang="en-US"/>
          </a:p>
        </p:txBody>
      </p:sp>
    </p:spTree>
    <p:extLst>
      <p:ext uri="{BB962C8B-B14F-4D97-AF65-F5344CB8AC3E}">
        <p14:creationId xmlns:p14="http://schemas.microsoft.com/office/powerpoint/2010/main" val="24500187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35D26D-A8FC-B14D-ADCA-85886AD6DF67}" type="slidenum">
              <a:rPr lang="en-US"/>
              <a:pPr>
                <a:defRPr/>
              </a:pPr>
              <a:t>‹#›</a:t>
            </a:fld>
            <a:endParaRPr lang="en-US"/>
          </a:p>
        </p:txBody>
      </p:sp>
    </p:spTree>
    <p:extLst>
      <p:ext uri="{BB962C8B-B14F-4D97-AF65-F5344CB8AC3E}">
        <p14:creationId xmlns:p14="http://schemas.microsoft.com/office/powerpoint/2010/main" val="3596544718"/>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45E3CDF-A261-8348-AD03-B97DB63F313F}" type="slidenum">
              <a:rPr lang="en-US"/>
              <a:pPr>
                <a:defRPr/>
              </a:pPr>
              <a:t>‹#›</a:t>
            </a:fld>
            <a:endParaRPr lang="en-US"/>
          </a:p>
        </p:txBody>
      </p:sp>
    </p:spTree>
    <p:extLst>
      <p:ext uri="{BB962C8B-B14F-4D97-AF65-F5344CB8AC3E}">
        <p14:creationId xmlns:p14="http://schemas.microsoft.com/office/powerpoint/2010/main" val="401677601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2C6AD92-D690-B84F-ADE8-46D1601A3DBE}" type="slidenum">
              <a:rPr lang="en-US"/>
              <a:pPr>
                <a:defRPr/>
              </a:pPr>
              <a:t>‹#›</a:t>
            </a:fld>
            <a:endParaRPr lang="en-US"/>
          </a:p>
        </p:txBody>
      </p:sp>
    </p:spTree>
    <p:extLst>
      <p:ext uri="{BB962C8B-B14F-4D97-AF65-F5344CB8AC3E}">
        <p14:creationId xmlns:p14="http://schemas.microsoft.com/office/powerpoint/2010/main" val="56914259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0D35CB3-5F8A-2447-8105-CE637DB8E22C}" type="slidenum">
              <a:rPr lang="en-US"/>
              <a:pPr>
                <a:defRPr/>
              </a:pPr>
              <a:t>‹#›</a:t>
            </a:fld>
            <a:endParaRPr lang="en-US"/>
          </a:p>
        </p:txBody>
      </p:sp>
    </p:spTree>
    <p:extLst>
      <p:ext uri="{BB962C8B-B14F-4D97-AF65-F5344CB8AC3E}">
        <p14:creationId xmlns:p14="http://schemas.microsoft.com/office/powerpoint/2010/main" val="2479888523"/>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71841A1-1890-064B-BF45-5889261ABF44}" type="slidenum">
              <a:rPr lang="en-US"/>
              <a:pPr>
                <a:defRPr/>
              </a:pPr>
              <a:t>‹#›</a:t>
            </a:fld>
            <a:endParaRPr lang="en-US"/>
          </a:p>
        </p:txBody>
      </p:sp>
    </p:spTree>
    <p:extLst>
      <p:ext uri="{BB962C8B-B14F-4D97-AF65-F5344CB8AC3E}">
        <p14:creationId xmlns:p14="http://schemas.microsoft.com/office/powerpoint/2010/main" val="3771588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D1D302D-FD3E-2E40-8BDE-C133ED1C3277}" type="slidenum">
              <a:rPr lang="en-US"/>
              <a:pPr>
                <a:defRPr/>
              </a:pPr>
              <a:t>‹#›</a:t>
            </a:fld>
            <a:endParaRPr lang="en-US"/>
          </a:p>
        </p:txBody>
      </p:sp>
    </p:spTree>
    <p:extLst>
      <p:ext uri="{BB962C8B-B14F-4D97-AF65-F5344CB8AC3E}">
        <p14:creationId xmlns:p14="http://schemas.microsoft.com/office/powerpoint/2010/main" val="358906764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0EE9439-1C23-CF45-B07C-BAAC4FFB1D2C}" type="slidenum">
              <a:rPr lang="en-US"/>
              <a:pPr>
                <a:defRPr/>
              </a:pPr>
              <a:t>‹#›</a:t>
            </a:fld>
            <a:endParaRPr lang="en-US"/>
          </a:p>
        </p:txBody>
      </p:sp>
    </p:spTree>
    <p:extLst>
      <p:ext uri="{BB962C8B-B14F-4D97-AF65-F5344CB8AC3E}">
        <p14:creationId xmlns:p14="http://schemas.microsoft.com/office/powerpoint/2010/main" val="325115110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28DFB06-6A79-954D-83C4-B8391BE74BF9}" type="slidenum">
              <a:rPr lang="en-US"/>
              <a:pPr>
                <a:defRPr/>
              </a:pPr>
              <a:t>‹#›</a:t>
            </a:fld>
            <a:endParaRPr lang="en-US"/>
          </a:p>
        </p:txBody>
      </p:sp>
    </p:spTree>
    <p:extLst>
      <p:ext uri="{BB962C8B-B14F-4D97-AF65-F5344CB8AC3E}">
        <p14:creationId xmlns:p14="http://schemas.microsoft.com/office/powerpoint/2010/main" val="3188835917"/>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8EA1F53-3B6F-9349-9FBC-039FD8F11023}" type="slidenum">
              <a:rPr lang="en-US"/>
              <a:pPr>
                <a:defRPr/>
              </a:pPr>
              <a:t>‹#›</a:t>
            </a:fld>
            <a:endParaRPr lang="en-US"/>
          </a:p>
        </p:txBody>
      </p:sp>
    </p:spTree>
    <p:extLst>
      <p:ext uri="{BB962C8B-B14F-4D97-AF65-F5344CB8AC3E}">
        <p14:creationId xmlns:p14="http://schemas.microsoft.com/office/powerpoint/2010/main" val="2960417371"/>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854EB72-B76C-6249-B6ED-DFFCEC170000}" type="slidenum">
              <a:rPr lang="en-US"/>
              <a:pPr>
                <a:defRPr/>
              </a:pPr>
              <a:t>‹#›</a:t>
            </a:fld>
            <a:endParaRPr lang="en-US"/>
          </a:p>
        </p:txBody>
      </p:sp>
    </p:spTree>
    <p:extLst>
      <p:ext uri="{BB962C8B-B14F-4D97-AF65-F5344CB8AC3E}">
        <p14:creationId xmlns:p14="http://schemas.microsoft.com/office/powerpoint/2010/main" val="111658249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F71DBB-2201-0D47-8C27-BFE567DC3F80}" type="slidenum">
              <a:rPr lang="en-US"/>
              <a:pPr>
                <a:defRPr/>
              </a:pPr>
              <a:t>‹#›</a:t>
            </a:fld>
            <a:endParaRPr lang="en-US"/>
          </a:p>
        </p:txBody>
      </p:sp>
    </p:spTree>
    <p:extLst>
      <p:ext uri="{BB962C8B-B14F-4D97-AF65-F5344CB8AC3E}">
        <p14:creationId xmlns:p14="http://schemas.microsoft.com/office/powerpoint/2010/main" val="22599771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B4C75AD-A7F2-DD43-AB9D-E74B042FB273}" type="slidenum">
              <a:rPr lang="en-US"/>
              <a:pPr>
                <a:defRPr/>
              </a:pPr>
              <a:t>‹#›</a:t>
            </a:fld>
            <a:endParaRPr lang="en-US"/>
          </a:p>
        </p:txBody>
      </p:sp>
    </p:spTree>
    <p:extLst>
      <p:ext uri="{BB962C8B-B14F-4D97-AF65-F5344CB8AC3E}">
        <p14:creationId xmlns:p14="http://schemas.microsoft.com/office/powerpoint/2010/main" val="2670397731"/>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81EC6F5-6AB0-2941-9FB9-F327130A8924}" type="slidenum">
              <a:rPr lang="en-US"/>
              <a:pPr>
                <a:defRPr/>
              </a:pPr>
              <a:t>‹#›</a:t>
            </a:fld>
            <a:endParaRPr lang="en-US"/>
          </a:p>
        </p:txBody>
      </p:sp>
    </p:spTree>
    <p:extLst>
      <p:ext uri="{BB962C8B-B14F-4D97-AF65-F5344CB8AC3E}">
        <p14:creationId xmlns:p14="http://schemas.microsoft.com/office/powerpoint/2010/main" val="266538695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DA273-64C0-3345-B9C2-AB4E42FCC6C7}" type="slidenum">
              <a:rPr lang="en-US"/>
              <a:pPr>
                <a:defRPr/>
              </a:pPr>
              <a:t>‹#›</a:t>
            </a:fld>
            <a:endParaRPr lang="en-US"/>
          </a:p>
        </p:txBody>
      </p:sp>
    </p:spTree>
    <p:extLst>
      <p:ext uri="{BB962C8B-B14F-4D97-AF65-F5344CB8AC3E}">
        <p14:creationId xmlns:p14="http://schemas.microsoft.com/office/powerpoint/2010/main" val="4009589015"/>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E513C4-C357-1E44-9771-50ABBE25167D}" type="slidenum">
              <a:rPr lang="en-US"/>
              <a:pPr>
                <a:defRPr/>
              </a:pPr>
              <a:t>‹#›</a:t>
            </a:fld>
            <a:endParaRPr lang="en-US"/>
          </a:p>
        </p:txBody>
      </p:sp>
    </p:spTree>
    <p:extLst>
      <p:ext uri="{BB962C8B-B14F-4D97-AF65-F5344CB8AC3E}">
        <p14:creationId xmlns:p14="http://schemas.microsoft.com/office/powerpoint/2010/main" val="3786559488"/>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ACB31-38D9-D549-9839-9EB3C2F1E65E}" type="slidenum">
              <a:rPr lang="en-US"/>
              <a:pPr>
                <a:defRPr/>
              </a:pPr>
              <a:t>‹#›</a:t>
            </a:fld>
            <a:endParaRPr lang="en-US"/>
          </a:p>
        </p:txBody>
      </p:sp>
    </p:spTree>
    <p:extLst>
      <p:ext uri="{BB962C8B-B14F-4D97-AF65-F5344CB8AC3E}">
        <p14:creationId xmlns:p14="http://schemas.microsoft.com/office/powerpoint/2010/main" val="385240656"/>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DD14DE-0CC1-0C47-B3FD-D2269FAA9E50}" type="slidenum">
              <a:rPr lang="en-US"/>
              <a:pPr>
                <a:defRPr/>
              </a:pPr>
              <a:t>‹#›</a:t>
            </a:fld>
            <a:endParaRPr lang="en-US"/>
          </a:p>
        </p:txBody>
      </p:sp>
    </p:spTree>
    <p:extLst>
      <p:ext uri="{BB962C8B-B14F-4D97-AF65-F5344CB8AC3E}">
        <p14:creationId xmlns:p14="http://schemas.microsoft.com/office/powerpoint/2010/main" val="530724347"/>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17A53F-A42C-4A4E-8A65-7486E287B245}" type="slidenum">
              <a:rPr lang="en-US"/>
              <a:pPr>
                <a:defRPr/>
              </a:pPr>
              <a:t>‹#›</a:t>
            </a:fld>
            <a:endParaRPr lang="en-US"/>
          </a:p>
        </p:txBody>
      </p:sp>
    </p:spTree>
    <p:extLst>
      <p:ext uri="{BB962C8B-B14F-4D97-AF65-F5344CB8AC3E}">
        <p14:creationId xmlns:p14="http://schemas.microsoft.com/office/powerpoint/2010/main" val="1519224917"/>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C41A77-2749-EC48-AFDA-79CB5A3B530A}" type="slidenum">
              <a:rPr lang="en-US"/>
              <a:pPr>
                <a:defRPr/>
              </a:pPr>
              <a:t>‹#›</a:t>
            </a:fld>
            <a:endParaRPr lang="en-US"/>
          </a:p>
        </p:txBody>
      </p:sp>
    </p:spTree>
    <p:extLst>
      <p:ext uri="{BB962C8B-B14F-4D97-AF65-F5344CB8AC3E}">
        <p14:creationId xmlns:p14="http://schemas.microsoft.com/office/powerpoint/2010/main" val="584551930"/>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54209B-BC9D-8B45-90E4-BA12E5CF6920}" type="slidenum">
              <a:rPr lang="en-US"/>
              <a:pPr>
                <a:defRPr/>
              </a:pPr>
              <a:t>‹#›</a:t>
            </a:fld>
            <a:endParaRPr lang="en-US"/>
          </a:p>
        </p:txBody>
      </p:sp>
    </p:spTree>
    <p:extLst>
      <p:ext uri="{BB962C8B-B14F-4D97-AF65-F5344CB8AC3E}">
        <p14:creationId xmlns:p14="http://schemas.microsoft.com/office/powerpoint/2010/main" val="4019621099"/>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ADAADA-8965-6E42-9967-DFAB4668B474}" type="slidenum">
              <a:rPr lang="en-US"/>
              <a:pPr>
                <a:defRPr/>
              </a:pPr>
              <a:t>‹#›</a:t>
            </a:fld>
            <a:endParaRPr lang="en-US"/>
          </a:p>
        </p:txBody>
      </p:sp>
    </p:spTree>
    <p:extLst>
      <p:ext uri="{BB962C8B-B14F-4D97-AF65-F5344CB8AC3E}">
        <p14:creationId xmlns:p14="http://schemas.microsoft.com/office/powerpoint/2010/main" val="1518659955"/>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2425D3-A697-4F44-92D6-E57B36C3080B}" type="slidenum">
              <a:rPr lang="en-US"/>
              <a:pPr>
                <a:defRPr/>
              </a:pPr>
              <a:t>‹#›</a:t>
            </a:fld>
            <a:endParaRPr lang="en-US"/>
          </a:p>
        </p:txBody>
      </p:sp>
    </p:spTree>
    <p:extLst>
      <p:ext uri="{BB962C8B-B14F-4D97-AF65-F5344CB8AC3E}">
        <p14:creationId xmlns:p14="http://schemas.microsoft.com/office/powerpoint/2010/main" val="144973458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10C7D1-0334-4E41-B69B-D86AA20DA9F3}" type="slidenum">
              <a:rPr lang="en-US"/>
              <a:pPr>
                <a:defRPr/>
              </a:pPr>
              <a:t>‹#›</a:t>
            </a:fld>
            <a:endParaRPr lang="en-US"/>
          </a:p>
        </p:txBody>
      </p:sp>
    </p:spTree>
    <p:extLst>
      <p:ext uri="{BB962C8B-B14F-4D97-AF65-F5344CB8AC3E}">
        <p14:creationId xmlns:p14="http://schemas.microsoft.com/office/powerpoint/2010/main" val="2637724050"/>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34111-E32D-8847-9904-3642B1BA8E88}" type="slidenum">
              <a:rPr lang="en-US"/>
              <a:pPr>
                <a:defRPr/>
              </a:pPr>
              <a:t>‹#›</a:t>
            </a:fld>
            <a:endParaRPr lang="en-US"/>
          </a:p>
        </p:txBody>
      </p:sp>
    </p:spTree>
    <p:extLst>
      <p:ext uri="{BB962C8B-B14F-4D97-AF65-F5344CB8AC3E}">
        <p14:creationId xmlns:p14="http://schemas.microsoft.com/office/powerpoint/2010/main" val="3678029557"/>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203EC-3DEF-7041-8D16-94F9388BBD6F}" type="slidenum">
              <a:rPr lang="en-US"/>
              <a:pPr>
                <a:defRPr/>
              </a:pPr>
              <a:t>‹#›</a:t>
            </a:fld>
            <a:endParaRPr lang="en-US"/>
          </a:p>
        </p:txBody>
      </p:sp>
    </p:spTree>
    <p:extLst>
      <p:ext uri="{BB962C8B-B14F-4D97-AF65-F5344CB8AC3E}">
        <p14:creationId xmlns:p14="http://schemas.microsoft.com/office/powerpoint/2010/main" val="2887790838"/>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0F63A-159F-4C40-9C40-697549D38DAF}" type="slidenum">
              <a:rPr lang="en-US"/>
              <a:pPr>
                <a:defRPr/>
              </a:pPr>
              <a:t>‹#›</a:t>
            </a:fld>
            <a:endParaRPr lang="en-US"/>
          </a:p>
        </p:txBody>
      </p:sp>
    </p:spTree>
    <p:extLst>
      <p:ext uri="{BB962C8B-B14F-4D97-AF65-F5344CB8AC3E}">
        <p14:creationId xmlns:p14="http://schemas.microsoft.com/office/powerpoint/2010/main" val="3137560650"/>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C5192D07-7B79-B548-9F84-DE2C68EF96AE}" type="slidenum">
              <a:rPr lang="en-US"/>
              <a:pPr>
                <a:defRPr/>
              </a:pPr>
              <a:t>‹#›</a:t>
            </a:fld>
            <a:endParaRPr lang="en-US"/>
          </a:p>
        </p:txBody>
      </p:sp>
    </p:spTree>
    <p:extLst>
      <p:ext uri="{BB962C8B-B14F-4D97-AF65-F5344CB8AC3E}">
        <p14:creationId xmlns:p14="http://schemas.microsoft.com/office/powerpoint/2010/main" val="177794376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A59D2DE-8634-0D4A-93DE-69019D838D3B}" type="slidenum">
              <a:rPr lang="en-US"/>
              <a:pPr>
                <a:defRPr/>
              </a:pPr>
              <a:t>‹#›</a:t>
            </a:fld>
            <a:endParaRPr lang="en-US"/>
          </a:p>
        </p:txBody>
      </p:sp>
    </p:spTree>
    <p:extLst>
      <p:ext uri="{BB962C8B-B14F-4D97-AF65-F5344CB8AC3E}">
        <p14:creationId xmlns:p14="http://schemas.microsoft.com/office/powerpoint/2010/main" val="310152342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75647E7-EF31-6745-9C64-9F5AFF3FC214}" type="slidenum">
              <a:rPr lang="en-US"/>
              <a:pPr>
                <a:defRPr/>
              </a:pPr>
              <a:t>‹#›</a:t>
            </a:fld>
            <a:endParaRPr lang="en-US"/>
          </a:p>
        </p:txBody>
      </p:sp>
    </p:spTree>
    <p:extLst>
      <p:ext uri="{BB962C8B-B14F-4D97-AF65-F5344CB8AC3E}">
        <p14:creationId xmlns:p14="http://schemas.microsoft.com/office/powerpoint/2010/main" val="353161476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F40E191-F9F1-DA49-B40E-968FE806A37E}" type="slidenum">
              <a:rPr lang="en-US"/>
              <a:pPr>
                <a:defRPr/>
              </a:pPr>
              <a:t>‹#›</a:t>
            </a:fld>
            <a:endParaRPr lang="en-US"/>
          </a:p>
        </p:txBody>
      </p:sp>
    </p:spTree>
    <p:extLst>
      <p:ext uri="{BB962C8B-B14F-4D97-AF65-F5344CB8AC3E}">
        <p14:creationId xmlns:p14="http://schemas.microsoft.com/office/powerpoint/2010/main" val="426530298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D809B4E5-1E75-BE46-96A9-DBFA89B61B84}" type="slidenum">
              <a:rPr lang="en-US"/>
              <a:pPr>
                <a:defRPr/>
              </a:pPr>
              <a:t>‹#›</a:t>
            </a:fld>
            <a:endParaRPr lang="en-US"/>
          </a:p>
        </p:txBody>
      </p:sp>
    </p:spTree>
    <p:extLst>
      <p:ext uri="{BB962C8B-B14F-4D97-AF65-F5344CB8AC3E}">
        <p14:creationId xmlns:p14="http://schemas.microsoft.com/office/powerpoint/2010/main" val="376510573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FABEF6C2-F68D-1848-9DF8-349ABBAF45BC}" type="slidenum">
              <a:rPr lang="en-US"/>
              <a:pPr>
                <a:defRPr/>
              </a:pPr>
              <a:t>‹#›</a:t>
            </a:fld>
            <a:endParaRPr lang="en-US"/>
          </a:p>
        </p:txBody>
      </p:sp>
    </p:spTree>
    <p:extLst>
      <p:ext uri="{BB962C8B-B14F-4D97-AF65-F5344CB8AC3E}">
        <p14:creationId xmlns:p14="http://schemas.microsoft.com/office/powerpoint/2010/main" val="2001308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E95441-3EA4-7A4B-96E7-9ED0BFC09989}" type="slidenum">
              <a:rPr lang="en-US"/>
              <a:pPr>
                <a:defRPr/>
              </a:pPr>
              <a:t>‹#›</a:t>
            </a:fld>
            <a:endParaRPr lang="en-US"/>
          </a:p>
        </p:txBody>
      </p:sp>
    </p:spTree>
    <p:extLst>
      <p:ext uri="{BB962C8B-B14F-4D97-AF65-F5344CB8AC3E}">
        <p14:creationId xmlns:p14="http://schemas.microsoft.com/office/powerpoint/2010/main" val="4212287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8768A4CD-AF94-AE4A-BC13-E16A9189E52E}" type="slidenum">
              <a:rPr lang="en-US"/>
              <a:pPr>
                <a:defRPr/>
              </a:pPr>
              <a:t>‹#›</a:t>
            </a:fld>
            <a:endParaRPr lang="en-US"/>
          </a:p>
        </p:txBody>
      </p:sp>
    </p:spTree>
    <p:extLst>
      <p:ext uri="{BB962C8B-B14F-4D97-AF65-F5344CB8AC3E}">
        <p14:creationId xmlns:p14="http://schemas.microsoft.com/office/powerpoint/2010/main" val="22317835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F9EFA90C-69B2-D049-A778-5294CC3070F5}" type="slidenum">
              <a:rPr lang="en-US"/>
              <a:pPr>
                <a:defRPr/>
              </a:pPr>
              <a:t>‹#›</a:t>
            </a:fld>
            <a:endParaRPr lang="en-US"/>
          </a:p>
        </p:txBody>
      </p:sp>
    </p:spTree>
    <p:extLst>
      <p:ext uri="{BB962C8B-B14F-4D97-AF65-F5344CB8AC3E}">
        <p14:creationId xmlns:p14="http://schemas.microsoft.com/office/powerpoint/2010/main" val="231711720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657C509-8F9A-C548-B13B-94EFD6B49C31}" type="slidenum">
              <a:rPr lang="en-US"/>
              <a:pPr>
                <a:defRPr/>
              </a:pPr>
              <a:t>‹#›</a:t>
            </a:fld>
            <a:endParaRPr lang="en-US"/>
          </a:p>
        </p:txBody>
      </p:sp>
    </p:spTree>
    <p:extLst>
      <p:ext uri="{BB962C8B-B14F-4D97-AF65-F5344CB8AC3E}">
        <p14:creationId xmlns:p14="http://schemas.microsoft.com/office/powerpoint/2010/main" val="162858655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683D783-9BCB-6642-8AC7-F4905B0B4739}" type="slidenum">
              <a:rPr lang="en-US"/>
              <a:pPr>
                <a:defRPr/>
              </a:pPr>
              <a:t>‹#›</a:t>
            </a:fld>
            <a:endParaRPr lang="en-US"/>
          </a:p>
        </p:txBody>
      </p:sp>
    </p:spTree>
    <p:extLst>
      <p:ext uri="{BB962C8B-B14F-4D97-AF65-F5344CB8AC3E}">
        <p14:creationId xmlns:p14="http://schemas.microsoft.com/office/powerpoint/2010/main" val="368942674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B5E2C4E-639C-2A4A-8D54-6A2A558440BF}" type="slidenum">
              <a:rPr lang="en-US"/>
              <a:pPr>
                <a:defRPr/>
              </a:pPr>
              <a:t>‹#›</a:t>
            </a:fld>
            <a:endParaRPr lang="en-US"/>
          </a:p>
        </p:txBody>
      </p:sp>
    </p:spTree>
    <p:extLst>
      <p:ext uri="{BB962C8B-B14F-4D97-AF65-F5344CB8AC3E}">
        <p14:creationId xmlns:p14="http://schemas.microsoft.com/office/powerpoint/2010/main" val="27376485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EF1C870-DA5A-0E42-962B-84D4616A6EB8}" type="slidenum">
              <a:rPr lang="en-US"/>
              <a:pPr>
                <a:defRPr/>
              </a:pPr>
              <a:t>‹#›</a:t>
            </a:fld>
            <a:endParaRPr lang="en-US"/>
          </a:p>
        </p:txBody>
      </p:sp>
    </p:spTree>
    <p:extLst>
      <p:ext uri="{BB962C8B-B14F-4D97-AF65-F5344CB8AC3E}">
        <p14:creationId xmlns:p14="http://schemas.microsoft.com/office/powerpoint/2010/main" val="26086726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EA302B-4A9A-C241-AE3C-57DAE73F6C70}" type="slidenum">
              <a:rPr lang="en-US"/>
              <a:pPr>
                <a:defRPr/>
              </a:pPr>
              <a:t>‹#›</a:t>
            </a:fld>
            <a:endParaRPr lang="en-US"/>
          </a:p>
        </p:txBody>
      </p:sp>
    </p:spTree>
    <p:extLst>
      <p:ext uri="{BB962C8B-B14F-4D97-AF65-F5344CB8AC3E}">
        <p14:creationId xmlns:p14="http://schemas.microsoft.com/office/powerpoint/2010/main" val="1429635735"/>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65E252-98DA-6146-8BB7-ADEAA6D27423}" type="slidenum">
              <a:rPr lang="en-US"/>
              <a:pPr>
                <a:defRPr/>
              </a:pPr>
              <a:t>‹#›</a:t>
            </a:fld>
            <a:endParaRPr lang="en-US"/>
          </a:p>
        </p:txBody>
      </p:sp>
    </p:spTree>
    <p:extLst>
      <p:ext uri="{BB962C8B-B14F-4D97-AF65-F5344CB8AC3E}">
        <p14:creationId xmlns:p14="http://schemas.microsoft.com/office/powerpoint/2010/main" val="262098324"/>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931C58-88AB-2140-BF5A-D88075A03632}" type="slidenum">
              <a:rPr lang="en-US"/>
              <a:pPr>
                <a:defRPr/>
              </a:pPr>
              <a:t>‹#›</a:t>
            </a:fld>
            <a:endParaRPr lang="en-US"/>
          </a:p>
        </p:txBody>
      </p:sp>
    </p:spTree>
    <p:extLst>
      <p:ext uri="{BB962C8B-B14F-4D97-AF65-F5344CB8AC3E}">
        <p14:creationId xmlns:p14="http://schemas.microsoft.com/office/powerpoint/2010/main" val="907543955"/>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835B49-BCF4-A04D-9BBF-7A63D3369DC8}" type="slidenum">
              <a:rPr lang="en-US"/>
              <a:pPr>
                <a:defRPr/>
              </a:pPr>
              <a:t>‹#›</a:t>
            </a:fld>
            <a:endParaRPr lang="en-US"/>
          </a:p>
        </p:txBody>
      </p:sp>
    </p:spTree>
    <p:extLst>
      <p:ext uri="{BB962C8B-B14F-4D97-AF65-F5344CB8AC3E}">
        <p14:creationId xmlns:p14="http://schemas.microsoft.com/office/powerpoint/2010/main" val="2312111997"/>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0E851C-EABB-B440-A5AE-C21C0429579D}" type="slidenum">
              <a:rPr lang="en-US"/>
              <a:pPr>
                <a:defRPr/>
              </a:pPr>
              <a:t>‹#›</a:t>
            </a:fld>
            <a:endParaRPr lang="en-US"/>
          </a:p>
        </p:txBody>
      </p:sp>
    </p:spTree>
    <p:extLst>
      <p:ext uri="{BB962C8B-B14F-4D97-AF65-F5344CB8AC3E}">
        <p14:creationId xmlns:p14="http://schemas.microsoft.com/office/powerpoint/2010/main" val="312354636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13D4658-8F4B-7B46-A54F-1FB687D32995}" type="slidenum">
              <a:rPr lang="en-US"/>
              <a:pPr>
                <a:defRPr/>
              </a:pPr>
              <a:t>‹#›</a:t>
            </a:fld>
            <a:endParaRPr lang="en-US"/>
          </a:p>
        </p:txBody>
      </p:sp>
    </p:spTree>
    <p:extLst>
      <p:ext uri="{BB962C8B-B14F-4D97-AF65-F5344CB8AC3E}">
        <p14:creationId xmlns:p14="http://schemas.microsoft.com/office/powerpoint/2010/main" val="4055929328"/>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04A191-D2D9-AD4D-963A-6C7A2CC0A32D}" type="slidenum">
              <a:rPr lang="en-US"/>
              <a:pPr>
                <a:defRPr/>
              </a:pPr>
              <a:t>‹#›</a:t>
            </a:fld>
            <a:endParaRPr lang="en-US"/>
          </a:p>
        </p:txBody>
      </p:sp>
    </p:spTree>
    <p:extLst>
      <p:ext uri="{BB962C8B-B14F-4D97-AF65-F5344CB8AC3E}">
        <p14:creationId xmlns:p14="http://schemas.microsoft.com/office/powerpoint/2010/main" val="3914195002"/>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25D833-BD5C-1D4F-94DF-4D1EEED93B7C}" type="slidenum">
              <a:rPr lang="en-US"/>
              <a:pPr>
                <a:defRPr/>
              </a:pPr>
              <a:t>‹#›</a:t>
            </a:fld>
            <a:endParaRPr lang="en-US"/>
          </a:p>
        </p:txBody>
      </p:sp>
    </p:spTree>
    <p:extLst>
      <p:ext uri="{BB962C8B-B14F-4D97-AF65-F5344CB8AC3E}">
        <p14:creationId xmlns:p14="http://schemas.microsoft.com/office/powerpoint/2010/main" val="495063280"/>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3A7C28-C81E-C046-8AB9-C54C87BCB4D7}" type="slidenum">
              <a:rPr lang="en-US"/>
              <a:pPr>
                <a:defRPr/>
              </a:pPr>
              <a:t>‹#›</a:t>
            </a:fld>
            <a:endParaRPr lang="en-US"/>
          </a:p>
        </p:txBody>
      </p:sp>
    </p:spTree>
    <p:extLst>
      <p:ext uri="{BB962C8B-B14F-4D97-AF65-F5344CB8AC3E}">
        <p14:creationId xmlns:p14="http://schemas.microsoft.com/office/powerpoint/2010/main" val="2196397719"/>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D35B76-D318-9548-BA67-91411B892ED7}" type="slidenum">
              <a:rPr lang="en-US"/>
              <a:pPr>
                <a:defRPr/>
              </a:pPr>
              <a:t>‹#›</a:t>
            </a:fld>
            <a:endParaRPr lang="en-US"/>
          </a:p>
        </p:txBody>
      </p:sp>
    </p:spTree>
    <p:extLst>
      <p:ext uri="{BB962C8B-B14F-4D97-AF65-F5344CB8AC3E}">
        <p14:creationId xmlns:p14="http://schemas.microsoft.com/office/powerpoint/2010/main" val="2719435257"/>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E41317-F08F-9C4E-B63C-4F831E8D01F8}" type="slidenum">
              <a:rPr lang="en-US"/>
              <a:pPr>
                <a:defRPr/>
              </a:pPr>
              <a:t>‹#›</a:t>
            </a:fld>
            <a:endParaRPr lang="en-US"/>
          </a:p>
        </p:txBody>
      </p:sp>
    </p:spTree>
    <p:extLst>
      <p:ext uri="{BB962C8B-B14F-4D97-AF65-F5344CB8AC3E}">
        <p14:creationId xmlns:p14="http://schemas.microsoft.com/office/powerpoint/2010/main" val="991625294"/>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E68851-F7F4-9742-AFB1-79A5639AC0B4}" type="slidenum">
              <a:rPr lang="en-US"/>
              <a:pPr>
                <a:defRPr/>
              </a:pPr>
              <a:t>‹#›</a:t>
            </a:fld>
            <a:endParaRPr lang="en-US"/>
          </a:p>
        </p:txBody>
      </p:sp>
    </p:spTree>
    <p:extLst>
      <p:ext uri="{BB962C8B-B14F-4D97-AF65-F5344CB8AC3E}">
        <p14:creationId xmlns:p14="http://schemas.microsoft.com/office/powerpoint/2010/main" val="557821031"/>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091C00-9600-B049-8659-E6041510171D}" type="slidenum">
              <a:rPr lang="en-US"/>
              <a:pPr>
                <a:defRPr/>
              </a:pPr>
              <a:t>‹#›</a:t>
            </a:fld>
            <a:endParaRPr lang="en-US"/>
          </a:p>
        </p:txBody>
      </p:sp>
    </p:spTree>
    <p:extLst>
      <p:ext uri="{BB962C8B-B14F-4D97-AF65-F5344CB8AC3E}">
        <p14:creationId xmlns:p14="http://schemas.microsoft.com/office/powerpoint/2010/main" val="309212017"/>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683DFFAB-3BA7-124D-9640-93E6C5294B89}" type="slidenum">
              <a:rPr lang="en-US"/>
              <a:pPr>
                <a:defRPr/>
              </a:pPr>
              <a:t>‹#›</a:t>
            </a:fld>
            <a:endParaRPr lang="en-US"/>
          </a:p>
        </p:txBody>
      </p:sp>
    </p:spTree>
    <p:extLst>
      <p:ext uri="{BB962C8B-B14F-4D97-AF65-F5344CB8AC3E}">
        <p14:creationId xmlns:p14="http://schemas.microsoft.com/office/powerpoint/2010/main" val="20987499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252B4381-BB5B-A34B-AB8A-57389A5046A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628132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418014-C375-674F-A642-FE93659C4C8B}" type="slidenum">
              <a:rPr lang="en-US"/>
              <a:pPr>
                <a:defRPr/>
              </a:pPr>
              <a:t>‹#›</a:t>
            </a:fld>
            <a:endParaRPr lang="en-US"/>
          </a:p>
        </p:txBody>
      </p:sp>
    </p:spTree>
    <p:extLst>
      <p:ext uri="{BB962C8B-B14F-4D97-AF65-F5344CB8AC3E}">
        <p14:creationId xmlns:p14="http://schemas.microsoft.com/office/powerpoint/2010/main" val="125154584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8CA059A5-6E51-A748-9BE3-04AA931B2B58}"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64183303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653968A1-1064-4C4E-8AD9-4C5BD1D116B3}"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26934363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49CC0AEA-3887-F643-9A5C-2C317CA8727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79253724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D0E1DE3E-33CD-A045-9683-03230842006B}"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65308923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A9102E2B-EC48-9F40-8B67-11848D7D90C0}"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04755091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2CBE53D-B687-2F43-96C9-4DAB9042B036}"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6278275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C244A1D-744E-3849-A304-7767DB1953F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6934502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6ABBF47D-0AC7-A846-9099-B205C538E74A}"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252525073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F8400753-29F6-9248-97C4-26830840FCE7}"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236736785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08033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96A2C7-5F35-1747-9B14-994E6BF7DAE7}" type="slidenum">
              <a:rPr lang="en-US"/>
              <a:pPr>
                <a:defRPr/>
              </a:pPr>
              <a:t>‹#›</a:t>
            </a:fld>
            <a:endParaRPr lang="en-US"/>
          </a:p>
        </p:txBody>
      </p:sp>
    </p:spTree>
    <p:extLst>
      <p:ext uri="{BB962C8B-B14F-4D97-AF65-F5344CB8AC3E}">
        <p14:creationId xmlns:p14="http://schemas.microsoft.com/office/powerpoint/2010/main" val="124473981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370925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120734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9800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94589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863105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65432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705936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12569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477223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2279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97F9C7-6AB6-B44D-B425-573754B72F40}" type="slidenum">
              <a:rPr lang="en-US"/>
              <a:pPr>
                <a:defRPr/>
              </a:pPr>
              <a:t>‹#›</a:t>
            </a:fld>
            <a:endParaRPr lang="en-US"/>
          </a:p>
        </p:txBody>
      </p:sp>
    </p:spTree>
    <p:extLst>
      <p:ext uri="{BB962C8B-B14F-4D97-AF65-F5344CB8AC3E}">
        <p14:creationId xmlns:p14="http://schemas.microsoft.com/office/powerpoint/2010/main" val="88396074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7967263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805198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723930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708431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53866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21876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23631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428572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874604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287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D238A9-EC73-304B-BD55-12E31F73850F}" type="slidenum">
              <a:rPr lang="en-US"/>
              <a:pPr>
                <a:defRPr/>
              </a:pPr>
              <a:t>‹#›</a:t>
            </a:fld>
            <a:endParaRPr lang="en-US"/>
          </a:p>
        </p:txBody>
      </p:sp>
    </p:spTree>
    <p:extLst>
      <p:ext uri="{BB962C8B-B14F-4D97-AF65-F5344CB8AC3E}">
        <p14:creationId xmlns:p14="http://schemas.microsoft.com/office/powerpoint/2010/main" val="220765426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094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C9B7A1-9062-734A-AB4B-0F44FE297B45}" type="slidenum">
              <a:rPr lang="en-US"/>
              <a:pPr>
                <a:defRPr/>
              </a:pPr>
              <a:t>‹#›</a:t>
            </a:fld>
            <a:endParaRPr lang="en-US"/>
          </a:p>
        </p:txBody>
      </p:sp>
    </p:spTree>
    <p:extLst>
      <p:ext uri="{BB962C8B-B14F-4D97-AF65-F5344CB8AC3E}">
        <p14:creationId xmlns:p14="http://schemas.microsoft.com/office/powerpoint/2010/main" val="2551004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5DD2F3-C325-5A48-8B79-A60B6417A60E}" type="slidenum">
              <a:rPr lang="en-US"/>
              <a:pPr>
                <a:defRPr/>
              </a:pPr>
              <a:t>‹#›</a:t>
            </a:fld>
            <a:endParaRPr lang="en-US"/>
          </a:p>
        </p:txBody>
      </p:sp>
    </p:spTree>
    <p:extLst>
      <p:ext uri="{BB962C8B-B14F-4D97-AF65-F5344CB8AC3E}">
        <p14:creationId xmlns:p14="http://schemas.microsoft.com/office/powerpoint/2010/main" val="974018270"/>
      </p:ext>
    </p:extLst>
  </p:cSld>
  <p:clrMapOvr>
    <a:masterClrMapping/>
  </p:clrMapOvr>
  <p:transition spd="med">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982625-4959-8A43-98A3-2CAC42DD7737}" type="slidenum">
              <a:rPr lang="en-US"/>
              <a:pPr>
                <a:defRPr/>
              </a:pPr>
              <a:t>‹#›</a:t>
            </a:fld>
            <a:endParaRPr lang="en-US"/>
          </a:p>
        </p:txBody>
      </p:sp>
    </p:spTree>
    <p:extLst>
      <p:ext uri="{BB962C8B-B14F-4D97-AF65-F5344CB8AC3E}">
        <p14:creationId xmlns:p14="http://schemas.microsoft.com/office/powerpoint/2010/main" val="30617290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DD3779-A40A-1043-9596-48AA6013724D}" type="slidenum">
              <a:rPr lang="en-US"/>
              <a:pPr>
                <a:defRPr/>
              </a:pPr>
              <a:t>‹#›</a:t>
            </a:fld>
            <a:endParaRPr lang="en-US"/>
          </a:p>
        </p:txBody>
      </p:sp>
    </p:spTree>
    <p:extLst>
      <p:ext uri="{BB962C8B-B14F-4D97-AF65-F5344CB8AC3E}">
        <p14:creationId xmlns:p14="http://schemas.microsoft.com/office/powerpoint/2010/main" val="748140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601342-D41F-3443-A7A7-8D2E07BDC203}" type="slidenum">
              <a:rPr lang="en-US"/>
              <a:pPr>
                <a:defRPr/>
              </a:pPr>
              <a:t>‹#›</a:t>
            </a:fld>
            <a:endParaRPr lang="en-US"/>
          </a:p>
        </p:txBody>
      </p:sp>
    </p:spTree>
    <p:extLst>
      <p:ext uri="{BB962C8B-B14F-4D97-AF65-F5344CB8AC3E}">
        <p14:creationId xmlns:p14="http://schemas.microsoft.com/office/powerpoint/2010/main" val="2954419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835E19-C81C-B942-864A-118FABA3DBC9}" type="slidenum">
              <a:rPr lang="en-US"/>
              <a:pPr>
                <a:defRPr/>
              </a:pPr>
              <a:t>‹#›</a:t>
            </a:fld>
            <a:endParaRPr lang="en-US"/>
          </a:p>
        </p:txBody>
      </p:sp>
    </p:spTree>
    <p:extLst>
      <p:ext uri="{BB962C8B-B14F-4D97-AF65-F5344CB8AC3E}">
        <p14:creationId xmlns:p14="http://schemas.microsoft.com/office/powerpoint/2010/main" val="1103669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7F91282-3F94-AF42-874E-ADDA7251B140}" type="slidenum">
              <a:rPr lang="en-US"/>
              <a:pPr>
                <a:defRPr/>
              </a:pPr>
              <a:t>‹#›</a:t>
            </a:fld>
            <a:endParaRPr lang="en-US"/>
          </a:p>
        </p:txBody>
      </p:sp>
    </p:spTree>
    <p:extLst>
      <p:ext uri="{BB962C8B-B14F-4D97-AF65-F5344CB8AC3E}">
        <p14:creationId xmlns:p14="http://schemas.microsoft.com/office/powerpoint/2010/main" val="2434139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CA55AD4-A3DC-5B4B-9AC2-51DB5E4DADCE}" type="slidenum">
              <a:rPr lang="en-US"/>
              <a:pPr>
                <a:defRPr/>
              </a:pPr>
              <a:t>‹#›</a:t>
            </a:fld>
            <a:endParaRPr lang="en-US"/>
          </a:p>
        </p:txBody>
      </p:sp>
    </p:spTree>
    <p:extLst>
      <p:ext uri="{BB962C8B-B14F-4D97-AF65-F5344CB8AC3E}">
        <p14:creationId xmlns:p14="http://schemas.microsoft.com/office/powerpoint/2010/main" val="4999299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F84E989-07BA-9946-A7DF-DB75536C9799}" type="slidenum">
              <a:rPr lang="en-US"/>
              <a:pPr>
                <a:defRPr/>
              </a:pPr>
              <a:t>‹#›</a:t>
            </a:fld>
            <a:endParaRPr lang="en-US"/>
          </a:p>
        </p:txBody>
      </p:sp>
    </p:spTree>
    <p:extLst>
      <p:ext uri="{BB962C8B-B14F-4D97-AF65-F5344CB8AC3E}">
        <p14:creationId xmlns:p14="http://schemas.microsoft.com/office/powerpoint/2010/main" val="36013131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42975E-D2F0-6D4A-9257-CC4CA8944D37}" type="slidenum">
              <a:rPr lang="en-US"/>
              <a:pPr>
                <a:defRPr/>
              </a:pPr>
              <a:t>‹#›</a:t>
            </a:fld>
            <a:endParaRPr lang="en-US"/>
          </a:p>
        </p:txBody>
      </p:sp>
    </p:spTree>
    <p:extLst>
      <p:ext uri="{BB962C8B-B14F-4D97-AF65-F5344CB8AC3E}">
        <p14:creationId xmlns:p14="http://schemas.microsoft.com/office/powerpoint/2010/main" val="2604419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094A722C-B984-F741-8CF0-CD605B131E24}" type="slidenum">
              <a:rPr lang="en-US"/>
              <a:pPr>
                <a:defRPr/>
              </a:pPr>
              <a:t>‹#›</a:t>
            </a:fld>
            <a:endParaRPr lang="en-US"/>
          </a:p>
        </p:txBody>
      </p:sp>
    </p:spTree>
    <p:extLst>
      <p:ext uri="{BB962C8B-B14F-4D97-AF65-F5344CB8AC3E}">
        <p14:creationId xmlns:p14="http://schemas.microsoft.com/office/powerpoint/2010/main" val="31065171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2120B7-A8CC-8A41-B8BC-3080881B84B8}" type="slidenum">
              <a:rPr lang="en-US"/>
              <a:pPr>
                <a:defRPr/>
              </a:pPr>
              <a:t>‹#›</a:t>
            </a:fld>
            <a:endParaRPr lang="en-US"/>
          </a:p>
        </p:txBody>
      </p:sp>
    </p:spTree>
    <p:extLst>
      <p:ext uri="{BB962C8B-B14F-4D97-AF65-F5344CB8AC3E}">
        <p14:creationId xmlns:p14="http://schemas.microsoft.com/office/powerpoint/2010/main" val="1335258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842006-10A7-7648-B49E-737A6606F353}" type="slidenum">
              <a:rPr lang="en-US"/>
              <a:pPr>
                <a:defRPr/>
              </a:pPr>
              <a:t>‹#›</a:t>
            </a:fld>
            <a:endParaRPr lang="en-US"/>
          </a:p>
        </p:txBody>
      </p:sp>
    </p:spTree>
    <p:extLst>
      <p:ext uri="{BB962C8B-B14F-4D97-AF65-F5344CB8AC3E}">
        <p14:creationId xmlns:p14="http://schemas.microsoft.com/office/powerpoint/2010/main" val="24631104"/>
      </p:ext>
    </p:extLst>
  </p:cSld>
  <p:clrMapOvr>
    <a:masterClrMapping/>
  </p:clrMapOvr>
  <p:transition spd="med">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27303A1-F9D7-5849-A1F1-BEF6B4B721A6}" type="slidenum">
              <a:rPr lang="en-US"/>
              <a:pPr>
                <a:defRPr/>
              </a:pPr>
              <a:t>‹#›</a:t>
            </a:fld>
            <a:endParaRPr lang="en-US"/>
          </a:p>
        </p:txBody>
      </p:sp>
    </p:spTree>
    <p:extLst>
      <p:ext uri="{BB962C8B-B14F-4D97-AF65-F5344CB8AC3E}">
        <p14:creationId xmlns:p14="http://schemas.microsoft.com/office/powerpoint/2010/main" val="25891727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32A861A-4818-FE44-97A1-029AC45BE4CB}" type="slidenum">
              <a:rPr lang="en-US"/>
              <a:pPr>
                <a:defRPr/>
              </a:pPr>
              <a:t>‹#›</a:t>
            </a:fld>
            <a:endParaRPr lang="en-US"/>
          </a:p>
        </p:txBody>
      </p:sp>
    </p:spTree>
    <p:extLst>
      <p:ext uri="{BB962C8B-B14F-4D97-AF65-F5344CB8AC3E}">
        <p14:creationId xmlns:p14="http://schemas.microsoft.com/office/powerpoint/2010/main" val="310615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DD98068-B2BF-1C45-927B-BB2C7CFD85A6}" type="slidenum">
              <a:rPr lang="en-US"/>
              <a:pPr>
                <a:defRPr/>
              </a:pPr>
              <a:t>‹#›</a:t>
            </a:fld>
            <a:endParaRPr lang="en-US"/>
          </a:p>
        </p:txBody>
      </p:sp>
    </p:spTree>
    <p:extLst>
      <p:ext uri="{BB962C8B-B14F-4D97-AF65-F5344CB8AC3E}">
        <p14:creationId xmlns:p14="http://schemas.microsoft.com/office/powerpoint/2010/main" val="7094503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583B84B-315C-AB43-B734-6DB7B44FB054}" type="slidenum">
              <a:rPr lang="en-US"/>
              <a:pPr>
                <a:defRPr/>
              </a:pPr>
              <a:t>‹#›</a:t>
            </a:fld>
            <a:endParaRPr lang="en-US"/>
          </a:p>
        </p:txBody>
      </p:sp>
    </p:spTree>
    <p:extLst>
      <p:ext uri="{BB962C8B-B14F-4D97-AF65-F5344CB8AC3E}">
        <p14:creationId xmlns:p14="http://schemas.microsoft.com/office/powerpoint/2010/main" val="3565416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D785C41-6023-9943-8C11-46547A6B7F5C}" type="slidenum">
              <a:rPr lang="en-US"/>
              <a:pPr>
                <a:defRPr/>
              </a:pPr>
              <a:t>‹#›</a:t>
            </a:fld>
            <a:endParaRPr lang="en-US"/>
          </a:p>
        </p:txBody>
      </p:sp>
    </p:spTree>
    <p:extLst>
      <p:ext uri="{BB962C8B-B14F-4D97-AF65-F5344CB8AC3E}">
        <p14:creationId xmlns:p14="http://schemas.microsoft.com/office/powerpoint/2010/main" val="31378132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227B05AB-8B28-9E4B-B6DC-3B075797E9F1}" type="slidenum">
              <a:rPr lang="en-US"/>
              <a:pPr>
                <a:defRPr/>
              </a:pPr>
              <a:t>‹#›</a:t>
            </a:fld>
            <a:endParaRPr lang="en-US"/>
          </a:p>
        </p:txBody>
      </p:sp>
    </p:spTree>
    <p:extLst>
      <p:ext uri="{BB962C8B-B14F-4D97-AF65-F5344CB8AC3E}">
        <p14:creationId xmlns:p14="http://schemas.microsoft.com/office/powerpoint/2010/main" val="7281944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5984E45-7EA2-4141-83EB-9574C6A006DF}" type="slidenum">
              <a:rPr lang="en-US"/>
              <a:pPr>
                <a:defRPr/>
              </a:pPr>
              <a:t>‹#›</a:t>
            </a:fld>
            <a:endParaRPr lang="en-US"/>
          </a:p>
        </p:txBody>
      </p:sp>
    </p:spTree>
    <p:extLst>
      <p:ext uri="{BB962C8B-B14F-4D97-AF65-F5344CB8AC3E}">
        <p14:creationId xmlns:p14="http://schemas.microsoft.com/office/powerpoint/2010/main" val="4035222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2C494F32-778F-504C-A9B9-18B17D68E511}" type="slidenum">
              <a:rPr lang="en-US"/>
              <a:pPr>
                <a:defRPr/>
              </a:pPr>
              <a:t>‹#›</a:t>
            </a:fld>
            <a:endParaRPr lang="en-US"/>
          </a:p>
        </p:txBody>
      </p:sp>
    </p:spTree>
    <p:extLst>
      <p:ext uri="{BB962C8B-B14F-4D97-AF65-F5344CB8AC3E}">
        <p14:creationId xmlns:p14="http://schemas.microsoft.com/office/powerpoint/2010/main" val="39784315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908E2151-5D49-7841-A43E-125FD83AB948}" type="slidenum">
              <a:rPr lang="en-US"/>
              <a:pPr>
                <a:defRPr/>
              </a:pPr>
              <a:t>‹#›</a:t>
            </a:fld>
            <a:endParaRPr lang="en-US"/>
          </a:p>
        </p:txBody>
      </p:sp>
    </p:spTree>
    <p:extLst>
      <p:ext uri="{BB962C8B-B14F-4D97-AF65-F5344CB8AC3E}">
        <p14:creationId xmlns:p14="http://schemas.microsoft.com/office/powerpoint/2010/main" val="38536545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143EE7B6-6A2D-C849-9837-39B5B5835B98}" type="slidenum">
              <a:rPr lang="en-US"/>
              <a:pPr>
                <a:defRPr/>
              </a:pPr>
              <a:t>‹#›</a:t>
            </a:fld>
            <a:endParaRPr lang="en-US"/>
          </a:p>
        </p:txBody>
      </p:sp>
    </p:spTree>
    <p:extLst>
      <p:ext uri="{BB962C8B-B14F-4D97-AF65-F5344CB8AC3E}">
        <p14:creationId xmlns:p14="http://schemas.microsoft.com/office/powerpoint/2010/main" val="177280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3C5FE9-3529-3F44-8AAC-481C49A19538}" type="slidenum">
              <a:rPr lang="en-US"/>
              <a:pPr>
                <a:defRPr/>
              </a:pPr>
              <a:t>‹#›</a:t>
            </a:fld>
            <a:endParaRPr lang="en-US"/>
          </a:p>
        </p:txBody>
      </p:sp>
    </p:spTree>
    <p:extLst>
      <p:ext uri="{BB962C8B-B14F-4D97-AF65-F5344CB8AC3E}">
        <p14:creationId xmlns:p14="http://schemas.microsoft.com/office/powerpoint/2010/main" val="2535839973"/>
      </p:ext>
    </p:extLst>
  </p:cSld>
  <p:clrMapOvr>
    <a:masterClrMapping/>
  </p:clrMapOvr>
  <p:transition spd="med">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350EABE8-CFBF-E445-9046-A1C635B7E3D3}" type="slidenum">
              <a:rPr lang="en-US"/>
              <a:pPr>
                <a:defRPr/>
              </a:pPr>
              <a:t>‹#›</a:t>
            </a:fld>
            <a:endParaRPr lang="en-US"/>
          </a:p>
        </p:txBody>
      </p:sp>
    </p:spTree>
    <p:extLst>
      <p:ext uri="{BB962C8B-B14F-4D97-AF65-F5344CB8AC3E}">
        <p14:creationId xmlns:p14="http://schemas.microsoft.com/office/powerpoint/2010/main" val="8126715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4AA379CD-0668-ED4B-87C3-31624533C141}" type="slidenum">
              <a:rPr lang="en-US"/>
              <a:pPr>
                <a:defRPr/>
              </a:pPr>
              <a:t>‹#›</a:t>
            </a:fld>
            <a:endParaRPr lang="en-US"/>
          </a:p>
        </p:txBody>
      </p:sp>
    </p:spTree>
    <p:extLst>
      <p:ext uri="{BB962C8B-B14F-4D97-AF65-F5344CB8AC3E}">
        <p14:creationId xmlns:p14="http://schemas.microsoft.com/office/powerpoint/2010/main" val="25506355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968B8046-0E03-574B-B9C9-2BEBB95E2742}" type="slidenum">
              <a:rPr lang="en-US"/>
              <a:pPr>
                <a:defRPr/>
              </a:pPr>
              <a:t>‹#›</a:t>
            </a:fld>
            <a:endParaRPr lang="en-US"/>
          </a:p>
        </p:txBody>
      </p:sp>
    </p:spTree>
    <p:extLst>
      <p:ext uri="{BB962C8B-B14F-4D97-AF65-F5344CB8AC3E}">
        <p14:creationId xmlns:p14="http://schemas.microsoft.com/office/powerpoint/2010/main" val="10047993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77B33A39-8F40-1D46-B785-C0F97EE571CB}" type="slidenum">
              <a:rPr lang="en-US"/>
              <a:pPr>
                <a:defRPr/>
              </a:pPr>
              <a:t>‹#›</a:t>
            </a:fld>
            <a:endParaRPr lang="en-US"/>
          </a:p>
        </p:txBody>
      </p:sp>
    </p:spTree>
    <p:extLst>
      <p:ext uri="{BB962C8B-B14F-4D97-AF65-F5344CB8AC3E}">
        <p14:creationId xmlns:p14="http://schemas.microsoft.com/office/powerpoint/2010/main" val="32977359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CB862EA9-4F59-BB4E-9CEE-9B8C696855A8}" type="slidenum">
              <a:rPr lang="en-US"/>
              <a:pPr>
                <a:defRPr/>
              </a:pPr>
              <a:t>‹#›</a:t>
            </a:fld>
            <a:endParaRPr lang="en-US"/>
          </a:p>
        </p:txBody>
      </p:sp>
    </p:spTree>
    <p:extLst>
      <p:ext uri="{BB962C8B-B14F-4D97-AF65-F5344CB8AC3E}">
        <p14:creationId xmlns:p14="http://schemas.microsoft.com/office/powerpoint/2010/main" val="42356712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3FBE5DE-DF0E-D34A-AB29-2C76B1C9DB3D}" type="slidenum">
              <a:rPr lang="en-US"/>
              <a:pPr>
                <a:defRPr/>
              </a:pPr>
              <a:t>‹#›</a:t>
            </a:fld>
            <a:endParaRPr lang="en-US"/>
          </a:p>
        </p:txBody>
      </p:sp>
    </p:spTree>
    <p:extLst>
      <p:ext uri="{BB962C8B-B14F-4D97-AF65-F5344CB8AC3E}">
        <p14:creationId xmlns:p14="http://schemas.microsoft.com/office/powerpoint/2010/main" val="36153166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Arial"/>
              </a:defRPr>
            </a:lvl1pPr>
          </a:lstStyle>
          <a:p>
            <a:pPr>
              <a:defRPr/>
            </a:pPr>
            <a:fld id="{3274E729-5AE3-BD44-975B-8625DED9D3D7}" type="slidenum">
              <a:rPr lang="en-US"/>
              <a:pPr>
                <a:defRPr/>
              </a:pPr>
              <a:t>‹#›</a:t>
            </a:fld>
            <a:endParaRPr lang="en-US"/>
          </a:p>
        </p:txBody>
      </p:sp>
    </p:spTree>
    <p:extLst>
      <p:ext uri="{BB962C8B-B14F-4D97-AF65-F5344CB8AC3E}">
        <p14:creationId xmlns:p14="http://schemas.microsoft.com/office/powerpoint/2010/main" val="28542342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2EBD743E-331D-2144-AF8A-F19057ABE1FA}" type="slidenum">
              <a:rPr lang="en-US"/>
              <a:pPr>
                <a:defRPr/>
              </a:pPr>
              <a:t>‹#›</a:t>
            </a:fld>
            <a:endParaRPr lang="en-US"/>
          </a:p>
        </p:txBody>
      </p:sp>
    </p:spTree>
    <p:extLst>
      <p:ext uri="{BB962C8B-B14F-4D97-AF65-F5344CB8AC3E}">
        <p14:creationId xmlns:p14="http://schemas.microsoft.com/office/powerpoint/2010/main" val="29236424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E9426CDA-687B-6749-86AB-27115A4AA8AE}" type="slidenum">
              <a:rPr lang="en-US"/>
              <a:pPr>
                <a:defRPr/>
              </a:pPr>
              <a:t>‹#›</a:t>
            </a:fld>
            <a:endParaRPr lang="en-US"/>
          </a:p>
        </p:txBody>
      </p:sp>
    </p:spTree>
    <p:extLst>
      <p:ext uri="{BB962C8B-B14F-4D97-AF65-F5344CB8AC3E}">
        <p14:creationId xmlns:p14="http://schemas.microsoft.com/office/powerpoint/2010/main" val="20139289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BF4B39D2-93D9-EE4C-BD52-4F9E9021B05A}" type="slidenum">
              <a:rPr lang="en-US"/>
              <a:pPr>
                <a:defRPr/>
              </a:pPr>
              <a:t>‹#›</a:t>
            </a:fld>
            <a:endParaRPr lang="en-US"/>
          </a:p>
        </p:txBody>
      </p:sp>
    </p:spTree>
    <p:extLst>
      <p:ext uri="{BB962C8B-B14F-4D97-AF65-F5344CB8AC3E}">
        <p14:creationId xmlns:p14="http://schemas.microsoft.com/office/powerpoint/2010/main" val="781004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250BE5-B1C8-E94C-A6D2-3F42F42F8C2E}" type="slidenum">
              <a:rPr lang="en-US"/>
              <a:pPr>
                <a:defRPr/>
              </a:pPr>
              <a:t>‹#›</a:t>
            </a:fld>
            <a:endParaRPr lang="en-US"/>
          </a:p>
        </p:txBody>
      </p:sp>
    </p:spTree>
    <p:extLst>
      <p:ext uri="{BB962C8B-B14F-4D97-AF65-F5344CB8AC3E}">
        <p14:creationId xmlns:p14="http://schemas.microsoft.com/office/powerpoint/2010/main" val="684324462"/>
      </p:ext>
    </p:extLst>
  </p:cSld>
  <p:clrMapOvr>
    <a:masterClrMapping/>
  </p:clrMapOvr>
  <p:transition spd="med">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Arial"/>
              </a:defRPr>
            </a:lvl1pPr>
          </a:lstStyle>
          <a:p>
            <a:pPr>
              <a:defRPr/>
            </a:pPr>
            <a:fld id="{71E355A8-61A5-174B-96A8-A2F52734AD26}" type="slidenum">
              <a:rPr lang="en-US"/>
              <a:pPr>
                <a:defRPr/>
              </a:pPr>
              <a:t>‹#›</a:t>
            </a:fld>
            <a:endParaRPr lang="en-US"/>
          </a:p>
        </p:txBody>
      </p:sp>
    </p:spTree>
    <p:extLst>
      <p:ext uri="{BB962C8B-B14F-4D97-AF65-F5344CB8AC3E}">
        <p14:creationId xmlns:p14="http://schemas.microsoft.com/office/powerpoint/2010/main" val="18050284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Arial"/>
              </a:defRPr>
            </a:lvl1pPr>
          </a:lstStyle>
          <a:p>
            <a:pPr>
              <a:defRPr/>
            </a:pPr>
            <a:fld id="{968945DF-F47D-6C4B-A84F-0E55A685F3BB}" type="slidenum">
              <a:rPr lang="en-US"/>
              <a:pPr>
                <a:defRPr/>
              </a:pPr>
              <a:t>‹#›</a:t>
            </a:fld>
            <a:endParaRPr lang="en-US"/>
          </a:p>
        </p:txBody>
      </p:sp>
    </p:spTree>
    <p:extLst>
      <p:ext uri="{BB962C8B-B14F-4D97-AF65-F5344CB8AC3E}">
        <p14:creationId xmlns:p14="http://schemas.microsoft.com/office/powerpoint/2010/main" val="9138351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Arial"/>
              </a:defRPr>
            </a:lvl1pPr>
          </a:lstStyle>
          <a:p>
            <a:pPr>
              <a:defRPr/>
            </a:pPr>
            <a:fld id="{32D6AACA-76F9-7647-A9C1-F4FBCB489869}" type="slidenum">
              <a:rPr lang="en-US"/>
              <a:pPr>
                <a:defRPr/>
              </a:pPr>
              <a:t>‹#›</a:t>
            </a:fld>
            <a:endParaRPr lang="en-US"/>
          </a:p>
        </p:txBody>
      </p:sp>
    </p:spTree>
    <p:extLst>
      <p:ext uri="{BB962C8B-B14F-4D97-AF65-F5344CB8AC3E}">
        <p14:creationId xmlns:p14="http://schemas.microsoft.com/office/powerpoint/2010/main" val="23019528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0739DAF2-E98E-BF44-A180-D7A19B485204}" type="slidenum">
              <a:rPr lang="en-US"/>
              <a:pPr>
                <a:defRPr/>
              </a:pPr>
              <a:t>‹#›</a:t>
            </a:fld>
            <a:endParaRPr lang="en-US"/>
          </a:p>
        </p:txBody>
      </p:sp>
    </p:spTree>
    <p:extLst>
      <p:ext uri="{BB962C8B-B14F-4D97-AF65-F5344CB8AC3E}">
        <p14:creationId xmlns:p14="http://schemas.microsoft.com/office/powerpoint/2010/main" val="27167396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3038928B-FE99-AE4C-A778-5560F15E3261}" type="slidenum">
              <a:rPr lang="en-US"/>
              <a:pPr>
                <a:defRPr/>
              </a:pPr>
              <a:t>‹#›</a:t>
            </a:fld>
            <a:endParaRPr lang="en-US"/>
          </a:p>
        </p:txBody>
      </p:sp>
    </p:spTree>
    <p:extLst>
      <p:ext uri="{BB962C8B-B14F-4D97-AF65-F5344CB8AC3E}">
        <p14:creationId xmlns:p14="http://schemas.microsoft.com/office/powerpoint/2010/main" val="8998755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1665F320-A410-B848-9E77-1A5ABE8153F7}" type="slidenum">
              <a:rPr lang="en-US"/>
              <a:pPr>
                <a:defRPr/>
              </a:pPr>
              <a:t>‹#›</a:t>
            </a:fld>
            <a:endParaRPr lang="en-US"/>
          </a:p>
        </p:txBody>
      </p:sp>
    </p:spTree>
    <p:extLst>
      <p:ext uri="{BB962C8B-B14F-4D97-AF65-F5344CB8AC3E}">
        <p14:creationId xmlns:p14="http://schemas.microsoft.com/office/powerpoint/2010/main" val="3542905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2099C92C-3564-3E4C-9283-4F5943FD26E0}" type="slidenum">
              <a:rPr lang="en-US"/>
              <a:pPr>
                <a:defRPr/>
              </a:pPr>
              <a:t>‹#›</a:t>
            </a:fld>
            <a:endParaRPr lang="en-US"/>
          </a:p>
        </p:txBody>
      </p:sp>
    </p:spTree>
    <p:extLst>
      <p:ext uri="{BB962C8B-B14F-4D97-AF65-F5344CB8AC3E}">
        <p14:creationId xmlns:p14="http://schemas.microsoft.com/office/powerpoint/2010/main" val="3649001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D877CEDF-5B42-DC45-BB42-899068F58B9D}" type="slidenum">
              <a:rPr lang="en-US"/>
              <a:pPr>
                <a:defRPr/>
              </a:pPr>
              <a:t>‹#›</a:t>
            </a:fld>
            <a:endParaRPr lang="en-US"/>
          </a:p>
        </p:txBody>
      </p:sp>
    </p:spTree>
    <p:extLst>
      <p:ext uri="{BB962C8B-B14F-4D97-AF65-F5344CB8AC3E}">
        <p14:creationId xmlns:p14="http://schemas.microsoft.com/office/powerpoint/2010/main" val="187563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1B6805-7161-F748-9B3D-A1A6B7C1F0D1}" type="slidenum">
              <a:rPr lang="en-US"/>
              <a:pPr>
                <a:defRPr/>
              </a:pPr>
              <a:t>‹#›</a:t>
            </a:fld>
            <a:endParaRPr lang="en-US"/>
          </a:p>
        </p:txBody>
      </p:sp>
    </p:spTree>
    <p:extLst>
      <p:ext uri="{BB962C8B-B14F-4D97-AF65-F5344CB8AC3E}">
        <p14:creationId xmlns:p14="http://schemas.microsoft.com/office/powerpoint/2010/main" val="2537408365"/>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358B5-545E-0A43-8EA2-78D0F500298A}" type="slidenum">
              <a:rPr lang="en-US"/>
              <a:pPr>
                <a:defRPr/>
              </a:pPr>
              <a:t>‹#›</a:t>
            </a:fld>
            <a:endParaRPr lang="en-US"/>
          </a:p>
        </p:txBody>
      </p:sp>
    </p:spTree>
    <p:extLst>
      <p:ext uri="{BB962C8B-B14F-4D97-AF65-F5344CB8AC3E}">
        <p14:creationId xmlns:p14="http://schemas.microsoft.com/office/powerpoint/2010/main" val="1467271064"/>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1487DE-12F6-F742-B056-3139C01851D8}" type="slidenum">
              <a:rPr lang="en-US"/>
              <a:pPr>
                <a:defRPr/>
              </a:pPr>
              <a:t>‹#›</a:t>
            </a:fld>
            <a:endParaRPr lang="en-US"/>
          </a:p>
        </p:txBody>
      </p:sp>
    </p:spTree>
    <p:extLst>
      <p:ext uri="{BB962C8B-B14F-4D97-AF65-F5344CB8AC3E}">
        <p14:creationId xmlns:p14="http://schemas.microsoft.com/office/powerpoint/2010/main" val="543028343"/>
      </p:ext>
    </p:extLst>
  </p:cSld>
  <p:clrMapOvr>
    <a:masterClrMapping/>
  </p:clrMapOvr>
  <p:transition spd="med">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453CC6-6DF9-3546-BBD8-BF229D79909C}" type="slidenum">
              <a:rPr lang="en-US"/>
              <a:pPr>
                <a:defRPr/>
              </a:pPr>
              <a:t>‹#›</a:t>
            </a:fld>
            <a:endParaRPr lang="en-US"/>
          </a:p>
        </p:txBody>
      </p:sp>
    </p:spTree>
    <p:extLst>
      <p:ext uri="{BB962C8B-B14F-4D97-AF65-F5344CB8AC3E}">
        <p14:creationId xmlns:p14="http://schemas.microsoft.com/office/powerpoint/2010/main" val="3311072378"/>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535C9-6719-0845-968C-4B6146124844}" type="slidenum">
              <a:rPr lang="en-US"/>
              <a:pPr>
                <a:defRPr/>
              </a:pPr>
              <a:t>‹#›</a:t>
            </a:fld>
            <a:endParaRPr lang="en-US"/>
          </a:p>
        </p:txBody>
      </p:sp>
    </p:spTree>
    <p:extLst>
      <p:ext uri="{BB962C8B-B14F-4D97-AF65-F5344CB8AC3E}">
        <p14:creationId xmlns:p14="http://schemas.microsoft.com/office/powerpoint/2010/main" val="1955217995"/>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FD4F16-79D0-1041-998F-06FA2E497358}" type="slidenum">
              <a:rPr lang="en-US"/>
              <a:pPr>
                <a:defRPr/>
              </a:pPr>
              <a:t>‹#›</a:t>
            </a:fld>
            <a:endParaRPr lang="en-US"/>
          </a:p>
        </p:txBody>
      </p:sp>
    </p:spTree>
    <p:extLst>
      <p:ext uri="{BB962C8B-B14F-4D97-AF65-F5344CB8AC3E}">
        <p14:creationId xmlns:p14="http://schemas.microsoft.com/office/powerpoint/2010/main" val="949240299"/>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DDE386-37CB-8D4E-A0D8-FA5BB612867C}" type="slidenum">
              <a:rPr lang="en-US"/>
              <a:pPr>
                <a:defRPr/>
              </a:pPr>
              <a:t>‹#›</a:t>
            </a:fld>
            <a:endParaRPr lang="en-US"/>
          </a:p>
        </p:txBody>
      </p:sp>
    </p:spTree>
    <p:extLst>
      <p:ext uri="{BB962C8B-B14F-4D97-AF65-F5344CB8AC3E}">
        <p14:creationId xmlns:p14="http://schemas.microsoft.com/office/powerpoint/2010/main" val="2904616401"/>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78C0C4-4943-DC4B-8C3F-A85FB5364471}" type="slidenum">
              <a:rPr lang="en-US"/>
              <a:pPr>
                <a:defRPr/>
              </a:pPr>
              <a:t>‹#›</a:t>
            </a:fld>
            <a:endParaRPr lang="en-US"/>
          </a:p>
        </p:txBody>
      </p:sp>
    </p:spTree>
    <p:extLst>
      <p:ext uri="{BB962C8B-B14F-4D97-AF65-F5344CB8AC3E}">
        <p14:creationId xmlns:p14="http://schemas.microsoft.com/office/powerpoint/2010/main" val="3742949692"/>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DB8AD7-7EC6-464E-882D-D6F555C7378A}" type="slidenum">
              <a:rPr lang="en-US"/>
              <a:pPr>
                <a:defRPr/>
              </a:pPr>
              <a:t>‹#›</a:t>
            </a:fld>
            <a:endParaRPr lang="en-US"/>
          </a:p>
        </p:txBody>
      </p:sp>
    </p:spTree>
    <p:extLst>
      <p:ext uri="{BB962C8B-B14F-4D97-AF65-F5344CB8AC3E}">
        <p14:creationId xmlns:p14="http://schemas.microsoft.com/office/powerpoint/2010/main" val="3185319520"/>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5E324B-6181-7442-B092-50D847C2E88D}" type="slidenum">
              <a:rPr lang="en-US"/>
              <a:pPr>
                <a:defRPr/>
              </a:pPr>
              <a:t>‹#›</a:t>
            </a:fld>
            <a:endParaRPr lang="en-US"/>
          </a:p>
        </p:txBody>
      </p:sp>
    </p:spTree>
    <p:extLst>
      <p:ext uri="{BB962C8B-B14F-4D97-AF65-F5344CB8AC3E}">
        <p14:creationId xmlns:p14="http://schemas.microsoft.com/office/powerpoint/2010/main" val="1596879704"/>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44AE7-85D4-0042-9731-421AD32D2552}" type="slidenum">
              <a:rPr lang="en-US"/>
              <a:pPr>
                <a:defRPr/>
              </a:pPr>
              <a:t>‹#›</a:t>
            </a:fld>
            <a:endParaRPr lang="en-US"/>
          </a:p>
        </p:txBody>
      </p:sp>
    </p:spTree>
    <p:extLst>
      <p:ext uri="{BB962C8B-B14F-4D97-AF65-F5344CB8AC3E}">
        <p14:creationId xmlns:p14="http://schemas.microsoft.com/office/powerpoint/2010/main" val="3046029957"/>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6EAE17-6645-6749-9686-9DAC0A46E132}" type="slidenum">
              <a:rPr lang="en-US"/>
              <a:pPr>
                <a:defRPr/>
              </a:pPr>
              <a:t>‹#›</a:t>
            </a:fld>
            <a:endParaRPr lang="en-US"/>
          </a:p>
        </p:txBody>
      </p:sp>
    </p:spTree>
    <p:extLst>
      <p:ext uri="{BB962C8B-B14F-4D97-AF65-F5344CB8AC3E}">
        <p14:creationId xmlns:p14="http://schemas.microsoft.com/office/powerpoint/2010/main" val="899460931"/>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1236AE-E5EC-BB48-8F45-882B1DFFAD08}" type="slidenum">
              <a:rPr lang="en-US"/>
              <a:pPr>
                <a:defRPr/>
              </a:pPr>
              <a:t>‹#›</a:t>
            </a:fld>
            <a:endParaRPr lang="en-US"/>
          </a:p>
        </p:txBody>
      </p:sp>
    </p:spTree>
    <p:extLst>
      <p:ext uri="{BB962C8B-B14F-4D97-AF65-F5344CB8AC3E}">
        <p14:creationId xmlns:p14="http://schemas.microsoft.com/office/powerpoint/2010/main" val="174097546"/>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D36F7A-6481-884F-A373-AB98B376BA6D}" type="slidenum">
              <a:rPr lang="en-US"/>
              <a:pPr>
                <a:defRPr/>
              </a:pPr>
              <a:t>‹#›</a:t>
            </a:fld>
            <a:endParaRPr lang="en-US"/>
          </a:p>
        </p:txBody>
      </p:sp>
    </p:spTree>
    <p:extLst>
      <p:ext uri="{BB962C8B-B14F-4D97-AF65-F5344CB8AC3E}">
        <p14:creationId xmlns:p14="http://schemas.microsoft.com/office/powerpoint/2010/main" val="1954110587"/>
      </p:ext>
    </p:extLst>
  </p:cSld>
  <p:clrMapOvr>
    <a:masterClrMapping/>
  </p:clrMapOvr>
  <p:transition spd="med">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C608AA4A-BA5F-C044-A8B4-1C708484F2E4}" type="datetimeFigureOut">
              <a:rPr lang="en-US"/>
              <a:pPr>
                <a:defRPr/>
              </a:pPr>
              <a:t>1/16/23</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D5C518-185D-0541-9BF0-B17B478A3ED1}" type="slidenum">
              <a:rPr lang="en-US"/>
              <a:pPr>
                <a:defRPr/>
              </a:pPr>
              <a:t>‹#›</a:t>
            </a:fld>
            <a:endParaRPr lang="en-US"/>
          </a:p>
        </p:txBody>
      </p:sp>
    </p:spTree>
    <p:extLst>
      <p:ext uri="{BB962C8B-B14F-4D97-AF65-F5344CB8AC3E}">
        <p14:creationId xmlns:p14="http://schemas.microsoft.com/office/powerpoint/2010/main" val="3936804958"/>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E9BA0CA9-2134-AC4F-8C8E-974BB1811A6C}" type="datetimeFigureOut">
              <a:rPr lang="en-US"/>
              <a:pPr>
                <a:defRPr/>
              </a:pPr>
              <a:t>1/16/23</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A2EED70-9A94-9043-82D9-4F96CE650EAD}" type="slidenum">
              <a:rPr lang="en-US"/>
              <a:pPr>
                <a:defRPr/>
              </a:pPr>
              <a:t>‹#›</a:t>
            </a:fld>
            <a:endParaRPr lang="en-US"/>
          </a:p>
        </p:txBody>
      </p:sp>
    </p:spTree>
    <p:extLst>
      <p:ext uri="{BB962C8B-B14F-4D97-AF65-F5344CB8AC3E}">
        <p14:creationId xmlns:p14="http://schemas.microsoft.com/office/powerpoint/2010/main" val="130045506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6627C18-B6E9-CB44-BD48-CF56120A8E91}" type="datetimeFigureOut">
              <a:rPr lang="en-US"/>
              <a:pPr>
                <a:defRPr/>
              </a:pPr>
              <a:t>1/16/23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C6397C-B05A-E24E-8985-E65E0CB9AF9C}" type="slidenum">
              <a:rPr lang="en-US"/>
              <a:pPr>
                <a:defRPr/>
              </a:pPr>
              <a:t>‹#›</a:t>
            </a:fld>
            <a:endParaRPr lang="en-US"/>
          </a:p>
        </p:txBody>
      </p:sp>
    </p:spTree>
    <p:extLst>
      <p:ext uri="{BB962C8B-B14F-4D97-AF65-F5344CB8AC3E}">
        <p14:creationId xmlns:p14="http://schemas.microsoft.com/office/powerpoint/2010/main" val="32666695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6D2253-BF24-3E44-85DD-D6FB9F8545ED}" type="datetimeFigureOut">
              <a:rPr lang="en-US"/>
              <a:pPr>
                <a:defRPr/>
              </a:pPr>
              <a:t>1/16/23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9B22610-EB86-F94A-91C1-C41069E69F4F}" type="slidenum">
              <a:rPr lang="en-US"/>
              <a:pPr>
                <a:defRPr/>
              </a:pPr>
              <a:t>‹#›</a:t>
            </a:fld>
            <a:endParaRPr lang="en-US"/>
          </a:p>
        </p:txBody>
      </p:sp>
    </p:spTree>
    <p:extLst>
      <p:ext uri="{BB962C8B-B14F-4D97-AF65-F5344CB8AC3E}">
        <p14:creationId xmlns:p14="http://schemas.microsoft.com/office/powerpoint/2010/main" val="11750895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275A6F0-9C96-F341-86B5-7D642EB384CC}" type="datetimeFigureOut">
              <a:rPr lang="en-US"/>
              <a:pPr>
                <a:defRPr/>
              </a:pPr>
              <a:t>1/16/23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1DBBF3-C8BA-4742-A8A9-73B98E7BE35C}" type="slidenum">
              <a:rPr lang="en-US"/>
              <a:pPr>
                <a:defRPr/>
              </a:pPr>
              <a:t>‹#›</a:t>
            </a:fld>
            <a:endParaRPr lang="en-US"/>
          </a:p>
        </p:txBody>
      </p:sp>
    </p:spTree>
    <p:extLst>
      <p:ext uri="{BB962C8B-B14F-4D97-AF65-F5344CB8AC3E}">
        <p14:creationId xmlns:p14="http://schemas.microsoft.com/office/powerpoint/2010/main" val="2677936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8BBD36D-93FD-7E41-A0AA-14880A4B3605}" type="datetimeFigureOut">
              <a:rPr lang="en-US"/>
              <a:pPr>
                <a:defRPr/>
              </a:pPr>
              <a:t>1/16/23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CCCC745-598C-3448-AA20-8EE10F26CE5E}" type="slidenum">
              <a:rPr lang="en-US"/>
              <a:pPr>
                <a:defRPr/>
              </a:pPr>
              <a:t>‹#›</a:t>
            </a:fld>
            <a:endParaRPr lang="en-US"/>
          </a:p>
        </p:txBody>
      </p:sp>
    </p:spTree>
    <p:extLst>
      <p:ext uri="{BB962C8B-B14F-4D97-AF65-F5344CB8AC3E}">
        <p14:creationId xmlns:p14="http://schemas.microsoft.com/office/powerpoint/2010/main" val="26680985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FEBCD59-CC06-8F4A-B604-492C57CF83A7}" type="datetimeFigureOut">
              <a:rPr lang="en-US"/>
              <a:pPr>
                <a:defRPr/>
              </a:pPr>
              <a:t>1/16/23</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0E0065E-F084-3B42-B9DD-971803EE31D0}" type="slidenum">
              <a:rPr lang="en-US"/>
              <a:pPr>
                <a:defRPr/>
              </a:pPr>
              <a:t>‹#›</a:t>
            </a:fld>
            <a:endParaRPr lang="en-US"/>
          </a:p>
        </p:txBody>
      </p:sp>
    </p:spTree>
    <p:extLst>
      <p:ext uri="{BB962C8B-B14F-4D97-AF65-F5344CB8AC3E}">
        <p14:creationId xmlns:p14="http://schemas.microsoft.com/office/powerpoint/2010/main" val="26933118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1AB4FC3-D440-0E41-A08D-3625B4BA44F1}" type="datetimeFigureOut">
              <a:rPr lang="en-US"/>
              <a:pPr>
                <a:defRPr/>
              </a:pPr>
              <a:t>1/16/23</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4823CB-159D-3D40-B14F-2BC1A63318F6}" type="slidenum">
              <a:rPr lang="en-US"/>
              <a:pPr>
                <a:defRPr/>
              </a:pPr>
              <a:t>‹#›</a:t>
            </a:fld>
            <a:endParaRPr lang="en-US"/>
          </a:p>
        </p:txBody>
      </p:sp>
    </p:spTree>
    <p:extLst>
      <p:ext uri="{BB962C8B-B14F-4D97-AF65-F5344CB8AC3E}">
        <p14:creationId xmlns:p14="http://schemas.microsoft.com/office/powerpoint/2010/main" val="15343032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E79C553-D839-FD45-A41F-A21128985F0E}" type="datetimeFigureOut">
              <a:rPr lang="en-US"/>
              <a:pPr>
                <a:defRPr/>
              </a:pPr>
              <a:t>1/16/23</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77D91C1-C52A-6241-97B1-8BAFB4443BE8}" type="slidenum">
              <a:rPr lang="en-US"/>
              <a:pPr>
                <a:defRPr/>
              </a:pPr>
              <a:t>‹#›</a:t>
            </a:fld>
            <a:endParaRPr lang="en-US"/>
          </a:p>
        </p:txBody>
      </p:sp>
    </p:spTree>
    <p:extLst>
      <p:ext uri="{BB962C8B-B14F-4D97-AF65-F5344CB8AC3E}">
        <p14:creationId xmlns:p14="http://schemas.microsoft.com/office/powerpoint/2010/main" val="6314789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867C361-31A3-E843-8494-FD00DA06737A}" type="datetimeFigureOut">
              <a:rPr lang="en-US"/>
              <a:pPr>
                <a:defRPr/>
              </a:pPr>
              <a:t>1/16/23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01CE663-AB5C-E54F-9146-DFE42184736A}" type="slidenum">
              <a:rPr lang="en-US"/>
              <a:pPr>
                <a:defRPr/>
              </a:pPr>
              <a:t>‹#›</a:t>
            </a:fld>
            <a:endParaRPr lang="en-US"/>
          </a:p>
        </p:txBody>
      </p:sp>
    </p:spTree>
    <p:extLst>
      <p:ext uri="{BB962C8B-B14F-4D97-AF65-F5344CB8AC3E}">
        <p14:creationId xmlns:p14="http://schemas.microsoft.com/office/powerpoint/2010/main" val="3134506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C6B6B8-1336-8F41-971A-17DE6FEC02A3}" type="slidenum">
              <a:rPr lang="en-US"/>
              <a:pPr>
                <a:defRPr/>
              </a:pPr>
              <a:t>‹#›</a:t>
            </a:fld>
            <a:endParaRPr lang="en-US"/>
          </a:p>
        </p:txBody>
      </p:sp>
    </p:spTree>
    <p:extLst>
      <p:ext uri="{BB962C8B-B14F-4D97-AF65-F5344CB8AC3E}">
        <p14:creationId xmlns:p14="http://schemas.microsoft.com/office/powerpoint/2010/main" val="77977625"/>
      </p:ext>
    </p:extLst>
  </p:cSld>
  <p:clrMapOvr>
    <a:masterClrMapping/>
  </p:clrMapOvr>
  <p:transition spd="med">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086DAB4-1E37-3242-9A7C-ED2702333896}" type="datetimeFigureOut">
              <a:rPr lang="en-US"/>
              <a:pPr>
                <a:defRPr/>
              </a:pPr>
              <a:t>1/16/23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1E01C71-E644-974D-B3CC-F8AC5F1E3B43}" type="slidenum">
              <a:rPr lang="en-US"/>
              <a:pPr>
                <a:defRPr/>
              </a:pPr>
              <a:t>‹#›</a:t>
            </a:fld>
            <a:endParaRPr lang="en-US"/>
          </a:p>
        </p:txBody>
      </p:sp>
    </p:spTree>
    <p:extLst>
      <p:ext uri="{BB962C8B-B14F-4D97-AF65-F5344CB8AC3E}">
        <p14:creationId xmlns:p14="http://schemas.microsoft.com/office/powerpoint/2010/main" val="34463428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F21E343-3F3F-DE4C-8EEF-ADB7601594A1}" type="datetimeFigureOut">
              <a:rPr lang="en-US"/>
              <a:pPr>
                <a:defRPr/>
              </a:pPr>
              <a:t>1/16/23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D122F16-1111-784C-9E5B-60CD5E0142E7}" type="slidenum">
              <a:rPr lang="en-US"/>
              <a:pPr>
                <a:defRPr/>
              </a:pPr>
              <a:t>‹#›</a:t>
            </a:fld>
            <a:endParaRPr lang="en-US"/>
          </a:p>
        </p:txBody>
      </p:sp>
    </p:spTree>
    <p:extLst>
      <p:ext uri="{BB962C8B-B14F-4D97-AF65-F5344CB8AC3E}">
        <p14:creationId xmlns:p14="http://schemas.microsoft.com/office/powerpoint/2010/main" val="4617082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56D499-03CA-0340-BD62-11E1254E1597}" type="datetimeFigureOut">
              <a:rPr lang="en-US"/>
              <a:pPr>
                <a:defRPr/>
              </a:pPr>
              <a:t>1/16/23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FB61AEE-E14F-D54B-892E-2094A0BC9B42}" type="slidenum">
              <a:rPr lang="en-US"/>
              <a:pPr>
                <a:defRPr/>
              </a:pPr>
              <a:t>‹#›</a:t>
            </a:fld>
            <a:endParaRPr lang="en-US"/>
          </a:p>
        </p:txBody>
      </p:sp>
    </p:spTree>
    <p:extLst>
      <p:ext uri="{BB962C8B-B14F-4D97-AF65-F5344CB8AC3E}">
        <p14:creationId xmlns:p14="http://schemas.microsoft.com/office/powerpoint/2010/main" val="20784882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62642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58D64B-5A54-B644-AC6E-8E01B9FE0DE3}" type="datetimeFigureOut">
              <a:rPr lang="en-US"/>
              <a:pPr>
                <a:defRPr/>
              </a:pPr>
              <a:t>1/16/23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AC8842-0025-E342-ACAD-2254D4591EED}" type="slidenum">
              <a:rPr lang="en-US"/>
              <a:pPr>
                <a:defRPr/>
              </a:pPr>
              <a:t>‹#›</a:t>
            </a:fld>
            <a:endParaRPr lang="en-US"/>
          </a:p>
        </p:txBody>
      </p:sp>
    </p:spTree>
    <p:extLst>
      <p:ext uri="{BB962C8B-B14F-4D97-AF65-F5344CB8AC3E}">
        <p14:creationId xmlns:p14="http://schemas.microsoft.com/office/powerpoint/2010/main" val="12539817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EBD7FD4-2BC5-E548-9252-C1C67A83721F}" type="datetimeFigureOut">
              <a:rPr lang="en-US"/>
              <a:pPr>
                <a:defRPr/>
              </a:pPr>
              <a:t>1/16/23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19A48CB-7F96-ED45-89D2-CB50F6DBE978}" type="slidenum">
              <a:rPr lang="en-US"/>
              <a:pPr>
                <a:defRPr/>
              </a:pPr>
              <a:t>‹#›</a:t>
            </a:fld>
            <a:endParaRPr lang="en-US"/>
          </a:p>
        </p:txBody>
      </p:sp>
    </p:spTree>
    <p:extLst>
      <p:ext uri="{BB962C8B-B14F-4D97-AF65-F5344CB8AC3E}">
        <p14:creationId xmlns:p14="http://schemas.microsoft.com/office/powerpoint/2010/main" val="3190994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C3A993-1BCC-294E-94E0-231FA6016B83}" type="datetimeFigureOut">
              <a:rPr lang="en-US"/>
              <a:pPr>
                <a:defRPr/>
              </a:pPr>
              <a:t>1/16/23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FF30E86-2A3F-A349-A1A3-7CE293D81520}" type="slidenum">
              <a:rPr lang="en-US"/>
              <a:pPr>
                <a:defRPr/>
              </a:pPr>
              <a:t>‹#›</a:t>
            </a:fld>
            <a:endParaRPr lang="en-US"/>
          </a:p>
        </p:txBody>
      </p:sp>
    </p:spTree>
    <p:extLst>
      <p:ext uri="{BB962C8B-B14F-4D97-AF65-F5344CB8AC3E}">
        <p14:creationId xmlns:p14="http://schemas.microsoft.com/office/powerpoint/2010/main" val="40274009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D84FA95-2200-834D-A5EC-B0EB8D0D00D0}" type="datetimeFigureOut">
              <a:rPr lang="en-US"/>
              <a:pPr>
                <a:defRPr/>
              </a:pPr>
              <a:t>1/16/23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F1D1948-3162-8B4A-B858-E96A1D4C4973}" type="slidenum">
              <a:rPr lang="en-US"/>
              <a:pPr>
                <a:defRPr/>
              </a:pPr>
              <a:t>‹#›</a:t>
            </a:fld>
            <a:endParaRPr lang="en-US"/>
          </a:p>
        </p:txBody>
      </p:sp>
    </p:spTree>
    <p:extLst>
      <p:ext uri="{BB962C8B-B14F-4D97-AF65-F5344CB8AC3E}">
        <p14:creationId xmlns:p14="http://schemas.microsoft.com/office/powerpoint/2010/main" val="39954545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7589C2B-82DA-914C-A834-EFC6243A0C44}" type="datetimeFigureOut">
              <a:rPr lang="en-US"/>
              <a:pPr>
                <a:defRPr/>
              </a:pPr>
              <a:t>1/16/23</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5B21E04-01BA-D148-8AB2-DFDA8D47B715}" type="slidenum">
              <a:rPr lang="en-US"/>
              <a:pPr>
                <a:defRPr/>
              </a:pPr>
              <a:t>‹#›</a:t>
            </a:fld>
            <a:endParaRPr lang="en-US"/>
          </a:p>
        </p:txBody>
      </p:sp>
    </p:spTree>
    <p:extLst>
      <p:ext uri="{BB962C8B-B14F-4D97-AF65-F5344CB8AC3E}">
        <p14:creationId xmlns:p14="http://schemas.microsoft.com/office/powerpoint/2010/main" val="41851175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E68DC4C-C292-B749-9060-2E5293CE312C}" type="datetimeFigureOut">
              <a:rPr lang="en-US"/>
              <a:pPr>
                <a:defRPr/>
              </a:pPr>
              <a:t>1/16/23</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D585656-CCC3-614C-8D23-F31095C9FEAE}" type="slidenum">
              <a:rPr lang="en-US"/>
              <a:pPr>
                <a:defRPr/>
              </a:pPr>
              <a:t>‹#›</a:t>
            </a:fld>
            <a:endParaRPr lang="en-US"/>
          </a:p>
        </p:txBody>
      </p:sp>
    </p:spTree>
    <p:extLst>
      <p:ext uri="{BB962C8B-B14F-4D97-AF65-F5344CB8AC3E}">
        <p14:creationId xmlns:p14="http://schemas.microsoft.com/office/powerpoint/2010/main" val="1726843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0.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2.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3.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4.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8.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9.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0.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21.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2.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2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image" Target="../media/image3.jpeg"/><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5.xml"/><Relationship Id="rId2" Type="http://schemas.openxmlformats.org/officeDocument/2006/relationships/slideLayout" Target="../slideLayouts/slideLayout260.xml"/><Relationship Id="rId16" Type="http://schemas.openxmlformats.org/officeDocument/2006/relationships/image" Target="../media/image6.png"/><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5" Type="http://schemas.openxmlformats.org/officeDocument/2006/relationships/image" Target="../media/image5.png"/><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4.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image" Target="../media/image3.jpe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6.xml"/><Relationship Id="rId2" Type="http://schemas.openxmlformats.org/officeDocument/2006/relationships/slideLayout" Target="../slideLayouts/slideLayout271.xml"/><Relationship Id="rId16" Type="http://schemas.openxmlformats.org/officeDocument/2006/relationships/image" Target="../media/image6.png"/><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5" Type="http://schemas.openxmlformats.org/officeDocument/2006/relationships/image" Target="../media/image5.png"/><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EFADD880-A662-404B-849B-79C1EC258D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10" r:id="rId1"/>
    <p:sldLayoutId id="2147485011" r:id="rId2"/>
    <p:sldLayoutId id="2147485012" r:id="rId3"/>
    <p:sldLayoutId id="2147485013" r:id="rId4"/>
    <p:sldLayoutId id="2147485014" r:id="rId5"/>
    <p:sldLayoutId id="2147485015" r:id="rId6"/>
    <p:sldLayoutId id="2147485016" r:id="rId7"/>
    <p:sldLayoutId id="2147485017" r:id="rId8"/>
    <p:sldLayoutId id="2147485018" r:id="rId9"/>
    <p:sldLayoutId id="2147485019" r:id="rId10"/>
    <p:sldLayoutId id="214748502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DFDBAE2-7CD7-4E44-9608-6759D19DA254}" type="datetimeFigureOut">
              <a:rPr lang="en-US"/>
              <a:pPr>
                <a:defRPr/>
              </a:pPr>
              <a:t>1/16/23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1A8AACD2-2016-3743-BC64-250B358C78A2}" type="slidenum">
              <a:rPr lang="en-US"/>
              <a:pPr>
                <a:defRPr/>
              </a:pPr>
              <a:t>‹#›</a:t>
            </a:fld>
            <a:endParaRPr lang="en-US"/>
          </a:p>
        </p:txBody>
      </p:sp>
    </p:spTree>
    <p:extLst>
      <p:ext uri="{BB962C8B-B14F-4D97-AF65-F5344CB8AC3E}">
        <p14:creationId xmlns:p14="http://schemas.microsoft.com/office/powerpoint/2010/main" val="1245124666"/>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1839996156"/>
      </p:ext>
    </p:extLst>
  </p:cSld>
  <p:clrMap bg1="dk2" tx1="lt1" bg2="dk1" tx2="lt2" accent1="accent1" accent2="accent2" accent3="accent3" accent4="accent4" accent5="accent5" accent6="accent6" hlink="hlink" folHlink="folHlink"/>
  <p:sldLayoutIdLst>
    <p:sldLayoutId id="2147485139" r:id="rId1"/>
    <p:sldLayoutId id="2147485140" r:id="rId2"/>
    <p:sldLayoutId id="2147485141" r:id="rId3"/>
    <p:sldLayoutId id="2147485142" r:id="rId4"/>
    <p:sldLayoutId id="2147485143" r:id="rId5"/>
    <p:sldLayoutId id="2147485144" r:id="rId6"/>
    <p:sldLayoutId id="2147485145" r:id="rId7"/>
    <p:sldLayoutId id="2147485146" r:id="rId8"/>
    <p:sldLayoutId id="2147485147" r:id="rId9"/>
    <p:sldLayoutId id="2147485148" r:id="rId10"/>
    <p:sldLayoutId id="2147485149"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t>1/16/23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476098312"/>
      </p:ext>
    </p:extLst>
  </p:cSld>
  <p:clrMap bg1="lt1" tx1="dk1" bg2="lt2" tx2="dk2" accent1="accent1" accent2="accent2" accent3="accent3" accent4="accent4" accent5="accent5" accent6="accent6" hlink="hlink" folHlink="folHlink"/>
  <p:sldLayoutIdLst>
    <p:sldLayoutId id="2147485151" r:id="rId1"/>
    <p:sldLayoutId id="2147485152" r:id="rId2"/>
    <p:sldLayoutId id="2147485153" r:id="rId3"/>
    <p:sldLayoutId id="2147485154" r:id="rId4"/>
    <p:sldLayoutId id="2147485155" r:id="rId5"/>
    <p:sldLayoutId id="2147485156" r:id="rId6"/>
    <p:sldLayoutId id="2147485157" r:id="rId7"/>
    <p:sldLayoutId id="2147485158" r:id="rId8"/>
    <p:sldLayoutId id="2147485159" r:id="rId9"/>
    <p:sldLayoutId id="2147485160" r:id="rId10"/>
    <p:sldLayoutId id="2147485161" r:id="rId11"/>
    <p:sldLayoutId id="214748516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B0511F0-FC2E-5D40-8AFF-8B6FB0553069}" type="slidenum">
              <a:rPr lang="en-US"/>
              <a:pPr>
                <a:defRPr/>
              </a:pPr>
              <a:t>‹#›</a:t>
            </a:fld>
            <a:endParaRPr lang="en-US"/>
          </a:p>
        </p:txBody>
      </p:sp>
    </p:spTree>
    <p:extLst>
      <p:ext uri="{BB962C8B-B14F-4D97-AF65-F5344CB8AC3E}">
        <p14:creationId xmlns:p14="http://schemas.microsoft.com/office/powerpoint/2010/main" val="955659420"/>
      </p:ext>
    </p:extLst>
  </p:cSld>
  <p:clrMap bg1="lt1" tx1="dk1" bg2="lt2" tx2="dk2" accent1="accent1" accent2="accent2" accent3="accent3" accent4="accent4" accent5="accent5" accent6="accent6" hlink="hlink" folHlink="folHlink"/>
  <p:sldLayoutIdLst>
    <p:sldLayoutId id="2147485164" r:id="rId1"/>
    <p:sldLayoutId id="2147485165" r:id="rId2"/>
    <p:sldLayoutId id="2147485166" r:id="rId3"/>
    <p:sldLayoutId id="2147485167" r:id="rId4"/>
    <p:sldLayoutId id="2147485168" r:id="rId5"/>
    <p:sldLayoutId id="2147485169" r:id="rId6"/>
    <p:sldLayoutId id="2147485170" r:id="rId7"/>
    <p:sldLayoutId id="2147485171" r:id="rId8"/>
    <p:sldLayoutId id="2147485172" r:id="rId9"/>
    <p:sldLayoutId id="2147485173" r:id="rId10"/>
    <p:sldLayoutId id="2147485174" r:id="rId11"/>
    <p:sldLayoutId id="2147485175"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52F367E4-7E1D-FF4E-AF00-438FDA6547A0}"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1/16/23</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8C99E196-A115-2F47-A252-2B1A00B54207}"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51455801"/>
      </p:ext>
    </p:extLst>
  </p:cSld>
  <p:clrMap bg1="lt1" tx1="dk1" bg2="lt2" tx2="dk2" accent1="accent1" accent2="accent2" accent3="accent3" accent4="accent4" accent5="accent5" accent6="accent6" hlink="hlink" folHlink="folHlink"/>
  <p:sldLayoutIdLst>
    <p:sldLayoutId id="2147485177" r:id="rId1"/>
    <p:sldLayoutId id="2147485178" r:id="rId2"/>
    <p:sldLayoutId id="2147485179" r:id="rId3"/>
    <p:sldLayoutId id="2147485180" r:id="rId4"/>
    <p:sldLayoutId id="2147485181" r:id="rId5"/>
    <p:sldLayoutId id="2147485182" r:id="rId6"/>
    <p:sldLayoutId id="2147485183" r:id="rId7"/>
    <p:sldLayoutId id="2147485184" r:id="rId8"/>
    <p:sldLayoutId id="2147485185" r:id="rId9"/>
    <p:sldLayoutId id="2147485186" r:id="rId10"/>
    <p:sldLayoutId id="2147485187" r:id="rId11"/>
    <p:sldLayoutId id="214748518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1/16/23</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229239795"/>
      </p:ext>
    </p:extLst>
  </p:cSld>
  <p:clrMap bg1="lt1" tx1="dk1" bg2="lt2" tx2="dk2" accent1="accent1" accent2="accent2" accent3="accent3" accent4="accent4" accent5="accent5" accent6="accent6" hlink="hlink" folHlink="folHlink"/>
  <p:sldLayoutIdLst>
    <p:sldLayoutId id="2147485190" r:id="rId1"/>
    <p:sldLayoutId id="2147485191" r:id="rId2"/>
    <p:sldLayoutId id="2147485192"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4A28C2E9-AFE2-D94F-AB05-408A9C24E297}"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1999642494"/>
      </p:ext>
    </p:extLst>
  </p:cSld>
  <p:clrMap bg1="lt1" tx1="dk1" bg2="lt2" tx2="dk2" accent1="accent1" accent2="accent2" accent3="accent3" accent4="accent4" accent5="accent5" accent6="accent6" hlink="hlink" folHlink="folHlink"/>
  <p:sldLayoutIdLst>
    <p:sldLayoutId id="2147485194" r:id="rId1"/>
    <p:sldLayoutId id="2147485195" r:id="rId2"/>
    <p:sldLayoutId id="2147485196" r:id="rId3"/>
    <p:sldLayoutId id="2147485197" r:id="rId4"/>
    <p:sldLayoutId id="2147485198" r:id="rId5"/>
    <p:sldLayoutId id="2147485199" r:id="rId6"/>
    <p:sldLayoutId id="2147485200" r:id="rId7"/>
    <p:sldLayoutId id="2147485201" r:id="rId8"/>
    <p:sldLayoutId id="2147485202" r:id="rId9"/>
    <p:sldLayoutId id="2147485203" r:id="rId10"/>
    <p:sldLayoutId id="21474852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Arial"/>
              </a:defRPr>
            </a:lvl1pPr>
          </a:lstStyle>
          <a:p>
            <a:fld id="{52F367E4-7E1D-FF4E-AF00-438FDA6547A0}" type="datetimeFigureOut">
              <a:rPr lang="en-US" smtClean="0">
                <a:latin typeface="Arial"/>
              </a:rPr>
              <a:pPr/>
              <a:t>1/16/23</a:t>
            </a:fld>
            <a:endParaRPr lang="en-US">
              <a:latin typeface="Arial"/>
            </a:endParaRPr>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Arial"/>
              </a:defRPr>
            </a:lvl1pPr>
          </a:lstStyle>
          <a:p>
            <a:endParaRPr lang="en-US">
              <a:latin typeface="Arial"/>
            </a:endParaRPr>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583523928"/>
      </p:ext>
    </p:extLst>
  </p:cSld>
  <p:clrMap bg1="lt1" tx1="dk1" bg2="lt2" tx2="dk2" accent1="accent1" accent2="accent2" accent3="accent3" accent4="accent4" accent5="accent5" accent6="accent6" hlink="hlink" folHlink="folHlink"/>
  <p:sldLayoutIdLst>
    <p:sldLayoutId id="2147485206" r:id="rId1"/>
    <p:sldLayoutId id="2147485207" r:id="rId2"/>
    <p:sldLayoutId id="2147485208" r:id="rId3"/>
    <p:sldLayoutId id="2147485209" r:id="rId4"/>
    <p:sldLayoutId id="2147485210" r:id="rId5"/>
    <p:sldLayoutId id="2147485211" r:id="rId6"/>
    <p:sldLayoutId id="2147485212" r:id="rId7"/>
    <p:sldLayoutId id="2147485213" r:id="rId8"/>
    <p:sldLayoutId id="2147485214" r:id="rId9"/>
    <p:sldLayoutId id="2147485215" r:id="rId10"/>
    <p:sldLayoutId id="21474852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2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24308A4-C6BF-5746-8F53-2FE01116DA22}" type="slidenum">
              <a:rPr lang="en-US"/>
              <a:pPr>
                <a:defRPr/>
              </a:pPr>
              <a:t>‹#›</a:t>
            </a:fld>
            <a:endParaRPr lang="en-US"/>
          </a:p>
        </p:txBody>
      </p:sp>
    </p:spTree>
    <p:extLst>
      <p:ext uri="{BB962C8B-B14F-4D97-AF65-F5344CB8AC3E}">
        <p14:creationId xmlns:p14="http://schemas.microsoft.com/office/powerpoint/2010/main" val="2312030644"/>
      </p:ext>
    </p:extLst>
  </p:cSld>
  <p:clrMap bg1="lt1" tx1="dk1" bg2="lt2" tx2="dk2" accent1="accent1" accent2="accent2" accent3="accent3" accent4="accent4" accent5="accent5" accent6="accent6" hlink="hlink" folHlink="folHlink"/>
  <p:sldLayoutIdLst>
    <p:sldLayoutId id="2147485218" r:id="rId1"/>
    <p:sldLayoutId id="2147485219" r:id="rId2"/>
    <p:sldLayoutId id="2147485220" r:id="rId3"/>
    <p:sldLayoutId id="2147485221" r:id="rId4"/>
    <p:sldLayoutId id="2147485222" r:id="rId5"/>
    <p:sldLayoutId id="2147485223" r:id="rId6"/>
    <p:sldLayoutId id="2147485224" r:id="rId7"/>
    <p:sldLayoutId id="2147485225" r:id="rId8"/>
    <p:sldLayoutId id="2147485226" r:id="rId9"/>
    <p:sldLayoutId id="2147485227" r:id="rId10"/>
    <p:sldLayoutId id="2147485228" r:id="rId11"/>
    <p:sldLayoutId id="214748522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FCC4C99A-C811-9640-8FF6-102946314431}" type="slidenum">
              <a:rPr lang="en-US"/>
              <a:pPr>
                <a:defRPr/>
              </a:pPr>
              <a:t>‹#›</a:t>
            </a:fld>
            <a:endParaRPr lang="en-US"/>
          </a:p>
        </p:txBody>
      </p:sp>
    </p:spTree>
    <p:extLst>
      <p:ext uri="{BB962C8B-B14F-4D97-AF65-F5344CB8AC3E}">
        <p14:creationId xmlns:p14="http://schemas.microsoft.com/office/powerpoint/2010/main" val="3205311983"/>
      </p:ext>
    </p:extLst>
  </p:cSld>
  <p:clrMap bg1="lt1" tx1="dk1" bg2="lt2" tx2="dk2" accent1="accent1" accent2="accent2" accent3="accent3" accent4="accent4" accent5="accent5" accent6="accent6" hlink="hlink" folHlink="folHlink"/>
  <p:sldLayoutIdLst>
    <p:sldLayoutId id="2147485231" r:id="rId1"/>
    <p:sldLayoutId id="2147485232" r:id="rId2"/>
    <p:sldLayoutId id="2147485233" r:id="rId3"/>
    <p:sldLayoutId id="2147485234" r:id="rId4"/>
    <p:sldLayoutId id="2147485235" r:id="rId5"/>
    <p:sldLayoutId id="2147485236" r:id="rId6"/>
    <p:sldLayoutId id="2147485237" r:id="rId7"/>
    <p:sldLayoutId id="2147485238" r:id="rId8"/>
    <p:sldLayoutId id="2147485239" r:id="rId9"/>
    <p:sldLayoutId id="2147485240" r:id="rId10"/>
    <p:sldLayoutId id="214748524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2667000" y="1219200"/>
            <a:ext cx="5791200" cy="1371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2743200"/>
            <a:ext cx="7772400" cy="3276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DE2C4"/>
                </a:solidFill>
                <a:latin typeface="Tahoma" charset="0"/>
              </a:defRPr>
            </a:lvl1pPr>
          </a:lstStyle>
          <a:p>
            <a:pPr>
              <a:defRPr/>
            </a:pPr>
            <a:fld id="{9C50C629-0767-B74E-A5C2-6062DD176D6A}" type="slidenum">
              <a:rPr lang="en-US"/>
              <a:pPr>
                <a:defRPr/>
              </a:pPr>
              <a:t>‹#›</a:t>
            </a:fld>
            <a:endParaRPr lang="en-US"/>
          </a:p>
        </p:txBody>
      </p:sp>
    </p:spTree>
    <p:extLst>
      <p:ext uri="{BB962C8B-B14F-4D97-AF65-F5344CB8AC3E}">
        <p14:creationId xmlns:p14="http://schemas.microsoft.com/office/powerpoint/2010/main" val="3784669832"/>
      </p:ext>
    </p:extLst>
  </p:cSld>
  <p:clrMap bg1="dk2" tx1="lt1" bg2="dk1" tx2="lt2" accent1="accent1" accent2="accent2" accent3="accent3" accent4="accent4" accent5="accent5" accent6="accent6" hlink="hlink" folHlink="folHlink"/>
  <p:sldLayoutIdLst>
    <p:sldLayoutId id="2147485022" r:id="rId1"/>
    <p:sldLayoutId id="2147485023" r:id="rId2"/>
    <p:sldLayoutId id="2147485024" r:id="rId3"/>
    <p:sldLayoutId id="2147485025" r:id="rId4"/>
    <p:sldLayoutId id="2147485026" r:id="rId5"/>
    <p:sldLayoutId id="2147485027" r:id="rId6"/>
    <p:sldLayoutId id="2147485028" r:id="rId7"/>
    <p:sldLayoutId id="2147485029" r:id="rId8"/>
    <p:sldLayoutId id="2147485030" r:id="rId9"/>
    <p:sldLayoutId id="2147485031" r:id="rId10"/>
    <p:sldLayoutId id="2147485032" r:id="rId11"/>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11"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11"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11"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11"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86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986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986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986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309A43EB-5DCF-D544-A3F9-7590B1BDF5EB}" type="slidenum">
              <a:rPr lang="en-US"/>
              <a:pPr>
                <a:defRPr/>
              </a:pPr>
              <a:t>‹#›</a:t>
            </a:fld>
            <a:endParaRPr lang="en-US"/>
          </a:p>
        </p:txBody>
      </p:sp>
    </p:spTree>
    <p:extLst>
      <p:ext uri="{BB962C8B-B14F-4D97-AF65-F5344CB8AC3E}">
        <p14:creationId xmlns:p14="http://schemas.microsoft.com/office/powerpoint/2010/main" val="2658407210"/>
      </p:ext>
    </p:extLst>
  </p:cSld>
  <p:clrMap bg1="dk2" tx1="lt1" bg2="dk1" tx2="lt2" accent1="accent1" accent2="accent2" accent3="accent3" accent4="accent4" accent5="accent5" accent6="accent6" hlink="hlink" folHlink="folHlink"/>
  <p:sldLayoutIdLst>
    <p:sldLayoutId id="2147485243" r:id="rId1"/>
    <p:sldLayoutId id="2147485244" r:id="rId2"/>
    <p:sldLayoutId id="2147485245" r:id="rId3"/>
    <p:sldLayoutId id="2147485246" r:id="rId4"/>
    <p:sldLayoutId id="2147485247" r:id="rId5"/>
    <p:sldLayoutId id="2147485248" r:id="rId6"/>
    <p:sldLayoutId id="2147485249" r:id="rId7"/>
    <p:sldLayoutId id="2147485250" r:id="rId8"/>
    <p:sldLayoutId id="2147485251" r:id="rId9"/>
    <p:sldLayoutId id="2147485252" r:id="rId10"/>
    <p:sldLayoutId id="214748525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EC2F7682-B8C0-5044-BBAC-9B1BD24C011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72061762"/>
      </p:ext>
    </p:extLst>
  </p:cSld>
  <p:clrMap bg1="lt1" tx1="dk1" bg2="lt2" tx2="dk2" accent1="accent1" accent2="accent2" accent3="accent3" accent4="accent4" accent5="accent5" accent6="accent6" hlink="hlink" folHlink="folHlink"/>
  <p:sldLayoutIdLst>
    <p:sldLayoutId id="2147485255" r:id="rId1"/>
    <p:sldLayoutId id="2147485256" r:id="rId2"/>
    <p:sldLayoutId id="2147485257" r:id="rId3"/>
    <p:sldLayoutId id="2147485258" r:id="rId4"/>
    <p:sldLayoutId id="2147485259" r:id="rId5"/>
    <p:sldLayoutId id="2147485260" r:id="rId6"/>
    <p:sldLayoutId id="2147485261" r:id="rId7"/>
    <p:sldLayoutId id="2147485262" r:id="rId8"/>
    <p:sldLayoutId id="2147485263" r:id="rId9"/>
    <p:sldLayoutId id="2147485264" r:id="rId10"/>
    <p:sldLayoutId id="2147485265" r:id="rId11"/>
    <p:sldLayoutId id="214748526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78FEF526-BFB8-A44D-AAD0-5E3A93CC6F05}" type="slidenum">
              <a:rPr lang="en-US"/>
              <a:pPr>
                <a:defRPr/>
              </a:pPr>
              <a:t>‹#›</a:t>
            </a:fld>
            <a:endParaRPr lang="en-US"/>
          </a:p>
        </p:txBody>
      </p:sp>
    </p:spTree>
    <p:extLst>
      <p:ext uri="{BB962C8B-B14F-4D97-AF65-F5344CB8AC3E}">
        <p14:creationId xmlns:p14="http://schemas.microsoft.com/office/powerpoint/2010/main" val="2731507739"/>
      </p:ext>
    </p:extLst>
  </p:cSld>
  <p:clrMap bg1="dk2" tx1="lt1" bg2="dk1" tx2="lt2" accent1="accent1" accent2="accent2" accent3="accent3" accent4="accent4" accent5="accent5" accent6="accent6" hlink="hlink" folHlink="folHlink"/>
  <p:sldLayoutIdLst>
    <p:sldLayoutId id="2147485268" r:id="rId1"/>
    <p:sldLayoutId id="2147485269" r:id="rId2"/>
    <p:sldLayoutId id="2147485270" r:id="rId3"/>
    <p:sldLayoutId id="2147485271" r:id="rId4"/>
    <p:sldLayoutId id="2147485272" r:id="rId5"/>
    <p:sldLayoutId id="2147485273" r:id="rId6"/>
    <p:sldLayoutId id="2147485274" r:id="rId7"/>
    <p:sldLayoutId id="2147485275" r:id="rId8"/>
    <p:sldLayoutId id="2147485276" r:id="rId9"/>
    <p:sldLayoutId id="2147485277" r:id="rId10"/>
    <p:sldLayoutId id="2147485278" r:id="rId11"/>
    <p:sldLayoutId id="214748527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2712350-87FB-5940-A1E1-11B1B8E69654}" type="slidenum">
              <a:rPr lang="en-US"/>
              <a:pPr>
                <a:defRPr/>
              </a:pPr>
              <a:t>‹#›</a:t>
            </a:fld>
            <a:endParaRPr lang="en-US"/>
          </a:p>
        </p:txBody>
      </p:sp>
    </p:spTree>
    <p:extLst>
      <p:ext uri="{BB962C8B-B14F-4D97-AF65-F5344CB8AC3E}">
        <p14:creationId xmlns:p14="http://schemas.microsoft.com/office/powerpoint/2010/main" val="569217924"/>
      </p:ext>
    </p:extLst>
  </p:cSld>
  <p:clrMap bg1="lt1" tx1="dk1" bg2="lt2" tx2="dk2" accent1="accent1" accent2="accent2" accent3="accent3" accent4="accent4" accent5="accent5" accent6="accent6" hlink="hlink" folHlink="folHlink"/>
  <p:sldLayoutIdLst>
    <p:sldLayoutId id="2147485281" r:id="rId1"/>
    <p:sldLayoutId id="2147485282" r:id="rId2"/>
    <p:sldLayoutId id="2147485283" r:id="rId3"/>
    <p:sldLayoutId id="2147485284" r:id="rId4"/>
    <p:sldLayoutId id="2147485285" r:id="rId5"/>
    <p:sldLayoutId id="2147485286" r:id="rId6"/>
    <p:sldLayoutId id="2147485287" r:id="rId7"/>
    <p:sldLayoutId id="2147485288" r:id="rId8"/>
    <p:sldLayoutId id="2147485289" r:id="rId9"/>
    <p:sldLayoutId id="2147485290" r:id="rId10"/>
    <p:sldLayoutId id="2147485291" r:id="rId11"/>
    <p:sldLayoutId id="214748529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a:defRPr/>
            </a:pPr>
            <a:fld id="{4653EB0D-B9C1-0C42-B6E0-0BA47D69BD63}"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692457"/>
      </p:ext>
    </p:extLst>
  </p:cSld>
  <p:clrMap bg1="dk2" tx1="lt1" bg2="dk1" tx2="lt2" accent1="accent1" accent2="accent2" accent3="accent3" accent4="accent4" accent5="accent5" accent6="accent6" hlink="hlink" folHlink="folHlink"/>
  <p:sldLayoutIdLst>
    <p:sldLayoutId id="2147485294" r:id="rId1"/>
    <p:sldLayoutId id="2147485295" r:id="rId2"/>
    <p:sldLayoutId id="2147485296" r:id="rId3"/>
    <p:sldLayoutId id="2147485297" r:id="rId4"/>
    <p:sldLayoutId id="2147485298" r:id="rId5"/>
    <p:sldLayoutId id="2147485299" r:id="rId6"/>
    <p:sldLayoutId id="2147485300" r:id="rId7"/>
    <p:sldLayoutId id="2147485301" r:id="rId8"/>
    <p:sldLayoutId id="2147485302" r:id="rId9"/>
    <p:sldLayoutId id="2147485303" r:id="rId10"/>
    <p:sldLayoutId id="214748530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1320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3009183"/>
      </p:ext>
    </p:extLst>
  </p:cSld>
  <p:clrMap bg1="dk2" tx1="lt1" bg2="dk1" tx2="lt2" accent1="accent1" accent2="accent2" accent3="accent3" accent4="accent4" accent5="accent5" accent6="accent6" hlink="hlink" folHlink="folHlink"/>
  <p:sldLayoutIdLst>
    <p:sldLayoutId id="2147485306" r:id="rId1"/>
    <p:sldLayoutId id="2147485307" r:id="rId2"/>
    <p:sldLayoutId id="2147485308" r:id="rId3"/>
    <p:sldLayoutId id="2147485309" r:id="rId4"/>
    <p:sldLayoutId id="2147485310" r:id="rId5"/>
    <p:sldLayoutId id="2147485311" r:id="rId6"/>
    <p:sldLayoutId id="2147485312" r:id="rId7"/>
    <p:sldLayoutId id="2147485313" r:id="rId8"/>
    <p:sldLayoutId id="2147485314" r:id="rId9"/>
    <p:sldLayoutId id="2147485315" r:id="rId10"/>
    <p:sldLayoutId id="214748531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905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a:solidFill>
                  <a:srgbClr val="8B999C"/>
                </a:solidFill>
                <a:latin typeface="Candara" charset="0"/>
                <a:cs typeface="Arial" charset="0"/>
              </a:rPr>
              <a:t>general books</a:t>
            </a:r>
          </a:p>
        </p:txBody>
      </p:sp>
      <p:pic>
        <p:nvPicPr>
          <p:cNvPr id="1351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9901590"/>
      </p:ext>
    </p:extLst>
  </p:cSld>
  <p:clrMap bg1="dk2" tx1="lt1" bg2="dk1" tx2="lt2" accent1="accent1" accent2="accent2" accent3="accent3" accent4="accent4" accent5="accent5" accent6="accent6" hlink="hlink" folHlink="folHlink"/>
  <p:sldLayoutIdLst>
    <p:sldLayoutId id="2147485318" r:id="rId1"/>
    <p:sldLayoutId id="2147485319" r:id="rId2"/>
    <p:sldLayoutId id="2147485320" r:id="rId3"/>
    <p:sldLayoutId id="2147485321" r:id="rId4"/>
    <p:sldLayoutId id="2147485322" r:id="rId5"/>
    <p:sldLayoutId id="2147485323" r:id="rId6"/>
    <p:sldLayoutId id="2147485324" r:id="rId7"/>
    <p:sldLayoutId id="2147485325" r:id="rId8"/>
    <p:sldLayoutId id="2147485326" r:id="rId9"/>
    <p:sldLayoutId id="2147485327" r:id="rId10"/>
    <p:sldLayoutId id="214748532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BFDB37A-55B9-4049-9B9C-D50D75408526}" type="slidenum">
              <a:rPr lang="en-US"/>
              <a:pPr>
                <a:defRPr/>
              </a:pPr>
              <a:t>‹#›</a:t>
            </a:fld>
            <a:endParaRPr lang="en-US"/>
          </a:p>
        </p:txBody>
      </p:sp>
    </p:spTree>
    <p:extLst>
      <p:ext uri="{BB962C8B-B14F-4D97-AF65-F5344CB8AC3E}">
        <p14:creationId xmlns:p14="http://schemas.microsoft.com/office/powerpoint/2010/main" val="63986804"/>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22F21CB8-286D-0240-B9F3-A0E2D4722211}" type="slidenum">
              <a:rPr lang="en-US"/>
              <a:pPr>
                <a:defRPr/>
              </a:pPr>
              <a:t>‹#›</a:t>
            </a:fld>
            <a:endParaRPr lang="en-US"/>
          </a:p>
        </p:txBody>
      </p:sp>
    </p:spTree>
    <p:extLst>
      <p:ext uri="{BB962C8B-B14F-4D97-AF65-F5344CB8AC3E}">
        <p14:creationId xmlns:p14="http://schemas.microsoft.com/office/powerpoint/2010/main" val="1099993379"/>
      </p:ext>
    </p:extLst>
  </p:cSld>
  <p:clrMap bg1="dk2" tx1="lt1" bg2="dk1" tx2="lt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40306E01-3D80-9843-BCAE-558886D228D5}" type="slidenum">
              <a:rPr lang="en-US"/>
              <a:pPr>
                <a:defRPr/>
              </a:pPr>
              <a:t>‹#›</a:t>
            </a:fld>
            <a:endParaRPr lang="en-US"/>
          </a:p>
        </p:txBody>
      </p:sp>
    </p:spTree>
    <p:extLst>
      <p:ext uri="{BB962C8B-B14F-4D97-AF65-F5344CB8AC3E}">
        <p14:creationId xmlns:p14="http://schemas.microsoft.com/office/powerpoint/2010/main" val="2737881033"/>
      </p:ext>
    </p:extLst>
  </p:cSld>
  <p:clrMap bg1="dk2" tx1="lt1" bg2="dk1" tx2="lt2" accent1="accent1" accent2="accent2" accent3="accent3" accent4="accent4" accent5="accent5" accent6="accent6" hlink="hlink" folHlink="folHlink"/>
  <p:sldLayoutIdLst>
    <p:sldLayoutId id="2147485058" r:id="rId1"/>
    <p:sldLayoutId id="2147485059" r:id="rId2"/>
    <p:sldLayoutId id="2147485060" r:id="rId3"/>
    <p:sldLayoutId id="2147485061" r:id="rId4"/>
    <p:sldLayoutId id="2147485062" r:id="rId5"/>
    <p:sldLayoutId id="2147485063" r:id="rId6"/>
    <p:sldLayoutId id="2147485064" r:id="rId7"/>
    <p:sldLayoutId id="2147485065" r:id="rId8"/>
    <p:sldLayoutId id="2147485066" r:id="rId9"/>
    <p:sldLayoutId id="2147485067" r:id="rId10"/>
    <p:sldLayoutId id="214748506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55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55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FC674E71-BDD8-1D49-8244-1B32E709305F}" type="slidenum">
              <a:rPr lang="en-US"/>
              <a:pPr>
                <a:defRPr/>
              </a:pPr>
              <a:t>‹#›</a:t>
            </a:fld>
            <a:endParaRPr lang="en-US"/>
          </a:p>
        </p:txBody>
      </p:sp>
    </p:spTree>
    <p:extLst>
      <p:ext uri="{BB962C8B-B14F-4D97-AF65-F5344CB8AC3E}">
        <p14:creationId xmlns:p14="http://schemas.microsoft.com/office/powerpoint/2010/main" val="4085202344"/>
      </p:ext>
    </p:extLst>
  </p:cSld>
  <p:clrMap bg1="dk2" tx1="lt1" bg2="dk1" tx2="lt2" accent1="accent1" accent2="accent2" accent3="accent3" accent4="accent4" accent5="accent5" accent6="accent6" hlink="hlink" folHlink="folHlink"/>
  <p:sldLayoutIdLst>
    <p:sldLayoutId id="2147485083" r:id="rId1"/>
    <p:sldLayoutId id="2147485084" r:id="rId2"/>
    <p:sldLayoutId id="2147485085" r:id="rId3"/>
    <p:sldLayoutId id="2147485086" r:id="rId4"/>
    <p:sldLayoutId id="2147485087" r:id="rId5"/>
    <p:sldLayoutId id="2147485088" r:id="rId6"/>
    <p:sldLayoutId id="2147485089" r:id="rId7"/>
    <p:sldLayoutId id="2147485090" r:id="rId8"/>
    <p:sldLayoutId id="2147485091" r:id="rId9"/>
    <p:sldLayoutId id="2147485092" r:id="rId10"/>
    <p:sldLayoutId id="2147485093" r:id="rId11"/>
    <p:sldLayoutId id="214748509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DE1006A5-C1CF-9348-A824-B7749EBB484E}" type="slidenum">
              <a:rPr lang="en-US"/>
              <a:pPr>
                <a:defRPr/>
              </a:pPr>
              <a:t>‹#›</a:t>
            </a:fld>
            <a:endParaRPr lang="en-US"/>
          </a:p>
        </p:txBody>
      </p:sp>
    </p:spTree>
    <p:extLst>
      <p:ext uri="{BB962C8B-B14F-4D97-AF65-F5344CB8AC3E}">
        <p14:creationId xmlns:p14="http://schemas.microsoft.com/office/powerpoint/2010/main" val="3217136121"/>
      </p:ext>
    </p:extLst>
  </p:cSld>
  <p:clrMap bg1="lt1" tx1="dk1" bg2="lt2" tx2="dk2" accent1="accent1" accent2="accent2" accent3="accent3" accent4="accent4" accent5="accent5" accent6="accent6" hlink="hlink" folHlink="folHlink"/>
  <p:sldLayoutIdLst>
    <p:sldLayoutId id="2147485096" r:id="rId1"/>
    <p:sldLayoutId id="2147485097" r:id="rId2"/>
    <p:sldLayoutId id="2147485098" r:id="rId3"/>
    <p:sldLayoutId id="2147485099" r:id="rId4"/>
    <p:sldLayoutId id="2147485100" r:id="rId5"/>
    <p:sldLayoutId id="2147485101" r:id="rId6"/>
    <p:sldLayoutId id="2147485102" r:id="rId7"/>
    <p:sldLayoutId id="2147485103" r:id="rId8"/>
    <p:sldLayoutId id="2147485104" r:id="rId9"/>
    <p:sldLayoutId id="2147485105" r:id="rId10"/>
    <p:sldLayoutId id="2147485106" r:id="rId11"/>
    <p:sldLayoutId id="214748510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E9D9893C-8702-284C-AE6A-98FCA5C321D4}" type="datetimeFigureOut">
              <a:rPr lang="en-US"/>
              <a:pPr>
                <a:defRPr/>
              </a:pPr>
              <a:t>1/16/23</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charset="0"/>
                <a:ea typeface="+mn-ea"/>
                <a:cs typeface="+mn-cs"/>
              </a:defRPr>
            </a:lvl1pPr>
          </a:lstStyle>
          <a:p>
            <a:pPr>
              <a:defRPr/>
            </a:pPr>
            <a:fld id="{D69C160C-9387-EA4B-AB41-8EC553641886}" type="slidenum">
              <a:rPr lang="en-US"/>
              <a:pPr>
                <a:defRPr/>
              </a:pPr>
              <a:t>‹#›</a:t>
            </a:fld>
            <a:endParaRPr lang="en-US"/>
          </a:p>
        </p:txBody>
      </p:sp>
    </p:spTree>
    <p:extLst>
      <p:ext uri="{BB962C8B-B14F-4D97-AF65-F5344CB8AC3E}">
        <p14:creationId xmlns:p14="http://schemas.microsoft.com/office/powerpoint/2010/main" val="3630025179"/>
      </p:ext>
    </p:extLst>
  </p:cSld>
  <p:clrMap bg1="lt1" tx1="dk1" bg2="lt2" tx2="dk2" accent1="accent1" accent2="accent2" accent3="accent3" accent4="accent4" accent5="accent5" accent6="accent6" hlink="hlink" folHlink="folHlink"/>
  <p:sldLayoutIdLst>
    <p:sldLayoutId id="2147485109" r:id="rId1"/>
    <p:sldLayoutId id="2147485110"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63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648C398-52DA-9342-AC96-4785B9AC675F}" type="datetimeFigureOut">
              <a:rPr lang="en-US"/>
              <a:pPr>
                <a:defRPr/>
              </a:pPr>
              <a:t>1/16/23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0528CDF-51D6-4A4E-9BC1-07C23591E0C8}" type="slidenum">
              <a:rPr lang="en-US"/>
              <a:pPr>
                <a:defRPr/>
              </a:pPr>
              <a:t>‹#›</a:t>
            </a:fld>
            <a:endParaRPr lang="en-US"/>
          </a:p>
        </p:txBody>
      </p:sp>
    </p:spTree>
    <p:extLst>
      <p:ext uri="{BB962C8B-B14F-4D97-AF65-F5344CB8AC3E}">
        <p14:creationId xmlns:p14="http://schemas.microsoft.com/office/powerpoint/2010/main" val="2772048397"/>
      </p:ext>
    </p:extLst>
  </p:cSld>
  <p:clrMap bg1="lt1" tx1="dk1" bg2="lt2" tx2="dk2" accent1="accent1" accent2="accent2" accent3="accent3" accent4="accent4" accent5="accent5" accent6="accent6" hlink="hlink" folHlink="folHlink"/>
  <p:sldLayoutIdLst>
    <p:sldLayoutId id="2147485113" r:id="rId1"/>
    <p:sldLayoutId id="2147485114" r:id="rId2"/>
    <p:sldLayoutId id="2147485115" r:id="rId3"/>
    <p:sldLayoutId id="2147485116" r:id="rId4"/>
    <p:sldLayoutId id="2147485117" r:id="rId5"/>
    <p:sldLayoutId id="2147485118" r:id="rId6"/>
    <p:sldLayoutId id="2147485119" r:id="rId7"/>
    <p:sldLayoutId id="2147485120" r:id="rId8"/>
    <p:sldLayoutId id="2147485121" r:id="rId9"/>
    <p:sldLayoutId id="2147485122" r:id="rId10"/>
    <p:sldLayoutId id="2147485123" r:id="rId11"/>
    <p:sldLayoutId id="2147485124"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8.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15.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28.xml"/><Relationship Id="rId1" Type="http://schemas.openxmlformats.org/officeDocument/2006/relationships/slideLayout" Target="../slideLayouts/slideLayout56.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29.xml"/><Relationship Id="rId1" Type="http://schemas.openxmlformats.org/officeDocument/2006/relationships/slideLayout" Target="../slideLayouts/slideLayout56.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1.xml"/><Relationship Id="rId1" Type="http://schemas.openxmlformats.org/officeDocument/2006/relationships/slideLayout" Target="../slideLayouts/slideLayout224.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3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54.xml"/></Relationships>
</file>

<file path=ppt/slides/_rels/slide34.xml.rels><?xml version="1.0" encoding="UTF-8" standalone="yes"?>
<Relationships xmlns="http://schemas.openxmlformats.org/package/2006/relationships"><Relationship Id="rId3" Type="http://schemas.openxmlformats.org/officeDocument/2006/relationships/hyperlink" Target="file:///OTB%20PPT/Chronology.ppt#-1,10,The Mystery of the Genesis  5 " TargetMode="External"/><Relationship Id="rId2" Type="http://schemas.openxmlformats.org/officeDocument/2006/relationships/notesSlide" Target="../notesSlides/notesSlide34.xml"/><Relationship Id="rId1" Type="http://schemas.openxmlformats.org/officeDocument/2006/relationships/slideLayout" Target="../slideLayouts/slideLayout56.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1.xml"/><Relationship Id="rId1" Type="http://schemas.openxmlformats.org/officeDocument/2006/relationships/themeOverride" Target="../theme/themeOverride1.xml"/><Relationship Id="rId5" Type="http://schemas.openxmlformats.org/officeDocument/2006/relationships/image" Target="../media/image37.jpe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7.xml"/><Relationship Id="rId1" Type="http://schemas.openxmlformats.org/officeDocument/2006/relationships/slideLayout" Target="../slideLayouts/slideLayout56.xml"/><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3.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8.xml"/><Relationship Id="rId1" Type="http://schemas.openxmlformats.org/officeDocument/2006/relationships/slideLayout" Target="../slideLayouts/slideLayout100.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07.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43.xml.rels><?xml version="1.0" encoding="UTF-8" standalone="yes"?>
<Relationships xmlns="http://schemas.openxmlformats.org/package/2006/relationships"><Relationship Id="rId2" Type="http://schemas.openxmlformats.org/officeDocument/2006/relationships/hyperlink" Target="http://johnhartnett.org/" TargetMode="External"/><Relationship Id="rId1" Type="http://schemas.openxmlformats.org/officeDocument/2006/relationships/slideLayout" Target="../slideLayouts/slideLayout118.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www.bbc.co.uk/"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130.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2.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79.jpe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53.xml"/><Relationship Id="rId1" Type="http://schemas.openxmlformats.org/officeDocument/2006/relationships/themeOverride" Target="../theme/themeOverride2.xml"/><Relationship Id="rId5" Type="http://schemas.openxmlformats.org/officeDocument/2006/relationships/image" Target="../media/image85.png"/><Relationship Id="rId4" Type="http://schemas.openxmlformats.org/officeDocument/2006/relationships/image" Target="../media/image84.png"/></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7.xml"/><Relationship Id="rId1" Type="http://schemas.openxmlformats.org/officeDocument/2006/relationships/slideLayout" Target="../slideLayouts/slideLayout16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73.xml"/><Relationship Id="rId1" Type="http://schemas.openxmlformats.org/officeDocument/2006/relationships/themeOverride" Target="../theme/themeOverride3.xml"/><Relationship Id="rId4" Type="http://schemas.openxmlformats.org/officeDocument/2006/relationships/image" Target="../media/image87.jpeg"/></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7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7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95.jpeg"/><Relationship Id="rId4" Type="http://schemas.openxmlformats.org/officeDocument/2006/relationships/image" Target="../media/image4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6.xml"/><Relationship Id="rId1" Type="http://schemas.openxmlformats.org/officeDocument/2006/relationships/slideLayout" Target="../slideLayouts/slideLayout179.xml"/></Relationships>
</file>

<file path=ppt/slides/_rels/slide8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7.xml"/><Relationship Id="rId1" Type="http://schemas.openxmlformats.org/officeDocument/2006/relationships/slideLayout" Target="../slideLayouts/slideLayout191.xml"/></Relationships>
</file>

<file path=ppt/slides/_rels/slide8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98.jpeg"/></Relationships>
</file>

<file path=ppt/slides/_rels/slide8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0.xml"/><Relationship Id="rId1" Type="http://schemas.openxmlformats.org/officeDocument/2006/relationships/slideLayout" Target="../slideLayouts/slideLayout276.xml"/></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1.xml"/><Relationship Id="rId1" Type="http://schemas.openxmlformats.org/officeDocument/2006/relationships/slideLayout" Target="../slideLayouts/slideLayout265.xml"/></Relationships>
</file>

<file path=ppt/slides/_rels/slide8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2.xml"/><Relationship Id="rId1" Type="http://schemas.openxmlformats.org/officeDocument/2006/relationships/slideLayout" Target="../slideLayouts/slideLayout26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3.xml"/><Relationship Id="rId1" Type="http://schemas.openxmlformats.org/officeDocument/2006/relationships/slideLayout" Target="../slideLayouts/slideLayout211.xml"/><Relationship Id="rId4"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Picture 4"/>
          <p:cNvSpPr>
            <a:spLocks noChangeAspect="1" noChangeArrowheads="1"/>
          </p:cNvSpPr>
          <p:nvPr/>
        </p:nvSpPr>
        <p:spPr bwMode="auto">
          <a:xfrm rot="-750575">
            <a:off x="4038600" y="1896170"/>
            <a:ext cx="5638800" cy="307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4" name="Text Box 14"/>
          <p:cNvSpPr txBox="1">
            <a:spLocks noChangeArrowheads="1"/>
          </p:cNvSpPr>
          <p:nvPr/>
        </p:nvSpPr>
        <p:spPr bwMode="auto">
          <a:xfrm>
            <a:off x="8027988" y="7620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187m</a:t>
            </a:r>
          </a:p>
        </p:txBody>
      </p:sp>
      <p:pic>
        <p:nvPicPr>
          <p:cNvPr id="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7784" y="455191"/>
            <a:ext cx="2675057"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70"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9064" y="455191"/>
            <a:ext cx="2568808"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txBox="1">
            <a:spLocks noChangeArrowheads="1"/>
          </p:cNvSpPr>
          <p:nvPr/>
        </p:nvSpPr>
        <p:spPr bwMode="auto">
          <a:xfrm>
            <a:off x="5364088" y="1498055"/>
            <a:ext cx="367240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charset="0"/>
                <a:ea typeface="ＭＳ Ｐゴシック" charset="0"/>
                <a:cs typeface="Arial"/>
              </a:rPr>
              <a:t>Theistic Evolution</a:t>
            </a:r>
          </a:p>
        </p:txBody>
      </p:sp>
      <p:sp>
        <p:nvSpPr>
          <p:cNvPr id="211969" name="Rectangle 2"/>
          <p:cNvSpPr>
            <a:spLocks noGrp="1" noChangeArrowheads="1"/>
          </p:cNvSpPr>
          <p:nvPr>
            <p:ph type="title"/>
          </p:nvPr>
        </p:nvSpPr>
        <p:spPr>
          <a:xfrm>
            <a:off x="-108520" y="5688632"/>
            <a:ext cx="2699792" cy="692696"/>
          </a:xfrm>
          <a:effectLst/>
        </p:spPr>
        <p:txBody>
          <a:bodyPr/>
          <a:lstStyle/>
          <a:p>
            <a:pPr eaLnBrk="1" hangingPunct="1"/>
            <a:r>
              <a:rPr lang="en-US" sz="3600" b="1" dirty="0">
                <a:solidFill>
                  <a:srgbClr val="FFFFFF"/>
                </a:solidFill>
                <a:effectLst>
                  <a:glow rad="228600">
                    <a:schemeClr val="accent4">
                      <a:satMod val="175000"/>
                      <a:alpha val="77000"/>
                    </a:schemeClr>
                  </a:glow>
                </a:effectLst>
                <a:latin typeface="Arial" charset="0"/>
              </a:rPr>
              <a:t>Creation?</a:t>
            </a:r>
          </a:p>
        </p:txBody>
      </p:sp>
      <p:sp>
        <p:nvSpPr>
          <p:cNvPr id="211973" name="TextBox 1"/>
          <p:cNvSpPr txBox="1">
            <a:spLocks noChangeArrowheads="1"/>
          </p:cNvSpPr>
          <p:nvPr/>
        </p:nvSpPr>
        <p:spPr bwMode="auto">
          <a:xfrm>
            <a:off x="5220072" y="4738415"/>
            <a:ext cx="393678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Dr. Rick Griffith</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Jordan Evangelical Theological Seminary</a:t>
            </a:r>
            <a:b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BibleStudyDownloads.org</a:t>
            </a:r>
          </a:p>
        </p:txBody>
      </p:sp>
      <p:sp>
        <p:nvSpPr>
          <p:cNvPr id="10" name="Rectangle 2"/>
          <p:cNvSpPr txBox="1">
            <a:spLocks noChangeArrowheads="1"/>
          </p:cNvSpPr>
          <p:nvPr/>
        </p:nvSpPr>
        <p:spPr bwMode="auto">
          <a:xfrm>
            <a:off x="2267744" y="5688632"/>
            <a:ext cx="4310608" cy="6926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chemeClr val="accent4">
                      <a:satMod val="175000"/>
                      <a:alpha val="77000"/>
                    </a:schemeClr>
                  </a:glow>
                </a:effectLst>
                <a:uLnTx/>
                <a:uFillTx/>
                <a:latin typeface="Arial" charset="0"/>
                <a:ea typeface="ＭＳ Ｐゴシック" charset="0"/>
                <a:cs typeface="Arial"/>
              </a:rPr>
              <a:t>or Evolution?</a:t>
            </a:r>
          </a:p>
        </p:txBody>
      </p:sp>
    </p:spTree>
    <p:extLst>
      <p:ext uri="{BB962C8B-B14F-4D97-AF65-F5344CB8AC3E}">
        <p14:creationId xmlns:p14="http://schemas.microsoft.com/office/powerpoint/2010/main" val="34837117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nodePh="1">
                                  <p:stCondLst>
                                    <p:cond delay="0"/>
                                  </p:stCondLst>
                                  <p:endCondLst>
                                    <p:cond evt="begin" delay="0">
                                      <p:tn val="5"/>
                                    </p:cond>
                                  </p:endCondLst>
                                  <p:iterate type="lt">
                                    <p:tmPct val="5000"/>
                                  </p:iterate>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ChangeArrowheads="1"/>
          </p:cNvSpPr>
          <p:nvPr/>
        </p:nvSpPr>
        <p:spPr bwMode="auto">
          <a:xfrm>
            <a:off x="1524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Atheism (Richard Dawkins)</a:t>
            </a:r>
          </a:p>
        </p:txBody>
      </p:sp>
      <p:sp>
        <p:nvSpPr>
          <p:cNvPr id="19459"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en-US" b="1" i="1">
                <a:solidFill>
                  <a:schemeClr val="bg1"/>
                </a:solidFill>
                <a:effectLst>
                  <a:outerShdw blurRad="38100" dist="38100" dir="2700000" algn="tl">
                    <a:srgbClr val="000000"/>
                  </a:outerShdw>
                </a:effectLst>
              </a:rPr>
              <a:t>A Spectrum of Views</a:t>
            </a:r>
            <a:endParaRPr lang="en-US">
              <a:solidFill>
                <a:schemeClr val="bg1"/>
              </a:solidFill>
            </a:endParaRPr>
          </a:p>
        </p:txBody>
      </p:sp>
      <p:sp>
        <p:nvSpPr>
          <p:cNvPr id="232451"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Creationism (Henry Morris)</a:t>
            </a:r>
          </a:p>
        </p:txBody>
      </p:sp>
      <p:sp>
        <p:nvSpPr>
          <p:cNvPr id="232452"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32453" name="Picture 6" descr="dawkin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54" name="Picture 7"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4" name="Rectangle 8"/>
          <p:cNvSpPr>
            <a:spLocks noChangeArrowheads="1"/>
          </p:cNvSpPr>
          <p:nvPr/>
        </p:nvSpPr>
        <p:spPr bwMode="auto">
          <a:xfrm>
            <a:off x="304800" y="1752600"/>
            <a:ext cx="6096000" cy="5105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altLang="ja-JP" sz="32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a:ln>
                  <a:noFill/>
                </a:ln>
                <a:solidFill>
                  <a:srgbClr val="FFFFFF"/>
                </a:solidFill>
                <a:effectLst/>
                <a:uLnTx/>
                <a:uFillTx/>
                <a:latin typeface="Arial" charset="0"/>
                <a:ea typeface="ＭＳ Ｐゴシック" charset="0"/>
              </a:rPr>
              <a:t>Evolution</a:t>
            </a:r>
            <a:r>
              <a:rPr kumimoji="0" lang="uk-UA" altLang="ja-JP" sz="32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a:ln>
                  <a:noFill/>
                </a:ln>
                <a:solidFill>
                  <a:srgbClr val="FFFFFF"/>
                </a:solidFill>
                <a:effectLst/>
                <a:uLnTx/>
                <a:uFillTx/>
                <a:latin typeface="Arial" charset="0"/>
                <a:ea typeface="ＭＳ Ｐゴシック" charset="0"/>
              </a:rPr>
              <a:t>s lie permeates and dominates modern thought in every field… [it] is basically responsible for… disintegrations that have been accelerating everywhere… When science and the Bible differ, science has obviously misinterpreted its data.</a:t>
            </a:r>
            <a:r>
              <a:rPr kumimoji="0" lang="ru-RU" altLang="ja-JP" sz="32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1302864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ichard Dawkins (@RichardDawkins) | Twitter">
            <a:extLst>
              <a:ext uri="{FF2B5EF4-FFF2-40B4-BE49-F238E27FC236}">
                <a16:creationId xmlns:a16="http://schemas.microsoft.com/office/drawing/2014/main" id="{464407AA-62D3-524B-AFFE-A1431D6E2A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14" t="3070" r="24827" b="19453"/>
          <a:stretch/>
        </p:blipFill>
        <p:spPr bwMode="auto">
          <a:xfrm>
            <a:off x="381000" y="1752600"/>
            <a:ext cx="2163763" cy="3124200"/>
          </a:xfrm>
          <a:prstGeom prst="rect">
            <a:avLst/>
          </a:prstGeom>
          <a:noFill/>
          <a:extLst>
            <a:ext uri="{909E8E84-426E-40DD-AFC4-6F175D3DCCD1}">
              <a14:hiddenFill xmlns:a14="http://schemas.microsoft.com/office/drawing/2010/main">
                <a:solidFill>
                  <a:srgbClr val="FFFFFF"/>
                </a:solidFill>
              </a14:hiddenFill>
            </a:ext>
          </a:extLst>
        </p:spPr>
      </p:pic>
      <p:sp>
        <p:nvSpPr>
          <p:cNvPr id="21506" name="Rectangle 2"/>
          <p:cNvSpPr>
            <a:spLocks noGrp="1" noChangeArrowheads="1"/>
          </p:cNvSpPr>
          <p:nvPr>
            <p:ph type="ctrTitle"/>
          </p:nvPr>
        </p:nvSpPr>
        <p:spPr>
          <a:xfrm>
            <a:off x="0" y="457200"/>
            <a:ext cx="8458200" cy="914400"/>
          </a:xfrm>
          <a:solidFill>
            <a:srgbClr val="005B45"/>
          </a:solidFill>
        </p:spPr>
        <p:txBody>
          <a:bodyPr/>
          <a:lstStyle/>
          <a:p>
            <a:pPr eaLnBrk="1" hangingPunct="1">
              <a:defRPr/>
            </a:pPr>
            <a:r>
              <a:rPr lang="en-US" b="1" i="1">
                <a:solidFill>
                  <a:schemeClr val="bg1"/>
                </a:solidFill>
                <a:effectLst>
                  <a:outerShdw blurRad="38100" dist="38100" dir="2700000" algn="tl">
                    <a:srgbClr val="000000"/>
                  </a:outerShdw>
                </a:effectLst>
              </a:rPr>
              <a:t>A Spectrum of Views</a:t>
            </a:r>
            <a:endParaRPr lang="en-US">
              <a:solidFill>
                <a:schemeClr val="bg1"/>
              </a:solidFill>
            </a:endParaRPr>
          </a:p>
        </p:txBody>
      </p:sp>
      <p:sp>
        <p:nvSpPr>
          <p:cNvPr id="234498" name="Rectangle 3"/>
          <p:cNvSpPr>
            <a:spLocks noChangeArrowheads="1"/>
          </p:cNvSpPr>
          <p:nvPr/>
        </p:nvSpPr>
        <p:spPr bwMode="auto">
          <a:xfrm>
            <a:off x="1524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Atheism (Richard Dawkins)</a:t>
            </a:r>
          </a:p>
        </p:txBody>
      </p:sp>
      <p:sp>
        <p:nvSpPr>
          <p:cNvPr id="234499"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Creationism (Henry Morris)</a:t>
            </a:r>
          </a:p>
        </p:txBody>
      </p:sp>
      <p:sp>
        <p:nvSpPr>
          <p:cNvPr id="21509" name="Rectangle 5"/>
          <p:cNvSpPr>
            <a:spLocks noChangeArrowheads="1"/>
          </p:cNvSpPr>
          <p:nvPr/>
        </p:nvSpPr>
        <p:spPr bwMode="auto">
          <a:xfrm>
            <a:off x="33528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BioLogos (Francis Collins)</a:t>
            </a:r>
          </a:p>
        </p:txBody>
      </p:sp>
      <p:sp>
        <p:nvSpPr>
          <p:cNvPr id="234501" name="Rectangle 6"/>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34503" name="Picture 8"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4504" name="Picture 9" descr="Francis_Collins-353x52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25863" y="1752600"/>
            <a:ext cx="2047875"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75240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fade">
                                      <p:cBhvr>
                                        <p:cTn id="7" dur="500"/>
                                        <p:tgtEl>
                                          <p:spTgt spid="215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ctrTitle"/>
          </p:nvPr>
        </p:nvSpPr>
        <p:spPr>
          <a:xfrm>
            <a:off x="0" y="1600200"/>
            <a:ext cx="8991600" cy="1143000"/>
          </a:xfrm>
        </p:spPr>
        <p:txBody>
          <a:bodyPr/>
          <a:lstStyle/>
          <a:p>
            <a:pPr eaLnBrk="1" hangingPunct="1"/>
            <a:r>
              <a:rPr lang="en-US" sz="3600" b="1" u="sng">
                <a:solidFill>
                  <a:schemeClr val="bg1"/>
                </a:solidFill>
                <a:latin typeface="Arial" charset="0"/>
              </a:rPr>
              <a:t>The Episcopal Church reaffirms evolution education</a:t>
            </a:r>
            <a:endParaRPr lang="en-US" b="1">
              <a:solidFill>
                <a:schemeClr val="bg1"/>
              </a:solidFill>
              <a:latin typeface="Arial" charset="0"/>
            </a:endParaRPr>
          </a:p>
        </p:txBody>
      </p:sp>
      <p:sp>
        <p:nvSpPr>
          <p:cNvPr id="236546" name="Rectangle 3"/>
          <p:cNvSpPr>
            <a:spLocks noChangeArrowheads="1"/>
          </p:cNvSpPr>
          <p:nvPr/>
        </p:nvSpPr>
        <p:spPr bwMode="auto">
          <a:xfrm>
            <a:off x="609600" y="2971800"/>
            <a:ext cx="85344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its 75th General Convention in June 2006, the Episcopal Church passed a </a:t>
            </a:r>
            <a:r>
              <a:rPr kumimoji="0" lang="en-US" sz="3200" b="1" i="0" strike="noStrike" kern="1200" cap="none" spc="0" normalizeH="0" baseline="0" noProof="0" dirty="0">
                <a:ln>
                  <a:noFill/>
                </a:ln>
                <a:solidFill>
                  <a:schemeClr val="bg1"/>
                </a:solidFill>
                <a:effectLst/>
                <a:uLnTx/>
                <a:uFillTx/>
                <a:latin typeface="Arial" charset="0"/>
                <a:ea typeface="ＭＳ Ｐゴシック" charset="0"/>
                <a:cs typeface="Arial" charset="0"/>
              </a:rPr>
              <a:t>resolution</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supporting the teaching of evolution in schools. The resolution, titled </a:t>
            </a: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Affirm Creation and Evolution,</a:t>
            </a: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declared that </a:t>
            </a: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evolution is entirely compatible with an authentic and living Christian faith.</a:t>
            </a: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236547"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56606790"/>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ctrTitle"/>
          </p:nvPr>
        </p:nvSpPr>
        <p:spPr>
          <a:xfrm>
            <a:off x="0" y="1600200"/>
            <a:ext cx="8991600" cy="1143000"/>
          </a:xfrm>
        </p:spPr>
        <p:txBody>
          <a:bodyPr/>
          <a:lstStyle/>
          <a:p>
            <a:pPr eaLnBrk="1" hangingPunct="1"/>
            <a:r>
              <a:rPr lang="en-US" sz="3600" b="1" u="sng">
                <a:solidFill>
                  <a:schemeClr val="bg1"/>
                </a:solidFill>
                <a:latin typeface="Arial" charset="0"/>
              </a:rPr>
              <a:t>The Episcopal Church reaffirms evolution education</a:t>
            </a:r>
            <a:endParaRPr lang="en-US" b="1">
              <a:solidFill>
                <a:schemeClr val="bg1"/>
              </a:solidFill>
              <a:latin typeface="Arial" charset="0"/>
            </a:endParaRPr>
          </a:p>
        </p:txBody>
      </p:sp>
      <p:sp>
        <p:nvSpPr>
          <p:cNvPr id="238594" name="Rectangle 3"/>
          <p:cNvSpPr>
            <a:spLocks noChangeArrowheads="1"/>
          </p:cNvSpPr>
          <p:nvPr/>
        </p:nvSpPr>
        <p:spPr bwMode="auto">
          <a:xfrm>
            <a:off x="609600" y="3124200"/>
            <a:ext cx="81153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It also encourages state legislatures and boards of education </a:t>
            </a:r>
            <a:r>
              <a:rPr kumimoji="0" lang="ru-RU"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to establish standards for science education based on the best available scientific knowledge as accepted by a consensus of the scientific community…</a:t>
            </a:r>
            <a:r>
              <a:rPr kumimoji="0" lang="ru-RU" altLang="ja-JP"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3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38595"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52654987"/>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ctrTitle"/>
          </p:nvPr>
        </p:nvSpPr>
        <p:spPr>
          <a:xfrm>
            <a:off x="0" y="1600200"/>
            <a:ext cx="8991600" cy="1143000"/>
          </a:xfrm>
        </p:spPr>
        <p:txBody>
          <a:bodyPr/>
          <a:lstStyle/>
          <a:p>
            <a:pPr eaLnBrk="1" hangingPunct="1"/>
            <a:r>
              <a:rPr lang="en-US" sz="3600" b="1" u="sng">
                <a:solidFill>
                  <a:schemeClr val="bg1"/>
                </a:solidFill>
                <a:latin typeface="Arial" charset="0"/>
              </a:rPr>
              <a:t>The Episcopal Church reaffirms evolution education</a:t>
            </a:r>
            <a:endParaRPr lang="en-US" b="1">
              <a:solidFill>
                <a:schemeClr val="bg1"/>
              </a:solidFill>
              <a:latin typeface="Arial" charset="0"/>
            </a:endParaRPr>
          </a:p>
        </p:txBody>
      </p:sp>
      <p:sp>
        <p:nvSpPr>
          <p:cNvPr id="240642"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Also occurring at the convention was the election of new Presiding Bishop Katharine Jefferts Schori, who, as well as being the first woman elected to the position, is a former oceanographer with a strong evolutionary background…</a:t>
            </a:r>
            <a:endParaRPr kumimoji="0" lang="en-US" sz="3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40643"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0678733"/>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ctrTitle"/>
          </p:nvPr>
        </p:nvSpPr>
        <p:spPr>
          <a:xfrm>
            <a:off x="0" y="1600200"/>
            <a:ext cx="8991600" cy="1143000"/>
          </a:xfrm>
        </p:spPr>
        <p:txBody>
          <a:bodyPr/>
          <a:lstStyle/>
          <a:p>
            <a:pPr eaLnBrk="1" hangingPunct="1"/>
            <a:r>
              <a:rPr lang="en-US" sz="3600" b="1" u="sng">
                <a:solidFill>
                  <a:schemeClr val="bg1"/>
                </a:solidFill>
                <a:latin typeface="Arial" charset="0"/>
              </a:rPr>
              <a:t>The Episcopal Church reaffirms evolution education</a:t>
            </a:r>
            <a:endParaRPr lang="en-US" b="1">
              <a:solidFill>
                <a:schemeClr val="bg1"/>
              </a:solidFill>
              <a:latin typeface="Arial" charset="0"/>
            </a:endParaRPr>
          </a:p>
        </p:txBody>
      </p:sp>
      <p:sp>
        <p:nvSpPr>
          <p:cNvPr id="242690"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Schori said… </a:t>
            </a:r>
            <a:r>
              <a:rPr kumimoji="0" lang="ru-RU"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Evolution most definitely should be taught in school. It</a:t>
            </a:r>
            <a:r>
              <a:rPr kumimoji="0" lang="uk-UA"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 a well-tested premise and the best model that fits the data available. Creationism can</a:t>
            </a:r>
            <a:r>
              <a:rPr kumimoji="0" lang="uk-UA"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t make that claim. I believe in the creeds. They say God created the world, but they don</a:t>
            </a:r>
            <a:r>
              <a:rPr kumimoji="0" lang="uk-UA"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t say how.</a:t>
            </a:r>
            <a:r>
              <a:rPr kumimoji="0" lang="ru-RU"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242691"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2" name="Rectangle 5"/>
          <p:cNvSpPr>
            <a:spLocks noChangeArrowheads="1"/>
          </p:cNvSpPr>
          <p:nvPr/>
        </p:nvSpPr>
        <p:spPr bwMode="auto">
          <a:xfrm>
            <a:off x="3810000" y="6324600"/>
            <a:ext cx="533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 June 2006 </a:t>
            </a:r>
            <a:r>
              <a:rPr kumimoji="0" lang="en-US" sz="2400" b="1" i="1" u="none" strike="noStrike" kern="1200" cap="none" spc="0" normalizeH="0" baseline="0" noProof="0">
                <a:ln>
                  <a:noFill/>
                </a:ln>
                <a:solidFill>
                  <a:srgbClr val="FFFFFF"/>
                </a:solidFill>
                <a:effectLst/>
                <a:uLnTx/>
                <a:uFillTx/>
                <a:latin typeface="Arial" charset="0"/>
                <a:ea typeface="ＭＳ Ｐゴシック" charset="0"/>
                <a:cs typeface="Arial" charset="0"/>
              </a:rPr>
              <a:t>New York Times</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43906083"/>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1101000703_4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312988"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8" name="Rectangle 3"/>
          <p:cNvSpPr>
            <a:spLocks noGrp="1" noChangeArrowheads="1"/>
          </p:cNvSpPr>
          <p:nvPr>
            <p:ph type="ctrTitle"/>
          </p:nvPr>
        </p:nvSpPr>
        <p:spPr>
          <a:xfrm>
            <a:off x="1905000" y="457200"/>
            <a:ext cx="7239000" cy="990600"/>
          </a:xfrm>
        </p:spPr>
        <p:txBody>
          <a:bodyPr/>
          <a:lstStyle/>
          <a:p>
            <a:pPr eaLnBrk="1" hangingPunct="1"/>
            <a:r>
              <a:rPr lang="en-US" b="1" i="1">
                <a:solidFill>
                  <a:schemeClr val="bg1"/>
                </a:solidFill>
                <a:latin typeface="Arial" charset="0"/>
              </a:rPr>
              <a:t>Options by Collins on </a:t>
            </a:r>
            <a:br>
              <a:rPr lang="en-US" b="1" i="1">
                <a:solidFill>
                  <a:schemeClr val="bg1"/>
                </a:solidFill>
                <a:latin typeface="Arial" charset="0"/>
              </a:rPr>
            </a:br>
            <a:r>
              <a:rPr lang="en-US" b="1" i="1">
                <a:solidFill>
                  <a:schemeClr val="bg1"/>
                </a:solidFill>
                <a:latin typeface="Arial" charset="0"/>
              </a:rPr>
              <a:t>Faith in Science &amp; God</a:t>
            </a:r>
            <a:endParaRPr lang="en-US">
              <a:solidFill>
                <a:schemeClr val="bg1"/>
              </a:solidFill>
              <a:latin typeface="Arial" charset="0"/>
            </a:endParaRPr>
          </a:p>
        </p:txBody>
      </p:sp>
      <p:sp>
        <p:nvSpPr>
          <p:cNvPr id="31748" name="Rectangle 4"/>
          <p:cNvSpPr>
            <a:spLocks noGrp="1" noChangeArrowheads="1"/>
          </p:cNvSpPr>
          <p:nvPr>
            <p:ph type="subTitle" idx="1"/>
          </p:nvPr>
        </p:nvSpPr>
        <p:spPr>
          <a:xfrm>
            <a:off x="1524000" y="2133600"/>
            <a:ext cx="7543800" cy="4495800"/>
          </a:xfrm>
          <a:gradFill rotWithShape="0">
            <a:gsLst>
              <a:gs pos="0">
                <a:srgbClr val="00006A">
                  <a:gamma/>
                  <a:shade val="46275"/>
                  <a:invGamma/>
                </a:srgbClr>
              </a:gs>
              <a:gs pos="100000">
                <a:srgbClr val="00006A"/>
              </a:gs>
            </a:gsLst>
            <a:lin ang="5400000" scaled="1"/>
          </a:gradFill>
          <a:effectLst>
            <a:outerShdw blurRad="63500" dist="107763" dir="13500000" sx="75000" sy="75000" algn="tl" rotWithShape="0">
              <a:srgbClr val="000000">
                <a:alpha val="74998"/>
              </a:srgbClr>
            </a:outerShdw>
          </a:effectLst>
        </p:spPr>
        <p:txBody>
          <a:bodyPr/>
          <a:lstStyle/>
          <a:p>
            <a:pPr marL="609600" indent="-609600" algn="l" eaLnBrk="1" hangingPunct="1">
              <a:buFontTx/>
              <a:buAutoNum type="arabicPeriod"/>
              <a:defRPr/>
            </a:pPr>
            <a:r>
              <a:rPr lang="en-US" b="1" u="sng">
                <a:solidFill>
                  <a:schemeClr val="bg1"/>
                </a:solidFill>
                <a:effectLst>
                  <a:outerShdw blurRad="38100" dist="38100" dir="2700000" algn="tl">
                    <a:srgbClr val="000000"/>
                  </a:outerShdw>
                </a:effectLst>
              </a:rPr>
              <a:t>Atheism &amp; Agnosticism</a:t>
            </a:r>
            <a:r>
              <a:rPr lang="en-US" b="1">
                <a:solidFill>
                  <a:schemeClr val="bg1"/>
                </a:solidFill>
                <a:effectLst>
                  <a:outerShdw blurRad="38100" dist="38100" dir="2700000" algn="tl">
                    <a:srgbClr val="000000"/>
                  </a:outerShdw>
                </a:effectLst>
              </a:rPr>
              <a:t> </a:t>
            </a:r>
            <a:br>
              <a:rPr lang="en-US" b="1">
                <a:solidFill>
                  <a:schemeClr val="bg1"/>
                </a:solidFill>
                <a:effectLst>
                  <a:outerShdw blurRad="38100" dist="38100" dir="2700000" algn="tl">
                    <a:srgbClr val="000000"/>
                  </a:outerShdw>
                </a:effectLst>
              </a:rPr>
            </a:br>
            <a:r>
              <a:rPr lang="en-US" b="1">
                <a:solidFill>
                  <a:schemeClr val="bg1"/>
                </a:solidFill>
                <a:effectLst>
                  <a:outerShdw blurRad="38100" dist="38100" dir="2700000" algn="tl">
                    <a:srgbClr val="000000"/>
                  </a:outerShdw>
                </a:effectLst>
              </a:rPr>
              <a:t>(When Science Trumps Faith)</a:t>
            </a:r>
          </a:p>
          <a:p>
            <a:pPr marL="609600" indent="-609600" algn="l" eaLnBrk="1" hangingPunct="1">
              <a:buFontTx/>
              <a:buAutoNum type="arabicPeriod"/>
              <a:defRPr/>
            </a:pPr>
            <a:r>
              <a:rPr lang="en-US" b="1" u="sng">
                <a:solidFill>
                  <a:schemeClr val="bg1"/>
                </a:solidFill>
                <a:effectLst>
                  <a:outerShdw blurRad="38100" dist="38100" dir="2700000" algn="tl">
                    <a:srgbClr val="000000"/>
                  </a:outerShdw>
                </a:effectLst>
              </a:rPr>
              <a:t>Creationism</a:t>
            </a:r>
            <a:br>
              <a:rPr lang="en-US" b="1">
                <a:solidFill>
                  <a:schemeClr val="bg1"/>
                </a:solidFill>
                <a:effectLst>
                  <a:outerShdw blurRad="38100" dist="38100" dir="2700000" algn="tl">
                    <a:srgbClr val="000000"/>
                  </a:outerShdw>
                </a:effectLst>
              </a:rPr>
            </a:br>
            <a:r>
              <a:rPr lang="en-US" b="1">
                <a:solidFill>
                  <a:schemeClr val="bg1"/>
                </a:solidFill>
                <a:effectLst>
                  <a:outerShdw blurRad="38100" dist="38100" dir="2700000" algn="tl">
                    <a:srgbClr val="000000"/>
                  </a:outerShdw>
                </a:effectLst>
              </a:rPr>
              <a:t>(When Faith Trumps Science)</a:t>
            </a:r>
          </a:p>
          <a:p>
            <a:pPr marL="609600" indent="-609600" algn="l" eaLnBrk="1" hangingPunct="1">
              <a:buFontTx/>
              <a:buAutoNum type="arabicPeriod"/>
              <a:defRPr/>
            </a:pPr>
            <a:r>
              <a:rPr lang="en-US" b="1" u="sng">
                <a:solidFill>
                  <a:schemeClr val="bg1"/>
                </a:solidFill>
                <a:effectLst>
                  <a:outerShdw blurRad="38100" dist="38100" dir="2700000" algn="tl">
                    <a:srgbClr val="000000"/>
                  </a:outerShdw>
                </a:effectLst>
              </a:rPr>
              <a:t>Intelligent Design</a:t>
            </a:r>
            <a:br>
              <a:rPr lang="en-US" b="1">
                <a:solidFill>
                  <a:schemeClr val="bg1"/>
                </a:solidFill>
                <a:effectLst>
                  <a:outerShdw blurRad="38100" dist="38100" dir="2700000" algn="tl">
                    <a:srgbClr val="000000"/>
                  </a:outerShdw>
                </a:effectLst>
              </a:rPr>
            </a:br>
            <a:r>
              <a:rPr lang="en-US" b="1">
                <a:solidFill>
                  <a:schemeClr val="bg1"/>
                </a:solidFill>
                <a:effectLst>
                  <a:outerShdw blurRad="38100" dist="38100" dir="2700000" algn="tl">
                    <a:srgbClr val="000000"/>
                  </a:outerShdw>
                </a:effectLst>
              </a:rPr>
              <a:t>(When Science Needs Divine Help)</a:t>
            </a:r>
          </a:p>
          <a:p>
            <a:pPr marL="609600" indent="-609600" algn="l" eaLnBrk="1" hangingPunct="1">
              <a:buFontTx/>
              <a:buAutoNum type="arabicPeriod"/>
              <a:defRPr/>
            </a:pPr>
            <a:r>
              <a:rPr lang="en-US" b="1" u="sng">
                <a:solidFill>
                  <a:schemeClr val="bg1"/>
                </a:solidFill>
                <a:effectLst>
                  <a:outerShdw blurRad="38100" dist="38100" dir="2700000" algn="tl">
                    <a:srgbClr val="000000"/>
                  </a:outerShdw>
                </a:effectLst>
              </a:rPr>
              <a:t>BioLogos</a:t>
            </a:r>
            <a:br>
              <a:rPr lang="en-US" b="1">
                <a:solidFill>
                  <a:schemeClr val="bg1"/>
                </a:solidFill>
                <a:effectLst>
                  <a:outerShdw blurRad="38100" dist="38100" dir="2700000" algn="tl">
                    <a:srgbClr val="000000"/>
                  </a:outerShdw>
                </a:effectLst>
              </a:rPr>
            </a:br>
            <a:r>
              <a:rPr lang="en-US" b="1">
                <a:solidFill>
                  <a:schemeClr val="bg1"/>
                </a:solidFill>
                <a:effectLst>
                  <a:outerShdw blurRad="38100" dist="38100" dir="2700000" algn="tl">
                    <a:srgbClr val="000000"/>
                  </a:outerShdw>
                </a:effectLst>
              </a:rPr>
              <a:t>(Science &amp; Faith in Harmony)</a:t>
            </a:r>
          </a:p>
        </p:txBody>
      </p:sp>
    </p:spTree>
    <p:extLst>
      <p:ext uri="{BB962C8B-B14F-4D97-AF65-F5344CB8AC3E}">
        <p14:creationId xmlns:p14="http://schemas.microsoft.com/office/powerpoint/2010/main" val="11080897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Effect transition="in" filter="fade">
                                      <p:cBhvr>
                                        <p:cTn id="7" dur="500"/>
                                        <p:tgtEl>
                                          <p:spTgt spid="317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8">
                                            <p:txEl>
                                              <p:pRg st="1" end="1"/>
                                            </p:txEl>
                                          </p:spTgt>
                                        </p:tgtEl>
                                        <p:attrNameLst>
                                          <p:attrName>style.visibility</p:attrName>
                                        </p:attrNameLst>
                                      </p:cBhvr>
                                      <p:to>
                                        <p:strVal val="visible"/>
                                      </p:to>
                                    </p:set>
                                    <p:animEffect transition="in" filter="fade">
                                      <p:cBhvr>
                                        <p:cTn id="12" dur="500"/>
                                        <p:tgtEl>
                                          <p:spTgt spid="3174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8">
                                            <p:txEl>
                                              <p:pRg st="2" end="2"/>
                                            </p:txEl>
                                          </p:spTgt>
                                        </p:tgtEl>
                                        <p:attrNameLst>
                                          <p:attrName>style.visibility</p:attrName>
                                        </p:attrNameLst>
                                      </p:cBhvr>
                                      <p:to>
                                        <p:strVal val="visible"/>
                                      </p:to>
                                    </p:set>
                                    <p:animEffect transition="in" filter="fade">
                                      <p:cBhvr>
                                        <p:cTn id="17" dur="500"/>
                                        <p:tgtEl>
                                          <p:spTgt spid="3174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48">
                                            <p:txEl>
                                              <p:pRg st="3" end="3"/>
                                            </p:txEl>
                                          </p:spTgt>
                                        </p:tgtEl>
                                        <p:attrNameLst>
                                          <p:attrName>style.visibility</p:attrName>
                                        </p:attrNameLst>
                                      </p:cBhvr>
                                      <p:to>
                                        <p:strVal val="visible"/>
                                      </p:to>
                                    </p:set>
                                    <p:animEffect transition="in" filter="fade">
                                      <p:cBhvr>
                                        <p:cTn id="22" dur="500"/>
                                        <p:tgtEl>
                                          <p:spTgt spid="317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ctrTitle"/>
          </p:nvPr>
        </p:nvSpPr>
        <p:spPr>
          <a:xfrm>
            <a:off x="0" y="457200"/>
            <a:ext cx="9144000" cy="838200"/>
          </a:xfrm>
          <a:solidFill>
            <a:schemeClr val="accent2"/>
          </a:solidFill>
        </p:spPr>
        <p:txBody>
          <a:bodyPr/>
          <a:lstStyle/>
          <a:p>
            <a:pPr eaLnBrk="1" hangingPunct="1"/>
            <a:r>
              <a:rPr lang="en-US" sz="4000" b="1">
                <a:solidFill>
                  <a:schemeClr val="bg1"/>
                </a:solidFill>
                <a:latin typeface="Arial" charset="0"/>
              </a:rPr>
              <a:t>Must we accept evolution?</a:t>
            </a:r>
            <a:endParaRPr lang="en-US" b="1">
              <a:solidFill>
                <a:schemeClr val="bg1"/>
              </a:solidFill>
              <a:latin typeface="Arial" charset="0"/>
            </a:endParaRPr>
          </a:p>
        </p:txBody>
      </p:sp>
      <p:sp>
        <p:nvSpPr>
          <p:cNvPr id="246786" name="Rectangle 3"/>
          <p:cNvSpPr>
            <a:spLocks noGrp="1" noChangeArrowheads="1"/>
          </p:cNvSpPr>
          <p:nvPr>
            <p:ph type="subTitle" idx="1"/>
          </p:nvPr>
        </p:nvSpPr>
        <p:spPr>
          <a:xfrm>
            <a:off x="3924300" y="1905000"/>
            <a:ext cx="4305300" cy="4953000"/>
          </a:xfrm>
        </p:spPr>
        <p:txBody>
          <a:bodyPr/>
          <a:lstStyle/>
          <a:p>
            <a:pPr marL="180975" indent="-180975" algn="l" eaLnBrk="1" hangingPunct="1"/>
            <a:r>
              <a:rPr lang="ru-RU" altLang="ja-JP" b="1">
                <a:solidFill>
                  <a:schemeClr val="bg1"/>
                </a:solidFill>
                <a:latin typeface="Arial" charset="0"/>
              </a:rPr>
              <a:t>"</a:t>
            </a:r>
            <a:r>
              <a:rPr lang="en-US" altLang="ja-JP" b="1">
                <a:solidFill>
                  <a:schemeClr val="bg1"/>
                </a:solidFill>
                <a:latin typeface="Arial" charset="0"/>
              </a:rPr>
              <a:t>No serious biologist today doubts the theory of evolution to explain the marvelous complexity and diversity of life</a:t>
            </a:r>
            <a:r>
              <a:rPr lang="ru-RU" altLang="ja-JP" b="1">
                <a:solidFill>
                  <a:schemeClr val="bg1"/>
                </a:solidFill>
                <a:latin typeface="Arial" charset="0"/>
              </a:rPr>
              <a:t>"</a:t>
            </a:r>
            <a:r>
              <a:rPr lang="en-US" altLang="ja-JP" b="1">
                <a:solidFill>
                  <a:schemeClr val="bg1"/>
                </a:solidFill>
                <a:latin typeface="Arial" charset="0"/>
              </a:rPr>
              <a:t> </a:t>
            </a:r>
            <a:br>
              <a:rPr lang="en-US" altLang="ja-JP" b="1">
                <a:solidFill>
                  <a:schemeClr val="bg1"/>
                </a:solidFill>
                <a:latin typeface="Arial" charset="0"/>
              </a:rPr>
            </a:br>
            <a:r>
              <a:rPr lang="en-US" altLang="ja-JP" b="1">
                <a:solidFill>
                  <a:schemeClr val="bg1"/>
                </a:solidFill>
                <a:latin typeface="Arial" charset="0"/>
              </a:rPr>
              <a:t>(Collins, 99)</a:t>
            </a:r>
            <a:endParaRPr lang="en-US" b="1">
              <a:solidFill>
                <a:schemeClr val="bg1"/>
              </a:solidFill>
              <a:latin typeface="Arial" charset="0"/>
            </a:endParaRPr>
          </a:p>
        </p:txBody>
      </p:sp>
      <p:pic>
        <p:nvPicPr>
          <p:cNvPr id="246787" name="Picture 4" descr="350-p83425-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752600"/>
            <a:ext cx="3178175"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3306445"/>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883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066800"/>
            <a:ext cx="1660525"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Text Box 3"/>
          <p:cNvSpPr txBox="1">
            <a:spLocks noChangeArrowheads="1"/>
          </p:cNvSpPr>
          <p:nvPr/>
        </p:nvSpPr>
        <p:spPr bwMode="auto">
          <a:xfrm>
            <a:off x="304800" y="17049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ＭＳ Ｐゴシック" charset="0"/>
              </a:rPr>
              <a:t>Theism</a:t>
            </a:r>
            <a:endParaRPr kumimoji="0" lang="en-US" sz="3200" b="1" i="1" u="sng"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44" name="Text Box 4"/>
          <p:cNvSpPr txBox="1">
            <a:spLocks noChangeArrowheads="1"/>
          </p:cNvSpPr>
          <p:nvPr/>
        </p:nvSpPr>
        <p:spPr bwMode="auto">
          <a:xfrm>
            <a:off x="304800" y="27114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Miracles</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45" name="Text Box 5"/>
          <p:cNvSpPr txBox="1">
            <a:spLocks noChangeArrowheads="1"/>
          </p:cNvSpPr>
          <p:nvPr/>
        </p:nvSpPr>
        <p:spPr bwMode="auto">
          <a:xfrm>
            <a:off x="304800" y="37020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God cares</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46" name="Text Box 6"/>
          <p:cNvSpPr txBox="1">
            <a:spLocks noChangeArrowheads="1"/>
          </p:cNvSpPr>
          <p:nvPr/>
        </p:nvSpPr>
        <p:spPr bwMode="auto">
          <a:xfrm>
            <a:off x="304800" y="46926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Creation</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47" name="Text Box 7"/>
          <p:cNvSpPr txBox="1">
            <a:spLocks noChangeArrowheads="1"/>
          </p:cNvSpPr>
          <p:nvPr/>
        </p:nvSpPr>
        <p:spPr bwMode="auto">
          <a:xfrm>
            <a:off x="304800" y="5683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Moral Law</a:t>
            </a:r>
          </a:p>
        </p:txBody>
      </p:sp>
      <p:sp>
        <p:nvSpPr>
          <p:cNvPr id="35848" name="Rectangle 8"/>
          <p:cNvSpPr>
            <a:spLocks noGrp="1" noChangeArrowheads="1"/>
          </p:cNvSpPr>
          <p:nvPr>
            <p:ph type="title" idx="4294967295"/>
          </p:nvPr>
        </p:nvSpPr>
        <p:spPr>
          <a:xfrm>
            <a:off x="0" y="44450"/>
            <a:ext cx="9144000" cy="792163"/>
          </a:xfrm>
          <a:effectLst>
            <a:outerShdw blurRad="63500" dist="35921" dir="2700000" algn="ctr" rotWithShape="0">
              <a:schemeClr val="tx2">
                <a:alpha val="74998"/>
              </a:schemeClr>
            </a:outerShdw>
          </a:effectLst>
        </p:spPr>
        <p:txBody>
          <a:bodyPr/>
          <a:lstStyle/>
          <a:p>
            <a:pPr eaLnBrk="1" hangingPunct="1">
              <a:defRPr/>
            </a:pPr>
            <a:r>
              <a:rPr lang="en-US" sz="36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How is Collins a Theistic Evolutionist?</a:t>
            </a:r>
          </a:p>
        </p:txBody>
      </p:sp>
      <p:sp>
        <p:nvSpPr>
          <p:cNvPr id="35849" name="Text Box 9"/>
          <p:cNvSpPr txBox="1">
            <a:spLocks noChangeArrowheads="1"/>
          </p:cNvSpPr>
          <p:nvPr/>
        </p:nvSpPr>
        <p:spPr bwMode="auto">
          <a:xfrm>
            <a:off x="3657600" y="1704975"/>
            <a:ext cx="4144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ＭＳ Ｐゴシック" charset="0"/>
              </a:rPr>
              <a:t>Evolution</a:t>
            </a:r>
            <a:endParaRPr kumimoji="0" lang="en-US" sz="3200" b="1" i="1" u="sng"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50" name="Text Box 10"/>
          <p:cNvSpPr txBox="1">
            <a:spLocks noChangeArrowheads="1"/>
          </p:cNvSpPr>
          <p:nvPr/>
        </p:nvSpPr>
        <p:spPr bwMode="auto">
          <a:xfrm>
            <a:off x="3657600" y="27114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Big Bang</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51" name="Text Box 11"/>
          <p:cNvSpPr txBox="1">
            <a:spLocks noChangeArrowheads="1"/>
          </p:cNvSpPr>
          <p:nvPr/>
        </p:nvSpPr>
        <p:spPr bwMode="auto">
          <a:xfrm>
            <a:off x="3657600" y="37020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Atoms afterwards</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52" name="Text Box 12"/>
          <p:cNvSpPr txBox="1">
            <a:spLocks noChangeArrowheads="1"/>
          </p:cNvSpPr>
          <p:nvPr/>
        </p:nvSpPr>
        <p:spPr bwMode="auto">
          <a:xfrm>
            <a:off x="3657600" y="4692650"/>
            <a:ext cx="5562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Earth 4.5 billion yrs. old</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53" name="Text Box 13"/>
          <p:cNvSpPr txBox="1">
            <a:spLocks noChangeArrowheads="1"/>
          </p:cNvSpPr>
          <p:nvPr/>
        </p:nvSpPr>
        <p:spPr bwMode="auto">
          <a:xfrm>
            <a:off x="3657600" y="56832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Cooling into planets</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 name="Rectangle 8"/>
          <p:cNvSpPr txBox="1">
            <a:spLocks noChangeArrowheads="1"/>
          </p:cNvSpPr>
          <p:nvPr/>
        </p:nvSpPr>
        <p:spPr bwMode="auto">
          <a:xfrm>
            <a:off x="-152400" y="728663"/>
            <a:ext cx="9296400" cy="5048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ＭＳ Ｐゴシック" charset="0"/>
              </a:rPr>
              <a:t>We normally CONTRAST these, but he believes BOTH</a:t>
            </a:r>
          </a:p>
        </p:txBody>
      </p:sp>
    </p:spTree>
    <p:extLst>
      <p:ext uri="{BB962C8B-B14F-4D97-AF65-F5344CB8AC3E}">
        <p14:creationId xmlns:p14="http://schemas.microsoft.com/office/powerpoint/2010/main" val="7176370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fltVal val="0"/>
                                          </p:val>
                                        </p:tav>
                                        <p:tav tm="100000">
                                          <p:val>
                                            <p:strVal val="#ppt_w"/>
                                          </p:val>
                                        </p:tav>
                                      </p:tavLst>
                                    </p:anim>
                                    <p:anim calcmode="lin" valueType="num">
                                      <p:cBhvr>
                                        <p:cTn id="8" dur="1000" fill="hold"/>
                                        <p:tgtEl>
                                          <p:spTgt spid="35844"/>
                                        </p:tgtEl>
                                        <p:attrNameLst>
                                          <p:attrName>ppt_h</p:attrName>
                                        </p:attrNameLst>
                                      </p:cBhvr>
                                      <p:tavLst>
                                        <p:tav tm="0">
                                          <p:val>
                                            <p:fltVal val="0"/>
                                          </p:val>
                                        </p:tav>
                                        <p:tav tm="100000">
                                          <p:val>
                                            <p:strVal val="#ppt_h"/>
                                          </p:val>
                                        </p:tav>
                                      </p:tavLst>
                                    </p:anim>
                                    <p:anim calcmode="lin" valueType="num">
                                      <p:cBhvr>
                                        <p:cTn id="9" dur="1000" fill="hold"/>
                                        <p:tgtEl>
                                          <p:spTgt spid="358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5850"/>
                                        </p:tgtEl>
                                        <p:attrNameLst>
                                          <p:attrName>style.visibility</p:attrName>
                                        </p:attrNameLst>
                                      </p:cBhvr>
                                      <p:to>
                                        <p:strVal val="visible"/>
                                      </p:to>
                                    </p:set>
                                    <p:anim calcmode="lin" valueType="num">
                                      <p:cBhvr>
                                        <p:cTn id="15" dur="1000" fill="hold"/>
                                        <p:tgtEl>
                                          <p:spTgt spid="35850"/>
                                        </p:tgtEl>
                                        <p:attrNameLst>
                                          <p:attrName>ppt_w</p:attrName>
                                        </p:attrNameLst>
                                      </p:cBhvr>
                                      <p:tavLst>
                                        <p:tav tm="0">
                                          <p:val>
                                            <p:fltVal val="0"/>
                                          </p:val>
                                        </p:tav>
                                        <p:tav tm="100000">
                                          <p:val>
                                            <p:strVal val="#ppt_w"/>
                                          </p:val>
                                        </p:tav>
                                      </p:tavLst>
                                    </p:anim>
                                    <p:anim calcmode="lin" valueType="num">
                                      <p:cBhvr>
                                        <p:cTn id="16" dur="1000" fill="hold"/>
                                        <p:tgtEl>
                                          <p:spTgt spid="35850"/>
                                        </p:tgtEl>
                                        <p:attrNameLst>
                                          <p:attrName>ppt_h</p:attrName>
                                        </p:attrNameLst>
                                      </p:cBhvr>
                                      <p:tavLst>
                                        <p:tav tm="0">
                                          <p:val>
                                            <p:fltVal val="0"/>
                                          </p:val>
                                        </p:tav>
                                        <p:tav tm="100000">
                                          <p:val>
                                            <p:strVal val="#ppt_h"/>
                                          </p:val>
                                        </p:tav>
                                      </p:tavLst>
                                    </p:anim>
                                    <p:anim calcmode="lin" valueType="num">
                                      <p:cBhvr>
                                        <p:cTn id="17" dur="1000" fill="hold"/>
                                        <p:tgtEl>
                                          <p:spTgt spid="3585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58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5845"/>
                                        </p:tgtEl>
                                        <p:attrNameLst>
                                          <p:attrName>style.visibility</p:attrName>
                                        </p:attrNameLst>
                                      </p:cBhvr>
                                      <p:to>
                                        <p:strVal val="visible"/>
                                      </p:to>
                                    </p:set>
                                    <p:anim calcmode="lin" valueType="num">
                                      <p:cBhvr>
                                        <p:cTn id="23" dur="1000" fill="hold"/>
                                        <p:tgtEl>
                                          <p:spTgt spid="35845"/>
                                        </p:tgtEl>
                                        <p:attrNameLst>
                                          <p:attrName>ppt_w</p:attrName>
                                        </p:attrNameLst>
                                      </p:cBhvr>
                                      <p:tavLst>
                                        <p:tav tm="0">
                                          <p:val>
                                            <p:fltVal val="0"/>
                                          </p:val>
                                        </p:tav>
                                        <p:tav tm="100000">
                                          <p:val>
                                            <p:strVal val="#ppt_w"/>
                                          </p:val>
                                        </p:tav>
                                      </p:tavLst>
                                    </p:anim>
                                    <p:anim calcmode="lin" valueType="num">
                                      <p:cBhvr>
                                        <p:cTn id="24" dur="1000" fill="hold"/>
                                        <p:tgtEl>
                                          <p:spTgt spid="35845"/>
                                        </p:tgtEl>
                                        <p:attrNameLst>
                                          <p:attrName>ppt_h</p:attrName>
                                        </p:attrNameLst>
                                      </p:cBhvr>
                                      <p:tavLst>
                                        <p:tav tm="0">
                                          <p:val>
                                            <p:fltVal val="0"/>
                                          </p:val>
                                        </p:tav>
                                        <p:tav tm="100000">
                                          <p:val>
                                            <p:strVal val="#ppt_h"/>
                                          </p:val>
                                        </p:tav>
                                      </p:tavLst>
                                    </p:anim>
                                    <p:anim calcmode="lin" valueType="num">
                                      <p:cBhvr>
                                        <p:cTn id="25" dur="1000" fill="hold"/>
                                        <p:tgtEl>
                                          <p:spTgt spid="3584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58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5851"/>
                                        </p:tgtEl>
                                        <p:attrNameLst>
                                          <p:attrName>style.visibility</p:attrName>
                                        </p:attrNameLst>
                                      </p:cBhvr>
                                      <p:to>
                                        <p:strVal val="visible"/>
                                      </p:to>
                                    </p:set>
                                    <p:anim calcmode="lin" valueType="num">
                                      <p:cBhvr>
                                        <p:cTn id="31" dur="1000" fill="hold"/>
                                        <p:tgtEl>
                                          <p:spTgt spid="35851"/>
                                        </p:tgtEl>
                                        <p:attrNameLst>
                                          <p:attrName>ppt_w</p:attrName>
                                        </p:attrNameLst>
                                      </p:cBhvr>
                                      <p:tavLst>
                                        <p:tav tm="0">
                                          <p:val>
                                            <p:fltVal val="0"/>
                                          </p:val>
                                        </p:tav>
                                        <p:tav tm="100000">
                                          <p:val>
                                            <p:strVal val="#ppt_w"/>
                                          </p:val>
                                        </p:tav>
                                      </p:tavLst>
                                    </p:anim>
                                    <p:anim calcmode="lin" valueType="num">
                                      <p:cBhvr>
                                        <p:cTn id="32" dur="1000" fill="hold"/>
                                        <p:tgtEl>
                                          <p:spTgt spid="35851"/>
                                        </p:tgtEl>
                                        <p:attrNameLst>
                                          <p:attrName>ppt_h</p:attrName>
                                        </p:attrNameLst>
                                      </p:cBhvr>
                                      <p:tavLst>
                                        <p:tav tm="0">
                                          <p:val>
                                            <p:fltVal val="0"/>
                                          </p:val>
                                        </p:tav>
                                        <p:tav tm="100000">
                                          <p:val>
                                            <p:strVal val="#ppt_h"/>
                                          </p:val>
                                        </p:tav>
                                      </p:tavLst>
                                    </p:anim>
                                    <p:anim calcmode="lin" valueType="num">
                                      <p:cBhvr>
                                        <p:cTn id="33" dur="1000" fill="hold"/>
                                        <p:tgtEl>
                                          <p:spTgt spid="3585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5846"/>
                                        </p:tgtEl>
                                        <p:attrNameLst>
                                          <p:attrName>style.visibility</p:attrName>
                                        </p:attrNameLst>
                                      </p:cBhvr>
                                      <p:to>
                                        <p:strVal val="visible"/>
                                      </p:to>
                                    </p:set>
                                    <p:anim calcmode="lin" valueType="num">
                                      <p:cBhvr>
                                        <p:cTn id="39" dur="1000" fill="hold"/>
                                        <p:tgtEl>
                                          <p:spTgt spid="35846"/>
                                        </p:tgtEl>
                                        <p:attrNameLst>
                                          <p:attrName>ppt_w</p:attrName>
                                        </p:attrNameLst>
                                      </p:cBhvr>
                                      <p:tavLst>
                                        <p:tav tm="0">
                                          <p:val>
                                            <p:fltVal val="0"/>
                                          </p:val>
                                        </p:tav>
                                        <p:tav tm="100000">
                                          <p:val>
                                            <p:strVal val="#ppt_w"/>
                                          </p:val>
                                        </p:tav>
                                      </p:tavLst>
                                    </p:anim>
                                    <p:anim calcmode="lin" valueType="num">
                                      <p:cBhvr>
                                        <p:cTn id="40" dur="1000" fill="hold"/>
                                        <p:tgtEl>
                                          <p:spTgt spid="35846"/>
                                        </p:tgtEl>
                                        <p:attrNameLst>
                                          <p:attrName>ppt_h</p:attrName>
                                        </p:attrNameLst>
                                      </p:cBhvr>
                                      <p:tavLst>
                                        <p:tav tm="0">
                                          <p:val>
                                            <p:fltVal val="0"/>
                                          </p:val>
                                        </p:tav>
                                        <p:tav tm="100000">
                                          <p:val>
                                            <p:strVal val="#ppt_h"/>
                                          </p:val>
                                        </p:tav>
                                      </p:tavLst>
                                    </p:anim>
                                    <p:anim calcmode="lin" valueType="num">
                                      <p:cBhvr>
                                        <p:cTn id="41" dur="1000" fill="hold"/>
                                        <p:tgtEl>
                                          <p:spTgt spid="3584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58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5852"/>
                                        </p:tgtEl>
                                        <p:attrNameLst>
                                          <p:attrName>style.visibility</p:attrName>
                                        </p:attrNameLst>
                                      </p:cBhvr>
                                      <p:to>
                                        <p:strVal val="visible"/>
                                      </p:to>
                                    </p:set>
                                    <p:anim calcmode="lin" valueType="num">
                                      <p:cBhvr>
                                        <p:cTn id="47" dur="1000" fill="hold"/>
                                        <p:tgtEl>
                                          <p:spTgt spid="35852"/>
                                        </p:tgtEl>
                                        <p:attrNameLst>
                                          <p:attrName>ppt_w</p:attrName>
                                        </p:attrNameLst>
                                      </p:cBhvr>
                                      <p:tavLst>
                                        <p:tav tm="0">
                                          <p:val>
                                            <p:fltVal val="0"/>
                                          </p:val>
                                        </p:tav>
                                        <p:tav tm="100000">
                                          <p:val>
                                            <p:strVal val="#ppt_w"/>
                                          </p:val>
                                        </p:tav>
                                      </p:tavLst>
                                    </p:anim>
                                    <p:anim calcmode="lin" valueType="num">
                                      <p:cBhvr>
                                        <p:cTn id="48" dur="1000" fill="hold"/>
                                        <p:tgtEl>
                                          <p:spTgt spid="35852"/>
                                        </p:tgtEl>
                                        <p:attrNameLst>
                                          <p:attrName>ppt_h</p:attrName>
                                        </p:attrNameLst>
                                      </p:cBhvr>
                                      <p:tavLst>
                                        <p:tav tm="0">
                                          <p:val>
                                            <p:fltVal val="0"/>
                                          </p:val>
                                        </p:tav>
                                        <p:tav tm="100000">
                                          <p:val>
                                            <p:strVal val="#ppt_h"/>
                                          </p:val>
                                        </p:tav>
                                      </p:tavLst>
                                    </p:anim>
                                    <p:anim calcmode="lin" valueType="num">
                                      <p:cBhvr>
                                        <p:cTn id="49" dur="1000" fill="hold"/>
                                        <p:tgtEl>
                                          <p:spTgt spid="3585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58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5847"/>
                                        </p:tgtEl>
                                        <p:attrNameLst>
                                          <p:attrName>style.visibility</p:attrName>
                                        </p:attrNameLst>
                                      </p:cBhvr>
                                      <p:to>
                                        <p:strVal val="visible"/>
                                      </p:to>
                                    </p:set>
                                    <p:anim calcmode="lin" valueType="num">
                                      <p:cBhvr>
                                        <p:cTn id="55" dur="1000" fill="hold"/>
                                        <p:tgtEl>
                                          <p:spTgt spid="35847"/>
                                        </p:tgtEl>
                                        <p:attrNameLst>
                                          <p:attrName>ppt_w</p:attrName>
                                        </p:attrNameLst>
                                      </p:cBhvr>
                                      <p:tavLst>
                                        <p:tav tm="0">
                                          <p:val>
                                            <p:fltVal val="0"/>
                                          </p:val>
                                        </p:tav>
                                        <p:tav tm="100000">
                                          <p:val>
                                            <p:strVal val="#ppt_w"/>
                                          </p:val>
                                        </p:tav>
                                      </p:tavLst>
                                    </p:anim>
                                    <p:anim calcmode="lin" valueType="num">
                                      <p:cBhvr>
                                        <p:cTn id="56" dur="1000" fill="hold"/>
                                        <p:tgtEl>
                                          <p:spTgt spid="35847"/>
                                        </p:tgtEl>
                                        <p:attrNameLst>
                                          <p:attrName>ppt_h</p:attrName>
                                        </p:attrNameLst>
                                      </p:cBhvr>
                                      <p:tavLst>
                                        <p:tav tm="0">
                                          <p:val>
                                            <p:fltVal val="0"/>
                                          </p:val>
                                        </p:tav>
                                        <p:tav tm="100000">
                                          <p:val>
                                            <p:strVal val="#ppt_h"/>
                                          </p:val>
                                        </p:tav>
                                      </p:tavLst>
                                    </p:anim>
                                    <p:anim calcmode="lin" valueType="num">
                                      <p:cBhvr>
                                        <p:cTn id="57" dur="1000" fill="hold"/>
                                        <p:tgtEl>
                                          <p:spTgt spid="3584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5853"/>
                                        </p:tgtEl>
                                        <p:attrNameLst>
                                          <p:attrName>style.visibility</p:attrName>
                                        </p:attrNameLst>
                                      </p:cBhvr>
                                      <p:to>
                                        <p:strVal val="visible"/>
                                      </p:to>
                                    </p:set>
                                    <p:anim calcmode="lin" valueType="num">
                                      <p:cBhvr>
                                        <p:cTn id="63" dur="1000" fill="hold"/>
                                        <p:tgtEl>
                                          <p:spTgt spid="35853"/>
                                        </p:tgtEl>
                                        <p:attrNameLst>
                                          <p:attrName>ppt_w</p:attrName>
                                        </p:attrNameLst>
                                      </p:cBhvr>
                                      <p:tavLst>
                                        <p:tav tm="0">
                                          <p:val>
                                            <p:fltVal val="0"/>
                                          </p:val>
                                        </p:tav>
                                        <p:tav tm="100000">
                                          <p:val>
                                            <p:strVal val="#ppt_w"/>
                                          </p:val>
                                        </p:tav>
                                      </p:tavLst>
                                    </p:anim>
                                    <p:anim calcmode="lin" valueType="num">
                                      <p:cBhvr>
                                        <p:cTn id="64" dur="1000" fill="hold"/>
                                        <p:tgtEl>
                                          <p:spTgt spid="35853"/>
                                        </p:tgtEl>
                                        <p:attrNameLst>
                                          <p:attrName>ppt_h</p:attrName>
                                        </p:attrNameLst>
                                      </p:cBhvr>
                                      <p:tavLst>
                                        <p:tav tm="0">
                                          <p:val>
                                            <p:fltVal val="0"/>
                                          </p:val>
                                        </p:tav>
                                        <p:tav tm="100000">
                                          <p:val>
                                            <p:strVal val="#ppt_h"/>
                                          </p:val>
                                        </p:tav>
                                      </p:tavLst>
                                    </p:anim>
                                    <p:anim calcmode="lin" valueType="num">
                                      <p:cBhvr>
                                        <p:cTn id="65" dur="1000" fill="hold"/>
                                        <p:tgtEl>
                                          <p:spTgt spid="35853"/>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58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p:bldP spid="35846" grpId="0"/>
      <p:bldP spid="35847" grpId="0"/>
      <p:bldP spid="35850" grpId="0"/>
      <p:bldP spid="35851" grpId="0"/>
      <p:bldP spid="35852" grpId="0"/>
      <p:bldP spid="358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ig ba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3"/>
          <p:cNvSpPr>
            <a:spLocks noGrp="1" noChangeArrowheads="1"/>
          </p:cNvSpPr>
          <p:nvPr>
            <p:ph type="ctrTitle"/>
          </p:nvPr>
        </p:nvSpPr>
        <p:spPr>
          <a:xfrm>
            <a:off x="-100013" y="457200"/>
            <a:ext cx="9091613" cy="1524000"/>
          </a:xfrm>
          <a:effectLst>
            <a:outerShdw blurRad="63500" dist="35921" dir="2700000" algn="ctr" rotWithShape="0">
              <a:schemeClr val="tx2">
                <a:alpha val="74998"/>
              </a:schemeClr>
            </a:outerShdw>
          </a:effectLst>
        </p:spPr>
        <p:txBody>
          <a:bodyPr/>
          <a:lstStyle/>
          <a:p>
            <a:pPr algn="r" eaLnBrk="1" hangingPunct="1">
              <a:defRPr/>
            </a:pPr>
            <a:r>
              <a:rPr lang="en-US" b="1" i="1">
                <a:solidFill>
                  <a:schemeClr val="bg1"/>
                </a:solidFill>
                <a:latin typeface="Arial" charset="0"/>
                <a:cs typeface="Arial" charset="0"/>
              </a:rPr>
              <a:t>His reasoning for the Big Bang</a:t>
            </a:r>
            <a:endParaRPr lang="en-US">
              <a:solidFill>
                <a:schemeClr val="bg1"/>
              </a:solidFill>
              <a:latin typeface="Arial" charset="0"/>
              <a:cs typeface="Arial" charset="0"/>
            </a:endParaRPr>
          </a:p>
        </p:txBody>
      </p:sp>
      <p:sp>
        <p:nvSpPr>
          <p:cNvPr id="37892" name="Rectangle 4"/>
          <p:cNvSpPr>
            <a:spLocks noGrp="1" noChangeArrowheads="1"/>
          </p:cNvSpPr>
          <p:nvPr>
            <p:ph type="subTitle" idx="1"/>
          </p:nvPr>
        </p:nvSpPr>
        <p:spPr>
          <a:xfrm>
            <a:off x="0" y="3352800"/>
            <a:ext cx="8801100" cy="3505200"/>
          </a:xfrm>
          <a:effectLst>
            <a:outerShdw blurRad="63500" dist="35921" dir="2700000" algn="ctr" rotWithShape="0">
              <a:schemeClr val="tx2">
                <a:alpha val="74998"/>
              </a:schemeClr>
            </a:outerShdw>
          </a:effectLst>
        </p:spPr>
        <p:txBody>
          <a:bodyPr/>
          <a:lstStyle/>
          <a:p>
            <a:pPr algn="r" eaLnBrk="1" hangingPunct="1">
              <a:defRPr/>
            </a:pPr>
            <a:r>
              <a:rPr lang="ru-RU" b="1" dirty="0">
                <a:solidFill>
                  <a:schemeClr val="bg1"/>
                </a:solidFill>
                <a:ea typeface="+mn-ea"/>
              </a:rPr>
              <a:t>"</a:t>
            </a:r>
            <a:r>
              <a:rPr lang="en-US" b="1" dirty="0">
                <a:solidFill>
                  <a:schemeClr val="bg1"/>
                </a:solidFill>
                <a:ea typeface="+mn-ea"/>
              </a:rPr>
              <a:t>If everything in the universe is flying apart, reversing the arrow of time would predict that at some point all of these galaxies were together in one incredibly massive entity… the universe began at a single moment… </a:t>
            </a:r>
            <a:br>
              <a:rPr lang="en-US" b="1" dirty="0">
                <a:solidFill>
                  <a:schemeClr val="bg1"/>
                </a:solidFill>
                <a:ea typeface="+mn-ea"/>
              </a:rPr>
            </a:br>
            <a:r>
              <a:rPr lang="en-US" b="1" dirty="0">
                <a:solidFill>
                  <a:schemeClr val="bg1"/>
                </a:solidFill>
                <a:ea typeface="+mn-ea"/>
              </a:rPr>
              <a:t>14 billion years ago</a:t>
            </a:r>
            <a:r>
              <a:rPr lang="ru-RU" b="1" dirty="0">
                <a:solidFill>
                  <a:schemeClr val="bg1"/>
                </a:solidFill>
                <a:ea typeface="+mn-ea"/>
              </a:rPr>
              <a:t>"</a:t>
            </a:r>
            <a:r>
              <a:rPr lang="en-US" b="1" dirty="0">
                <a:solidFill>
                  <a:schemeClr val="bg1"/>
                </a:solidFill>
                <a:ea typeface="+mn-ea"/>
              </a:rPr>
              <a:t> (Collins, 64).</a:t>
            </a:r>
          </a:p>
        </p:txBody>
      </p:sp>
    </p:spTree>
    <p:extLst>
      <p:ext uri="{BB962C8B-B14F-4D97-AF65-F5344CB8AC3E}">
        <p14:creationId xmlns:p14="http://schemas.microsoft.com/office/powerpoint/2010/main" val="3803633509"/>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328" r="11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Rectangle 2"/>
          <p:cNvSpPr>
            <a:spLocks noGrp="1" noChangeArrowheads="1"/>
          </p:cNvSpPr>
          <p:nvPr>
            <p:ph type="title"/>
          </p:nvPr>
        </p:nvSpPr>
        <p:spPr>
          <a:xfrm>
            <a:off x="1042988" y="188913"/>
            <a:ext cx="7127875" cy="1825625"/>
          </a:xfrm>
        </p:spPr>
        <p:txBody>
          <a:bodyPr/>
          <a:lstStyle/>
          <a:p>
            <a:pPr algn="ctr" eaLnBrk="1" hangingPunct="1">
              <a:defRPr/>
            </a:pPr>
            <a:r>
              <a:rPr lang="en-US" b="1" dirty="0">
                <a:effectLst>
                  <a:outerShdw blurRad="38100" dist="38100" dir="2700000" algn="tl">
                    <a:srgbClr val="000000">
                      <a:alpha val="43137"/>
                    </a:srgbClr>
                  </a:outerShdw>
                </a:effectLst>
                <a:latin typeface="Arial"/>
                <a:ea typeface="ＭＳ Ｐゴシック" charset="0"/>
                <a:cs typeface="Arial"/>
              </a:rPr>
              <a:t>Questions About Origins</a:t>
            </a:r>
          </a:p>
        </p:txBody>
      </p:sp>
      <p:sp>
        <p:nvSpPr>
          <p:cNvPr id="51203" name="Rectangle 3"/>
          <p:cNvSpPr>
            <a:spLocks noGrp="1" noChangeArrowheads="1"/>
          </p:cNvSpPr>
          <p:nvPr>
            <p:ph type="body" idx="1"/>
          </p:nvPr>
        </p:nvSpPr>
        <p:spPr>
          <a:xfrm>
            <a:off x="179388" y="2276475"/>
            <a:ext cx="8964612" cy="3598863"/>
          </a:xfrm>
        </p:spPr>
        <p:txBody>
          <a:bodyPr/>
          <a:lstStyle/>
          <a:p>
            <a:pPr eaLnBrk="1" hangingPunct="1">
              <a:defRPr/>
            </a:pPr>
            <a:endParaRPr lang="en-US" b="1" dirty="0">
              <a:effectLst>
                <a:outerShdw blurRad="38100" dist="38100" dir="2700000" algn="tl">
                  <a:srgbClr val="000000">
                    <a:alpha val="43137"/>
                  </a:srgbClr>
                </a:outerShdw>
              </a:effectLst>
              <a:latin typeface="Arial"/>
              <a:ea typeface="ＭＳ Ｐゴシック" charset="0"/>
              <a:cs typeface="Arial"/>
            </a:endParaRPr>
          </a:p>
          <a:p>
            <a:pPr eaLnBrk="1" hangingPunct="1">
              <a:buFont typeface="Tahoma" charset="0"/>
              <a:buNone/>
              <a:defRPr/>
            </a:pPr>
            <a:endParaRPr lang="en-US" b="1" dirty="0">
              <a:effectLst>
                <a:outerShdw blurRad="38100" dist="38100" dir="2700000" algn="tl">
                  <a:srgbClr val="000000">
                    <a:alpha val="43137"/>
                  </a:srgbClr>
                </a:outerShdw>
              </a:effectLst>
              <a:latin typeface="Arial"/>
              <a:ea typeface="ＭＳ Ｐゴシック" charset="0"/>
              <a:cs typeface="Arial"/>
            </a:endParaRPr>
          </a:p>
          <a:p>
            <a:pPr eaLnBrk="1" hangingPunct="1">
              <a:defRPr/>
            </a:pPr>
            <a:r>
              <a:rPr lang="en-US" b="1" dirty="0">
                <a:effectLst>
                  <a:outerShdw blurRad="38100" dist="38100" dir="2700000" algn="tl">
                    <a:srgbClr val="000000">
                      <a:alpha val="43137"/>
                    </a:srgbClr>
                  </a:outerShdw>
                </a:effectLst>
                <a:latin typeface="Arial"/>
                <a:ea typeface="ＭＳ Ｐゴシック" charset="0"/>
                <a:cs typeface="Arial"/>
              </a:rPr>
              <a:t>How did the Universe get here?</a:t>
            </a:r>
          </a:p>
          <a:p>
            <a:pPr eaLnBrk="1" hangingPunct="1">
              <a:defRPr/>
            </a:pPr>
            <a:r>
              <a:rPr lang="en-US" b="1" dirty="0">
                <a:effectLst>
                  <a:outerShdw blurRad="38100" dist="38100" dir="2700000" algn="tl">
                    <a:srgbClr val="000000">
                      <a:alpha val="43137"/>
                    </a:srgbClr>
                  </a:outerShdw>
                </a:effectLst>
                <a:latin typeface="Arial"/>
                <a:ea typeface="ＭＳ Ｐゴシック" charset="0"/>
                <a:cs typeface="Arial"/>
              </a:rPr>
              <a:t>Creation? Or Evolution? Or Theistic Evolution?</a:t>
            </a:r>
          </a:p>
          <a:p>
            <a:pPr eaLnBrk="1" hangingPunct="1">
              <a:defRPr/>
            </a:pPr>
            <a:r>
              <a:rPr lang="en-US" b="1" dirty="0">
                <a:effectLst>
                  <a:outerShdw blurRad="38100" dist="38100" dir="2700000" algn="tl">
                    <a:srgbClr val="000000">
                      <a:alpha val="43137"/>
                    </a:srgbClr>
                  </a:outerShdw>
                </a:effectLst>
                <a:latin typeface="Arial"/>
                <a:ea typeface="ＭＳ Ｐゴシック" charset="0"/>
                <a:cs typeface="Arial"/>
              </a:rPr>
              <a:t>What does Genesis say?</a:t>
            </a:r>
          </a:p>
          <a:p>
            <a:pPr eaLnBrk="1" hangingPunct="1">
              <a:buFont typeface="Tahoma" charset="0"/>
              <a:buNone/>
              <a:defRPr/>
            </a:pPr>
            <a:r>
              <a:rPr lang="en-US" b="1" dirty="0">
                <a:effectLst>
                  <a:outerShdw blurRad="38100" dist="38100" dir="2700000" algn="tl">
                    <a:srgbClr val="000000">
                      <a:alpha val="43137"/>
                    </a:srgbClr>
                  </a:outerShdw>
                </a:effectLst>
                <a:latin typeface="Arial"/>
                <a:ea typeface="ＭＳ Ｐゴシック" charset="0"/>
                <a:cs typeface="Arial"/>
              </a:rPr>
              <a:t>    </a:t>
            </a:r>
          </a:p>
        </p:txBody>
      </p:sp>
      <p:sp>
        <p:nvSpPr>
          <p:cNvPr id="6" name="Text Box 14"/>
          <p:cNvSpPr txBox="1">
            <a:spLocks noChangeArrowheads="1"/>
          </p:cNvSpPr>
          <p:nvPr/>
        </p:nvSpPr>
        <p:spPr bwMode="auto">
          <a:xfrm>
            <a:off x="8216900" y="76200"/>
            <a:ext cx="7826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charset="0"/>
                <a:cs typeface="Arial"/>
              </a:rPr>
              <a:t>187i</a:t>
            </a:r>
          </a:p>
        </p:txBody>
      </p:sp>
    </p:spTree>
    <p:extLst>
      <p:ext uri="{BB962C8B-B14F-4D97-AF65-F5344CB8AC3E}">
        <p14:creationId xmlns:p14="http://schemas.microsoft.com/office/powerpoint/2010/main" val="2713344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Big ba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9" name="Rectangle 3"/>
          <p:cNvSpPr>
            <a:spLocks noGrp="1" noChangeArrowheads="1"/>
          </p:cNvSpPr>
          <p:nvPr>
            <p:ph type="ctrTitle"/>
          </p:nvPr>
        </p:nvSpPr>
        <p:spPr>
          <a:xfrm>
            <a:off x="228600" y="457200"/>
            <a:ext cx="8763000" cy="1524000"/>
          </a:xfrm>
          <a:effectLst>
            <a:outerShdw blurRad="63500" dist="35921" dir="2700000" algn="ctr" rotWithShape="0">
              <a:schemeClr val="tx2">
                <a:alpha val="74998"/>
              </a:schemeClr>
            </a:outerShdw>
          </a:effectLst>
        </p:spPr>
        <p:txBody>
          <a:bodyPr/>
          <a:lstStyle/>
          <a:p>
            <a:pPr algn="r" eaLnBrk="1" hangingPunct="1">
              <a:defRPr/>
            </a:pPr>
            <a:r>
              <a:rPr lang="en-US" b="1" i="1">
                <a:solidFill>
                  <a:schemeClr val="bg1"/>
                </a:solidFill>
                <a:latin typeface="Arial" charset="0"/>
                <a:cs typeface="Arial" charset="0"/>
              </a:rPr>
              <a:t>His reasoning for the Big Bang</a:t>
            </a:r>
            <a:endParaRPr lang="en-US">
              <a:solidFill>
                <a:schemeClr val="bg1"/>
              </a:solidFill>
              <a:latin typeface="Arial" charset="0"/>
              <a:cs typeface="Arial" charset="0"/>
            </a:endParaRPr>
          </a:p>
        </p:txBody>
      </p:sp>
      <p:sp>
        <p:nvSpPr>
          <p:cNvPr id="39940" name="Rectangle 4"/>
          <p:cNvSpPr>
            <a:spLocks noGrp="1" noChangeArrowheads="1"/>
          </p:cNvSpPr>
          <p:nvPr>
            <p:ph type="subTitle" idx="1"/>
          </p:nvPr>
        </p:nvSpPr>
        <p:spPr>
          <a:xfrm>
            <a:off x="228600" y="3810000"/>
            <a:ext cx="8915400" cy="3048000"/>
          </a:xfrm>
          <a:effectLst>
            <a:outerShdw blurRad="63500" dist="35921" dir="2700000" algn="ctr" rotWithShape="0">
              <a:schemeClr val="tx2">
                <a:alpha val="74998"/>
              </a:schemeClr>
            </a:outerShdw>
          </a:effectLst>
        </p:spPr>
        <p:txBody>
          <a:bodyPr/>
          <a:lstStyle/>
          <a:p>
            <a:pPr marL="457200" indent="-457200" algn="l" eaLnBrk="1" hangingPunct="1">
              <a:buFontTx/>
              <a:buChar char="•"/>
              <a:defRPr/>
            </a:pPr>
            <a:r>
              <a:rPr lang="en-US" b="1" dirty="0">
                <a:solidFill>
                  <a:schemeClr val="bg1"/>
                </a:solidFill>
                <a:ea typeface="+mn-ea"/>
              </a:rPr>
              <a:t>Microwave signals throughout the galaxy</a:t>
            </a:r>
          </a:p>
          <a:p>
            <a:pPr marL="457200" indent="-457200" algn="l" eaLnBrk="1" hangingPunct="1">
              <a:buFontTx/>
              <a:buChar char="•"/>
              <a:defRPr/>
            </a:pPr>
            <a:r>
              <a:rPr lang="en-US" b="1" dirty="0">
                <a:solidFill>
                  <a:schemeClr val="bg1"/>
                </a:solidFill>
                <a:ea typeface="+mn-ea"/>
              </a:rPr>
              <a:t>Constant ratio of hydrogen, deuterium, and helium throughout the universe</a:t>
            </a:r>
          </a:p>
          <a:p>
            <a:pPr marL="457200" indent="-457200" algn="r" eaLnBrk="1" hangingPunct="1">
              <a:defRPr/>
            </a:pPr>
            <a:r>
              <a:rPr lang="en-US" b="1" dirty="0">
                <a:solidFill>
                  <a:schemeClr val="bg1"/>
                </a:solidFill>
                <a:ea typeface="+mn-ea"/>
              </a:rPr>
              <a:t>(Collins, 64-65)</a:t>
            </a:r>
          </a:p>
        </p:txBody>
      </p:sp>
    </p:spTree>
    <p:extLst>
      <p:ext uri="{BB962C8B-B14F-4D97-AF65-F5344CB8AC3E}">
        <p14:creationId xmlns:p14="http://schemas.microsoft.com/office/powerpoint/2010/main" val="2863433553"/>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EARTH"/>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1822450" y="16144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Text Box 3"/>
          <p:cNvSpPr txBox="1">
            <a:spLocks noChangeArrowheads="1"/>
          </p:cNvSpPr>
          <p:nvPr/>
        </p:nvSpPr>
        <p:spPr bwMode="auto">
          <a:xfrm>
            <a:off x="107950" y="3990975"/>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2" charset="-128"/>
                <a:cs typeface="Arial"/>
              </a:rPr>
              <a:t>Prior Creation</a:t>
            </a:r>
          </a:p>
        </p:txBody>
      </p:sp>
      <p:sp>
        <p:nvSpPr>
          <p:cNvPr id="41988" name="Text Box 4"/>
          <p:cNvSpPr txBox="1">
            <a:spLocks noChangeArrowheads="1"/>
          </p:cNvSpPr>
          <p:nvPr/>
        </p:nvSpPr>
        <p:spPr bwMode="auto">
          <a:xfrm>
            <a:off x="107950" y="5257800"/>
            <a:ext cx="2971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2" charset="-128"/>
                <a:cs typeface="Arial"/>
              </a:rPr>
              <a:t>Two-Phase</a:t>
            </a:r>
          </a:p>
        </p:txBody>
      </p:sp>
      <p:sp>
        <p:nvSpPr>
          <p:cNvPr id="41989" name="Text Box 5"/>
          <p:cNvSpPr txBox="1">
            <a:spLocks noChangeArrowheads="1"/>
          </p:cNvSpPr>
          <p:nvPr/>
        </p:nvSpPr>
        <p:spPr bwMode="auto">
          <a:xfrm>
            <a:off x="107950" y="2111375"/>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Day-Age</a:t>
            </a:r>
          </a:p>
        </p:txBody>
      </p:sp>
      <p:sp>
        <p:nvSpPr>
          <p:cNvPr id="41990" name="Text Box 6"/>
          <p:cNvSpPr txBox="1">
            <a:spLocks noChangeArrowheads="1"/>
          </p:cNvSpPr>
          <p:nvPr/>
        </p:nvSpPr>
        <p:spPr bwMode="auto">
          <a:xfrm>
            <a:off x="107950" y="3116263"/>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2" charset="-128"/>
                <a:cs typeface="Arial"/>
              </a:rPr>
              <a:t>Literary</a:t>
            </a:r>
          </a:p>
        </p:txBody>
      </p:sp>
      <p:sp>
        <p:nvSpPr>
          <p:cNvPr id="41991" name="Text Box 7"/>
          <p:cNvSpPr txBox="1">
            <a:spLocks noChangeArrowheads="1"/>
          </p:cNvSpPr>
          <p:nvPr/>
        </p:nvSpPr>
        <p:spPr bwMode="auto">
          <a:xfrm>
            <a:off x="107950" y="1241425"/>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2" charset="-128"/>
                <a:cs typeface="Arial"/>
              </a:rPr>
              <a:t>24-Hour Day</a:t>
            </a:r>
          </a:p>
        </p:txBody>
      </p:sp>
      <p:sp>
        <p:nvSpPr>
          <p:cNvPr id="41992" name="Text Box 8"/>
          <p:cNvSpPr txBox="1">
            <a:spLocks noChangeArrowheads="1"/>
          </p:cNvSpPr>
          <p:nvPr/>
        </p:nvSpPr>
        <p:spPr bwMode="auto">
          <a:xfrm>
            <a:off x="3155950" y="3946525"/>
            <a:ext cx="601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90513" marR="0" lvl="0" indent="-290513" algn="l" defTabSz="914400" rtl="0" eaLnBrk="1" fontAlgn="base" latinLnBrk="0" hangingPunct="1">
              <a:lnSpc>
                <a:spcPct val="100000"/>
              </a:lnSpc>
              <a:spcBef>
                <a:spcPct val="50000"/>
              </a:spcBef>
              <a:spcAft>
                <a:spcPct val="0"/>
              </a:spcAft>
              <a:buClrTx/>
              <a:buSzTx/>
              <a:buFontTx/>
              <a:buNone/>
              <a:tabLst>
                <a:tab pos="3092450" algn="l"/>
              </a:tabLst>
              <a:defRPr/>
            </a:pPr>
            <a:r>
              <a:rPr kumimoji="0" lang="en-US" sz="3600" b="1" i="0" u="sng" strike="noStrike" kern="1200" cap="none" spc="0" normalizeH="0" baseline="0" noProof="0">
                <a:ln>
                  <a:noFill/>
                </a:ln>
                <a:solidFill>
                  <a:srgbClr val="00FFFF"/>
                </a:solidFill>
                <a:effectLst/>
                <a:uLnTx/>
                <a:uFillTx/>
                <a:latin typeface="Arial"/>
                <a:ea typeface="ＭＳ Ｐゴシック" pitchFamily="-112" charset="-128"/>
                <a:cs typeface="Arial"/>
              </a:rPr>
              <a:t>Creation |</a:t>
            </a: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Gap</a:t>
            </a: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r>
              <a:rPr kumimoji="0" lang="en-US" sz="3600" b="1" i="0" u="sng" strike="noStrike" kern="1200" cap="none" spc="0" normalizeH="0" baseline="0" noProof="0">
                <a:ln>
                  <a:noFill/>
                </a:ln>
                <a:solidFill>
                  <a:srgbClr val="00FFFF"/>
                </a:solidFill>
                <a:effectLst/>
                <a:uLnTx/>
                <a:uFillTx/>
                <a:latin typeface="Arial"/>
                <a:ea typeface="ＭＳ Ｐゴシック" pitchFamily="-112" charset="-128"/>
                <a:cs typeface="Arial"/>
              </a:rPr>
              <a:t>| Re-Creation</a:t>
            </a:r>
            <a:br>
              <a:rPr kumimoji="0" lang="en-US" sz="3600" b="1" i="0" u="sng" strike="noStrike" kern="1200" cap="none" spc="0" normalizeH="0" baseline="0" noProof="0">
                <a:ln>
                  <a:noFill/>
                </a:ln>
                <a:solidFill>
                  <a:srgbClr val="00FFFF"/>
                </a:solidFill>
                <a:effectLst/>
                <a:uLnTx/>
                <a:uFillTx/>
                <a:latin typeface="Arial"/>
                <a:ea typeface="ＭＳ Ｐゴシック" pitchFamily="-112" charset="-128"/>
                <a:cs typeface="Arial"/>
              </a:rPr>
            </a:b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1:1	1:2-2:3</a:t>
            </a:r>
          </a:p>
        </p:txBody>
      </p:sp>
      <p:sp>
        <p:nvSpPr>
          <p:cNvPr id="41993" name="Text Box 9"/>
          <p:cNvSpPr txBox="1">
            <a:spLocks noChangeArrowheads="1"/>
          </p:cNvSpPr>
          <p:nvPr/>
        </p:nvSpPr>
        <p:spPr bwMode="auto">
          <a:xfrm>
            <a:off x="3155950" y="5213350"/>
            <a:ext cx="58547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sng" strike="noStrike" kern="1200" cap="none" spc="0" normalizeH="0" baseline="0" noProof="0">
                <a:ln>
                  <a:noFill/>
                </a:ln>
                <a:solidFill>
                  <a:srgbClr val="00FFFF"/>
                </a:solidFill>
                <a:effectLst/>
                <a:uLnTx/>
                <a:uFillTx/>
                <a:latin typeface="Arial"/>
                <a:ea typeface="ＭＳ Ｐゴシック" pitchFamily="-112" charset="-128"/>
                <a:cs typeface="Arial"/>
              </a:rPr>
              <a:t>Creation |</a:t>
            </a: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Gap</a:t>
            </a: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r>
              <a:rPr kumimoji="0" lang="en-US" sz="3600" b="1" i="0" u="sng" strike="noStrike" kern="1200" cap="none" spc="0" normalizeH="0" baseline="0" noProof="0">
                <a:ln>
                  <a:noFill/>
                </a:ln>
                <a:solidFill>
                  <a:srgbClr val="00FFFF"/>
                </a:solidFill>
                <a:effectLst/>
                <a:uLnTx/>
                <a:uFillTx/>
                <a:latin typeface="Arial"/>
                <a:ea typeface="ＭＳ Ｐゴシック" pitchFamily="-112" charset="-128"/>
                <a:cs typeface="Arial"/>
              </a:rPr>
              <a:t>| Creation  </a:t>
            </a: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p>
        </p:txBody>
      </p:sp>
      <p:sp>
        <p:nvSpPr>
          <p:cNvPr id="41994" name="Text Box 10"/>
          <p:cNvSpPr txBox="1">
            <a:spLocks noChangeArrowheads="1"/>
          </p:cNvSpPr>
          <p:nvPr/>
        </p:nvSpPr>
        <p:spPr bwMode="auto">
          <a:xfrm>
            <a:off x="3155950" y="2141538"/>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1 day = indefinite era</a:t>
            </a:r>
          </a:p>
        </p:txBody>
      </p:sp>
      <p:sp>
        <p:nvSpPr>
          <p:cNvPr id="41995" name="Text Box 11"/>
          <p:cNvSpPr txBox="1">
            <a:spLocks noChangeArrowheads="1"/>
          </p:cNvSpPr>
          <p:nvPr/>
        </p:nvSpPr>
        <p:spPr bwMode="auto">
          <a:xfrm>
            <a:off x="3155950" y="1241425"/>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1 day = literal 24 hours</a:t>
            </a:r>
          </a:p>
        </p:txBody>
      </p:sp>
      <p:sp>
        <p:nvSpPr>
          <p:cNvPr id="41996" name="Text Box 12"/>
          <p:cNvSpPr txBox="1">
            <a:spLocks noChangeArrowheads="1"/>
          </p:cNvSpPr>
          <p:nvPr/>
        </p:nvSpPr>
        <p:spPr bwMode="auto">
          <a:xfrm>
            <a:off x="3155950" y="3116263"/>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FFFF"/>
                </a:solidFill>
                <a:effectLst/>
                <a:uLnTx/>
                <a:uFillTx/>
                <a:latin typeface="Arial"/>
                <a:ea typeface="ＭＳ Ｐゴシック" pitchFamily="-112" charset="-128"/>
                <a:cs typeface="Arial"/>
              </a:rPr>
              <a:t>7 days = symbolic</a:t>
            </a:r>
          </a:p>
        </p:txBody>
      </p:sp>
      <p:sp>
        <p:nvSpPr>
          <p:cNvPr id="41997" name="Text Box 13"/>
          <p:cNvSpPr txBox="1">
            <a:spLocks noChangeArrowheads="1"/>
          </p:cNvSpPr>
          <p:nvPr/>
        </p:nvSpPr>
        <p:spPr bwMode="auto">
          <a:xfrm>
            <a:off x="467995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Genesis 1</a:t>
            </a:r>
          </a:p>
        </p:txBody>
      </p:sp>
      <p:sp>
        <p:nvSpPr>
          <p:cNvPr id="254989" name="Text Box 14"/>
          <p:cNvSpPr txBox="1">
            <a:spLocks noChangeArrowheads="1"/>
          </p:cNvSpPr>
          <p:nvPr/>
        </p:nvSpPr>
        <p:spPr bwMode="auto">
          <a:xfrm>
            <a:off x="8172450" y="762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187c</a:t>
            </a:r>
          </a:p>
        </p:txBody>
      </p:sp>
      <p:sp>
        <p:nvSpPr>
          <p:cNvPr id="254990" name="Rectangle 15"/>
          <p:cNvSpPr>
            <a:spLocks noGrp="1" noChangeArrowheads="1"/>
          </p:cNvSpPr>
          <p:nvPr>
            <p:ph type="title" idx="4294967295"/>
          </p:nvPr>
        </p:nvSpPr>
        <p:spPr>
          <a:xfrm>
            <a:off x="1174750" y="76200"/>
            <a:ext cx="6553200" cy="914400"/>
          </a:xfrm>
        </p:spPr>
        <p:txBody>
          <a:bodyPr/>
          <a:lstStyle/>
          <a:p>
            <a:pPr eaLnBrk="1" hangingPunct="1"/>
            <a:r>
              <a:rPr lang="en-US" sz="5400" b="1">
                <a:solidFill>
                  <a:schemeClr val="bg1"/>
                </a:solidFill>
                <a:latin typeface="Arial" charset="0"/>
              </a:rPr>
              <a:t>Creation Theories</a:t>
            </a:r>
            <a:endParaRPr lang="en-US">
              <a:latin typeface="Arial" charset="0"/>
            </a:endParaRPr>
          </a:p>
        </p:txBody>
      </p:sp>
      <p:sp>
        <p:nvSpPr>
          <p:cNvPr id="254991" name="Text Box 16"/>
          <p:cNvSpPr txBox="1">
            <a:spLocks noChangeArrowheads="1"/>
          </p:cNvSpPr>
          <p:nvPr/>
        </p:nvSpPr>
        <p:spPr bwMode="auto">
          <a:xfrm>
            <a:off x="3232150" y="5759450"/>
            <a:ext cx="454501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65100" marR="0" lvl="0" indent="-16510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FFFF"/>
                </a:solidFill>
                <a:effectLst/>
                <a:uLnTx/>
                <a:uFillTx/>
                <a:latin typeface="Arial" charset="0"/>
                <a:ea typeface="ＭＳ Ｐゴシック" charset="0"/>
                <a:cs typeface="Arial" charset="0"/>
              </a:rPr>
              <a:t>	1:1-2:3		  2:4-25</a:t>
            </a:r>
          </a:p>
        </p:txBody>
      </p:sp>
    </p:spTree>
    <p:extLst>
      <p:ext uri="{BB962C8B-B14F-4D97-AF65-F5344CB8AC3E}">
        <p14:creationId xmlns:p14="http://schemas.microsoft.com/office/powerpoint/2010/main" val="4748603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dissolve">
                                      <p:cBhvr>
                                        <p:cTn id="7" dur="500"/>
                                        <p:tgtEl>
                                          <p:spTgt spid="41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993"/>
                                        </p:tgtEl>
                                        <p:attrNameLst>
                                          <p:attrName>style.visibility</p:attrName>
                                        </p:attrNameLst>
                                      </p:cBhvr>
                                      <p:to>
                                        <p:strVal val="visible"/>
                                      </p:to>
                                    </p:set>
                                    <p:animEffect transition="in" filter="dissolve">
                                      <p:cBhvr>
                                        <p:cTn id="12" dur="500"/>
                                        <p:tgtEl>
                                          <p:spTgt spid="419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987"/>
                                        </p:tgtEl>
                                        <p:attrNameLst>
                                          <p:attrName>style.visibility</p:attrName>
                                        </p:attrNameLst>
                                      </p:cBhvr>
                                      <p:to>
                                        <p:strVal val="visible"/>
                                      </p:to>
                                    </p:set>
                                    <p:animEffect transition="in" filter="dissolve">
                                      <p:cBhvr>
                                        <p:cTn id="17" dur="500"/>
                                        <p:tgtEl>
                                          <p:spTgt spid="419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992"/>
                                        </p:tgtEl>
                                        <p:attrNameLst>
                                          <p:attrName>style.visibility</p:attrName>
                                        </p:attrNameLst>
                                      </p:cBhvr>
                                      <p:to>
                                        <p:strVal val="visible"/>
                                      </p:to>
                                    </p:set>
                                    <p:animEffect transition="in" filter="dissolve">
                                      <p:cBhvr>
                                        <p:cTn id="22" dur="500"/>
                                        <p:tgtEl>
                                          <p:spTgt spid="419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1990"/>
                                        </p:tgtEl>
                                        <p:attrNameLst>
                                          <p:attrName>style.visibility</p:attrName>
                                        </p:attrNameLst>
                                      </p:cBhvr>
                                      <p:to>
                                        <p:strVal val="visible"/>
                                      </p:to>
                                    </p:set>
                                    <p:animEffect transition="in" filter="dissolve">
                                      <p:cBhvr>
                                        <p:cTn id="27" dur="500"/>
                                        <p:tgtEl>
                                          <p:spTgt spid="419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1996"/>
                                        </p:tgtEl>
                                        <p:attrNameLst>
                                          <p:attrName>style.visibility</p:attrName>
                                        </p:attrNameLst>
                                      </p:cBhvr>
                                      <p:to>
                                        <p:strVal val="visible"/>
                                      </p:to>
                                    </p:set>
                                    <p:animEffect transition="in" filter="dissolve">
                                      <p:cBhvr>
                                        <p:cTn id="32" dur="500"/>
                                        <p:tgtEl>
                                          <p:spTgt spid="4199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1989"/>
                                        </p:tgtEl>
                                        <p:attrNameLst>
                                          <p:attrName>style.visibility</p:attrName>
                                        </p:attrNameLst>
                                      </p:cBhvr>
                                      <p:to>
                                        <p:strVal val="visible"/>
                                      </p:to>
                                    </p:set>
                                    <p:animEffect transition="in" filter="dissolve">
                                      <p:cBhvr>
                                        <p:cTn id="37" dur="500"/>
                                        <p:tgtEl>
                                          <p:spTgt spid="4198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1994"/>
                                        </p:tgtEl>
                                        <p:attrNameLst>
                                          <p:attrName>style.visibility</p:attrName>
                                        </p:attrNameLst>
                                      </p:cBhvr>
                                      <p:to>
                                        <p:strVal val="visible"/>
                                      </p:to>
                                    </p:set>
                                    <p:animEffect transition="in" filter="dissolve">
                                      <p:cBhvr>
                                        <p:cTn id="42" dur="500"/>
                                        <p:tgtEl>
                                          <p:spTgt spid="419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1991"/>
                                        </p:tgtEl>
                                        <p:attrNameLst>
                                          <p:attrName>style.visibility</p:attrName>
                                        </p:attrNameLst>
                                      </p:cBhvr>
                                      <p:to>
                                        <p:strVal val="visible"/>
                                      </p:to>
                                    </p:set>
                                    <p:animEffect transition="in" filter="dissolve">
                                      <p:cBhvr>
                                        <p:cTn id="47" dur="500"/>
                                        <p:tgtEl>
                                          <p:spTgt spid="4199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1995"/>
                                        </p:tgtEl>
                                        <p:attrNameLst>
                                          <p:attrName>style.visibility</p:attrName>
                                        </p:attrNameLst>
                                      </p:cBhvr>
                                      <p:to>
                                        <p:strVal val="visible"/>
                                      </p:to>
                                    </p:set>
                                    <p:animEffect transition="in" filter="dissolve">
                                      <p:cBhvr>
                                        <p:cTn id="52" dur="500"/>
                                        <p:tgtEl>
                                          <p:spTgt spid="41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utoUpdateAnimBg="0"/>
      <p:bldP spid="41988" grpId="0" autoUpdateAnimBg="0"/>
      <p:bldP spid="41989" grpId="0" autoUpdateAnimBg="0"/>
      <p:bldP spid="41990" grpId="0" autoUpdateAnimBg="0"/>
      <p:bldP spid="41991" grpId="0" autoUpdateAnimBg="0"/>
      <p:bldP spid="41992" grpId="0" autoUpdateAnimBg="0"/>
      <p:bldP spid="41993" grpId="0" autoUpdateAnimBg="0"/>
      <p:bldP spid="41994" grpId="0" autoUpdateAnimBg="0"/>
      <p:bldP spid="41995" grpId="0" autoUpdateAnimBg="0"/>
      <p:bldP spid="4199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5955" name="Rectangle 1027"/>
          <p:cNvSpPr>
            <a:spLocks noGrp="1" noChangeArrowheads="1"/>
          </p:cNvSpPr>
          <p:nvPr>
            <p:ph type="ctrTitle"/>
          </p:nvPr>
        </p:nvSpPr>
        <p:spPr>
          <a:xfrm>
            <a:off x="34925" y="3789363"/>
            <a:ext cx="8999538" cy="1752600"/>
          </a:xfrm>
        </p:spPr>
        <p:txBody>
          <a:bodyPr/>
          <a:lstStyle/>
          <a:p>
            <a:pPr eaLnBrk="1" hangingPunct="1">
              <a:defRPr/>
            </a:pPr>
            <a:r>
              <a:rPr lang="ru-RU"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Now the earth was formless and empty, darkness was over the surface of the deep…</a:t>
            </a:r>
            <a:r>
              <a:rPr lang="ru-RU"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p>
        </p:txBody>
      </p:sp>
      <p:sp>
        <p:nvSpPr>
          <p:cNvPr id="125957" name="Rectangle 1029"/>
          <p:cNvSpPr>
            <a:spLocks noChangeArrowheads="1"/>
          </p:cNvSpPr>
          <p:nvPr/>
        </p:nvSpPr>
        <p:spPr bwMode="auto">
          <a:xfrm>
            <a:off x="20638" y="304800"/>
            <a:ext cx="9015412"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a:t>
            </a:r>
            <a: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…and the Spirit of God was hovering over the waters.</a:t>
            </a:r>
            <a:r>
              <a:rPr kumimoji="0" lang="ru-RU" altLang="ja-JP"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a:t>
            </a:r>
            <a: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 </a:t>
            </a: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Genesis 1:2 </a:t>
            </a:r>
            <a:r>
              <a:rPr kumimoji="0" lang="en-US" sz="2800" b="1" i="1"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NIV</a:t>
            </a:r>
            <a:endParaRPr kumimoji="0" lang="en-US" sz="3600" b="1" i="1"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262749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279" y="304800"/>
            <a:ext cx="4662479" cy="6324600"/>
            <a:chOff x="-14279" y="304800"/>
            <a:chExt cx="4662479" cy="6324600"/>
          </a:xfrm>
        </p:grpSpPr>
        <p:pic>
          <p:nvPicPr>
            <p:cNvPr id="261123" name="Picture 4" descr="Ro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67050">
              <a:off x="488950" y="304800"/>
              <a:ext cx="415925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Ros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67050">
              <a:off x="-14279" y="846951"/>
              <a:ext cx="3958848" cy="764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Ros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67050">
              <a:off x="185571" y="1542309"/>
              <a:ext cx="3958848" cy="870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178" name="Rectangle 2"/>
          <p:cNvSpPr>
            <a:spLocks noGrp="1" noChangeArrowheads="1"/>
          </p:cNvSpPr>
          <p:nvPr>
            <p:ph type="title"/>
          </p:nvPr>
        </p:nvSpPr>
        <p:spPr>
          <a:xfrm>
            <a:off x="3886200" y="277813"/>
            <a:ext cx="5257800" cy="1779587"/>
          </a:xfrm>
        </p:spPr>
        <p:txBody>
          <a:bodyPr/>
          <a:lstStyle/>
          <a:p>
            <a:pPr eaLnBrk="1" hangingPunct="1">
              <a:defRPr/>
            </a:pPr>
            <a:r>
              <a:rPr lang="en-US" b="1" dirty="0">
                <a:solidFill>
                  <a:schemeClr val="tx1"/>
                </a:solidFill>
                <a:effectLst/>
                <a:latin typeface="Arial" charset="0"/>
              </a:rPr>
              <a:t>The Best Commentary on Genesis</a:t>
            </a:r>
          </a:p>
        </p:txBody>
      </p:sp>
      <p:sp>
        <p:nvSpPr>
          <p:cNvPr id="50179" name="Rectangle 3"/>
          <p:cNvSpPr>
            <a:spLocks noGrp="1" noChangeArrowheads="1"/>
          </p:cNvSpPr>
          <p:nvPr>
            <p:ph type="body" sz="half" idx="2"/>
          </p:nvPr>
        </p:nvSpPr>
        <p:spPr>
          <a:xfrm>
            <a:off x="5410200" y="2514600"/>
            <a:ext cx="3276600" cy="3540125"/>
          </a:xfrm>
        </p:spPr>
        <p:txBody>
          <a:bodyPr/>
          <a:lstStyle/>
          <a:p>
            <a:pPr eaLnBrk="1" hangingPunct="1">
              <a:defRPr/>
            </a:pPr>
            <a:r>
              <a:rPr lang="en-US" dirty="0">
                <a:latin typeface="Arial" charset="0"/>
              </a:rPr>
              <a:t>Very Readable</a:t>
            </a:r>
          </a:p>
          <a:p>
            <a:pPr eaLnBrk="1" hangingPunct="1">
              <a:defRPr/>
            </a:pPr>
            <a:r>
              <a:rPr lang="en-US" dirty="0">
                <a:latin typeface="Arial" charset="0"/>
              </a:rPr>
              <a:t>Exegetical Outlines</a:t>
            </a:r>
          </a:p>
          <a:p>
            <a:pPr eaLnBrk="1" hangingPunct="1">
              <a:defRPr/>
            </a:pPr>
            <a:r>
              <a:rPr lang="en-US" dirty="0">
                <a:latin typeface="Arial" charset="0"/>
              </a:rPr>
              <a:t>Sermon Outlines</a:t>
            </a:r>
          </a:p>
          <a:p>
            <a:pPr eaLnBrk="1" hangingPunct="1">
              <a:defRPr/>
            </a:pPr>
            <a:r>
              <a:rPr lang="en-US" dirty="0">
                <a:latin typeface="Arial" charset="0"/>
              </a:rPr>
              <a:t>Theology of Genesis</a:t>
            </a:r>
          </a:p>
          <a:p>
            <a:pPr eaLnBrk="1" hangingPunct="1">
              <a:defRPr/>
            </a:pPr>
            <a:r>
              <a:rPr lang="en-US" dirty="0">
                <a:latin typeface="Arial" charset="0"/>
              </a:rPr>
              <a:t>Evangelical</a:t>
            </a:r>
          </a:p>
        </p:txBody>
      </p:sp>
      <p:sp>
        <p:nvSpPr>
          <p:cNvPr id="7" name="Rectangle 2"/>
          <p:cNvSpPr txBox="1">
            <a:spLocks noChangeArrowheads="1"/>
          </p:cNvSpPr>
          <p:nvPr/>
        </p:nvSpPr>
        <p:spPr bwMode="auto">
          <a:xfrm rot="20613976">
            <a:off x="-756276" y="824014"/>
            <a:ext cx="5257800" cy="1779587"/>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marL="0" marR="0" lvl="0" indent="0" algn="ctr" defTabSz="914400" rtl="0" eaLnBrk="1" fontAlgn="base" latinLnBrk="0" hangingPunct="1">
              <a:lnSpc>
                <a:spcPct val="6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t>C</a:t>
            </a:r>
            <a:r>
              <a:rPr kumimoji="0" lang="en-US" sz="66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t>reation</a:t>
            </a:r>
            <a:br>
              <a:rPr kumimoji="0" lang="en-US" sz="66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br>
            <a:r>
              <a:rPr kumimoji="0" lang="en-US" sz="54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t>&amp;</a:t>
            </a:r>
            <a:r>
              <a:rPr kumimoji="0" lang="en-US" sz="80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t>B</a:t>
            </a:r>
            <a:r>
              <a:rPr kumimoji="0" lang="en-US" sz="66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t>lessing</a:t>
            </a:r>
          </a:p>
        </p:txBody>
      </p:sp>
    </p:spTree>
    <p:extLst>
      <p:ext uri="{BB962C8B-B14F-4D97-AF65-F5344CB8AC3E}">
        <p14:creationId xmlns:p14="http://schemas.microsoft.com/office/powerpoint/2010/main" val="3397440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sz="quarter"/>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defRPr/>
            </a:pPr>
            <a:r>
              <a:rPr lang="en-US" sz="4400">
                <a:solidFill>
                  <a:schemeClr val="tx1"/>
                </a:solidFill>
                <a:effectLst>
                  <a:outerShdw blurRad="38100" dist="38100" dir="2700000" algn="tl">
                    <a:srgbClr val="000000"/>
                  </a:outerShdw>
                </a:effectLst>
                <a:latin typeface="Arial" charset="0"/>
              </a:rPr>
              <a:t>How Does 1:1 Relate to 1:2-3?</a:t>
            </a:r>
          </a:p>
        </p:txBody>
      </p:sp>
      <p:sp>
        <p:nvSpPr>
          <p:cNvPr id="263170"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Now the earth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rPr>
              <a:t>was</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(1:2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rPr>
              <a:t>NIV</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3171" name="Text Box 8"/>
          <p:cNvSpPr txBox="1">
            <a:spLocks noChangeArrowheads="1"/>
          </p:cNvSpPr>
          <p:nvPr/>
        </p:nvSpPr>
        <p:spPr bwMode="auto">
          <a:xfrm>
            <a:off x="228600" y="2482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In the beginning God created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1561" name="Text Box 9"/>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1- Creation of the original mass </a:t>
            </a:r>
            <a:r>
              <a:rPr lang="en-US" altLang="zh-CN" b="1" dirty="0">
                <a:solidFill>
                  <a:srgbClr val="FFFFFF"/>
                </a:solidFill>
              </a:rPr>
              <a:t>out of nothing on </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Day 1</a:t>
            </a:r>
          </a:p>
        </p:txBody>
      </p:sp>
      <p:sp>
        <p:nvSpPr>
          <p:cNvPr id="151562" name="Text Box 10"/>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2- Three disjunctive, parallel clauses describe the condition of the earth immediately after the creation of the universe.</a:t>
            </a:r>
          </a:p>
        </p:txBody>
      </p:sp>
      <p:sp>
        <p:nvSpPr>
          <p:cNvPr id="263174" name="Text Box 11"/>
          <p:cNvSpPr txBox="1">
            <a:spLocks noChangeArrowheads="1"/>
          </p:cNvSpPr>
          <p:nvPr/>
        </p:nvSpPr>
        <p:spPr bwMode="auto">
          <a:xfrm>
            <a:off x="228600" y="5911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1564" name="Text Box 12"/>
          <p:cNvSpPr txBox="1">
            <a:spLocks noChangeArrowheads="1"/>
          </p:cNvSpPr>
          <p:nvPr/>
        </p:nvSpPr>
        <p:spPr bwMode="auto">
          <a:xfrm>
            <a:off x="115888" y="5105400"/>
            <a:ext cx="90281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3- An independent, narrative sentence shows the manner in which God worked—by His Word.</a:t>
            </a:r>
          </a:p>
        </p:txBody>
      </p:sp>
      <p:sp>
        <p:nvSpPr>
          <p:cNvPr id="263176" name="Text Box 13"/>
          <p:cNvSpPr txBox="1">
            <a:spLocks noChangeArrowheads="1"/>
          </p:cNvSpPr>
          <p:nvPr/>
        </p:nvSpPr>
        <p:spPr bwMode="auto">
          <a:xfrm>
            <a:off x="5410200" y="6497638"/>
            <a:ext cx="37306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 718</a:t>
            </a:r>
          </a:p>
        </p:txBody>
      </p:sp>
      <p:sp>
        <p:nvSpPr>
          <p:cNvPr id="151566" name="Text Box 14"/>
          <p:cNvSpPr txBox="1">
            <a:spLocks noChangeArrowheads="1"/>
          </p:cNvSpPr>
          <p:nvPr/>
        </p:nvSpPr>
        <p:spPr bwMode="auto">
          <a:xfrm>
            <a:off x="1295400" y="1371600"/>
            <a:ext cx="64166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914400" rtl="0" eaLnBrk="0" fontAlgn="base" latinLnBrk="0" hangingPunct="0">
              <a:lnSpc>
                <a:spcPct val="100000"/>
              </a:lnSpc>
              <a:spcBef>
                <a:spcPct val="0"/>
              </a:spcBef>
              <a:spcAft>
                <a:spcPct val="0"/>
              </a:spcAft>
              <a:buClrTx/>
              <a:buSzTx/>
              <a:buFontTx/>
              <a:buChar char="•"/>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Leupold, Keil, Cassuto, Griffith</a:t>
            </a:r>
          </a:p>
        </p:txBody>
      </p:sp>
      <p:sp>
        <p:nvSpPr>
          <p:cNvPr id="263178" name="Text Box 16"/>
          <p:cNvSpPr txBox="1">
            <a:spLocks noChangeArrowheads="1"/>
          </p:cNvSpPr>
          <p:nvPr/>
        </p:nvSpPr>
        <p:spPr bwMode="auto">
          <a:xfrm>
            <a:off x="8604448" y="-2738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34</a:t>
            </a:r>
          </a:p>
        </p:txBody>
      </p:sp>
      <p:sp>
        <p:nvSpPr>
          <p:cNvPr id="151569" name="Rectangle 17"/>
          <p:cNvSpPr>
            <a:spLocks noChangeArrowheads="1"/>
          </p:cNvSpPr>
          <p:nvPr/>
        </p:nvSpPr>
        <p:spPr bwMode="auto">
          <a:xfrm>
            <a:off x="0" y="914400"/>
            <a:ext cx="90678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sng" strike="noStrike" kern="1200" cap="none" spc="0" normalizeH="0" baseline="0" noProof="0">
                <a:ln>
                  <a:noFill/>
                </a:ln>
                <a:solidFill>
                  <a:srgbClr val="FFFFFF"/>
                </a:solidFill>
                <a:effectLst/>
                <a:uLnTx/>
                <a:uFillTx/>
                <a:latin typeface="Arial" charset="0"/>
                <a:ea typeface="ＭＳ Ｐゴシック" charset="0"/>
              </a:rPr>
              <a:t>Original Creation (Traditional View)</a:t>
            </a:r>
          </a:p>
        </p:txBody>
      </p:sp>
    </p:spTree>
    <p:extLst>
      <p:ext uri="{BB962C8B-B14F-4D97-AF65-F5344CB8AC3E}">
        <p14:creationId xmlns:p14="http://schemas.microsoft.com/office/powerpoint/2010/main" val="619336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1566"/>
                                        </p:tgtEl>
                                        <p:attrNameLst>
                                          <p:attrName>style.visibility</p:attrName>
                                        </p:attrNameLst>
                                      </p:cBhvr>
                                      <p:to>
                                        <p:strVal val="visible"/>
                                      </p:to>
                                    </p:set>
                                    <p:anim calcmode="lin" valueType="num">
                                      <p:cBhvr>
                                        <p:cTn id="7" dur="500" fill="hold"/>
                                        <p:tgtEl>
                                          <p:spTgt spid="151566"/>
                                        </p:tgtEl>
                                        <p:attrNameLst>
                                          <p:attrName>ppt_w</p:attrName>
                                        </p:attrNameLst>
                                      </p:cBhvr>
                                      <p:tavLst>
                                        <p:tav tm="0">
                                          <p:val>
                                            <p:fltVal val="0"/>
                                          </p:val>
                                        </p:tav>
                                        <p:tav tm="100000">
                                          <p:val>
                                            <p:strVal val="#ppt_w"/>
                                          </p:val>
                                        </p:tav>
                                      </p:tavLst>
                                    </p:anim>
                                    <p:anim calcmode="lin" valueType="num">
                                      <p:cBhvr>
                                        <p:cTn id="8" dur="500" fill="hold"/>
                                        <p:tgtEl>
                                          <p:spTgt spid="151566"/>
                                        </p:tgtEl>
                                        <p:attrNameLst>
                                          <p:attrName>ppt_h</p:attrName>
                                        </p:attrNameLst>
                                      </p:cBhvr>
                                      <p:tavLst>
                                        <p:tav tm="0">
                                          <p:val>
                                            <p:fltVal val="0"/>
                                          </p:val>
                                        </p:tav>
                                        <p:tav tm="100000">
                                          <p:val>
                                            <p:strVal val="#ppt_h"/>
                                          </p:val>
                                        </p:tav>
                                      </p:tavLst>
                                    </p:anim>
                                    <p:anim calcmode="lin" valueType="num">
                                      <p:cBhvr>
                                        <p:cTn id="9" dur="500" fill="hold"/>
                                        <p:tgtEl>
                                          <p:spTgt spid="151566"/>
                                        </p:tgtEl>
                                        <p:attrNameLst>
                                          <p:attrName>style.rotation</p:attrName>
                                        </p:attrNameLst>
                                      </p:cBhvr>
                                      <p:tavLst>
                                        <p:tav tm="0">
                                          <p:val>
                                            <p:fltVal val="360"/>
                                          </p:val>
                                        </p:tav>
                                        <p:tav tm="100000">
                                          <p:val>
                                            <p:fltVal val="0"/>
                                          </p:val>
                                        </p:tav>
                                      </p:tavLst>
                                    </p:anim>
                                    <p:animEffect transition="in" filter="fade">
                                      <p:cBhvr>
                                        <p:cTn id="10" dur="500"/>
                                        <p:tgtEl>
                                          <p:spTgt spid="1515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56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51569">
                                            <p:txEl>
                                              <p:pRg st="0" end="0"/>
                                            </p:txEl>
                                          </p:spTgt>
                                        </p:tgtEl>
                                        <p:attrNameLst>
                                          <p:attrName>style.visibility</p:attrName>
                                        </p:attrNameLst>
                                      </p:cBhvr>
                                      <p:to>
                                        <p:strVal val="visible"/>
                                      </p:to>
                                    </p:set>
                                    <p:anim calcmode="lin" valueType="num">
                                      <p:cBhvr>
                                        <p:cTn id="27" dur="500" fill="hold"/>
                                        <p:tgtEl>
                                          <p:spTgt spid="151569">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1569">
                                            <p:txEl>
                                              <p:pRg st="0" end="0"/>
                                            </p:txEl>
                                          </p:spTgt>
                                        </p:tgtEl>
                                        <p:attrNameLst>
                                          <p:attrName>ppt_h</p:attrName>
                                        </p:attrNameLst>
                                      </p:cBhvr>
                                      <p:tavLst>
                                        <p:tav tm="0">
                                          <p:val>
                                            <p:fltVal val="0"/>
                                          </p:val>
                                        </p:tav>
                                        <p:tav tm="100000">
                                          <p:val>
                                            <p:strVal val="#ppt_h"/>
                                          </p:val>
                                        </p:tav>
                                      </p:tavLst>
                                    </p:anim>
                                    <p:anim calcmode="lin" valueType="num">
                                      <p:cBhvr>
                                        <p:cTn id="29" dur="500" fill="hold"/>
                                        <p:tgtEl>
                                          <p:spTgt spid="151569">
                                            <p:txEl>
                                              <p:pRg st="0" end="0"/>
                                            </p:txEl>
                                          </p:spTgt>
                                        </p:tgtEl>
                                        <p:attrNameLst>
                                          <p:attrName>style.rotation</p:attrName>
                                        </p:attrNameLst>
                                      </p:cBhvr>
                                      <p:tavLst>
                                        <p:tav tm="0">
                                          <p:val>
                                            <p:fltVal val="360"/>
                                          </p:val>
                                        </p:tav>
                                        <p:tav tm="100000">
                                          <p:val>
                                            <p:fltVal val="0"/>
                                          </p:val>
                                        </p:tav>
                                      </p:tavLst>
                                    </p:anim>
                                    <p:animEffect transition="in" filter="fade">
                                      <p:cBhvr>
                                        <p:cTn id="30" dur="500"/>
                                        <p:tgtEl>
                                          <p:spTgt spid="1515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1" grpId="0"/>
      <p:bldP spid="151562" grpId="0"/>
      <p:bldP spid="151564" grpId="0"/>
      <p:bldP spid="151566" grpId="0"/>
      <p:bldP spid="15156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Now the earth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rPr>
              <a:t>became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(1:2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rPr>
              <a:t>NIV margin</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5218"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5219" name="Text Box 6"/>
          <p:cNvSpPr txBox="1">
            <a:spLocks noChangeArrowheads="1"/>
          </p:cNvSpPr>
          <p:nvPr/>
        </p:nvSpPr>
        <p:spPr bwMode="auto">
          <a:xfrm>
            <a:off x="228600" y="2482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In the beginning God created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39" name="Text Box 7"/>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1- An independent narrative of the original, perfect creation</a:t>
            </a:r>
          </a:p>
        </p:txBody>
      </p:sp>
      <p:sp>
        <p:nvSpPr>
          <p:cNvPr id="172040" name="Text Box 8"/>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2- Satan fell between 1:1 and 1:2, followed by God</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judgment which put the earth into a chaotic state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5222" name="Text Box 9"/>
          <p:cNvSpPr txBox="1">
            <a:spLocks noChangeArrowheads="1"/>
          </p:cNvSpPr>
          <p:nvPr/>
        </p:nvSpPr>
        <p:spPr bwMode="auto">
          <a:xfrm>
            <a:off x="228600" y="5911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2" name="Text Box 10"/>
          <p:cNvSpPr txBox="1">
            <a:spLocks noChangeArrowheads="1"/>
          </p:cNvSpPr>
          <p:nvPr/>
        </p:nvSpPr>
        <p:spPr bwMode="auto">
          <a:xfrm>
            <a:off x="115888" y="5105400"/>
            <a:ext cx="90281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3- An independent, narrative sentence describes the first step to reconstruct &amp; reform the judged earth</a:t>
            </a:r>
          </a:p>
        </p:txBody>
      </p:sp>
      <p:sp>
        <p:nvSpPr>
          <p:cNvPr id="265224" name="Text Box 11"/>
          <p:cNvSpPr txBox="1">
            <a:spLocks noChangeArrowheads="1"/>
          </p:cNvSpPr>
          <p:nvPr/>
        </p:nvSpPr>
        <p:spPr bwMode="auto">
          <a:xfrm>
            <a:off x="4668838" y="6521450"/>
            <a:ext cx="44751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 718-19, 721</a:t>
            </a:r>
          </a:p>
        </p:txBody>
      </p:sp>
      <p:sp>
        <p:nvSpPr>
          <p:cNvPr id="265225"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914400" rtl="0" eaLnBrk="0" fontAlgn="base" latinLnBrk="0" hangingPunct="0">
              <a:lnSpc>
                <a:spcPct val="100000"/>
              </a:lnSpc>
              <a:spcBef>
                <a:spcPct val="0"/>
              </a:spcBef>
              <a:spcAft>
                <a:spcPct val="0"/>
              </a:spcAft>
              <a:buClrTx/>
              <a:buSzTx/>
              <a:buFontTx/>
              <a:buChar char="•"/>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Pember, Hengstenburg, Scofield Reference Bible (1st ed.)</a:t>
            </a:r>
          </a:p>
        </p:txBody>
      </p:sp>
      <p:sp>
        <p:nvSpPr>
          <p:cNvPr id="172045" name="Text Box 13"/>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6" name="Text Box 14"/>
          <p:cNvSpPr txBox="1">
            <a:spLocks noChangeArrowheads="1"/>
          </p:cNvSpPr>
          <p:nvPr/>
        </p:nvSpPr>
        <p:spPr bwMode="auto">
          <a:xfrm rot="-308604">
            <a:off x="1116013" y="4292600"/>
            <a:ext cx="7299325" cy="466725"/>
          </a:xfrm>
          <a:prstGeom prst="rect">
            <a:avLst/>
          </a:prstGeom>
          <a:solidFill>
            <a:srgbClr val="800080"/>
          </a:solidFill>
          <a:ln w="9525">
            <a:solidFill>
              <a:srgbClr val="000A0D"/>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-an improbable translation of the Hebrew disjunctive </a:t>
            </a:r>
          </a:p>
        </p:txBody>
      </p:sp>
      <p:sp>
        <p:nvSpPr>
          <p:cNvPr id="172048"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How Does 1:1 Relate to 1:2-3?</a:t>
            </a:r>
            <a:endParaRPr kumimoji="0" lang="en-US" sz="4800" b="0" i="0" u="none" strike="noStrike" kern="1200" cap="none" spc="0" normalizeH="0" baseline="0" noProof="0">
              <a:ln>
                <a:noFill/>
              </a:ln>
              <a:solidFill>
                <a:srgbClr val="B2B2B2"/>
              </a:solidFill>
              <a:effectLst>
                <a:outerShdw blurRad="38100" dist="38100" dir="2700000" algn="tl">
                  <a:srgbClr val="000000"/>
                </a:outerShdw>
              </a:effectLst>
              <a:uLnTx/>
              <a:uFillTx/>
              <a:latin typeface="Arial" charset="0"/>
              <a:ea typeface="ＭＳ Ｐゴシック" charset="0"/>
            </a:endParaRPr>
          </a:p>
        </p:txBody>
      </p:sp>
      <p:sp>
        <p:nvSpPr>
          <p:cNvPr id="172050" name="Rectangle 18"/>
          <p:cNvSpPr>
            <a:spLocks noGrp="1" noChangeArrowheads="1"/>
          </p:cNvSpPr>
          <p:nvPr>
            <p:ph type="ctrTitle" sz="quarter"/>
          </p:nvPr>
        </p:nvSpPr>
        <p:spPr>
          <a:xfrm>
            <a:off x="685800" y="914400"/>
            <a:ext cx="7772400"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en-US" sz="3200" b="1" u="sng">
                <a:solidFill>
                  <a:srgbClr val="FFFFFF"/>
                </a:solidFill>
                <a:effectLst/>
                <a:latin typeface="Arial" charset="0"/>
              </a:rPr>
              <a:t>Gap Theory</a:t>
            </a:r>
          </a:p>
        </p:txBody>
      </p:sp>
      <p:sp>
        <p:nvSpPr>
          <p:cNvPr id="16" name="Text Box 16"/>
          <p:cNvSpPr txBox="1">
            <a:spLocks noChangeArrowheads="1"/>
          </p:cNvSpPr>
          <p:nvPr/>
        </p:nvSpPr>
        <p:spPr bwMode="auto">
          <a:xfrm>
            <a:off x="8532440" y="-2738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34</a:t>
            </a:r>
          </a:p>
        </p:txBody>
      </p:sp>
    </p:spTree>
    <p:extLst>
      <p:ext uri="{BB962C8B-B14F-4D97-AF65-F5344CB8AC3E}">
        <p14:creationId xmlns:p14="http://schemas.microsoft.com/office/powerpoint/2010/main" val="4218117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72045"/>
                                        </p:tgtEl>
                                        <p:attrNameLst>
                                          <p:attrName>style.visibility</p:attrName>
                                        </p:attrNameLst>
                                      </p:cBhvr>
                                      <p:to>
                                        <p:strVal val="visible"/>
                                      </p:to>
                                    </p:set>
                                    <p:anim calcmode="lin" valueType="num">
                                      <p:cBhvr>
                                        <p:cTn id="11" dur="500" decel="50000" fill="hold">
                                          <p:stCondLst>
                                            <p:cond delay="0"/>
                                          </p:stCondLst>
                                        </p:cTn>
                                        <p:tgtEl>
                                          <p:spTgt spid="17204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7204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72045"/>
                                        </p:tgtEl>
                                        <p:attrNameLst>
                                          <p:attrName>ppt_w</p:attrName>
                                        </p:attrNameLst>
                                      </p:cBhvr>
                                      <p:tavLst>
                                        <p:tav tm="0">
                                          <p:val>
                                            <p:strVal val="#ppt_w*.05"/>
                                          </p:val>
                                        </p:tav>
                                        <p:tav tm="100000">
                                          <p:val>
                                            <p:strVal val="#ppt_w"/>
                                          </p:val>
                                        </p:tav>
                                      </p:tavLst>
                                    </p:anim>
                                    <p:anim calcmode="lin" valueType="num">
                                      <p:cBhvr>
                                        <p:cTn id="14" dur="1000" fill="hold"/>
                                        <p:tgtEl>
                                          <p:spTgt spid="17204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7204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7204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7204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72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04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2046"/>
                                        </p:tgtEl>
                                        <p:attrNameLst>
                                          <p:attrName>style.visibility</p:attrName>
                                        </p:attrNameLst>
                                      </p:cBhvr>
                                      <p:to>
                                        <p:strVal val="visible"/>
                                      </p:to>
                                    </p:set>
                                    <p:animEffect transition="in" filter="fade">
                                      <p:cBhvr>
                                        <p:cTn id="31" dur="1000"/>
                                        <p:tgtEl>
                                          <p:spTgt spid="172046"/>
                                        </p:tgtEl>
                                      </p:cBhvr>
                                    </p:animEffect>
                                    <p:anim calcmode="lin" valueType="num">
                                      <p:cBhvr>
                                        <p:cTn id="32" dur="1000" fill="hold"/>
                                        <p:tgtEl>
                                          <p:spTgt spid="172046"/>
                                        </p:tgtEl>
                                        <p:attrNameLst>
                                          <p:attrName>ppt_x</p:attrName>
                                        </p:attrNameLst>
                                      </p:cBhvr>
                                      <p:tavLst>
                                        <p:tav tm="0">
                                          <p:val>
                                            <p:strVal val="#ppt_x"/>
                                          </p:val>
                                        </p:tav>
                                        <p:tav tm="100000">
                                          <p:val>
                                            <p:strVal val="#ppt_x"/>
                                          </p:val>
                                        </p:tav>
                                      </p:tavLst>
                                    </p:anim>
                                    <p:anim calcmode="lin" valueType="num">
                                      <p:cBhvr>
                                        <p:cTn id="33" dur="1000" fill="hold"/>
                                        <p:tgtEl>
                                          <p:spTgt spid="172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172040" grpId="0"/>
      <p:bldP spid="172042" grpId="0"/>
      <p:bldP spid="172045" grpId="0" animBg="1"/>
      <p:bldP spid="1720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Now the earth was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(1:2)</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6"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7" name="Text Box 6"/>
          <p:cNvSpPr txBox="1">
            <a:spLocks noChangeArrowheads="1"/>
          </p:cNvSpPr>
          <p:nvPr/>
        </p:nvSpPr>
        <p:spPr bwMode="auto">
          <a:xfrm>
            <a:off x="228600" y="2651125"/>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Arial" charset="0"/>
              </a:rPr>
              <a:t>When God began to create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7" name="Text Box 7"/>
          <p:cNvSpPr txBox="1">
            <a:spLocks noChangeArrowheads="1"/>
          </p:cNvSpPr>
          <p:nvPr/>
        </p:nvSpPr>
        <p:spPr bwMode="auto">
          <a:xfrm>
            <a:off x="115888" y="2225675"/>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 Relative clause (dependent or temporal to 1:2) or </a:t>
            </a:r>
            <a:r>
              <a:rPr kumimoji="0" lang="en-US" altLang="zh-CN" sz="2400" b="1" i="0" u="sng" strike="noStrike" kern="1200" cap="none" spc="0" normalizeH="0" baseline="0" noProof="0">
                <a:ln>
                  <a:noFill/>
                </a:ln>
                <a:solidFill>
                  <a:srgbClr val="FFFFFF"/>
                </a:solidFill>
                <a:effectLst/>
                <a:uLnTx/>
                <a:uFillTx/>
                <a:latin typeface="Arial" charset="0"/>
                <a:ea typeface="ＭＳ Ｐゴシック" charset="0"/>
                <a:cs typeface="Arial" charset="0"/>
              </a:rPr>
              <a:t>title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8" name="Text Box 8"/>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 Three circumstantial clauses with negative, disjunctive sense describe the condition of the earth when God spoke.</a:t>
            </a:r>
          </a:p>
        </p:txBody>
      </p:sp>
      <p:sp>
        <p:nvSpPr>
          <p:cNvPr id="267270" name="Text Box 9"/>
          <p:cNvSpPr txBox="1">
            <a:spLocks noChangeArrowheads="1"/>
          </p:cNvSpPr>
          <p:nvPr/>
        </p:nvSpPr>
        <p:spPr bwMode="auto">
          <a:xfrm>
            <a:off x="228600" y="6003925"/>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0" name="Text Box 10"/>
          <p:cNvSpPr txBox="1">
            <a:spLocks noChangeArrowheads="1"/>
          </p:cNvSpPr>
          <p:nvPr/>
        </p:nvSpPr>
        <p:spPr bwMode="auto">
          <a:xfrm>
            <a:off x="115888" y="4869160"/>
            <a:ext cx="9028112"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An independent, narrative sentence shows the manner in which God recreated/refashioned the earth into its present state (not creation out of nothing) after divine judgment.</a:t>
            </a:r>
          </a:p>
        </p:txBody>
      </p:sp>
      <p:sp>
        <p:nvSpPr>
          <p:cNvPr id="267272" name="Text Box 11"/>
          <p:cNvSpPr txBox="1">
            <a:spLocks noChangeArrowheads="1"/>
          </p:cNvSpPr>
          <p:nvPr/>
        </p:nvSpPr>
        <p:spPr bwMode="auto">
          <a:xfrm>
            <a:off x="5029200" y="6497638"/>
            <a:ext cx="402431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 719-20</a:t>
            </a:r>
          </a:p>
        </p:txBody>
      </p:sp>
      <p:sp>
        <p:nvSpPr>
          <p:cNvPr id="267273"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Rashi/NEB, Speiser, Unger, Young, von Rad/Waltke/Ross</a:t>
            </a:r>
          </a:p>
        </p:txBody>
      </p:sp>
      <p:sp>
        <p:nvSpPr>
          <p:cNvPr id="267274" name="Text Box 13"/>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4" name="Text Box 14"/>
          <p:cNvSpPr txBox="1">
            <a:spLocks noChangeArrowheads="1"/>
          </p:cNvSpPr>
          <p:nvPr/>
        </p:nvSpPr>
        <p:spPr bwMode="auto">
          <a:xfrm rot="-308604">
            <a:off x="288186" y="2912314"/>
            <a:ext cx="8795029" cy="2308324"/>
          </a:xfrm>
          <a:prstGeom prst="rect">
            <a:avLst/>
          </a:prstGeom>
          <a:solidFill>
            <a:srgbClr val="800080"/>
          </a:solidFill>
          <a:ln w="9525">
            <a:solidFill>
              <a:srgbClr val="000A0D"/>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Implications:</a:t>
            </a:r>
          </a:p>
          <a:p>
            <a:pPr marL="457200" marR="0" lvl="0" indent="-457200" algn="l" defTabSz="914400" rtl="0" eaLnBrk="0" fontAlgn="base" latinLnBrk="0" hangingPunct="0">
              <a:lnSpc>
                <a:spcPct val="100000"/>
              </a:lnSpc>
              <a:spcBef>
                <a:spcPct val="0"/>
              </a:spcBef>
              <a:spcAft>
                <a:spcPct val="0"/>
              </a:spcAft>
              <a:buClrTx/>
              <a:buSzTx/>
              <a:buFont typeface="Arial" charset="0"/>
              <a:buAutoNum type="alphaLcParenR"/>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For the initial creation, or original creation, one has to look elsewhere in the Bible</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457200" marR="0" lvl="0" indent="-457200" algn="l" defTabSz="914400" rtl="0" eaLnBrk="0" fontAlgn="base" latinLnBrk="0" hangingPunct="0">
              <a:lnSpc>
                <a:spcPct val="100000"/>
              </a:lnSpc>
              <a:spcBef>
                <a:spcPct val="0"/>
              </a:spcBef>
              <a:spcAft>
                <a:spcPct val="0"/>
              </a:spcAft>
              <a:buClrTx/>
              <a:buSzTx/>
              <a:buFont typeface="Arial" charset="0"/>
              <a:buAutoNum type="alphaLcParenR"/>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This view in no wise teaches evolution or allows for it… It simply recognizes that </a:t>
            </a:r>
            <a:r>
              <a:rPr kumimoji="0" lang="uk-UA"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beginnings</a:t>
            </a:r>
            <a:r>
              <a:rPr kumimoji="0" lang="uk-UA"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with God are not necessarily absolute beginnings</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(Ross, 723)</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4096"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How Does 1:1 Relate to 1:2-3?</a:t>
            </a:r>
            <a:endParaRPr kumimoji="0" lang="en-US" sz="4800" b="0" i="0" u="none" strike="noStrike" kern="1200" cap="none" spc="0" normalizeH="0" baseline="0" noProof="0">
              <a:ln>
                <a:noFill/>
              </a:ln>
              <a:solidFill>
                <a:srgbClr val="B2B2B2"/>
              </a:solidFill>
              <a:effectLst>
                <a:outerShdw blurRad="38100" dist="38100" dir="2700000" algn="tl">
                  <a:srgbClr val="000000"/>
                </a:outerShdw>
              </a:effectLst>
              <a:uLnTx/>
              <a:uFillTx/>
              <a:latin typeface="Arial" charset="0"/>
              <a:ea typeface="ＭＳ Ｐゴシック" charset="0"/>
            </a:endParaRPr>
          </a:p>
        </p:txBody>
      </p:sp>
      <p:sp>
        <p:nvSpPr>
          <p:cNvPr id="174097" name="Text Box 17"/>
          <p:cNvSpPr txBox="1">
            <a:spLocks noChangeArrowheads="1"/>
          </p:cNvSpPr>
          <p:nvPr/>
        </p:nvSpPr>
        <p:spPr bwMode="auto">
          <a:xfrm>
            <a:off x="8578850" y="76200"/>
            <a:ext cx="441325" cy="369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34</a:t>
            </a:r>
          </a:p>
        </p:txBody>
      </p:sp>
      <p:sp>
        <p:nvSpPr>
          <p:cNvPr id="267278" name="Rectangle 18"/>
          <p:cNvSpPr>
            <a:spLocks noGrp="1" noChangeArrowheads="1"/>
          </p:cNvSpPr>
          <p:nvPr>
            <p:ph type="ctrTitle" sz="quarter"/>
          </p:nvPr>
        </p:nvSpPr>
        <p:spPr>
          <a:xfrm>
            <a:off x="685800" y="838200"/>
            <a:ext cx="7772400" cy="609600"/>
          </a:xfrm>
        </p:spPr>
        <p:txBody>
          <a:bodyPr anchor="t" anchorCtr="0"/>
          <a:lstStyle/>
          <a:p>
            <a:pPr eaLnBrk="1" hangingPunct="1">
              <a:spcBef>
                <a:spcPct val="20000"/>
              </a:spcBef>
              <a:buClr>
                <a:schemeClr val="hlink"/>
              </a:buClr>
              <a:buSzPct val="75000"/>
              <a:buFont typeface="Wingdings" charset="0"/>
              <a:buNone/>
            </a:pPr>
            <a:r>
              <a:rPr lang="en-US" sz="3200" b="1" u="sng">
                <a:solidFill>
                  <a:schemeClr val="tx1"/>
                </a:solidFill>
                <a:effectLst/>
                <a:latin typeface="Arial" charset="0"/>
                <a:cs typeface="Arial" charset="0"/>
              </a:rPr>
              <a:t>Relative Beginning (5 variations)</a:t>
            </a:r>
          </a:p>
        </p:txBody>
      </p:sp>
    </p:spTree>
    <p:extLst>
      <p:ext uri="{BB962C8B-B14F-4D97-AF65-F5344CB8AC3E}">
        <p14:creationId xmlns:p14="http://schemas.microsoft.com/office/powerpoint/2010/main" val="125859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74094"/>
                                        </p:tgtEl>
                                        <p:attrNameLst>
                                          <p:attrName>style.visibility</p:attrName>
                                        </p:attrNameLst>
                                      </p:cBhvr>
                                      <p:to>
                                        <p:strVal val="visible"/>
                                      </p:to>
                                    </p:set>
                                    <p:animEffect transition="in" filter="wedge">
                                      <p:cBhvr>
                                        <p:cTn id="19" dur="2000"/>
                                        <p:tgtEl>
                                          <p:spTgt spid="174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90" grpId="0"/>
      <p:bldP spid="17409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val Callout 8"/>
          <p:cNvSpPr/>
          <p:nvPr/>
        </p:nvSpPr>
        <p:spPr bwMode="auto">
          <a:xfrm>
            <a:off x="152400" y="343803"/>
            <a:ext cx="7518400" cy="308519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22072" y="711200"/>
            <a:ext cx="6829628" cy="2491362"/>
          </a:xfrm>
        </p:spPr>
        <p:txBody>
          <a:bodyPr/>
          <a:lstStyle/>
          <a:p>
            <a:pPr eaLnBrk="1" hangingPunct="1"/>
            <a:r>
              <a:rPr lang="en-US" altLang="zh-CN" sz="3600" b="1" dirty="0">
                <a:solidFill>
                  <a:schemeClr val="bg1"/>
                </a:solidFill>
                <a:effectLst>
                  <a:glow rad="165100">
                    <a:schemeClr val="tx1"/>
                  </a:glow>
                </a:effectLst>
                <a:latin typeface="Arial" charset="0"/>
                <a:ea typeface="ＭＳ Ｐゴシック" charset="0"/>
              </a:rPr>
              <a:t>GOD: I just created a </a:t>
            </a:r>
            <a:br>
              <a:rPr lang="en-US" altLang="zh-CN" sz="3600" b="1" dirty="0">
                <a:solidFill>
                  <a:schemeClr val="bg1"/>
                </a:solidFill>
                <a:effectLst>
                  <a:glow rad="165100">
                    <a:schemeClr val="tx1"/>
                  </a:glow>
                </a:effectLst>
                <a:latin typeface="Arial" charset="0"/>
                <a:ea typeface="ＭＳ Ｐゴシック" charset="0"/>
              </a:rPr>
            </a:br>
            <a:r>
              <a:rPr lang="en-US" altLang="zh-CN" sz="3600" b="1" dirty="0">
                <a:solidFill>
                  <a:schemeClr val="bg1"/>
                </a:solidFill>
                <a:effectLst>
                  <a:glow rad="165100">
                    <a:schemeClr val="tx1"/>
                  </a:glow>
                </a:effectLst>
                <a:latin typeface="Arial" charset="0"/>
                <a:ea typeface="ＭＳ Ｐゴシック" charset="0"/>
              </a:rPr>
              <a:t>24-hour period of alternating lightness and darkness on earth…</a:t>
            </a:r>
          </a:p>
        </p:txBody>
      </p:sp>
      <p:sp>
        <p:nvSpPr>
          <p:cNvPr id="10" name="Oval Callout 9"/>
          <p:cNvSpPr/>
          <p:nvPr/>
        </p:nvSpPr>
        <p:spPr bwMode="auto">
          <a:xfrm rot="10800000">
            <a:off x="4296034" y="3283694"/>
            <a:ext cx="4412731" cy="321767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ANGEL:</a:t>
            </a:r>
            <a:b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What are you going to do now?</a:t>
            </a:r>
            <a:endPar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GOD:</a:t>
            </a:r>
            <a:b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b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Call it </a:t>
            </a:r>
            <a:b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b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a day.</a:t>
            </a:r>
            <a:endParaRPr kumimoji="0" lang="en-US" altLang="zh-CN" sz="40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2930744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1361"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681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66821" name="Text Box 5"/>
          <p:cNvSpPr txBox="1">
            <a:spLocks noChangeArrowheads="1"/>
          </p:cNvSpPr>
          <p:nvPr/>
        </p:nvSpPr>
        <p:spPr bwMode="auto">
          <a:xfrm>
            <a:off x="228600" y="2895600"/>
            <a:ext cx="8686800" cy="1570038"/>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ru-RU"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By the word of the L</a:t>
            </a:r>
            <a:r>
              <a:rPr kumimoji="0" lang="en-US" altLang="ja-JP" sz="2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ORD</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were the heavens made, their starry host by the breath of his mouth</a:t>
            </a:r>
            <a:r>
              <a:rPr kumimoji="0" lang="ru-RU"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(Ps. 33:6)</a:t>
            </a:r>
            <a:endParaRPr kumimoji="0" lang="en-US"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2466822" name="Text Box 6"/>
          <p:cNvSpPr txBox="1">
            <a:spLocks noChangeArrowheads="1"/>
          </p:cNvSpPr>
          <p:nvPr/>
        </p:nvSpPr>
        <p:spPr bwMode="auto">
          <a:xfrm>
            <a:off x="685800" y="4816475"/>
            <a:ext cx="7940675" cy="1938338"/>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ru-RU"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There is certainly no thought here of delay, or a trial-and-error process, or a gradual, step-by-step fulfillment</a:t>
            </a:r>
            <a:r>
              <a:rPr kumimoji="0" lang="ru-RU"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a:t>
            </a:r>
            <a:b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br>
            <a:r>
              <a:rPr kumimoji="0" lang="en-US" altLang="ja-JP" sz="24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John Whitcomb, </a:t>
            </a:r>
            <a:r>
              <a:rPr kumimoji="0" lang="en-US" altLang="ja-JP"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The Early Earth</a:t>
            </a:r>
            <a:r>
              <a:rPr kumimoji="0" lang="en-US" altLang="ja-JP" sz="24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24</a:t>
            </a:r>
            <a:endParaRPr kumimoji="0" lang="en-US" sz="24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2466823"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Instantaneous creation</a:t>
            </a:r>
          </a:p>
        </p:txBody>
      </p:sp>
      <p:sp>
        <p:nvSpPr>
          <p:cNvPr id="7"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OTS 70b</a:t>
            </a:r>
          </a:p>
        </p:txBody>
      </p:sp>
    </p:spTree>
    <p:extLst>
      <p:ext uri="{BB962C8B-B14F-4D97-AF65-F5344CB8AC3E}">
        <p14:creationId xmlns:p14="http://schemas.microsoft.com/office/powerpoint/2010/main" val="1204823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68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2466821"/>
                                        </p:tgtEl>
                                        <p:attrNameLst>
                                          <p:attrName>style.visibility</p:attrName>
                                        </p:attrNameLst>
                                      </p:cBhvr>
                                      <p:to>
                                        <p:strVal val="visible"/>
                                      </p:to>
                                    </p:set>
                                    <p:animEffect transition="in" filter="barn(inHorizontal)">
                                      <p:cBhvr>
                                        <p:cTn id="11" dur="500"/>
                                        <p:tgtEl>
                                          <p:spTgt spid="2466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2466822"/>
                                        </p:tgtEl>
                                        <p:attrNameLst>
                                          <p:attrName>style.visibility</p:attrName>
                                        </p:attrNameLst>
                                      </p:cBhvr>
                                      <p:to>
                                        <p:strVal val="visible"/>
                                      </p:to>
                                    </p:set>
                                    <p:animEffect transition="in" filter="barn(inHorizontal)">
                                      <p:cBhvr>
                                        <p:cTn id="16" dur="500"/>
                                        <p:tgtEl>
                                          <p:spTgt spid="246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21" grpId="0"/>
      <p:bldP spid="2466822" grpId="0"/>
      <p:bldP spid="2466823"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886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68869" name="Rectangle 5"/>
          <p:cNvSpPr>
            <a:spLocks noChangeArrowheads="1"/>
          </p:cNvSpPr>
          <p:nvPr/>
        </p:nvSpPr>
        <p:spPr bwMode="auto">
          <a:xfrm>
            <a:off x="76200" y="1752600"/>
            <a:ext cx="9144000" cy="1752600"/>
          </a:xfrm>
          <a:prstGeom prst="rect">
            <a:avLst/>
          </a:prstGeom>
          <a:noFill/>
          <a:ln w="9525">
            <a:noFill/>
            <a:miter lim="800000"/>
            <a:headEnd/>
            <a:tailEnd/>
          </a:ln>
          <a:effectLst/>
        </p:spPr>
        <p:txBody>
          <a:bodyPr/>
          <a:lstStyle/>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Instantaneous creation (Ps. 33:6)</a:t>
            </a: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evening and morning</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endPar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6"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OTS 70b</a:t>
            </a:r>
          </a:p>
        </p:txBody>
      </p:sp>
    </p:spTree>
    <p:extLst>
      <p:ext uri="{BB962C8B-B14F-4D97-AF65-F5344CB8AC3E}">
        <p14:creationId xmlns:p14="http://schemas.microsoft.com/office/powerpoint/2010/main" val="4203169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688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86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6200000">
            <a:off x="-818082" y="1526122"/>
            <a:ext cx="6852820" cy="3783328"/>
          </a:xfrm>
          <a:prstGeom prst="rect">
            <a:avLst/>
          </a:prstGeom>
        </p:spPr>
      </p:pic>
      <p:sp>
        <p:nvSpPr>
          <p:cNvPr id="7" name="Rectangle 2"/>
          <p:cNvSpPr txBox="1">
            <a:spLocks noChangeArrowheads="1"/>
          </p:cNvSpPr>
          <p:nvPr/>
        </p:nvSpPr>
        <p:spPr bwMode="auto">
          <a:xfrm>
            <a:off x="15898" y="1196752"/>
            <a:ext cx="470011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a:rPr>
              <a:t>THE LANGUAGE OF GOD</a:t>
            </a:r>
            <a:endParaRPr kumimoji="0" lang="en-US" sz="5400" b="0"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a:endParaRPr>
          </a:p>
        </p:txBody>
      </p:sp>
      <p:sp>
        <p:nvSpPr>
          <p:cNvPr id="8" name="Rectangle 3"/>
          <p:cNvSpPr txBox="1">
            <a:spLocks noChangeArrowheads="1"/>
          </p:cNvSpPr>
          <p:nvPr/>
        </p:nvSpPr>
        <p:spPr bwMode="auto">
          <a:xfrm>
            <a:off x="43953" y="5733256"/>
            <a:ext cx="4644008" cy="1118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Times New Roman"/>
                <a:ea typeface="ＭＳ Ｐゴシック" charset="0"/>
                <a:cs typeface="Times New Roman"/>
              </a:rPr>
              <a:t>FRANCIS S. COLLINS</a:t>
            </a:r>
          </a:p>
        </p:txBody>
      </p:sp>
      <p:sp>
        <p:nvSpPr>
          <p:cNvPr id="9" name="Rectangle 3"/>
          <p:cNvSpPr txBox="1">
            <a:spLocks noChangeArrowheads="1"/>
          </p:cNvSpPr>
          <p:nvPr/>
        </p:nvSpPr>
        <p:spPr bwMode="auto">
          <a:xfrm>
            <a:off x="43953" y="294234"/>
            <a:ext cx="4644008" cy="1118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Times New Roman"/>
                <a:ea typeface="ＭＳ Ｐゴシック" charset="0"/>
                <a:cs typeface="Times New Roman"/>
              </a:rPr>
              <a:t>A SCIENTIST PRESENTS EVIDENCE FOR BELIEF</a:t>
            </a:r>
          </a:p>
        </p:txBody>
      </p:sp>
      <p:sp>
        <p:nvSpPr>
          <p:cNvPr id="218113" name="Rectangle 2"/>
          <p:cNvSpPr>
            <a:spLocks noGrp="1" noChangeArrowheads="1"/>
          </p:cNvSpPr>
          <p:nvPr>
            <p:ph type="ctrTitle"/>
          </p:nvPr>
        </p:nvSpPr>
        <p:spPr>
          <a:xfrm>
            <a:off x="4724400" y="457200"/>
            <a:ext cx="4267200" cy="4114800"/>
          </a:xfrm>
        </p:spPr>
        <p:txBody>
          <a:bodyPr/>
          <a:lstStyle/>
          <a:p>
            <a:pPr eaLnBrk="1" hangingPunct="1"/>
            <a:r>
              <a:rPr lang="en-US" b="1" i="1">
                <a:solidFill>
                  <a:schemeClr val="bg1"/>
                </a:solidFill>
                <a:effectLst>
                  <a:glow rad="228600">
                    <a:schemeClr val="tx1"/>
                  </a:glow>
                </a:effectLst>
                <a:latin typeface="Arial" charset="0"/>
              </a:rPr>
              <a:t>A Recent Defense of Theistic Evolution</a:t>
            </a:r>
            <a:endParaRPr lang="en-US">
              <a:solidFill>
                <a:schemeClr val="bg1"/>
              </a:solidFill>
              <a:effectLst>
                <a:glow rad="228600">
                  <a:schemeClr val="tx1"/>
                </a:glow>
              </a:effectLst>
              <a:latin typeface="Arial" charset="0"/>
            </a:endParaRPr>
          </a:p>
        </p:txBody>
      </p:sp>
      <p:sp>
        <p:nvSpPr>
          <p:cNvPr id="218114" name="Rectangle 3"/>
          <p:cNvSpPr>
            <a:spLocks noGrp="1" noChangeArrowheads="1"/>
          </p:cNvSpPr>
          <p:nvPr>
            <p:ph type="subTitle" idx="1"/>
          </p:nvPr>
        </p:nvSpPr>
        <p:spPr>
          <a:xfrm>
            <a:off x="4457700" y="4953000"/>
            <a:ext cx="4343400" cy="1905000"/>
          </a:xfrm>
        </p:spPr>
        <p:txBody>
          <a:bodyPr/>
          <a:lstStyle/>
          <a:p>
            <a:pPr eaLnBrk="1" hangingPunct="1"/>
            <a:r>
              <a:rPr lang="en-US" b="1">
                <a:solidFill>
                  <a:schemeClr val="bg1"/>
                </a:solidFill>
                <a:effectLst>
                  <a:glow rad="228600">
                    <a:schemeClr val="tx1"/>
                  </a:glow>
                </a:effectLst>
                <a:latin typeface="Arial" charset="0"/>
              </a:rPr>
              <a:t>New York: </a:t>
            </a:r>
            <a:br>
              <a:rPr lang="en-US" b="1">
                <a:solidFill>
                  <a:schemeClr val="bg1"/>
                </a:solidFill>
                <a:effectLst>
                  <a:glow rad="228600">
                    <a:schemeClr val="tx1"/>
                  </a:glow>
                </a:effectLst>
                <a:latin typeface="Arial" charset="0"/>
              </a:rPr>
            </a:br>
            <a:r>
              <a:rPr lang="en-US" b="1">
                <a:solidFill>
                  <a:schemeClr val="bg1"/>
                </a:solidFill>
                <a:effectLst>
                  <a:glow rad="228600">
                    <a:schemeClr val="tx1"/>
                  </a:glow>
                </a:effectLst>
                <a:latin typeface="Arial" charset="0"/>
              </a:rPr>
              <a:t>Free Press, 2006</a:t>
            </a:r>
          </a:p>
        </p:txBody>
      </p:sp>
      <p:pic>
        <p:nvPicPr>
          <p:cNvPr id="218115" name="Picture 4" descr="LanguageofG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85510" y="0"/>
            <a:ext cx="4452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6" name="Text Box 14"/>
          <p:cNvSpPr txBox="1">
            <a:spLocks noChangeArrowheads="1"/>
          </p:cNvSpPr>
          <p:nvPr/>
        </p:nvSpPr>
        <p:spPr bwMode="auto">
          <a:xfrm>
            <a:off x="8285163" y="7620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89097548"/>
      </p:ext>
    </p:extLst>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88900" y="57150"/>
            <a:ext cx="8966200" cy="674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0915" name="Rectangle 3"/>
          <p:cNvSpPr>
            <a:spLocks noGrp="1" noChangeArrowheads="1"/>
          </p:cNvSpPr>
          <p:nvPr>
            <p:ph type="title"/>
          </p:nvPr>
        </p:nvSpPr>
        <p:spPr>
          <a:xfrm>
            <a:off x="0" y="188913"/>
            <a:ext cx="9144000" cy="1955800"/>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ea typeface="ＭＳ Ｐゴシック" pitchFamily="-112" charset="-128"/>
              </a:rPr>
              <a:t>Dan. 8:26 alone (besides Gen 1) has </a:t>
            </a:r>
            <a:r>
              <a:rPr lang="ru-RU" sz="4000" b="1" dirty="0">
                <a:solidFill>
                  <a:schemeClr val="bg1"/>
                </a:solidFill>
                <a:ea typeface="ＭＳ Ｐゴシック" pitchFamily="-112" charset="-128"/>
              </a:rPr>
              <a:t>"</a:t>
            </a:r>
            <a:r>
              <a:rPr lang="en-US" sz="4000" b="1" dirty="0">
                <a:solidFill>
                  <a:schemeClr val="bg1"/>
                </a:solidFill>
                <a:ea typeface="ＭＳ Ｐゴシック" pitchFamily="-112" charset="-128"/>
              </a:rPr>
              <a:t>evening &amp; morning</a:t>
            </a:r>
            <a:r>
              <a:rPr lang="ru-RU" sz="4000" b="1" dirty="0">
                <a:solidFill>
                  <a:schemeClr val="bg1"/>
                </a:solidFill>
                <a:ea typeface="ＭＳ Ｐゴシック" pitchFamily="-112" charset="-128"/>
              </a:rPr>
              <a:t>"</a:t>
            </a:r>
            <a:br>
              <a:rPr lang="en-US" sz="4000" b="1" dirty="0">
                <a:solidFill>
                  <a:schemeClr val="bg1"/>
                </a:solidFill>
                <a:ea typeface="ＭＳ Ｐゴシック" pitchFamily="-112" charset="-128"/>
              </a:rPr>
            </a:br>
            <a:r>
              <a:rPr lang="en-US" sz="4000" b="1" dirty="0">
                <a:solidFill>
                  <a:schemeClr val="bg1"/>
                </a:solidFill>
                <a:ea typeface="ＭＳ Ｐゴシック" pitchFamily="-112" charset="-128"/>
              </a:rPr>
              <a:t>––with a literal view</a:t>
            </a: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vision of the </a:t>
            </a:r>
            <a:r>
              <a:rPr kumimoji="0" lang="en-US" altLang="ja-JP" sz="4000" b="1" i="0" u="none" strike="noStrike" kern="1200" cap="none" spc="0" normalizeH="0" baseline="0" noProof="0" dirty="0">
                <a:ln>
                  <a:noFill/>
                </a:ln>
                <a:solidFill>
                  <a:srgbClr val="F8E47F"/>
                </a:solidFill>
                <a:effectLst/>
                <a:uLnTx/>
                <a:uFillTx/>
                <a:latin typeface="Arial" charset="0"/>
                <a:ea typeface="ＭＳ Ｐゴシック" charset="0"/>
                <a:cs typeface="Arial" charset="0"/>
              </a:rPr>
              <a:t>evenings and mornings</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which has been told is true; But keep the vision secret, for it pertains to many days </a:t>
            </a:r>
            <a:r>
              <a:rPr kumimoji="0" lang="en-US" altLang="ja-JP" sz="4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in the future</a:t>
            </a:r>
            <a:r>
              <a:rPr kumimoji="0" lang="ru-RU"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(NASB)</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065393420"/>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29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72965" name="Rectangle 5"/>
          <p:cNvSpPr>
            <a:spLocks noChangeArrowheads="1"/>
          </p:cNvSpPr>
          <p:nvPr/>
        </p:nvSpPr>
        <p:spPr bwMode="auto">
          <a:xfrm>
            <a:off x="152400" y="1905000"/>
            <a:ext cx="9144000" cy="2286000"/>
          </a:xfrm>
          <a:prstGeom prst="rect">
            <a:avLst/>
          </a:prstGeom>
          <a:noFill/>
          <a:ln w="9525">
            <a:noFill/>
            <a:miter lim="800000"/>
            <a:headEnd/>
            <a:tailEnd/>
          </a:ln>
          <a:effectLst/>
        </p:spPr>
        <p:txBody>
          <a:bodyPr/>
          <a:lstStyle/>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Instantaneous creation (Ps. 33:6)</a:t>
            </a: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evening and morning</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endPar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Numerical adjective (</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second…</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endPar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2472967" name="Rectangle 7"/>
          <p:cNvSpPr>
            <a:spLocks noChangeArrowheads="1"/>
          </p:cNvSpPr>
          <p:nvPr/>
        </p:nvSpPr>
        <p:spPr bwMode="auto">
          <a:xfrm>
            <a:off x="990600" y="4191000"/>
            <a:ext cx="7848600" cy="19050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In Hebrew, when </a:t>
            </a:r>
            <a:r>
              <a:rPr kumimoji="0" lang="ru-RU"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day</a:t>
            </a:r>
            <a:r>
              <a:rPr kumimoji="0" lang="ru-RU"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a:t>
            </a:r>
            <a:r>
              <a:rPr kumimoji="0" lang="en-US" altLang="ja-JP" sz="3600" b="1" i="1" u="none" strike="noStrike" kern="1200" cap="none" spc="0" normalizeH="0" baseline="0" noProof="0" dirty="0" err="1">
                <a:ln>
                  <a:noFill/>
                </a:ln>
                <a:solidFill>
                  <a:srgbClr val="FFFFFF"/>
                </a:solidFill>
                <a:effectLst>
                  <a:outerShdw blurRad="38100" dist="38100" dir="2700000" algn="tl">
                    <a:srgbClr val="010199"/>
                  </a:outerShdw>
                </a:effectLst>
                <a:uLnTx/>
                <a:uFillTx/>
                <a:latin typeface="Arial" charset="0"/>
                <a:ea typeface="ＭＳ Ｐゴシック" charset="0"/>
              </a:rPr>
              <a:t>yom</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is preceded by a </a:t>
            </a:r>
            <a:r>
              <a:rPr kumimoji="0" lang="en-US" altLang="ja-JP" sz="3600" b="1" i="1" u="none" strike="noStrike" kern="1200" cap="none" spc="0" normalizeH="0" baseline="0" noProof="0" dirty="0" err="1">
                <a:ln>
                  <a:noFill/>
                </a:ln>
                <a:solidFill>
                  <a:srgbClr val="FFFFFF"/>
                </a:solidFill>
                <a:effectLst>
                  <a:outerShdw blurRad="38100" dist="38100" dir="2700000" algn="tl">
                    <a:srgbClr val="010199"/>
                  </a:outerShdw>
                </a:effectLst>
                <a:uLnTx/>
                <a:uFillTx/>
                <a:latin typeface="Arial" charset="0"/>
                <a:ea typeface="ＭＳ Ｐゴシック" charset="0"/>
              </a:rPr>
              <a:t>numericial</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adjective, </a:t>
            </a:r>
            <a:r>
              <a:rPr kumimoji="0" lang="ru-RU"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day</a:t>
            </a:r>
            <a:r>
              <a:rPr kumimoji="0" lang="ru-RU"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is always literal!</a:t>
            </a:r>
            <a:endParaRPr kumimoji="0" lang="en-US"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Tree>
    <p:extLst>
      <p:ext uri="{BB962C8B-B14F-4D97-AF65-F5344CB8AC3E}">
        <p14:creationId xmlns:p14="http://schemas.microsoft.com/office/powerpoint/2010/main" val="2992150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2965">
                                            <p:txEl>
                                              <p:pRg st="2" end="2"/>
                                            </p:txEl>
                                          </p:spTgt>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2472967"/>
                                        </p:tgtEl>
                                        <p:attrNameLst>
                                          <p:attrName>style.visibility</p:attrName>
                                        </p:attrNameLst>
                                      </p:cBhvr>
                                      <p:to>
                                        <p:strVal val="visible"/>
                                      </p:to>
                                    </p:set>
                                    <p:animEffect transition="in" filter="wipe(down)">
                                      <p:cBhvr>
                                        <p:cTn id="10" dur="500"/>
                                        <p:tgtEl>
                                          <p:spTgt spid="247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65" grpId="0" build="p" autoUpdateAnimBg="0"/>
      <p:bldP spid="247296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tabernacle1enlarge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5011" name="Rectangle 3"/>
          <p:cNvSpPr>
            <a:spLocks noGrp="1" noChangeArrowheads="1"/>
          </p:cNvSpPr>
          <p:nvPr>
            <p:ph type="title"/>
          </p:nvPr>
        </p:nvSpPr>
        <p:spPr>
          <a:xfrm>
            <a:off x="0" y="609600"/>
            <a:ext cx="9144000" cy="1143000"/>
          </a:xfrm>
          <a:effectLst/>
        </p:spPr>
        <p:txBody>
          <a:bodyPr/>
          <a:lstStyle/>
          <a:p>
            <a:pPr eaLnBrk="1" hangingPunct="1">
              <a:defRPr/>
            </a:pPr>
            <a:r>
              <a:rPr lang="en-US" b="1">
                <a:solidFill>
                  <a:schemeClr val="bg1"/>
                </a:solidFill>
                <a:effectLst>
                  <a:glow rad="228600">
                    <a:schemeClr val="tx1">
                      <a:alpha val="99000"/>
                    </a:schemeClr>
                  </a:glow>
                </a:effectLst>
                <a:ea typeface="ＭＳ Ｐゴシック" charset="0"/>
              </a:rPr>
              <a:t>Numbers 7:12</a:t>
            </a:r>
            <a:endParaRPr lang="en-US" b="1">
              <a:effectLst>
                <a:glow rad="228600">
                  <a:schemeClr val="tx1">
                    <a:alpha val="99000"/>
                  </a:schemeClr>
                </a:glow>
              </a:effectLst>
              <a:ea typeface="ＭＳ Ｐゴシック" charset="0"/>
            </a:endParaRPr>
          </a:p>
        </p:txBody>
      </p:sp>
      <p:sp>
        <p:nvSpPr>
          <p:cNvPr id="2475012" name="Rectangle 4"/>
          <p:cNvSpPr>
            <a:spLocks noChangeArrowheads="1"/>
          </p:cNvSpPr>
          <p:nvPr/>
        </p:nvSpPr>
        <p:spPr bwMode="auto">
          <a:xfrm>
            <a:off x="76200" y="2362200"/>
            <a:ext cx="91440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400" b="1" i="0" u="none" strike="noStrike" kern="1200" cap="none" spc="0" normalizeH="0" baseline="0" noProof="0" dirty="0">
                <a:ln>
                  <a:noFill/>
                </a:ln>
                <a:solidFill>
                  <a:srgbClr val="FFFFFF"/>
                </a:solidFill>
                <a:effectLst>
                  <a:glow rad="228600">
                    <a:srgbClr val="000000">
                      <a:alpha val="99000"/>
                    </a:srgbClr>
                  </a:glow>
                </a:effectLst>
                <a:uLnTx/>
                <a:uFillTx/>
                <a:latin typeface="Arial"/>
                <a:ea typeface="ＭＳ Ｐゴシック" charset="0"/>
                <a:cs typeface="Arial"/>
              </a:rPr>
              <a:t>"</a:t>
            </a:r>
            <a:r>
              <a:rPr kumimoji="0" lang="en-US" altLang="ja-JP" sz="4400" b="1" i="0" u="none" strike="noStrike" kern="1200" cap="none" spc="0" normalizeH="0" baseline="0" noProof="0" dirty="0">
                <a:ln>
                  <a:noFill/>
                </a:ln>
                <a:solidFill>
                  <a:srgbClr val="FFFFFF"/>
                </a:solidFill>
                <a:effectLst>
                  <a:glow rad="228600">
                    <a:srgbClr val="000000">
                      <a:alpha val="99000"/>
                    </a:srgbClr>
                  </a:glow>
                </a:effectLst>
                <a:uLnTx/>
                <a:uFillTx/>
                <a:latin typeface="Arial"/>
                <a:ea typeface="ＭＳ Ｐゴシック" charset="0"/>
                <a:cs typeface="Arial"/>
              </a:rPr>
              <a:t>Now the one who presented his offering on the </a:t>
            </a:r>
            <a:r>
              <a:rPr kumimoji="0" lang="en-US" altLang="ja-JP" sz="4400" b="1" i="0" u="none" strike="noStrike" kern="1200" cap="none" spc="0" normalizeH="0" baseline="0" noProof="0" dirty="0">
                <a:ln>
                  <a:noFill/>
                </a:ln>
                <a:solidFill>
                  <a:srgbClr val="FFFF00"/>
                </a:solidFill>
                <a:effectLst>
                  <a:glow rad="228600">
                    <a:srgbClr val="000000">
                      <a:alpha val="99000"/>
                    </a:srgbClr>
                  </a:glow>
                </a:effectLst>
                <a:uLnTx/>
                <a:uFillTx/>
                <a:latin typeface="Arial"/>
                <a:ea typeface="ＭＳ Ｐゴシック" charset="0"/>
                <a:cs typeface="Arial"/>
              </a:rPr>
              <a:t>first day</a:t>
            </a:r>
            <a:r>
              <a:rPr kumimoji="0" lang="en-US" altLang="ja-JP" sz="4400" b="1" i="0" u="none" strike="noStrike" kern="1200" cap="none" spc="0" normalizeH="0" baseline="0" noProof="0" dirty="0">
                <a:ln>
                  <a:noFill/>
                </a:ln>
                <a:solidFill>
                  <a:srgbClr val="FFFFFF"/>
                </a:solidFill>
                <a:effectLst>
                  <a:glow rad="228600">
                    <a:srgbClr val="000000">
                      <a:alpha val="99000"/>
                    </a:srgbClr>
                  </a:glow>
                </a:effectLst>
                <a:uLnTx/>
                <a:uFillTx/>
                <a:latin typeface="Arial"/>
                <a:ea typeface="ＭＳ Ｐゴシック" charset="0"/>
                <a:cs typeface="Arial"/>
              </a:rPr>
              <a:t> was </a:t>
            </a:r>
            <a:r>
              <a:rPr kumimoji="0" lang="en-US" altLang="ja-JP" sz="4400" b="1" i="0" u="none" strike="noStrike" kern="1200" cap="none" spc="0" normalizeH="0" baseline="0" noProof="0" dirty="0" err="1">
                <a:ln>
                  <a:noFill/>
                </a:ln>
                <a:solidFill>
                  <a:srgbClr val="FFFFFF"/>
                </a:solidFill>
                <a:effectLst>
                  <a:glow rad="228600">
                    <a:srgbClr val="000000">
                      <a:alpha val="99000"/>
                    </a:srgbClr>
                  </a:glow>
                </a:effectLst>
                <a:uLnTx/>
                <a:uFillTx/>
                <a:latin typeface="Arial"/>
                <a:ea typeface="ＭＳ Ｐゴシック" charset="0"/>
                <a:cs typeface="Arial"/>
              </a:rPr>
              <a:t>Nahshon</a:t>
            </a:r>
            <a:r>
              <a:rPr kumimoji="0" lang="en-US" altLang="ja-JP" sz="4400" b="1" i="0" u="none" strike="noStrike" kern="1200" cap="none" spc="0" normalizeH="0" baseline="0" noProof="0" dirty="0">
                <a:ln>
                  <a:noFill/>
                </a:ln>
                <a:solidFill>
                  <a:srgbClr val="FFFFFF"/>
                </a:solidFill>
                <a:effectLst>
                  <a:glow rad="228600">
                    <a:srgbClr val="000000">
                      <a:alpha val="99000"/>
                    </a:srgbClr>
                  </a:glow>
                </a:effectLst>
                <a:uLnTx/>
                <a:uFillTx/>
                <a:latin typeface="Arial"/>
                <a:ea typeface="ＭＳ Ｐゴシック" charset="0"/>
                <a:cs typeface="Arial"/>
              </a:rPr>
              <a:t>…</a:t>
            </a:r>
            <a:r>
              <a:rPr kumimoji="0" lang="ru-RU" altLang="ja-JP" sz="4400" b="1" i="0" u="none" strike="noStrike" kern="1200" cap="none" spc="0" normalizeH="0" baseline="0" noProof="0" dirty="0">
                <a:ln>
                  <a:noFill/>
                </a:ln>
                <a:solidFill>
                  <a:srgbClr val="FFFFFF"/>
                </a:solidFill>
                <a:effectLst>
                  <a:glow rad="228600">
                    <a:srgbClr val="000000">
                      <a:alpha val="99000"/>
                    </a:srgbClr>
                  </a:glow>
                </a:effectLst>
                <a:uLnTx/>
                <a:uFillTx/>
                <a:latin typeface="Arial"/>
                <a:ea typeface="ＭＳ Ｐゴシック" charset="0"/>
                <a:cs typeface="Arial"/>
              </a:rPr>
              <a:t>"</a:t>
            </a:r>
            <a:r>
              <a:rPr kumimoji="0" lang="en-US" altLang="ja-JP" sz="4400" b="1" i="0" u="none" strike="noStrike" kern="1200" cap="none" spc="0" normalizeH="0" baseline="0" noProof="0" dirty="0">
                <a:ln>
                  <a:noFill/>
                </a:ln>
                <a:solidFill>
                  <a:srgbClr val="FFFFFF"/>
                </a:solidFill>
                <a:effectLst>
                  <a:glow rad="228600">
                    <a:srgbClr val="000000">
                      <a:alpha val="99000"/>
                    </a:srgbClr>
                  </a:glow>
                </a:effectLst>
                <a:uLnTx/>
                <a:uFillTx/>
                <a:latin typeface="Arial"/>
                <a:ea typeface="ＭＳ Ｐゴシック" charset="0"/>
                <a:cs typeface="Arial"/>
              </a:rPr>
              <a:t> </a:t>
            </a:r>
            <a:endParaRPr kumimoji="0" lang="en-US" sz="4400" b="1" i="0" u="none" strike="noStrike" kern="1200" cap="none" spc="0" normalizeH="0" baseline="0" noProof="0" dirty="0">
              <a:ln>
                <a:noFill/>
              </a:ln>
              <a:solidFill>
                <a:srgbClr val="000000"/>
              </a:solidFill>
              <a:effectLst>
                <a:glow rad="228600">
                  <a:srgbClr val="000000">
                    <a:alpha val="99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273949239"/>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Rectangle 3"/>
          <p:cNvSpPr>
            <a:spLocks noGrp="1" noRot="1" noChangeArrowheads="1"/>
          </p:cNvSpPr>
          <p:nvPr>
            <p:ph type="title" idx="4294967295"/>
          </p:nvPr>
        </p:nvSpPr>
        <p:spPr>
          <a:xfrm>
            <a:off x="5562600" y="0"/>
            <a:ext cx="3511550" cy="533400"/>
          </a:xfrm>
        </p:spPr>
        <p:txBody>
          <a:bodyPr/>
          <a:lstStyle/>
          <a:p>
            <a:pPr algn="r" eaLnBrk="1" hangingPunct="1">
              <a:defRPr/>
            </a:pPr>
            <a:r>
              <a:rPr lang="en-US" sz="3600">
                <a:latin typeface="Arial" charset="0"/>
                <a:ea typeface="ＭＳ Ｐゴシック" charset="0"/>
                <a:cs typeface="Arial" charset="0"/>
              </a:rPr>
              <a:t>First Day</a:t>
            </a:r>
          </a:p>
        </p:txBody>
      </p:sp>
      <p:pic>
        <p:nvPicPr>
          <p:cNvPr id="192514" name="Picture 7" descr="npo0000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2676" name="Text Box 4"/>
          <p:cNvSpPr txBox="1">
            <a:spLocks noChangeArrowheads="1"/>
          </p:cNvSpPr>
          <p:nvPr/>
        </p:nvSpPr>
        <p:spPr bwMode="auto">
          <a:xfrm>
            <a:off x="1828800" y="76200"/>
            <a:ext cx="533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s Creation…Day 1</a:t>
            </a:r>
            <a:endParaRPr kumimoji="0" lang="en-US"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332677" name="Text Box 5"/>
          <p:cNvSpPr txBox="1">
            <a:spLocks noChangeArrowheads="1"/>
          </p:cNvSpPr>
          <p:nvPr/>
        </p:nvSpPr>
        <p:spPr bwMode="auto">
          <a:xfrm>
            <a:off x="4724400" y="2659063"/>
            <a:ext cx="4419600" cy="397033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called the light day, and the darkness He called night.  And there was evening and there was morning, </a:t>
            </a:r>
            <a:r>
              <a:rPr kumimoji="0" lang="en-US"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one day</a:t>
            </a: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(Gen. 1:5).</a:t>
            </a:r>
          </a:p>
        </p:txBody>
      </p:sp>
    </p:spTree>
    <p:extLst>
      <p:ext uri="{BB962C8B-B14F-4D97-AF65-F5344CB8AC3E}">
        <p14:creationId xmlns:p14="http://schemas.microsoft.com/office/powerpoint/2010/main" val="2581065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scrolls">
            <a:hlinkClick r:id="rId3" action="ppaction://hlinkpres?slideindex=10&amp;slidetitle=The Mystery of the Genesis  5 "/>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705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77061" name="Rectangle 5"/>
          <p:cNvSpPr>
            <a:spLocks noChangeArrowheads="1"/>
          </p:cNvSpPr>
          <p:nvPr/>
        </p:nvSpPr>
        <p:spPr bwMode="auto">
          <a:xfrm>
            <a:off x="0" y="1905000"/>
            <a:ext cx="8915400" cy="32004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Instantaneous creation (Ps. 33:6)</a:t>
            </a:r>
          </a:p>
          <a:p>
            <a:pPr marL="465138" indent="-465138" eaLnBrk="1" hangingPunct="1">
              <a:spcBef>
                <a:spcPct val="20000"/>
              </a:spcBef>
              <a:buClr>
                <a:srgbClr val="FFFFCC"/>
              </a:buClr>
              <a:buSzPct val="75000"/>
              <a:buFont typeface="Wingdings" charset="0"/>
              <a:buChar char="l"/>
              <a:defRPr/>
            </a:pP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evening and morning</a:t>
            </a:r>
            <a:r>
              <a:rPr lang="ru-RU" altLang="ja-JP" sz="4000" b="1" i="1" dirty="0">
                <a:solidFill>
                  <a:srgbClr val="FFFFFF"/>
                </a:solidFill>
                <a:effectLst>
                  <a:outerShdw blurRad="38100" dist="38100" dir="2700000" algn="tl">
                    <a:srgbClr val="010199"/>
                  </a:outerShdw>
                </a:effectLst>
              </a:rPr>
              <a:t>"</a:t>
            </a:r>
            <a:endParaRPr lang="en-US" altLang="ja-JP"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Numerical adjective (</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second…</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a:t>
            </a: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Pattern for work &amp; rest</a:t>
            </a:r>
          </a:p>
        </p:txBody>
      </p:sp>
    </p:spTree>
    <p:extLst>
      <p:ext uri="{BB962C8B-B14F-4D97-AF65-F5344CB8AC3E}">
        <p14:creationId xmlns:p14="http://schemas.microsoft.com/office/powerpoint/2010/main" val="629941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70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7061"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We get our 7-day week from Genesis 1</a:t>
            </a:r>
          </a:p>
        </p:txBody>
      </p:sp>
    </p:spTree>
    <p:extLst>
      <p:ext uri="{BB962C8B-B14F-4D97-AF65-F5344CB8AC3E}">
        <p14:creationId xmlns:p14="http://schemas.microsoft.com/office/powerpoint/2010/main" val="4281155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762000" y="152400"/>
            <a:ext cx="7772400" cy="930275"/>
          </a:xfrm>
        </p:spPr>
        <p:txBody>
          <a:bodyPr/>
          <a:lstStyle/>
          <a:p>
            <a:r>
              <a:rPr lang="en-US" altLang="zh-CN" sz="4000" b="1" i="1">
                <a:solidFill>
                  <a:schemeClr val="bg1"/>
                </a:solidFill>
                <a:latin typeface="Arial" panose="020B0604020202020204" pitchFamily="34" charset="0"/>
                <a:cs typeface="Arial" panose="020B0604020202020204" pitchFamily="34" charset="0"/>
              </a:rPr>
              <a:t>When to Start the Day…</a:t>
            </a:r>
            <a:endParaRPr lang="en-US" altLang="zh-CN" sz="4000">
              <a:latin typeface="Arial" panose="020B0604020202020204" pitchFamily="34" charset="0"/>
              <a:cs typeface="Arial" panose="020B0604020202020204" pitchFamily="34" charset="0"/>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Roman</a:t>
            </a:r>
            <a:endParaRPr kumimoji="0" lang="en-US" altLang="zh-CN"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Jewish</a:t>
            </a:r>
            <a:endParaRPr kumimoji="0" lang="en-US" altLang="zh-CN"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12 </a:t>
            </a:r>
            <a:b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AM</a:t>
            </a:r>
            <a:endPar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AM</a:t>
            </a:r>
            <a:endPar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12 </a:t>
            </a:r>
            <a:b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PM</a:t>
            </a:r>
            <a:endPar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PM</a:t>
            </a:r>
            <a:endPar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12 </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AM</a:t>
            </a: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AM</a:t>
            </a: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12</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PM</a:t>
            </a: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PM</a:t>
            </a: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Day 1</a:t>
            </a: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Day 1</a:t>
            </a: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Day 2</a:t>
            </a: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Day 2</a:t>
            </a: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PM</a:t>
            </a: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There was evening…</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morning…</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5" name="Rectangle 21"/>
          <p:cNvSpPr>
            <a:spLocks noChangeArrowheads="1"/>
          </p:cNvSpPr>
          <p:nvPr/>
        </p:nvSpPr>
        <p:spPr bwMode="auto">
          <a:xfrm>
            <a:off x="3048000" y="5486400"/>
            <a:ext cx="1295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…one day.</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There was evening…</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morning…</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…the </a:t>
            </a:r>
            <a:b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second day.</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87768" name="Picture 26" descr="OnTime0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228600"/>
            <a:ext cx="13716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7769" name="Picture 27" descr="makes_eat_tim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0033762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81157" name="Rectangle 5"/>
          <p:cNvSpPr>
            <a:spLocks noChangeArrowheads="1"/>
          </p:cNvSpPr>
          <p:nvPr/>
        </p:nvSpPr>
        <p:spPr bwMode="auto">
          <a:xfrm>
            <a:off x="76200" y="1828800"/>
            <a:ext cx="9144000" cy="39624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Instantaneous creation (Ps. 33:6)</a:t>
            </a:r>
          </a:p>
          <a:p>
            <a:pPr marL="465138" indent="-465138" eaLnBrk="1" hangingPunct="1">
              <a:spcBef>
                <a:spcPct val="20000"/>
              </a:spcBef>
              <a:buClr>
                <a:srgbClr val="FFFFCC"/>
              </a:buClr>
              <a:buSzPct val="75000"/>
              <a:buFont typeface="Wingdings" charset="0"/>
              <a:buChar char="l"/>
              <a:defRPr/>
            </a:pP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evening and morning</a:t>
            </a:r>
            <a:r>
              <a:rPr lang="ru-RU" altLang="ja-JP" sz="4000" b="1" i="1" dirty="0">
                <a:solidFill>
                  <a:srgbClr val="FFFFFF"/>
                </a:solidFill>
                <a:effectLst>
                  <a:outerShdw blurRad="38100" dist="38100" dir="2700000" algn="tl">
                    <a:srgbClr val="010199"/>
                  </a:outerShdw>
                </a:effectLst>
              </a:rPr>
              <a:t>"</a:t>
            </a:r>
            <a:endParaRPr lang="en-US" altLang="ja-JP"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Numerical adjective (</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second…</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a:t>
            </a: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Pattern for work &amp; rest</a:t>
            </a: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Sun &amp; moon not until day 4</a:t>
            </a:r>
          </a:p>
        </p:txBody>
      </p:sp>
    </p:spTree>
    <p:extLst>
      <p:ext uri="{BB962C8B-B14F-4D97-AF65-F5344CB8AC3E}">
        <p14:creationId xmlns:p14="http://schemas.microsoft.com/office/powerpoint/2010/main" val="4212442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811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7"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4"/>
          <p:cNvSpPr>
            <a:spLocks noChangeArrowheads="1"/>
          </p:cNvSpPr>
          <p:nvPr/>
        </p:nvSpPr>
        <p:spPr bwMode="auto">
          <a:xfrm>
            <a:off x="569913" y="2060575"/>
            <a:ext cx="86106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base" latinLnBrk="0" hangingPunct="1">
              <a:lnSpc>
                <a:spcPct val="100000"/>
              </a:lnSpc>
              <a:spcBef>
                <a:spcPct val="20000"/>
              </a:spcBef>
              <a:spcAft>
                <a:spcPct val="0"/>
              </a:spcAft>
              <a:buClrTx/>
              <a:buSzPct val="95000"/>
              <a:buFont typeface="Monotype Sorts" charset="0"/>
              <a:buNone/>
              <a:tabLst/>
              <a:defRPr/>
            </a:pPr>
            <a:r>
              <a:rPr kumimoji="0" lang="en-US" altLang="zh-CN" sz="4000" b="1" i="0" u="none" strike="noStrike" kern="1200" cap="none" spc="0" normalizeH="0" baseline="0" noProof="0">
                <a:ln>
                  <a:noFill/>
                </a:ln>
                <a:solidFill>
                  <a:srgbClr val="08101A"/>
                </a:solidFill>
                <a:effectLst/>
                <a:uLnTx/>
                <a:uFillTx/>
                <a:latin typeface="Trebuchet MS" charset="0"/>
                <a:ea typeface="ヒラギノ角ゴ Pro W3" charset="0"/>
                <a:cs typeface="ヒラギノ角ゴ Pro W3" charset="0"/>
              </a:rPr>
              <a:t>For since the creation of the world God</a:t>
            </a:r>
            <a:r>
              <a:rPr kumimoji="0" lang="uk-UA" sz="4000" b="1" i="0" u="none" strike="noStrike" kern="1200" cap="none" spc="0" normalizeH="0" baseline="0" noProof="0">
                <a:ln>
                  <a:noFill/>
                </a:ln>
                <a:solidFill>
                  <a:srgbClr val="08101A"/>
                </a:solidFill>
                <a:effectLst/>
                <a:uLnTx/>
                <a:uFillTx/>
                <a:latin typeface="Trebuchet MS" charset="0"/>
                <a:ea typeface="ヒラギノ角ゴ Pro W3" charset="0"/>
                <a:cs typeface="ヒラギノ角ゴ Pro W3" charset="0"/>
              </a:rPr>
              <a:t>'</a:t>
            </a:r>
            <a:r>
              <a:rPr kumimoji="0" lang="en-US" altLang="zh-CN" sz="4000" b="1" i="0" u="none" strike="noStrike" kern="1200" cap="none" spc="0" normalizeH="0" baseline="0" noProof="0">
                <a:ln>
                  <a:noFill/>
                </a:ln>
                <a:solidFill>
                  <a:srgbClr val="08101A"/>
                </a:solidFill>
                <a:effectLst/>
                <a:uLnTx/>
                <a:uFillTx/>
                <a:latin typeface="Trebuchet MS" charset="0"/>
                <a:ea typeface="ヒラギノ角ゴ Pro W3" charset="0"/>
                <a:cs typeface="ヒラギノ角ゴ Pro W3" charset="0"/>
              </a:rPr>
              <a:t>s invisible qualities-- his eternal power and divine nature-- have been clearly seen, being understood from what has been made, so that men are without excuse (NIV).</a:t>
            </a:r>
          </a:p>
        </p:txBody>
      </p:sp>
      <p:sp>
        <p:nvSpPr>
          <p:cNvPr id="88078" name="Rectangle 14"/>
          <p:cNvSpPr>
            <a:spLocks noChangeArrowheads="1"/>
          </p:cNvSpPr>
          <p:nvPr/>
        </p:nvSpPr>
        <p:spPr bwMode="auto">
          <a:xfrm>
            <a:off x="493713" y="2033588"/>
            <a:ext cx="86868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base" latinLnBrk="0" hangingPunct="1">
              <a:lnSpc>
                <a:spcPct val="100000"/>
              </a:lnSpc>
              <a:spcBef>
                <a:spcPct val="20000"/>
              </a:spcBef>
              <a:spcAft>
                <a:spcPct val="0"/>
              </a:spcAft>
              <a:buClrTx/>
              <a:buSzPct val="95000"/>
              <a:buFont typeface="Monotype Sorts" charset="0"/>
              <a:buNone/>
              <a:tabLst/>
              <a:defRPr/>
            </a:pPr>
            <a:r>
              <a:rPr kumimoji="0" lang="en-US" altLang="zh-CN" sz="4000" b="1" i="0" u="none" strike="noStrike" kern="1200" cap="none" spc="0" normalizeH="0" baseline="0" noProof="0">
                <a:ln>
                  <a:noFill/>
                </a:ln>
                <a:solidFill>
                  <a:srgbClr val="FFFFFF"/>
                </a:solidFill>
                <a:effectLst/>
                <a:uLnTx/>
                <a:uFillTx/>
                <a:latin typeface="Trebuchet MS" charset="0"/>
                <a:ea typeface="ヒラギノ角ゴ Pro W3" charset="0"/>
                <a:cs typeface="ヒラギノ角ゴ Pro W3" charset="0"/>
              </a:rPr>
              <a:t>For since the creation of the world God</a:t>
            </a:r>
            <a:r>
              <a:rPr kumimoji="0" lang="uk-UA" sz="4000" b="1" i="0" u="none" strike="noStrike" kern="1200" cap="none" spc="0" normalizeH="0" baseline="0" noProof="0">
                <a:ln>
                  <a:noFill/>
                </a:ln>
                <a:solidFill>
                  <a:srgbClr val="FFFFFF"/>
                </a:solidFill>
                <a:effectLst/>
                <a:uLnTx/>
                <a:uFillTx/>
                <a:latin typeface="Trebuchet MS" charset="0"/>
                <a:ea typeface="ヒラギノ角ゴ Pro W3" charset="0"/>
                <a:cs typeface="ヒラギノ角ゴ Pro W3" charset="0"/>
              </a:rPr>
              <a:t>'</a:t>
            </a:r>
            <a:r>
              <a:rPr kumimoji="0" lang="en-US" altLang="zh-CN" sz="4000" b="1" i="0" u="none" strike="noStrike" kern="1200" cap="none" spc="0" normalizeH="0" baseline="0" noProof="0">
                <a:ln>
                  <a:noFill/>
                </a:ln>
                <a:solidFill>
                  <a:srgbClr val="FFFFFF"/>
                </a:solidFill>
                <a:effectLst/>
                <a:uLnTx/>
                <a:uFillTx/>
                <a:latin typeface="Trebuchet MS" charset="0"/>
                <a:ea typeface="ヒラギノ角ゴ Pro W3" charset="0"/>
                <a:cs typeface="ヒラギノ角ゴ Pro W3" charset="0"/>
              </a:rPr>
              <a:t>s invisible qualities-- his eternal power and divine nature-- have been clearly seen, being understood from what has been made, so that men are without excuse (NIV).</a:t>
            </a:r>
          </a:p>
        </p:txBody>
      </p:sp>
      <p:sp>
        <p:nvSpPr>
          <p:cNvPr id="88067" name="Rectangle 3"/>
          <p:cNvSpPr>
            <a:spLocks noGrp="1" noChangeArrowheads="1"/>
          </p:cNvSpPr>
          <p:nvPr>
            <p:ph type="title"/>
          </p:nvPr>
        </p:nvSpPr>
        <p:spPr>
          <a:xfrm>
            <a:off x="228600" y="0"/>
            <a:ext cx="4114800" cy="685800"/>
          </a:xfrm>
        </p:spPr>
        <p:txBody>
          <a:bodyPr rtlCol="0">
            <a:normAutofit fontScale="90000"/>
          </a:bodyPr>
          <a:lstStyle/>
          <a:p>
            <a:pPr algn="l" eaLnBrk="1" fontAlgn="auto" hangingPunct="1">
              <a:spcAft>
                <a:spcPts val="0"/>
              </a:spcAft>
              <a:defRPr/>
            </a:pPr>
            <a:r>
              <a:rPr lang="en-US" dirty="0">
                <a:solidFill>
                  <a:srgbClr val="FFFFFF"/>
                </a:solidFill>
                <a:ea typeface="+mj-ea"/>
                <a:cs typeface="+mj-cs"/>
              </a:rPr>
              <a:t>Romans 1:20</a:t>
            </a:r>
          </a:p>
        </p:txBody>
      </p:sp>
      <p:sp>
        <p:nvSpPr>
          <p:cNvPr id="88069" name="Text Box 5"/>
          <p:cNvSpPr txBox="1">
            <a:spLocks noChangeArrowheads="1"/>
          </p:cNvSpPr>
          <p:nvPr/>
        </p:nvSpPr>
        <p:spPr bwMode="auto">
          <a:xfrm>
            <a:off x="106933" y="625475"/>
            <a:ext cx="3240931" cy="120015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glow rad="304800">
                    <a:prstClr val="white">
                      <a:alpha val="88000"/>
                    </a:prstClr>
                  </a:glow>
                </a:effectLst>
                <a:uLnTx/>
                <a:uFillTx/>
                <a:latin typeface="Calibri"/>
                <a:ea typeface="ヒラギノ角ゴ Pro W3" charset="-128"/>
                <a:cs typeface="ヒラギノ角ゴ Pro W3" charset="-128"/>
              </a:rPr>
              <a:t>Since the start of creation…</a:t>
            </a:r>
          </a:p>
        </p:txBody>
      </p:sp>
      <p:sp>
        <p:nvSpPr>
          <p:cNvPr id="88070" name="Text Box 6"/>
          <p:cNvSpPr txBox="1">
            <a:spLocks noChangeArrowheads="1"/>
          </p:cNvSpPr>
          <p:nvPr/>
        </p:nvSpPr>
        <p:spPr bwMode="auto">
          <a:xfrm>
            <a:off x="3551238" y="620713"/>
            <a:ext cx="3181350" cy="120015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glow rad="304800">
                    <a:prstClr val="white">
                      <a:alpha val="88000"/>
                    </a:prstClr>
                  </a:glow>
                </a:effectLst>
                <a:uLnTx/>
                <a:uFillTx/>
                <a:latin typeface="Calibri"/>
                <a:ea typeface="ヒラギノ角ゴ Pro W3" charset="-128"/>
                <a:cs typeface="ヒラギノ角ゴ Pro W3" charset="-128"/>
              </a:rPr>
              <a:t>people have seen God</a:t>
            </a:r>
          </a:p>
        </p:txBody>
      </p:sp>
      <p:grpSp>
        <p:nvGrpSpPr>
          <p:cNvPr id="2" name="Group 7"/>
          <p:cNvGrpSpPr>
            <a:grpSpLocks/>
          </p:cNvGrpSpPr>
          <p:nvPr/>
        </p:nvGrpSpPr>
        <p:grpSpPr bwMode="auto">
          <a:xfrm>
            <a:off x="1258888" y="1701800"/>
            <a:ext cx="4608512" cy="1222375"/>
            <a:chOff x="1008" y="1602"/>
            <a:chExt cx="2208" cy="846"/>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12" charset="0"/>
                <a:ea typeface="ヒラギノ角ゴ Pro W3"/>
                <a:cs typeface="ヒラギノ角ゴ Pro W3"/>
              </a:endParaRPr>
            </a:p>
          </p:txBody>
        </p:sp>
        <p:sp>
          <p:nvSpPr>
            <p:cNvPr id="424974" name="Line 9"/>
            <p:cNvSpPr>
              <a:spLocks noChangeShapeType="1"/>
            </p:cNvSpPr>
            <p:nvPr/>
          </p:nvSpPr>
          <p:spPr bwMode="auto">
            <a:xfrm flipH="1" flipV="1">
              <a:off x="1767" y="1602"/>
              <a:ext cx="297" cy="222"/>
            </a:xfrm>
            <a:prstGeom prst="line">
              <a:avLst/>
            </a:prstGeom>
            <a:noFill/>
            <a:ln w="57150">
              <a:solidFill>
                <a:schemeClr val="folHlink"/>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ＭＳ Ｐゴシック" charset="0"/>
                <a:cs typeface="+mn-cs"/>
              </a:endParaRPr>
            </a:p>
          </p:txBody>
        </p:sp>
      </p:grpSp>
      <p:grpSp>
        <p:nvGrpSpPr>
          <p:cNvPr id="3" name="Group 10"/>
          <p:cNvGrpSpPr>
            <a:grpSpLocks/>
          </p:cNvGrpSpPr>
          <p:nvPr/>
        </p:nvGrpSpPr>
        <p:grpSpPr bwMode="auto">
          <a:xfrm flipH="1">
            <a:off x="250825" y="2060575"/>
            <a:ext cx="6410325" cy="2628900"/>
            <a:chOff x="3479" y="664"/>
            <a:chExt cx="2377" cy="178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12" charset="0"/>
                <a:ea typeface="ヒラギノ角ゴ Pro W3"/>
                <a:cs typeface="ヒラギノ角ゴ Pro W3"/>
              </a:endParaRPr>
            </a:p>
          </p:txBody>
        </p:sp>
        <p:sp>
          <p:nvSpPr>
            <p:cNvPr id="424972" name="Line 12"/>
            <p:cNvSpPr>
              <a:spLocks noChangeShapeType="1"/>
            </p:cNvSpPr>
            <p:nvPr/>
          </p:nvSpPr>
          <p:spPr bwMode="auto">
            <a:xfrm flipH="1" flipV="1">
              <a:off x="3479" y="664"/>
              <a:ext cx="1897" cy="1208"/>
            </a:xfrm>
            <a:prstGeom prst="line">
              <a:avLst/>
            </a:prstGeom>
            <a:noFill/>
            <a:ln w="57150">
              <a:solidFill>
                <a:schemeClr val="folHlink"/>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ＭＳ Ｐゴシック" charset="0"/>
                <a:cs typeface="+mn-cs"/>
              </a:endParaRPr>
            </a:p>
          </p:txBody>
        </p:sp>
      </p:grpSp>
      <p:sp>
        <p:nvSpPr>
          <p:cNvPr id="15" name="Text Box 6"/>
          <p:cNvSpPr txBox="1">
            <a:spLocks noChangeArrowheads="1"/>
          </p:cNvSpPr>
          <p:nvPr/>
        </p:nvSpPr>
        <p:spPr bwMode="auto">
          <a:xfrm>
            <a:off x="6443663" y="620713"/>
            <a:ext cx="2665412" cy="120015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glow rad="304800">
                    <a:prstClr val="white">
                      <a:alpha val="88000"/>
                    </a:prstClr>
                  </a:glow>
                </a:effectLst>
                <a:uLnTx/>
                <a:uFillTx/>
                <a:latin typeface="Calibri"/>
                <a:ea typeface="ヒラギノ角ゴ Pro W3" charset="-128"/>
                <a:cs typeface="ヒラギノ角ゴ Pro W3" charset="-128"/>
              </a:rPr>
              <a:t>= literal 24-hour days</a:t>
            </a:r>
          </a:p>
        </p:txBody>
      </p:sp>
      <p:sp>
        <p:nvSpPr>
          <p:cNvPr id="16"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OTS 70b</a:t>
            </a:r>
          </a:p>
        </p:txBody>
      </p:sp>
    </p:spTree>
    <p:extLst>
      <p:ext uri="{BB962C8B-B14F-4D97-AF65-F5344CB8AC3E}">
        <p14:creationId xmlns:p14="http://schemas.microsoft.com/office/powerpoint/2010/main" val="755597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8806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88070"/>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8078" grpId="0" build="p"/>
      <p:bldP spid="8806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algn="r" eaLnBrk="1" hangingPunct="1"/>
            <a:r>
              <a:rPr lang="en-US" altLang="zh-CN" sz="5400" b="1">
                <a:solidFill>
                  <a:schemeClr val="bg1"/>
                </a:solidFill>
                <a:latin typeface="Arial" charset="0"/>
              </a:rPr>
              <a:t>Who believes what?</a:t>
            </a:r>
            <a:endParaRPr lang="en-US" altLang="zh-CN">
              <a:latin typeface="Arial" charset="0"/>
            </a:endParaRPr>
          </a:p>
        </p:txBody>
      </p:sp>
      <p:graphicFrame>
        <p:nvGraphicFramePr>
          <p:cNvPr id="294914"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name="Chart" r:id="rId3" imgW="27428571" imgH="16253968" progId="MSGraph.Chart.8">
                  <p:embed followColorScheme="full"/>
                </p:oleObj>
              </mc:Choice>
              <mc:Fallback>
                <p:oleObj name="Chart" r:id="rId3" imgW="27428571" imgH="16253968" progId="MSGraph.Chart.8">
                  <p:embed followColorScheme="full"/>
                  <p:pic>
                    <p:nvPicPr>
                      <p:cNvPr id="29491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94915" name="TextBox 6"/>
          <p:cNvSpPr txBox="1">
            <a:spLocks noChangeArrowheads="1"/>
          </p:cNvSpPr>
          <p:nvPr/>
        </p:nvSpPr>
        <p:spPr bwMode="auto">
          <a:xfrm>
            <a:off x="0" y="6494767"/>
            <a:ext cx="522007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2005 CBS News/</a:t>
            </a:r>
            <a:r>
              <a:rPr kumimoji="0" lang="en-US" altLang="zh-CN" sz="1800" b="1" i="1" u="none" strike="noStrike" kern="1200" cap="none" spc="0" normalizeH="0" baseline="0" noProof="0" dirty="0">
                <a:ln>
                  <a:noFill/>
                </a:ln>
                <a:solidFill>
                  <a:srgbClr val="000000"/>
                </a:solidFill>
                <a:effectLst/>
                <a:uLnTx/>
                <a:uFillTx/>
                <a:latin typeface="Arial" charset="0"/>
                <a:ea typeface="ＭＳ Ｐゴシック" charset="0"/>
              </a:rPr>
              <a:t>New York Times</a:t>
            </a: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 Poll </a:t>
            </a:r>
            <a:endParaRPr kumimoji="0" lang="en-US" altLang="zh-CN"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Rectangle 6"/>
          <p:cNvSpPr>
            <a:spLocks noChangeArrowheads="1"/>
          </p:cNvSpPr>
          <p:nvPr/>
        </p:nvSpPr>
        <p:spPr bwMode="auto">
          <a:xfrm>
            <a:off x="5511800" y="3465513"/>
            <a:ext cx="3629208" cy="1568450"/>
          </a:xfrm>
          <a:prstGeom prst="rect">
            <a:avLst/>
          </a:prstGeom>
          <a:solidFill>
            <a:schemeClr val="bg1"/>
          </a:solidFill>
          <a:ln>
            <a:noFill/>
          </a:ln>
        </p:spPr>
        <p:txBody>
          <a:bodyPr anchor="ct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Theistic Evolutionists (32%)</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9" name="Rectangle 7"/>
          <p:cNvSpPr>
            <a:spLocks noChangeArrowheads="1"/>
          </p:cNvSpPr>
          <p:nvPr/>
        </p:nvSpPr>
        <p:spPr bwMode="auto">
          <a:xfrm>
            <a:off x="5511799" y="4618038"/>
            <a:ext cx="3629209" cy="844550"/>
          </a:xfrm>
          <a:prstGeom prst="rect">
            <a:avLst/>
          </a:prstGeom>
          <a:solidFill>
            <a:schemeClr val="bg1"/>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Darwinists (13%)</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7" name="Rectangle 5"/>
          <p:cNvSpPr>
            <a:spLocks noChangeArrowheads="1"/>
          </p:cNvSpPr>
          <p:nvPr/>
        </p:nvSpPr>
        <p:spPr bwMode="auto">
          <a:xfrm>
            <a:off x="5511800" y="2805113"/>
            <a:ext cx="3629208" cy="808037"/>
          </a:xfrm>
          <a:prstGeom prst="rect">
            <a:avLst/>
          </a:prstGeom>
          <a:solidFill>
            <a:schemeClr val="bg1"/>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Creationists (55%)</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5511800" y="5253038"/>
            <a:ext cx="36322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(the view that leading scientists and educators accept)</a:t>
            </a: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1105752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16200000">
            <a:off x="-818082" y="1526122"/>
            <a:ext cx="6852820" cy="3783328"/>
          </a:xfrm>
          <a:prstGeom prst="rect">
            <a:avLst/>
          </a:prstGeom>
        </p:spPr>
      </p:pic>
      <p:sp>
        <p:nvSpPr>
          <p:cNvPr id="6" name="Rectangle 2"/>
          <p:cNvSpPr txBox="1">
            <a:spLocks noChangeArrowheads="1"/>
          </p:cNvSpPr>
          <p:nvPr/>
        </p:nvSpPr>
        <p:spPr bwMode="auto">
          <a:xfrm>
            <a:off x="15898" y="1196752"/>
            <a:ext cx="470011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228600">
                    <a:srgbClr val="000000"/>
                  </a:glow>
                </a:effectLst>
                <a:uLnTx/>
                <a:uFillTx/>
                <a:latin typeface="Times New Roman"/>
                <a:ea typeface="ＭＳ Ｐゴシック" charset="0"/>
                <a:cs typeface="Times New Roman"/>
              </a:rPr>
              <a:t>THE LANGUAGE OF GOD</a:t>
            </a:r>
            <a:endParaRPr kumimoji="0" lang="en-US" sz="5400" b="0" i="0" u="none" strike="noStrike" kern="1200" cap="none" spc="0" normalizeH="0" baseline="0" noProof="0">
              <a:ln>
                <a:noFill/>
              </a:ln>
              <a:solidFill>
                <a:srgbClr val="FFFFFF"/>
              </a:solidFill>
              <a:effectLst>
                <a:glow rad="228600">
                  <a:srgbClr val="000000"/>
                </a:glow>
              </a:effectLst>
              <a:uLnTx/>
              <a:uFillTx/>
              <a:latin typeface="Times New Roman"/>
              <a:ea typeface="ＭＳ Ｐゴシック" charset="0"/>
              <a:cs typeface="Times New Roman"/>
            </a:endParaRPr>
          </a:p>
        </p:txBody>
      </p:sp>
      <p:sp>
        <p:nvSpPr>
          <p:cNvPr id="7" name="Rectangle 3"/>
          <p:cNvSpPr txBox="1">
            <a:spLocks noChangeArrowheads="1"/>
          </p:cNvSpPr>
          <p:nvPr/>
        </p:nvSpPr>
        <p:spPr bwMode="auto">
          <a:xfrm>
            <a:off x="43953" y="5733256"/>
            <a:ext cx="4644008" cy="1118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Times New Roman"/>
                <a:ea typeface="ＭＳ Ｐゴシック" charset="0"/>
                <a:cs typeface="Times New Roman"/>
              </a:rPr>
              <a:t>FRANCIS S. COLLINS</a:t>
            </a:r>
          </a:p>
        </p:txBody>
      </p:sp>
      <p:sp>
        <p:nvSpPr>
          <p:cNvPr id="8" name="Rectangle 3"/>
          <p:cNvSpPr txBox="1">
            <a:spLocks noChangeArrowheads="1"/>
          </p:cNvSpPr>
          <p:nvPr/>
        </p:nvSpPr>
        <p:spPr bwMode="auto">
          <a:xfrm>
            <a:off x="43953" y="294234"/>
            <a:ext cx="4644008" cy="1118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Times New Roman"/>
                <a:ea typeface="ＭＳ Ｐゴシック" charset="0"/>
                <a:cs typeface="Times New Roman"/>
              </a:rPr>
              <a:t>A SCIENTIST PRESENTS EVIDENCE FOR BELIEF</a:t>
            </a:r>
          </a:p>
        </p:txBody>
      </p:sp>
      <p:sp>
        <p:nvSpPr>
          <p:cNvPr id="220161" name="Rectangle 2"/>
          <p:cNvSpPr>
            <a:spLocks noGrp="1" noChangeArrowheads="1"/>
          </p:cNvSpPr>
          <p:nvPr>
            <p:ph type="ctrTitle"/>
          </p:nvPr>
        </p:nvSpPr>
        <p:spPr>
          <a:xfrm>
            <a:off x="4572000" y="115888"/>
            <a:ext cx="4419600" cy="1584920"/>
          </a:xfrm>
        </p:spPr>
        <p:txBody>
          <a:bodyPr/>
          <a:lstStyle/>
          <a:p>
            <a:pPr eaLnBrk="1" hangingPunct="1"/>
            <a:r>
              <a:rPr lang="en-US" b="1" i="1">
                <a:solidFill>
                  <a:schemeClr val="bg1"/>
                </a:solidFill>
                <a:latin typeface="Arial" charset="0"/>
              </a:rPr>
              <a:t>General Observations</a:t>
            </a:r>
            <a:endParaRPr lang="en-US">
              <a:solidFill>
                <a:schemeClr val="bg1"/>
              </a:solidFill>
              <a:latin typeface="Arial" charset="0"/>
            </a:endParaRPr>
          </a:p>
        </p:txBody>
      </p:sp>
      <p:sp>
        <p:nvSpPr>
          <p:cNvPr id="9219" name="Rectangle 3"/>
          <p:cNvSpPr>
            <a:spLocks noGrp="1" noChangeArrowheads="1"/>
          </p:cNvSpPr>
          <p:nvPr>
            <p:ph type="subTitle" idx="1"/>
          </p:nvPr>
        </p:nvSpPr>
        <p:spPr>
          <a:xfrm>
            <a:off x="4562028" y="1981200"/>
            <a:ext cx="4546476" cy="4876800"/>
          </a:xfrm>
        </p:spPr>
        <p:txBody>
          <a:bodyPr/>
          <a:lstStyle/>
          <a:p>
            <a:pPr marL="179388" indent="-179388" algn="l" eaLnBrk="1" hangingPunct="1">
              <a:buFontTx/>
              <a:buChar char="•"/>
            </a:pPr>
            <a:r>
              <a:rPr lang="en-US" b="1">
                <a:solidFill>
                  <a:schemeClr val="bg1"/>
                </a:solidFill>
                <a:latin typeface="Arial" charset="0"/>
              </a:rPr>
              <a:t>Simple language</a:t>
            </a:r>
          </a:p>
          <a:p>
            <a:pPr marL="179388" indent="-179388" algn="l" eaLnBrk="1" hangingPunct="1">
              <a:buFontTx/>
              <a:buChar char="•"/>
            </a:pPr>
            <a:r>
              <a:rPr lang="en-US" b="1">
                <a:solidFill>
                  <a:schemeClr val="bg1"/>
                </a:solidFill>
                <a:latin typeface="Arial" charset="0"/>
              </a:rPr>
              <a:t>Inductive approach</a:t>
            </a:r>
          </a:p>
          <a:p>
            <a:pPr marL="179388" indent="-179388" algn="l" eaLnBrk="1" hangingPunct="1">
              <a:buFontTx/>
              <a:buChar char="•"/>
            </a:pPr>
            <a:r>
              <a:rPr lang="en-US" b="1">
                <a:solidFill>
                  <a:schemeClr val="bg1"/>
                </a:solidFill>
                <a:latin typeface="Arial" charset="0"/>
              </a:rPr>
              <a:t>Apologetic stance</a:t>
            </a:r>
          </a:p>
          <a:p>
            <a:pPr marL="179388" indent="-179388" algn="l" eaLnBrk="1" hangingPunct="1">
              <a:buFontTx/>
              <a:buChar char="•"/>
            </a:pPr>
            <a:r>
              <a:rPr lang="en-US" b="1">
                <a:solidFill>
                  <a:schemeClr val="bg1"/>
                </a:solidFill>
                <a:latin typeface="Arial" charset="0"/>
              </a:rPr>
              <a:t>Debt to C. S. Lewis</a:t>
            </a:r>
          </a:p>
          <a:p>
            <a:pPr marL="179388" indent="-179388" algn="l" eaLnBrk="1" hangingPunct="1">
              <a:buFontTx/>
              <a:buChar char="•"/>
            </a:pPr>
            <a:r>
              <a:rPr lang="en-US" b="1">
                <a:solidFill>
                  <a:schemeClr val="bg1"/>
                </a:solidFill>
                <a:latin typeface="Arial" charset="0"/>
              </a:rPr>
              <a:t>Little interaction with Scripture</a:t>
            </a:r>
          </a:p>
        </p:txBody>
      </p:sp>
    </p:spTree>
    <p:extLst>
      <p:ext uri="{BB962C8B-B14F-4D97-AF65-F5344CB8AC3E}">
        <p14:creationId xmlns:p14="http://schemas.microsoft.com/office/powerpoint/2010/main" val="391710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earthmo2"/>
          <p:cNvPicPr>
            <a:picLocks noChangeAspect="1" noChangeArrowheads="1"/>
          </p:cNvPicPr>
          <p:nvPr/>
        </p:nvPicPr>
        <p:blipFill>
          <a:blip r:embed="rId3" cstate="screen">
            <a:extLst>
              <a:ext uri="{28A0092B-C50C-407E-A947-70E740481C1C}">
                <a14:useLocalDpi xmlns:a14="http://schemas.microsoft.com/office/drawing/2010/main"/>
              </a:ext>
            </a:extLst>
          </a:blip>
          <a:srcRect t="5969"/>
          <a:stretch>
            <a:fillRect/>
          </a:stretch>
        </p:blipFill>
        <p:spPr bwMode="auto">
          <a:xfrm>
            <a:off x="0" y="-76200"/>
            <a:ext cx="9144000" cy="720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2" name="Rectangle 3"/>
          <p:cNvSpPr>
            <a:spLocks noGrp="1" noChangeArrowheads="1"/>
          </p:cNvSpPr>
          <p:nvPr>
            <p:ph type="ctrTitle"/>
          </p:nvPr>
        </p:nvSpPr>
        <p:spPr>
          <a:xfrm>
            <a:off x="0" y="762000"/>
            <a:ext cx="4724400" cy="4114800"/>
          </a:xfrm>
        </p:spPr>
        <p:txBody>
          <a:bodyPr/>
          <a:lstStyle/>
          <a:p>
            <a:pPr eaLnBrk="1" hangingPunct="1"/>
            <a:r>
              <a:rPr lang="en-US" sz="6000" b="1" i="1">
                <a:solidFill>
                  <a:schemeClr val="bg1"/>
                </a:solidFill>
                <a:latin typeface="Arial" charset="0"/>
              </a:rPr>
              <a:t>Problems with Theistic Evolution</a:t>
            </a:r>
            <a:endParaRPr lang="en-US">
              <a:solidFill>
                <a:schemeClr val="bg1"/>
              </a:solidFill>
              <a:latin typeface="Arial" charset="0"/>
            </a:endParaRPr>
          </a:p>
        </p:txBody>
      </p:sp>
      <p:sp>
        <p:nvSpPr>
          <p:cNvPr id="296963" name="Rectangle 4"/>
          <p:cNvSpPr>
            <a:spLocks noGrp="1" noChangeArrowheads="1"/>
          </p:cNvSpPr>
          <p:nvPr>
            <p:ph type="subTitle" idx="1"/>
          </p:nvPr>
        </p:nvSpPr>
        <p:spPr>
          <a:xfrm>
            <a:off x="190500" y="5257800"/>
            <a:ext cx="4343400" cy="1905000"/>
          </a:xfrm>
        </p:spPr>
        <p:txBody>
          <a:bodyPr/>
          <a:lstStyle/>
          <a:p>
            <a:pPr eaLnBrk="1" hangingPunct="1"/>
            <a:r>
              <a:rPr lang="en-US" b="1">
                <a:solidFill>
                  <a:schemeClr val="bg1"/>
                </a:solidFill>
                <a:latin typeface="Arial" charset="0"/>
              </a:rPr>
              <a:t>Scientific and Theological</a:t>
            </a:r>
          </a:p>
        </p:txBody>
      </p:sp>
      <p:sp>
        <p:nvSpPr>
          <p:cNvPr id="296964" name="Text Box 14"/>
          <p:cNvSpPr txBox="1">
            <a:spLocks noChangeArrowheads="1"/>
          </p:cNvSpPr>
          <p:nvPr/>
        </p:nvSpPr>
        <p:spPr bwMode="auto">
          <a:xfrm>
            <a:off x="8285163" y="7620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979717571"/>
      </p:ext>
    </p:extLst>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2" descr="Crea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Rectangle 3"/>
          <p:cNvSpPr>
            <a:spLocks noGrp="1" noChangeArrowheads="1"/>
          </p:cNvSpPr>
          <p:nvPr>
            <p:ph type="ctrTitle"/>
          </p:nvPr>
        </p:nvSpPr>
        <p:spPr>
          <a:xfrm>
            <a:off x="-34280" y="0"/>
            <a:ext cx="9142784" cy="23622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glow rad="101600">
                    <a:schemeClr val="tx1">
                      <a:alpha val="75000"/>
                    </a:schemeClr>
                  </a:glow>
                </a:effectLst>
                <a:ea typeface="+mj-ea"/>
              </a:rPr>
              <a:t>Young Earth Creationist Groups that Critique Evolution </a:t>
            </a:r>
            <a:br>
              <a:rPr lang="en-US" b="1" dirty="0">
                <a:solidFill>
                  <a:schemeClr val="bg1"/>
                </a:solidFill>
                <a:effectLst>
                  <a:glow rad="101600">
                    <a:schemeClr val="tx1">
                      <a:alpha val="75000"/>
                    </a:schemeClr>
                  </a:glow>
                </a:effectLst>
                <a:ea typeface="+mj-ea"/>
              </a:rPr>
            </a:br>
            <a:r>
              <a:rPr lang="en-US" b="1" dirty="0">
                <a:solidFill>
                  <a:schemeClr val="bg1"/>
                </a:solidFill>
                <a:effectLst>
                  <a:glow rad="101600">
                    <a:schemeClr val="tx1">
                      <a:alpha val="75000"/>
                    </a:schemeClr>
                  </a:glow>
                </a:effectLst>
                <a:ea typeface="+mj-ea"/>
              </a:rPr>
              <a:t>(Both Atheistic and Theistic)</a:t>
            </a:r>
          </a:p>
        </p:txBody>
      </p:sp>
      <p:sp>
        <p:nvSpPr>
          <p:cNvPr id="62468" name="Rectangle 4"/>
          <p:cNvSpPr>
            <a:spLocks noGrp="1" noChangeArrowheads="1"/>
          </p:cNvSpPr>
          <p:nvPr>
            <p:ph type="subTitle" idx="1"/>
          </p:nvPr>
        </p:nvSpPr>
        <p:spPr>
          <a:xfrm>
            <a:off x="457200" y="2819400"/>
            <a:ext cx="8507288" cy="2819400"/>
          </a:xfrm>
          <a:effectLst>
            <a:outerShdw blurRad="63500" dist="35921" dir="2700000" algn="ctr" rotWithShape="0">
              <a:schemeClr val="tx2">
                <a:alpha val="74998"/>
              </a:schemeClr>
            </a:outerShdw>
          </a:effectLst>
        </p:spPr>
        <p:txBody>
          <a:bodyPr/>
          <a:lstStyle/>
          <a:p>
            <a:pPr marL="609600" indent="-609600" algn="l" eaLnBrk="1" hangingPunct="1">
              <a:buFontTx/>
              <a:buAutoNum type="arabicPeriod"/>
              <a:defRPr/>
            </a:pPr>
            <a:r>
              <a:rPr lang="en-US" sz="3600" b="1" dirty="0">
                <a:solidFill>
                  <a:schemeClr val="bg1"/>
                </a:solidFill>
                <a:effectLst>
                  <a:glow rad="101600">
                    <a:schemeClr val="tx1">
                      <a:alpha val="75000"/>
                    </a:schemeClr>
                  </a:glow>
                </a:effectLst>
              </a:rPr>
              <a:t>Creation Research Institute –Santee (near San Diego), CA, USA (</a:t>
            </a:r>
            <a:r>
              <a:rPr lang="en-US" sz="3600" b="1" dirty="0" err="1">
                <a:solidFill>
                  <a:schemeClr val="bg1"/>
                </a:solidFill>
                <a:effectLst>
                  <a:glow rad="101600">
                    <a:schemeClr val="tx1">
                      <a:alpha val="75000"/>
                    </a:schemeClr>
                  </a:glow>
                </a:effectLst>
              </a:rPr>
              <a:t>icr.org</a:t>
            </a:r>
            <a:r>
              <a:rPr lang="en-US" sz="3600" b="1" dirty="0">
                <a:solidFill>
                  <a:schemeClr val="bg1"/>
                </a:solidFill>
                <a:effectLst>
                  <a:glow rad="101600">
                    <a:schemeClr val="tx1">
                      <a:alpha val="75000"/>
                    </a:schemeClr>
                  </a:glow>
                </a:effectLst>
              </a:rPr>
              <a:t>)</a:t>
            </a:r>
          </a:p>
          <a:p>
            <a:pPr marL="609600" indent="-609600" algn="l" eaLnBrk="1" hangingPunct="1">
              <a:buFontTx/>
              <a:buAutoNum type="arabicPeriod"/>
              <a:defRPr/>
            </a:pPr>
            <a:r>
              <a:rPr lang="en-US" sz="3600" b="1" dirty="0">
                <a:solidFill>
                  <a:schemeClr val="bg1"/>
                </a:solidFill>
                <a:effectLst>
                  <a:glow rad="101600">
                    <a:schemeClr val="tx1">
                      <a:alpha val="75000"/>
                    </a:schemeClr>
                  </a:glow>
                </a:effectLst>
              </a:rPr>
              <a:t>Answers in Genesis–Kentucky, USA (</a:t>
            </a:r>
            <a:r>
              <a:rPr lang="en-US" sz="3600" b="1" dirty="0" err="1">
                <a:solidFill>
                  <a:schemeClr val="bg1"/>
                </a:solidFill>
                <a:effectLst>
                  <a:glow rad="101600">
                    <a:schemeClr val="tx1">
                      <a:alpha val="75000"/>
                    </a:schemeClr>
                  </a:glow>
                </a:effectLst>
              </a:rPr>
              <a:t>answersingenesis.org</a:t>
            </a:r>
            <a:r>
              <a:rPr lang="en-US" sz="3600" b="1" dirty="0">
                <a:solidFill>
                  <a:schemeClr val="bg1"/>
                </a:solidFill>
                <a:effectLst>
                  <a:glow rad="101600">
                    <a:schemeClr val="tx1">
                      <a:alpha val="75000"/>
                    </a:schemeClr>
                  </a:glow>
                </a:effectLst>
              </a:rPr>
              <a:t>)</a:t>
            </a:r>
          </a:p>
        </p:txBody>
      </p:sp>
      <p:pic>
        <p:nvPicPr>
          <p:cNvPr id="299012"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084888"/>
            <a:ext cx="9144000"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4849552"/>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7"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01068" name="Rectangle 14"/>
          <p:cNvSpPr>
            <a:spLocks/>
          </p:cNvSpPr>
          <p:nvPr/>
        </p:nvSpPr>
        <p:spPr bwMode="auto">
          <a:xfrm>
            <a:off x="1206500" y="3517900"/>
            <a:ext cx="6616700" cy="647700"/>
          </a:xfrm>
          <a:prstGeom prst="rect">
            <a:avLst/>
          </a:prstGeom>
          <a:solidFill>
            <a:srgbClr val="32804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8" name="Group 7"/>
          <p:cNvGrpSpPr/>
          <p:nvPr/>
        </p:nvGrpSpPr>
        <p:grpSpPr>
          <a:xfrm>
            <a:off x="1250950" y="3530600"/>
            <a:ext cx="2240929" cy="3733800"/>
            <a:chOff x="1250950" y="3530600"/>
            <a:chExt cx="2240929" cy="3733800"/>
          </a:xfrm>
        </p:grpSpPr>
        <p:pic>
          <p:nvPicPr>
            <p:cNvPr id="301064" name="Picture 10"/>
            <p:cNvPicPr>
              <a:picLocks noChangeArrowheads="1"/>
            </p:cNvPicPr>
            <p:nvPr/>
          </p:nvPicPr>
          <p:blipFill rotWithShape="1">
            <a:blip r:embed="rId3" cstate="screen">
              <a:extLst>
                <a:ext uri="{28A0092B-C50C-407E-A947-70E740481C1C}">
                  <a14:useLocalDpi xmlns:a14="http://schemas.microsoft.com/office/drawing/2010/main"/>
                </a:ext>
              </a:extLst>
            </a:blip>
            <a:srcRect t="18163"/>
            <a:stretch/>
          </p:blipFill>
          <p:spPr bwMode="auto">
            <a:xfrm>
              <a:off x="1250950" y="4167198"/>
              <a:ext cx="2201863" cy="3097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4" name="Rectangle 20"/>
            <p:cNvSpPr>
              <a:spLocks/>
            </p:cNvSpPr>
            <p:nvPr/>
          </p:nvSpPr>
          <p:spPr bwMode="auto">
            <a:xfrm>
              <a:off x="1317625" y="3530600"/>
              <a:ext cx="2135188"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Water Covered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Earth</a:t>
              </a:r>
            </a:p>
          </p:txBody>
        </p:sp>
        <p:sp>
          <p:nvSpPr>
            <p:cNvPr id="301077" name="Rectangle 23"/>
            <p:cNvSpPr>
              <a:spLocks/>
            </p:cNvSpPr>
            <p:nvPr/>
          </p:nvSpPr>
          <p:spPr bwMode="auto">
            <a:xfrm>
              <a:off x="1259632" y="6389290"/>
              <a:ext cx="2232247" cy="4103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Days 1-2</a:t>
              </a:r>
            </a:p>
          </p:txBody>
        </p:sp>
      </p:grpSp>
      <p:grpSp>
        <p:nvGrpSpPr>
          <p:cNvPr id="9" name="Group 8"/>
          <p:cNvGrpSpPr/>
          <p:nvPr/>
        </p:nvGrpSpPr>
        <p:grpSpPr>
          <a:xfrm>
            <a:off x="3491880" y="3533779"/>
            <a:ext cx="2088232" cy="3517051"/>
            <a:chOff x="3491880" y="3533779"/>
            <a:chExt cx="2088232" cy="3517051"/>
          </a:xfrm>
        </p:grpSpPr>
        <p:pic>
          <p:nvPicPr>
            <p:cNvPr id="301065" name="Picture 11"/>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00438" y="4167198"/>
              <a:ext cx="2057400" cy="2883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5" name="Rectangle 21"/>
            <p:cNvSpPr>
              <a:spLocks/>
            </p:cNvSpPr>
            <p:nvPr/>
          </p:nvSpPr>
          <p:spPr bwMode="auto">
            <a:xfrm>
              <a:off x="3491880" y="3533779"/>
              <a:ext cx="2088232" cy="603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Dry Land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and Plants</a:t>
              </a:r>
            </a:p>
          </p:txBody>
        </p:sp>
        <p:sp>
          <p:nvSpPr>
            <p:cNvPr id="301080" name="Rectangle 26"/>
            <p:cNvSpPr>
              <a:spLocks/>
            </p:cNvSpPr>
            <p:nvPr/>
          </p:nvSpPr>
          <p:spPr bwMode="auto">
            <a:xfrm>
              <a:off x="3491880" y="6389290"/>
              <a:ext cx="2088232" cy="4103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Day 3</a:t>
              </a:r>
            </a:p>
          </p:txBody>
        </p:sp>
      </p:grpSp>
      <p:grpSp>
        <p:nvGrpSpPr>
          <p:cNvPr id="10" name="Group 9"/>
          <p:cNvGrpSpPr/>
          <p:nvPr/>
        </p:nvGrpSpPr>
        <p:grpSpPr>
          <a:xfrm>
            <a:off x="5580112" y="3546479"/>
            <a:ext cx="2232248" cy="3638917"/>
            <a:chOff x="5580112" y="3546479"/>
            <a:chExt cx="2232248" cy="3638917"/>
          </a:xfrm>
        </p:grpSpPr>
        <p:pic>
          <p:nvPicPr>
            <p:cNvPr id="301066" name="Picture 12"/>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00700" y="4167198"/>
              <a:ext cx="2127250" cy="301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6" name="Rectangle 22"/>
            <p:cNvSpPr>
              <a:spLocks/>
            </p:cNvSpPr>
            <p:nvPr/>
          </p:nvSpPr>
          <p:spPr bwMode="auto">
            <a:xfrm>
              <a:off x="5580112" y="3546479"/>
              <a:ext cx="2232248" cy="603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Sun, Moon,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and Stars</a:t>
              </a:r>
            </a:p>
          </p:txBody>
        </p:sp>
        <p:sp>
          <p:nvSpPr>
            <p:cNvPr id="301081" name="Rectangle 27"/>
            <p:cNvSpPr>
              <a:spLocks/>
            </p:cNvSpPr>
            <p:nvPr/>
          </p:nvSpPr>
          <p:spPr bwMode="auto">
            <a:xfrm>
              <a:off x="5580112" y="6389290"/>
              <a:ext cx="2160240" cy="4103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Day 4</a:t>
              </a:r>
            </a:p>
          </p:txBody>
        </p:sp>
      </p:grpSp>
      <p:grpSp>
        <p:nvGrpSpPr>
          <p:cNvPr id="3" name="Group 2"/>
          <p:cNvGrpSpPr/>
          <p:nvPr/>
        </p:nvGrpSpPr>
        <p:grpSpPr>
          <a:xfrm>
            <a:off x="-42863" y="145534"/>
            <a:ext cx="1806551" cy="3223512"/>
            <a:chOff x="-42863" y="145534"/>
            <a:chExt cx="1806551" cy="3223512"/>
          </a:xfrm>
        </p:grpSpPr>
        <p:pic>
          <p:nvPicPr>
            <p:cNvPr id="301059" name="Picture 5"/>
            <p:cNvPicPr>
              <a:picLocks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2863" y="715081"/>
              <a:ext cx="1789113" cy="2653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69" name="Rectangle 15"/>
            <p:cNvSpPr>
              <a:spLocks/>
            </p:cNvSpPr>
            <p:nvPr/>
          </p:nvSpPr>
          <p:spPr bwMode="auto">
            <a:xfrm>
              <a:off x="0" y="145534"/>
              <a:ext cx="17636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Big Bang</a:t>
              </a:r>
            </a:p>
          </p:txBody>
        </p:sp>
        <p:sp>
          <p:nvSpPr>
            <p:cNvPr id="5647388" name="Rectangle 28"/>
            <p:cNvSpPr>
              <a:spLocks/>
            </p:cNvSpPr>
            <p:nvPr/>
          </p:nvSpPr>
          <p:spPr bwMode="auto">
            <a:xfrm>
              <a:off x="0" y="2842687"/>
              <a:ext cx="1691680"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15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4" name="Group 3"/>
          <p:cNvGrpSpPr/>
          <p:nvPr/>
        </p:nvGrpSpPr>
        <p:grpSpPr>
          <a:xfrm>
            <a:off x="1691680" y="151884"/>
            <a:ext cx="1944216" cy="3229491"/>
            <a:chOff x="1691680" y="151884"/>
            <a:chExt cx="1944216" cy="3229491"/>
          </a:xfrm>
        </p:grpSpPr>
        <p:pic>
          <p:nvPicPr>
            <p:cNvPr id="301060" name="Picture 6"/>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763688" y="715081"/>
              <a:ext cx="1790700" cy="2666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0" name="Rectangle 16"/>
            <p:cNvSpPr>
              <a:spLocks/>
            </p:cNvSpPr>
            <p:nvPr/>
          </p:nvSpPr>
          <p:spPr bwMode="auto">
            <a:xfrm>
              <a:off x="1691680" y="151884"/>
              <a:ext cx="194421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Stars</a:t>
              </a:r>
            </a:p>
          </p:txBody>
        </p:sp>
        <p:sp>
          <p:nvSpPr>
            <p:cNvPr id="5647389" name="Rectangle 29"/>
            <p:cNvSpPr>
              <a:spLocks/>
            </p:cNvSpPr>
            <p:nvPr/>
          </p:nvSpPr>
          <p:spPr bwMode="auto">
            <a:xfrm>
              <a:off x="1691680" y="2845862"/>
              <a:ext cx="1944215"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10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5" name="Group 4"/>
          <p:cNvGrpSpPr/>
          <p:nvPr/>
        </p:nvGrpSpPr>
        <p:grpSpPr>
          <a:xfrm>
            <a:off x="3635896" y="151884"/>
            <a:ext cx="1872207" cy="3210812"/>
            <a:chOff x="3635896" y="151884"/>
            <a:chExt cx="1872207" cy="3210812"/>
          </a:xfrm>
        </p:grpSpPr>
        <p:pic>
          <p:nvPicPr>
            <p:cNvPr id="301061" name="Picture 7"/>
            <p:cNvPicPr>
              <a:picLocks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641725" y="715081"/>
              <a:ext cx="1803400" cy="2647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1" name="Rectangle 17"/>
            <p:cNvSpPr>
              <a:spLocks/>
            </p:cNvSpPr>
            <p:nvPr/>
          </p:nvSpPr>
          <p:spPr bwMode="auto">
            <a:xfrm>
              <a:off x="3635896" y="151884"/>
              <a:ext cx="1800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Sun</a:t>
              </a:r>
            </a:p>
          </p:txBody>
        </p:sp>
        <p:sp>
          <p:nvSpPr>
            <p:cNvPr id="5647390" name="Rectangle 30"/>
            <p:cNvSpPr>
              <a:spLocks/>
            </p:cNvSpPr>
            <p:nvPr/>
          </p:nvSpPr>
          <p:spPr bwMode="auto">
            <a:xfrm>
              <a:off x="3635896" y="2833162"/>
              <a:ext cx="1872207"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5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6" name="Group 5"/>
          <p:cNvGrpSpPr/>
          <p:nvPr/>
        </p:nvGrpSpPr>
        <p:grpSpPr>
          <a:xfrm>
            <a:off x="5436096" y="47629"/>
            <a:ext cx="1944216" cy="3333746"/>
            <a:chOff x="5436096" y="47629"/>
            <a:chExt cx="1944216" cy="3333746"/>
          </a:xfrm>
        </p:grpSpPr>
        <p:pic>
          <p:nvPicPr>
            <p:cNvPr id="301062" name="Picture 8"/>
            <p:cNvPicPr>
              <a:picLocks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513388" y="715081"/>
              <a:ext cx="1803400" cy="2666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2" name="Rectangle 18"/>
            <p:cNvSpPr>
              <a:spLocks/>
            </p:cNvSpPr>
            <p:nvPr/>
          </p:nvSpPr>
          <p:spPr bwMode="auto">
            <a:xfrm>
              <a:off x="5436096" y="47629"/>
              <a:ext cx="1944216" cy="603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Molten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Earth</a:t>
              </a:r>
            </a:p>
          </p:txBody>
        </p:sp>
        <p:sp>
          <p:nvSpPr>
            <p:cNvPr id="5647391" name="Rectangle 31"/>
            <p:cNvSpPr>
              <a:spLocks/>
            </p:cNvSpPr>
            <p:nvPr/>
          </p:nvSpPr>
          <p:spPr bwMode="auto">
            <a:xfrm>
              <a:off x="5508104" y="2825224"/>
              <a:ext cx="1872207"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4.5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7" name="Group 6"/>
          <p:cNvGrpSpPr/>
          <p:nvPr/>
        </p:nvGrpSpPr>
        <p:grpSpPr>
          <a:xfrm>
            <a:off x="7308304" y="34929"/>
            <a:ext cx="1865859" cy="3307501"/>
            <a:chOff x="7308304" y="34929"/>
            <a:chExt cx="1865859" cy="3307501"/>
          </a:xfrm>
        </p:grpSpPr>
        <p:pic>
          <p:nvPicPr>
            <p:cNvPr id="301063" name="Picture 9"/>
            <p:cNvPicPr>
              <a:picLocks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378700" y="715081"/>
              <a:ext cx="1795463" cy="2627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3" name="Rectangle 19"/>
            <p:cNvSpPr>
              <a:spLocks/>
            </p:cNvSpPr>
            <p:nvPr/>
          </p:nvSpPr>
          <p:spPr bwMode="auto">
            <a:xfrm>
              <a:off x="7308304" y="34929"/>
              <a:ext cx="1835695" cy="603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First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Oceans</a:t>
              </a:r>
            </a:p>
          </p:txBody>
        </p:sp>
        <p:sp>
          <p:nvSpPr>
            <p:cNvPr id="5647392" name="Rectangle 32"/>
            <p:cNvSpPr>
              <a:spLocks/>
            </p:cNvSpPr>
            <p:nvPr/>
          </p:nvSpPr>
          <p:spPr bwMode="auto">
            <a:xfrm>
              <a:off x="7308304" y="2822049"/>
              <a:ext cx="1835695"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3.8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sp>
        <p:nvSpPr>
          <p:cNvPr id="5647393" name="Rectangle 33"/>
          <p:cNvSpPr>
            <a:spLocks noGrp="1" noChangeArrowheads="1"/>
          </p:cNvSpPr>
          <p:nvPr>
            <p:ph type="title"/>
          </p:nvPr>
        </p:nvSpPr>
        <p:spPr bwMode="auto">
          <a:xfrm>
            <a:off x="457200" y="-404192"/>
            <a:ext cx="8229600" cy="3048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rPr>
              <a:t>Big Bang and Bible order compared</a:t>
            </a:r>
          </a:p>
        </p:txBody>
      </p:sp>
    </p:spTree>
    <p:extLst>
      <p:ext uri="{BB962C8B-B14F-4D97-AF65-F5344CB8AC3E}">
        <p14:creationId xmlns:p14="http://schemas.microsoft.com/office/powerpoint/2010/main" val="1271833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0799" y="-18406"/>
          <a:ext cx="9223268" cy="6541248"/>
        </p:xfrm>
        <a:graphic>
          <a:graphicData uri="http://schemas.openxmlformats.org/drawingml/2006/table">
            <a:tbl>
              <a:tblPr firstRow="1" bandRow="1">
                <a:tableStyleId>{5C22544A-7EE6-4342-B048-85BDC9FD1C3A}</a:tableStyleId>
              </a:tblPr>
              <a:tblGrid>
                <a:gridCol w="863599">
                  <a:extLst>
                    <a:ext uri="{9D8B030D-6E8A-4147-A177-3AD203B41FA5}">
                      <a16:colId xmlns:a16="http://schemas.microsoft.com/office/drawing/2014/main" val="20000"/>
                    </a:ext>
                  </a:extLst>
                </a:gridCol>
                <a:gridCol w="2203444">
                  <a:extLst>
                    <a:ext uri="{9D8B030D-6E8A-4147-A177-3AD203B41FA5}">
                      <a16:colId xmlns:a16="http://schemas.microsoft.com/office/drawing/2014/main" val="20001"/>
                    </a:ext>
                  </a:extLst>
                </a:gridCol>
                <a:gridCol w="2226964">
                  <a:extLst>
                    <a:ext uri="{9D8B030D-6E8A-4147-A177-3AD203B41FA5}">
                      <a16:colId xmlns:a16="http://schemas.microsoft.com/office/drawing/2014/main" val="20002"/>
                    </a:ext>
                  </a:extLst>
                </a:gridCol>
                <a:gridCol w="2694292">
                  <a:extLst>
                    <a:ext uri="{9D8B030D-6E8A-4147-A177-3AD203B41FA5}">
                      <a16:colId xmlns:a16="http://schemas.microsoft.com/office/drawing/2014/main" val="20003"/>
                    </a:ext>
                  </a:extLst>
                </a:gridCol>
                <a:gridCol w="1234969">
                  <a:extLst>
                    <a:ext uri="{9D8B030D-6E8A-4147-A177-3AD203B41FA5}">
                      <a16:colId xmlns:a16="http://schemas.microsoft.com/office/drawing/2014/main" val="20004"/>
                    </a:ext>
                  </a:extLst>
                </a:gridCol>
              </a:tblGrid>
              <a:tr h="473536">
                <a:tc>
                  <a:txBody>
                    <a:bodyPr/>
                    <a:lstStyle/>
                    <a:p>
                      <a:pPr algn="ctr"/>
                      <a:r>
                        <a:rPr lang="en-AU" dirty="0"/>
                        <a:t>Day</a:t>
                      </a:r>
                    </a:p>
                  </a:txBody>
                  <a:tcPr marL="68580" marR="68580" anchor="ctr">
                    <a:solidFill>
                      <a:srgbClr val="000090"/>
                    </a:solidFill>
                  </a:tcPr>
                </a:tc>
                <a:tc>
                  <a:txBody>
                    <a:bodyPr/>
                    <a:lstStyle/>
                    <a:p>
                      <a:pPr algn="r"/>
                      <a:r>
                        <a:rPr lang="en-AU" dirty="0"/>
                        <a:t>Biblical Creation</a:t>
                      </a:r>
                    </a:p>
                  </a:txBody>
                  <a:tcPr marL="68580" marR="68580" anchor="ctr">
                    <a:solidFill>
                      <a:srgbClr val="000090"/>
                    </a:solidFill>
                  </a:tcPr>
                </a:tc>
                <a:tc>
                  <a:txBody>
                    <a:bodyPr/>
                    <a:lstStyle/>
                    <a:p>
                      <a:pPr algn="ctr"/>
                      <a:r>
                        <a:rPr lang="en-AU" dirty="0"/>
                        <a:t>Points of Conflict</a:t>
                      </a:r>
                    </a:p>
                  </a:txBody>
                  <a:tcPr marL="68580" marR="68580" anchor="ctr">
                    <a:solidFill>
                      <a:srgbClr val="000090"/>
                    </a:solidFill>
                  </a:tcPr>
                </a:tc>
                <a:tc>
                  <a:txBody>
                    <a:bodyPr/>
                    <a:lstStyle/>
                    <a:p>
                      <a:r>
                        <a:rPr lang="en-AU" dirty="0"/>
                        <a:t>Big Bang Evolution</a:t>
                      </a:r>
                    </a:p>
                  </a:txBody>
                  <a:tcPr marL="68580" marR="68580" anchor="ctr">
                    <a:solidFill>
                      <a:srgbClr val="000090"/>
                    </a:solidFill>
                  </a:tcPr>
                </a:tc>
                <a:tc>
                  <a:txBody>
                    <a:bodyPr/>
                    <a:lstStyle/>
                    <a:p>
                      <a:pPr algn="ctr"/>
                      <a:r>
                        <a:rPr lang="en-AU" dirty="0"/>
                        <a:t>Sequence</a:t>
                      </a:r>
                    </a:p>
                  </a:txBody>
                  <a:tcPr marL="68580" marR="68580" anchor="ctr">
                    <a:solidFill>
                      <a:srgbClr val="000090"/>
                    </a:solidFill>
                  </a:tcPr>
                </a:tc>
                <a:extLst>
                  <a:ext uri="{0D108BD9-81ED-4DB2-BD59-A6C34878D82A}">
                    <a16:rowId xmlns:a16="http://schemas.microsoft.com/office/drawing/2014/main" val="10000"/>
                  </a:ext>
                </a:extLst>
              </a:tr>
              <a:tr h="357345">
                <a:tc>
                  <a:txBody>
                    <a:bodyPr/>
                    <a:lstStyle/>
                    <a:p>
                      <a:pPr algn="ctr"/>
                      <a:r>
                        <a:rPr lang="en-AU" dirty="0"/>
                        <a:t>1</a:t>
                      </a:r>
                    </a:p>
                  </a:txBody>
                  <a:tcPr marL="68580" marR="68580"/>
                </a:tc>
                <a:tc>
                  <a:txBody>
                    <a:bodyPr/>
                    <a:lstStyle/>
                    <a:p>
                      <a:pPr algn="r"/>
                      <a:r>
                        <a:rPr lang="en-AU" dirty="0"/>
                        <a:t>Earth</a:t>
                      </a:r>
                    </a:p>
                  </a:txBody>
                  <a:tcPr marL="68580" marR="68580"/>
                </a:tc>
                <a:tc>
                  <a:txBody>
                    <a:bodyPr/>
                    <a:lstStyle/>
                    <a:p>
                      <a:endParaRPr lang="en-AU"/>
                    </a:p>
                  </a:txBody>
                  <a:tcPr marL="68580" marR="68580"/>
                </a:tc>
                <a:tc>
                  <a:txBody>
                    <a:bodyPr/>
                    <a:lstStyle/>
                    <a:p>
                      <a:r>
                        <a:rPr lang="en-AU" dirty="0"/>
                        <a:t>Light</a:t>
                      </a:r>
                    </a:p>
                  </a:txBody>
                  <a:tcPr marL="68580" marR="68580"/>
                </a:tc>
                <a:tc>
                  <a:txBody>
                    <a:bodyPr/>
                    <a:lstStyle/>
                    <a:p>
                      <a:pPr algn="ctr"/>
                      <a:r>
                        <a:rPr lang="en-AU" dirty="0"/>
                        <a:t>1</a:t>
                      </a:r>
                    </a:p>
                  </a:txBody>
                  <a:tcPr marL="68580" marR="68580"/>
                </a:tc>
                <a:extLst>
                  <a:ext uri="{0D108BD9-81ED-4DB2-BD59-A6C34878D82A}">
                    <a16:rowId xmlns:a16="http://schemas.microsoft.com/office/drawing/2014/main" val="10001"/>
                  </a:ext>
                </a:extLst>
              </a:tr>
              <a:tr h="357345">
                <a:tc>
                  <a:txBody>
                    <a:bodyPr/>
                    <a:lstStyle/>
                    <a:p>
                      <a:pPr algn="ctr"/>
                      <a:r>
                        <a:rPr lang="en-AU" dirty="0"/>
                        <a:t>1</a:t>
                      </a:r>
                    </a:p>
                  </a:txBody>
                  <a:tcPr marL="68580" marR="68580"/>
                </a:tc>
                <a:tc>
                  <a:txBody>
                    <a:bodyPr/>
                    <a:lstStyle/>
                    <a:p>
                      <a:pPr algn="r"/>
                      <a:r>
                        <a:rPr lang="en-AU" dirty="0"/>
                        <a:t>Darkness</a:t>
                      </a:r>
                    </a:p>
                  </a:txBody>
                  <a:tcPr marL="68580" marR="68580"/>
                </a:tc>
                <a:tc>
                  <a:txBody>
                    <a:bodyPr/>
                    <a:lstStyle/>
                    <a:p>
                      <a:endParaRPr lang="en-AU"/>
                    </a:p>
                  </a:txBody>
                  <a:tcPr marL="68580" marR="68580"/>
                </a:tc>
                <a:tc>
                  <a:txBody>
                    <a:bodyPr/>
                    <a:lstStyle/>
                    <a:p>
                      <a:r>
                        <a:rPr lang="en-AU" dirty="0"/>
                        <a:t>Darkness</a:t>
                      </a:r>
                    </a:p>
                  </a:txBody>
                  <a:tcPr marL="68580" marR="68580"/>
                </a:tc>
                <a:tc>
                  <a:txBody>
                    <a:bodyPr/>
                    <a:lstStyle/>
                    <a:p>
                      <a:pPr algn="ctr"/>
                      <a:r>
                        <a:rPr lang="en-AU" dirty="0"/>
                        <a:t>2</a:t>
                      </a:r>
                    </a:p>
                  </a:txBody>
                  <a:tcPr marL="68580" marR="68580"/>
                </a:tc>
                <a:extLst>
                  <a:ext uri="{0D108BD9-81ED-4DB2-BD59-A6C34878D82A}">
                    <a16:rowId xmlns:a16="http://schemas.microsoft.com/office/drawing/2014/main" val="10002"/>
                  </a:ext>
                </a:extLst>
              </a:tr>
              <a:tr h="357345">
                <a:tc>
                  <a:txBody>
                    <a:bodyPr/>
                    <a:lstStyle/>
                    <a:p>
                      <a:pPr algn="ctr"/>
                      <a:r>
                        <a:rPr lang="en-AU" dirty="0"/>
                        <a:t>1</a:t>
                      </a:r>
                    </a:p>
                  </a:txBody>
                  <a:tcPr marL="68580" marR="68580"/>
                </a:tc>
                <a:tc>
                  <a:txBody>
                    <a:bodyPr/>
                    <a:lstStyle/>
                    <a:p>
                      <a:pPr algn="r"/>
                      <a:r>
                        <a:rPr lang="en-AU" dirty="0"/>
                        <a:t>Water</a:t>
                      </a:r>
                    </a:p>
                  </a:txBody>
                  <a:tcPr marL="68580" marR="68580"/>
                </a:tc>
                <a:tc>
                  <a:txBody>
                    <a:bodyPr/>
                    <a:lstStyle/>
                    <a:p>
                      <a:endParaRPr lang="en-AU"/>
                    </a:p>
                  </a:txBody>
                  <a:tcPr marL="68580" marR="68580"/>
                </a:tc>
                <a:tc>
                  <a:txBody>
                    <a:bodyPr/>
                    <a:lstStyle/>
                    <a:p>
                      <a:r>
                        <a:rPr lang="en-AU" dirty="0"/>
                        <a:t>Stars</a:t>
                      </a:r>
                    </a:p>
                  </a:txBody>
                  <a:tcPr marL="68580" marR="68580"/>
                </a:tc>
                <a:tc>
                  <a:txBody>
                    <a:bodyPr/>
                    <a:lstStyle/>
                    <a:p>
                      <a:pPr algn="ctr"/>
                      <a:r>
                        <a:rPr lang="en-AU" dirty="0"/>
                        <a:t>3</a:t>
                      </a:r>
                    </a:p>
                  </a:txBody>
                  <a:tcPr marL="68580" marR="68580"/>
                </a:tc>
                <a:extLst>
                  <a:ext uri="{0D108BD9-81ED-4DB2-BD59-A6C34878D82A}">
                    <a16:rowId xmlns:a16="http://schemas.microsoft.com/office/drawing/2014/main" val="10003"/>
                  </a:ext>
                </a:extLst>
              </a:tr>
              <a:tr h="357345">
                <a:tc>
                  <a:txBody>
                    <a:bodyPr/>
                    <a:lstStyle/>
                    <a:p>
                      <a:pPr algn="ctr"/>
                      <a:r>
                        <a:rPr lang="en-AU" dirty="0"/>
                        <a:t>1</a:t>
                      </a:r>
                    </a:p>
                  </a:txBody>
                  <a:tcPr marL="68580" marR="68580"/>
                </a:tc>
                <a:tc>
                  <a:txBody>
                    <a:bodyPr/>
                    <a:lstStyle/>
                    <a:p>
                      <a:pPr algn="r"/>
                      <a:r>
                        <a:rPr lang="en-AU" dirty="0"/>
                        <a:t>Light</a:t>
                      </a:r>
                    </a:p>
                  </a:txBody>
                  <a:tcPr marL="68580" marR="68580"/>
                </a:tc>
                <a:tc>
                  <a:txBody>
                    <a:bodyPr/>
                    <a:lstStyle/>
                    <a:p>
                      <a:endParaRPr lang="en-AU" dirty="0"/>
                    </a:p>
                  </a:txBody>
                  <a:tcPr marL="68580" marR="68580"/>
                </a:tc>
                <a:tc>
                  <a:txBody>
                    <a:bodyPr/>
                    <a:lstStyle/>
                    <a:p>
                      <a:r>
                        <a:rPr lang="en-AU" dirty="0"/>
                        <a:t>Water</a:t>
                      </a:r>
                    </a:p>
                  </a:txBody>
                  <a:tcPr marL="68580" marR="68580"/>
                </a:tc>
                <a:tc>
                  <a:txBody>
                    <a:bodyPr/>
                    <a:lstStyle/>
                    <a:p>
                      <a:pPr algn="ctr"/>
                      <a:r>
                        <a:rPr lang="en-AU" dirty="0"/>
                        <a:t>4</a:t>
                      </a:r>
                    </a:p>
                  </a:txBody>
                  <a:tcPr marL="68580" marR="68580"/>
                </a:tc>
                <a:extLst>
                  <a:ext uri="{0D108BD9-81ED-4DB2-BD59-A6C34878D82A}">
                    <a16:rowId xmlns:a16="http://schemas.microsoft.com/office/drawing/2014/main" val="10004"/>
                  </a:ext>
                </a:extLst>
              </a:tr>
              <a:tr h="357345">
                <a:tc>
                  <a:txBody>
                    <a:bodyPr/>
                    <a:lstStyle/>
                    <a:p>
                      <a:pPr algn="ctr"/>
                      <a:r>
                        <a:rPr lang="en-AU" dirty="0"/>
                        <a:t>2</a:t>
                      </a:r>
                    </a:p>
                  </a:txBody>
                  <a:tcPr marL="68580" marR="68580"/>
                </a:tc>
                <a:tc>
                  <a:txBody>
                    <a:bodyPr/>
                    <a:lstStyle/>
                    <a:p>
                      <a:pPr algn="r"/>
                      <a:r>
                        <a:rPr lang="en-AU" dirty="0"/>
                        <a:t>Oceans</a:t>
                      </a:r>
                    </a:p>
                  </a:txBody>
                  <a:tcPr marL="68580" marR="68580"/>
                </a:tc>
                <a:tc>
                  <a:txBody>
                    <a:bodyPr/>
                    <a:lstStyle/>
                    <a:p>
                      <a:endParaRPr lang="en-AU" dirty="0"/>
                    </a:p>
                  </a:txBody>
                  <a:tcPr marL="68580" marR="68580"/>
                </a:tc>
                <a:tc>
                  <a:txBody>
                    <a:bodyPr/>
                    <a:lstStyle/>
                    <a:p>
                      <a:r>
                        <a:rPr lang="en-AU" dirty="0"/>
                        <a:t>Solar</a:t>
                      </a:r>
                      <a:r>
                        <a:rPr lang="en-AU" baseline="0" dirty="0"/>
                        <a:t> system</a:t>
                      </a:r>
                      <a:endParaRPr lang="en-AU" dirty="0"/>
                    </a:p>
                  </a:txBody>
                  <a:tcPr marL="68580" marR="68580"/>
                </a:tc>
                <a:tc>
                  <a:txBody>
                    <a:bodyPr/>
                    <a:lstStyle/>
                    <a:p>
                      <a:pPr algn="ctr"/>
                      <a:r>
                        <a:rPr lang="en-AU" dirty="0"/>
                        <a:t>5</a:t>
                      </a:r>
                    </a:p>
                  </a:txBody>
                  <a:tcPr marL="68580" marR="68580"/>
                </a:tc>
                <a:extLst>
                  <a:ext uri="{0D108BD9-81ED-4DB2-BD59-A6C34878D82A}">
                    <a16:rowId xmlns:a16="http://schemas.microsoft.com/office/drawing/2014/main" val="10005"/>
                  </a:ext>
                </a:extLst>
              </a:tr>
              <a:tr h="357345">
                <a:tc>
                  <a:txBody>
                    <a:bodyPr/>
                    <a:lstStyle/>
                    <a:p>
                      <a:pPr algn="ctr"/>
                      <a:r>
                        <a:rPr lang="en-AU" dirty="0"/>
                        <a:t>3</a:t>
                      </a:r>
                    </a:p>
                  </a:txBody>
                  <a:tcPr marL="68580" marR="68580"/>
                </a:tc>
                <a:tc>
                  <a:txBody>
                    <a:bodyPr/>
                    <a:lstStyle/>
                    <a:p>
                      <a:pPr algn="r"/>
                      <a:r>
                        <a:rPr lang="en-AU" dirty="0"/>
                        <a:t>Dry land</a:t>
                      </a:r>
                    </a:p>
                  </a:txBody>
                  <a:tcPr marL="68580" marR="68580"/>
                </a:tc>
                <a:tc>
                  <a:txBody>
                    <a:bodyPr/>
                    <a:lstStyle/>
                    <a:p>
                      <a:endParaRPr lang="en-AU" dirty="0"/>
                    </a:p>
                  </a:txBody>
                  <a:tcPr marL="68580" marR="68580"/>
                </a:tc>
                <a:tc>
                  <a:txBody>
                    <a:bodyPr/>
                    <a:lstStyle/>
                    <a:p>
                      <a:r>
                        <a:rPr lang="en-AU" dirty="0"/>
                        <a:t>Earth</a:t>
                      </a:r>
                    </a:p>
                  </a:txBody>
                  <a:tcPr marL="68580" marR="68580"/>
                </a:tc>
                <a:tc>
                  <a:txBody>
                    <a:bodyPr/>
                    <a:lstStyle/>
                    <a:p>
                      <a:pPr algn="ctr"/>
                      <a:r>
                        <a:rPr lang="en-AU" dirty="0"/>
                        <a:t>6</a:t>
                      </a:r>
                    </a:p>
                  </a:txBody>
                  <a:tcPr marL="68580" marR="68580"/>
                </a:tc>
                <a:extLst>
                  <a:ext uri="{0D108BD9-81ED-4DB2-BD59-A6C34878D82A}">
                    <a16:rowId xmlns:a16="http://schemas.microsoft.com/office/drawing/2014/main" val="10006"/>
                  </a:ext>
                </a:extLst>
              </a:tr>
              <a:tr h="473536">
                <a:tc>
                  <a:txBody>
                    <a:bodyPr/>
                    <a:lstStyle/>
                    <a:p>
                      <a:pPr algn="ctr"/>
                      <a:r>
                        <a:rPr lang="en-AU" dirty="0"/>
                        <a:t>3</a:t>
                      </a:r>
                    </a:p>
                  </a:txBody>
                  <a:tcPr marL="68580" marR="68580"/>
                </a:tc>
                <a:tc>
                  <a:txBody>
                    <a:bodyPr/>
                    <a:lstStyle/>
                    <a:p>
                      <a:pPr algn="r"/>
                      <a:r>
                        <a:rPr lang="en-AU" dirty="0"/>
                        <a:t>First life (vegetation)</a:t>
                      </a:r>
                    </a:p>
                  </a:txBody>
                  <a:tcPr marL="68580" marR="68580"/>
                </a:tc>
                <a:tc>
                  <a:txBody>
                    <a:bodyPr/>
                    <a:lstStyle/>
                    <a:p>
                      <a:endParaRPr lang="en-AU" dirty="0"/>
                    </a:p>
                  </a:txBody>
                  <a:tcPr marL="68580" marR="68580"/>
                </a:tc>
                <a:tc>
                  <a:txBody>
                    <a:bodyPr/>
                    <a:lstStyle/>
                    <a:p>
                      <a:r>
                        <a:rPr lang="en-AU" dirty="0"/>
                        <a:t>Dry land</a:t>
                      </a:r>
                    </a:p>
                  </a:txBody>
                  <a:tcPr marL="68580" marR="68580"/>
                </a:tc>
                <a:tc>
                  <a:txBody>
                    <a:bodyPr/>
                    <a:lstStyle/>
                    <a:p>
                      <a:pPr algn="ctr"/>
                      <a:r>
                        <a:rPr lang="en-AU" dirty="0"/>
                        <a:t>7</a:t>
                      </a:r>
                    </a:p>
                  </a:txBody>
                  <a:tcPr marL="68580" marR="68580"/>
                </a:tc>
                <a:extLst>
                  <a:ext uri="{0D108BD9-81ED-4DB2-BD59-A6C34878D82A}">
                    <a16:rowId xmlns:a16="http://schemas.microsoft.com/office/drawing/2014/main" val="10007"/>
                  </a:ext>
                </a:extLst>
              </a:tr>
              <a:tr h="357345">
                <a:tc>
                  <a:txBody>
                    <a:bodyPr/>
                    <a:lstStyle/>
                    <a:p>
                      <a:pPr algn="ctr"/>
                      <a:r>
                        <a:rPr lang="en-AU" dirty="0"/>
                        <a:t>3</a:t>
                      </a:r>
                    </a:p>
                  </a:txBody>
                  <a:tcPr marL="68580" marR="68580"/>
                </a:tc>
                <a:tc>
                  <a:txBody>
                    <a:bodyPr/>
                    <a:lstStyle/>
                    <a:p>
                      <a:pPr algn="r"/>
                      <a:r>
                        <a:rPr lang="en-AU" dirty="0"/>
                        <a:t>Trees</a:t>
                      </a:r>
                    </a:p>
                  </a:txBody>
                  <a:tcPr marL="68580" marR="68580"/>
                </a:tc>
                <a:tc>
                  <a:txBody>
                    <a:bodyPr/>
                    <a:lstStyle/>
                    <a:p>
                      <a:endParaRPr lang="en-AU" dirty="0"/>
                    </a:p>
                  </a:txBody>
                  <a:tcPr marL="68580" marR="68580"/>
                </a:tc>
                <a:tc>
                  <a:txBody>
                    <a:bodyPr/>
                    <a:lstStyle/>
                    <a:p>
                      <a:r>
                        <a:rPr lang="en-AU" dirty="0"/>
                        <a:t>Oceans</a:t>
                      </a:r>
                    </a:p>
                  </a:txBody>
                  <a:tcPr marL="68580" marR="68580"/>
                </a:tc>
                <a:tc>
                  <a:txBody>
                    <a:bodyPr/>
                    <a:lstStyle/>
                    <a:p>
                      <a:pPr algn="ctr"/>
                      <a:r>
                        <a:rPr lang="en-AU" dirty="0"/>
                        <a:t>8</a:t>
                      </a:r>
                    </a:p>
                  </a:txBody>
                  <a:tcPr marL="68580" marR="68580"/>
                </a:tc>
                <a:extLst>
                  <a:ext uri="{0D108BD9-81ED-4DB2-BD59-A6C34878D82A}">
                    <a16:rowId xmlns:a16="http://schemas.microsoft.com/office/drawing/2014/main" val="10008"/>
                  </a:ext>
                </a:extLst>
              </a:tr>
              <a:tr h="473536">
                <a:tc>
                  <a:txBody>
                    <a:bodyPr/>
                    <a:lstStyle/>
                    <a:p>
                      <a:pPr algn="ctr"/>
                      <a:r>
                        <a:rPr lang="en-AU" dirty="0"/>
                        <a:t>4</a:t>
                      </a:r>
                    </a:p>
                  </a:txBody>
                  <a:tcPr marL="68580" marR="68580"/>
                </a:tc>
                <a:tc>
                  <a:txBody>
                    <a:bodyPr/>
                    <a:lstStyle/>
                    <a:p>
                      <a:pPr algn="r"/>
                      <a:r>
                        <a:rPr lang="en-AU" dirty="0"/>
                        <a:t>Solar system</a:t>
                      </a:r>
                    </a:p>
                  </a:txBody>
                  <a:tcPr marL="68580" marR="68580"/>
                </a:tc>
                <a:tc>
                  <a:txBody>
                    <a:bodyPr/>
                    <a:lstStyle/>
                    <a:p>
                      <a:endParaRPr lang="en-AU" dirty="0"/>
                    </a:p>
                  </a:txBody>
                  <a:tcPr marL="68580" marR="68580"/>
                </a:tc>
                <a:tc>
                  <a:txBody>
                    <a:bodyPr/>
                    <a:lstStyle/>
                    <a:p>
                      <a:r>
                        <a:rPr lang="en-AU" dirty="0"/>
                        <a:t>First life (single cellular)</a:t>
                      </a:r>
                    </a:p>
                  </a:txBody>
                  <a:tcPr marL="68580" marR="68580"/>
                </a:tc>
                <a:tc>
                  <a:txBody>
                    <a:bodyPr/>
                    <a:lstStyle/>
                    <a:p>
                      <a:pPr algn="ctr"/>
                      <a:r>
                        <a:rPr lang="en-AU" dirty="0"/>
                        <a:t>9</a:t>
                      </a:r>
                    </a:p>
                  </a:txBody>
                  <a:tcPr marL="68580" marR="68580"/>
                </a:tc>
                <a:extLst>
                  <a:ext uri="{0D108BD9-81ED-4DB2-BD59-A6C34878D82A}">
                    <a16:rowId xmlns:a16="http://schemas.microsoft.com/office/drawing/2014/main" val="10009"/>
                  </a:ext>
                </a:extLst>
              </a:tr>
              <a:tr h="357345">
                <a:tc>
                  <a:txBody>
                    <a:bodyPr/>
                    <a:lstStyle/>
                    <a:p>
                      <a:pPr algn="ctr"/>
                      <a:r>
                        <a:rPr lang="en-AU" dirty="0"/>
                        <a:t>4</a:t>
                      </a:r>
                    </a:p>
                  </a:txBody>
                  <a:tcPr marL="68580" marR="68580"/>
                </a:tc>
                <a:tc>
                  <a:txBody>
                    <a:bodyPr/>
                    <a:lstStyle/>
                    <a:p>
                      <a:pPr algn="r"/>
                      <a:r>
                        <a:rPr lang="en-AU" dirty="0"/>
                        <a:t>Stars</a:t>
                      </a:r>
                    </a:p>
                  </a:txBody>
                  <a:tcPr marL="68580" marR="68580"/>
                </a:tc>
                <a:tc>
                  <a:txBody>
                    <a:bodyPr/>
                    <a:lstStyle/>
                    <a:p>
                      <a:endParaRPr lang="en-AU" dirty="0"/>
                    </a:p>
                  </a:txBody>
                  <a:tcPr marL="68580" marR="68580"/>
                </a:tc>
                <a:tc>
                  <a:txBody>
                    <a:bodyPr/>
                    <a:lstStyle/>
                    <a:p>
                      <a:r>
                        <a:rPr lang="en-AU" dirty="0"/>
                        <a:t>Fish</a:t>
                      </a:r>
                    </a:p>
                  </a:txBody>
                  <a:tcPr marL="68580" marR="68580"/>
                </a:tc>
                <a:tc>
                  <a:txBody>
                    <a:bodyPr/>
                    <a:lstStyle/>
                    <a:p>
                      <a:pPr algn="ctr"/>
                      <a:r>
                        <a:rPr lang="en-AU" dirty="0"/>
                        <a:t>10</a:t>
                      </a:r>
                    </a:p>
                  </a:txBody>
                  <a:tcPr marL="68580" marR="68580"/>
                </a:tc>
                <a:extLst>
                  <a:ext uri="{0D108BD9-81ED-4DB2-BD59-A6C34878D82A}">
                    <a16:rowId xmlns:a16="http://schemas.microsoft.com/office/drawing/2014/main" val="10010"/>
                  </a:ext>
                </a:extLst>
              </a:tr>
              <a:tr h="357345">
                <a:tc>
                  <a:txBody>
                    <a:bodyPr/>
                    <a:lstStyle/>
                    <a:p>
                      <a:pPr algn="ctr"/>
                      <a:r>
                        <a:rPr lang="en-AU" dirty="0"/>
                        <a:t>5</a:t>
                      </a:r>
                    </a:p>
                  </a:txBody>
                  <a:tcPr marL="68580" marR="68580"/>
                </a:tc>
                <a:tc>
                  <a:txBody>
                    <a:bodyPr/>
                    <a:lstStyle/>
                    <a:p>
                      <a:pPr algn="r"/>
                      <a:r>
                        <a:rPr lang="en-AU" dirty="0"/>
                        <a:t>Fish</a:t>
                      </a:r>
                    </a:p>
                  </a:txBody>
                  <a:tcPr marL="68580" marR="68580"/>
                </a:tc>
                <a:tc>
                  <a:txBody>
                    <a:bodyPr/>
                    <a:lstStyle/>
                    <a:p>
                      <a:endParaRPr lang="en-AU" dirty="0"/>
                    </a:p>
                  </a:txBody>
                  <a:tcPr marL="68580" marR="68580"/>
                </a:tc>
                <a:tc>
                  <a:txBody>
                    <a:bodyPr/>
                    <a:lstStyle/>
                    <a:p>
                      <a:r>
                        <a:rPr lang="en-AU" dirty="0"/>
                        <a:t>Trees</a:t>
                      </a:r>
                    </a:p>
                  </a:txBody>
                  <a:tcPr marL="68580" marR="68580"/>
                </a:tc>
                <a:tc>
                  <a:txBody>
                    <a:bodyPr/>
                    <a:lstStyle/>
                    <a:p>
                      <a:pPr algn="ctr"/>
                      <a:r>
                        <a:rPr lang="en-AU" dirty="0"/>
                        <a:t>11</a:t>
                      </a:r>
                    </a:p>
                  </a:txBody>
                  <a:tcPr marL="68580" marR="68580"/>
                </a:tc>
                <a:extLst>
                  <a:ext uri="{0D108BD9-81ED-4DB2-BD59-A6C34878D82A}">
                    <a16:rowId xmlns:a16="http://schemas.microsoft.com/office/drawing/2014/main" val="10011"/>
                  </a:ext>
                </a:extLst>
              </a:tr>
              <a:tr h="357345">
                <a:tc>
                  <a:txBody>
                    <a:bodyPr/>
                    <a:lstStyle/>
                    <a:p>
                      <a:pPr algn="ctr"/>
                      <a:r>
                        <a:rPr lang="en-AU" dirty="0"/>
                        <a:t>5</a:t>
                      </a:r>
                    </a:p>
                  </a:txBody>
                  <a:tcPr marL="68580" marR="68580"/>
                </a:tc>
                <a:tc>
                  <a:txBody>
                    <a:bodyPr/>
                    <a:lstStyle/>
                    <a:p>
                      <a:pPr algn="r"/>
                      <a:r>
                        <a:rPr lang="en-AU" dirty="0"/>
                        <a:t>Birds</a:t>
                      </a:r>
                    </a:p>
                  </a:txBody>
                  <a:tcPr marL="68580" marR="68580"/>
                </a:tc>
                <a:tc>
                  <a:txBody>
                    <a:bodyPr/>
                    <a:lstStyle/>
                    <a:p>
                      <a:endParaRPr lang="en-AU" dirty="0"/>
                    </a:p>
                  </a:txBody>
                  <a:tcPr marL="68580" marR="68580"/>
                </a:tc>
                <a:tc>
                  <a:txBody>
                    <a:bodyPr/>
                    <a:lstStyle/>
                    <a:p>
                      <a:r>
                        <a:rPr lang="en-AU" dirty="0"/>
                        <a:t>Insects</a:t>
                      </a:r>
                    </a:p>
                  </a:txBody>
                  <a:tcPr marL="68580" marR="68580"/>
                </a:tc>
                <a:tc>
                  <a:txBody>
                    <a:bodyPr/>
                    <a:lstStyle/>
                    <a:p>
                      <a:pPr algn="ctr"/>
                      <a:r>
                        <a:rPr lang="en-AU" dirty="0"/>
                        <a:t>12</a:t>
                      </a:r>
                    </a:p>
                  </a:txBody>
                  <a:tcPr marL="68580" marR="68580"/>
                </a:tc>
                <a:extLst>
                  <a:ext uri="{0D108BD9-81ED-4DB2-BD59-A6C34878D82A}">
                    <a16:rowId xmlns:a16="http://schemas.microsoft.com/office/drawing/2014/main" val="10012"/>
                  </a:ext>
                </a:extLst>
              </a:tr>
              <a:tr h="357345">
                <a:tc>
                  <a:txBody>
                    <a:bodyPr/>
                    <a:lstStyle/>
                    <a:p>
                      <a:pPr algn="ctr"/>
                      <a:r>
                        <a:rPr lang="en-AU" dirty="0"/>
                        <a:t>6</a:t>
                      </a:r>
                    </a:p>
                  </a:txBody>
                  <a:tcPr marL="68580" marR="68580"/>
                </a:tc>
                <a:tc>
                  <a:txBody>
                    <a:bodyPr/>
                    <a:lstStyle/>
                    <a:p>
                      <a:pPr algn="r"/>
                      <a:r>
                        <a:rPr lang="en-AU" dirty="0"/>
                        <a:t>Mammals</a:t>
                      </a:r>
                    </a:p>
                  </a:txBody>
                  <a:tcPr marL="68580" marR="68580"/>
                </a:tc>
                <a:tc>
                  <a:txBody>
                    <a:bodyPr/>
                    <a:lstStyle/>
                    <a:p>
                      <a:endParaRPr lang="en-AU" dirty="0"/>
                    </a:p>
                  </a:txBody>
                  <a:tcPr marL="68580" marR="68580"/>
                </a:tc>
                <a:tc>
                  <a:txBody>
                    <a:bodyPr/>
                    <a:lstStyle/>
                    <a:p>
                      <a:r>
                        <a:rPr lang="en-AU" dirty="0"/>
                        <a:t>Reptiles</a:t>
                      </a:r>
                    </a:p>
                  </a:txBody>
                  <a:tcPr marL="68580" marR="68580"/>
                </a:tc>
                <a:tc>
                  <a:txBody>
                    <a:bodyPr/>
                    <a:lstStyle/>
                    <a:p>
                      <a:pPr algn="ctr"/>
                      <a:r>
                        <a:rPr lang="en-AU" dirty="0"/>
                        <a:t>13</a:t>
                      </a:r>
                    </a:p>
                  </a:txBody>
                  <a:tcPr marL="68580" marR="68580"/>
                </a:tc>
                <a:extLst>
                  <a:ext uri="{0D108BD9-81ED-4DB2-BD59-A6C34878D82A}">
                    <a16:rowId xmlns:a16="http://schemas.microsoft.com/office/drawing/2014/main" val="10013"/>
                  </a:ext>
                </a:extLst>
              </a:tr>
              <a:tr h="357345">
                <a:tc>
                  <a:txBody>
                    <a:bodyPr/>
                    <a:lstStyle/>
                    <a:p>
                      <a:pPr algn="ctr"/>
                      <a:r>
                        <a:rPr lang="en-AU" dirty="0"/>
                        <a:t>6</a:t>
                      </a:r>
                    </a:p>
                  </a:txBody>
                  <a:tcPr marL="68580" marR="68580"/>
                </a:tc>
                <a:tc>
                  <a:txBody>
                    <a:bodyPr/>
                    <a:lstStyle/>
                    <a:p>
                      <a:pPr algn="r"/>
                      <a:r>
                        <a:rPr lang="en-AU" dirty="0"/>
                        <a:t>Reptiles</a:t>
                      </a:r>
                    </a:p>
                  </a:txBody>
                  <a:tcPr marL="68580" marR="68580"/>
                </a:tc>
                <a:tc>
                  <a:txBody>
                    <a:bodyPr/>
                    <a:lstStyle/>
                    <a:p>
                      <a:endParaRPr lang="en-AU" dirty="0"/>
                    </a:p>
                  </a:txBody>
                  <a:tcPr marL="68580" marR="68580"/>
                </a:tc>
                <a:tc>
                  <a:txBody>
                    <a:bodyPr/>
                    <a:lstStyle/>
                    <a:p>
                      <a:r>
                        <a:rPr lang="en-AU" dirty="0"/>
                        <a:t>Birds</a:t>
                      </a:r>
                    </a:p>
                  </a:txBody>
                  <a:tcPr marL="68580" marR="68580"/>
                </a:tc>
                <a:tc>
                  <a:txBody>
                    <a:bodyPr/>
                    <a:lstStyle/>
                    <a:p>
                      <a:pPr algn="ctr"/>
                      <a:r>
                        <a:rPr lang="en-AU" dirty="0"/>
                        <a:t>14</a:t>
                      </a:r>
                    </a:p>
                  </a:txBody>
                  <a:tcPr marL="68580" marR="68580"/>
                </a:tc>
                <a:extLst>
                  <a:ext uri="{0D108BD9-81ED-4DB2-BD59-A6C34878D82A}">
                    <a16:rowId xmlns:a16="http://schemas.microsoft.com/office/drawing/2014/main" val="10014"/>
                  </a:ext>
                </a:extLst>
              </a:tr>
              <a:tr h="357345">
                <a:tc>
                  <a:txBody>
                    <a:bodyPr/>
                    <a:lstStyle/>
                    <a:p>
                      <a:pPr algn="ctr"/>
                      <a:r>
                        <a:rPr lang="en-AU" dirty="0"/>
                        <a:t>6</a:t>
                      </a:r>
                    </a:p>
                  </a:txBody>
                  <a:tcPr marL="68580" marR="68580"/>
                </a:tc>
                <a:tc>
                  <a:txBody>
                    <a:bodyPr/>
                    <a:lstStyle/>
                    <a:p>
                      <a:pPr algn="r"/>
                      <a:r>
                        <a:rPr lang="en-AU" dirty="0"/>
                        <a:t>Insects</a:t>
                      </a:r>
                    </a:p>
                  </a:txBody>
                  <a:tcPr marL="68580" marR="68580"/>
                </a:tc>
                <a:tc>
                  <a:txBody>
                    <a:bodyPr/>
                    <a:lstStyle/>
                    <a:p>
                      <a:endParaRPr lang="en-AU" dirty="0"/>
                    </a:p>
                  </a:txBody>
                  <a:tcPr marL="68580" marR="68580"/>
                </a:tc>
                <a:tc>
                  <a:txBody>
                    <a:bodyPr/>
                    <a:lstStyle/>
                    <a:p>
                      <a:r>
                        <a:rPr lang="en-AU" dirty="0"/>
                        <a:t>Mammals</a:t>
                      </a:r>
                    </a:p>
                  </a:txBody>
                  <a:tcPr marL="68580" marR="68580"/>
                </a:tc>
                <a:tc>
                  <a:txBody>
                    <a:bodyPr/>
                    <a:lstStyle/>
                    <a:p>
                      <a:pPr algn="ctr"/>
                      <a:r>
                        <a:rPr lang="en-AU" dirty="0"/>
                        <a:t>15</a:t>
                      </a:r>
                    </a:p>
                  </a:txBody>
                  <a:tcPr marL="68580" marR="68580"/>
                </a:tc>
                <a:extLst>
                  <a:ext uri="{0D108BD9-81ED-4DB2-BD59-A6C34878D82A}">
                    <a16:rowId xmlns:a16="http://schemas.microsoft.com/office/drawing/2014/main" val="10015"/>
                  </a:ext>
                </a:extLst>
              </a:tr>
              <a:tr h="357345">
                <a:tc>
                  <a:txBody>
                    <a:bodyPr/>
                    <a:lstStyle/>
                    <a:p>
                      <a:pPr algn="ctr"/>
                      <a:r>
                        <a:rPr lang="en-AU" dirty="0"/>
                        <a:t>6</a:t>
                      </a:r>
                    </a:p>
                  </a:txBody>
                  <a:tcPr marL="68580" marR="68580"/>
                </a:tc>
                <a:tc>
                  <a:txBody>
                    <a:bodyPr/>
                    <a:lstStyle/>
                    <a:p>
                      <a:pPr algn="r"/>
                      <a:r>
                        <a:rPr lang="en-AU" dirty="0"/>
                        <a:t>Man</a:t>
                      </a:r>
                    </a:p>
                  </a:txBody>
                  <a:tcPr marL="68580" marR="68580"/>
                </a:tc>
                <a:tc>
                  <a:txBody>
                    <a:bodyPr/>
                    <a:lstStyle/>
                    <a:p>
                      <a:endParaRPr lang="en-AU" dirty="0"/>
                    </a:p>
                  </a:txBody>
                  <a:tcPr marL="68580" marR="68580"/>
                </a:tc>
                <a:tc>
                  <a:txBody>
                    <a:bodyPr/>
                    <a:lstStyle/>
                    <a:p>
                      <a:r>
                        <a:rPr lang="en-AU" dirty="0"/>
                        <a:t>Man</a:t>
                      </a:r>
                    </a:p>
                  </a:txBody>
                  <a:tcPr marL="68580" marR="68580"/>
                </a:tc>
                <a:tc>
                  <a:txBody>
                    <a:bodyPr/>
                    <a:lstStyle/>
                    <a:p>
                      <a:pPr algn="ctr"/>
                      <a:r>
                        <a:rPr lang="en-AU" dirty="0"/>
                        <a:t>16</a:t>
                      </a:r>
                    </a:p>
                  </a:txBody>
                  <a:tcPr marL="68580" marR="68580"/>
                </a:tc>
                <a:extLst>
                  <a:ext uri="{0D108BD9-81ED-4DB2-BD59-A6C34878D82A}">
                    <a16:rowId xmlns:a16="http://schemas.microsoft.com/office/drawing/2014/main" val="10016"/>
                  </a:ext>
                </a:extLst>
              </a:tr>
            </a:tbl>
          </a:graphicData>
        </a:graphic>
      </p:graphicFrame>
      <p:cxnSp>
        <p:nvCxnSpPr>
          <p:cNvPr id="6" name="Straight Connector 5"/>
          <p:cNvCxnSpPr/>
          <p:nvPr/>
        </p:nvCxnSpPr>
        <p:spPr>
          <a:xfrm>
            <a:off x="3046456" y="609215"/>
            <a:ext cx="2195946" cy="18842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46456" y="987906"/>
            <a:ext cx="21959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6456" y="1357361"/>
            <a:ext cx="2195946" cy="3740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046456" y="618453"/>
            <a:ext cx="2195946" cy="11129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46456" y="2870200"/>
            <a:ext cx="2195946" cy="8262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97200" y="2101850"/>
            <a:ext cx="2245202" cy="12217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46456" y="2438400"/>
            <a:ext cx="2195946" cy="4475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56848" y="3357035"/>
            <a:ext cx="2185554" cy="11072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046456" y="2224427"/>
            <a:ext cx="2195946" cy="15309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046456" y="1357361"/>
            <a:ext cx="2201142" cy="27512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051652" y="4083246"/>
            <a:ext cx="2190750" cy="4040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6848" y="4856787"/>
            <a:ext cx="2190750" cy="7573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056848" y="5196225"/>
            <a:ext cx="2185554" cy="7481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056848" y="5219027"/>
            <a:ext cx="2185554" cy="3905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046456" y="6338067"/>
            <a:ext cx="2190750" cy="277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Explosion 1 54"/>
          <p:cNvSpPr/>
          <p:nvPr/>
        </p:nvSpPr>
        <p:spPr>
          <a:xfrm>
            <a:off x="4938757" y="218632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Explosion 1 55"/>
          <p:cNvSpPr/>
          <p:nvPr/>
        </p:nvSpPr>
        <p:spPr>
          <a:xfrm>
            <a:off x="3361647" y="803177"/>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Explosion 1 56"/>
          <p:cNvSpPr/>
          <p:nvPr/>
        </p:nvSpPr>
        <p:spPr>
          <a:xfrm>
            <a:off x="4414593" y="81241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Explosion 1 57"/>
          <p:cNvSpPr/>
          <p:nvPr/>
        </p:nvSpPr>
        <p:spPr>
          <a:xfrm>
            <a:off x="3773820" y="1114907"/>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Explosion 1 58"/>
          <p:cNvSpPr/>
          <p:nvPr/>
        </p:nvSpPr>
        <p:spPr>
          <a:xfrm>
            <a:off x="4175601" y="265738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Explosion 1 59"/>
          <p:cNvSpPr/>
          <p:nvPr/>
        </p:nvSpPr>
        <p:spPr>
          <a:xfrm>
            <a:off x="4875257" y="153641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Explosion 1 60"/>
          <p:cNvSpPr/>
          <p:nvPr/>
        </p:nvSpPr>
        <p:spPr>
          <a:xfrm>
            <a:off x="4583502" y="184457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Explosion 1 61"/>
          <p:cNvSpPr/>
          <p:nvPr/>
        </p:nvSpPr>
        <p:spPr>
          <a:xfrm>
            <a:off x="4037923" y="137930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Explosion 1 62"/>
          <p:cNvSpPr/>
          <p:nvPr/>
        </p:nvSpPr>
        <p:spPr>
          <a:xfrm>
            <a:off x="3485670" y="127664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Explosion 1 66"/>
          <p:cNvSpPr/>
          <p:nvPr/>
        </p:nvSpPr>
        <p:spPr>
          <a:xfrm>
            <a:off x="4542747" y="4020903"/>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Explosion 1 67"/>
          <p:cNvSpPr/>
          <p:nvPr/>
        </p:nvSpPr>
        <p:spPr>
          <a:xfrm>
            <a:off x="3398882" y="3417072"/>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Explosion 1 68"/>
          <p:cNvSpPr/>
          <p:nvPr/>
        </p:nvSpPr>
        <p:spPr>
          <a:xfrm>
            <a:off x="3247347" y="3316622"/>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Explosion 1 69"/>
          <p:cNvSpPr/>
          <p:nvPr/>
        </p:nvSpPr>
        <p:spPr>
          <a:xfrm>
            <a:off x="3969227" y="255808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Explosion 1 70"/>
          <p:cNvSpPr/>
          <p:nvPr/>
        </p:nvSpPr>
        <p:spPr>
          <a:xfrm>
            <a:off x="4272295" y="271626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Explosion 1 71"/>
          <p:cNvSpPr/>
          <p:nvPr/>
        </p:nvSpPr>
        <p:spPr>
          <a:xfrm>
            <a:off x="4142407" y="2495745"/>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Explosion 1 72"/>
          <p:cNvSpPr/>
          <p:nvPr/>
        </p:nvSpPr>
        <p:spPr>
          <a:xfrm>
            <a:off x="4406367" y="519391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Explosion 1 74"/>
          <p:cNvSpPr/>
          <p:nvPr/>
        </p:nvSpPr>
        <p:spPr>
          <a:xfrm>
            <a:off x="4445189" y="255174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8" name="Straight Connector 87"/>
          <p:cNvCxnSpPr/>
          <p:nvPr/>
        </p:nvCxnSpPr>
        <p:spPr>
          <a:xfrm flipV="1">
            <a:off x="3056848" y="4863714"/>
            <a:ext cx="2185554" cy="11060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Explosion 1 63"/>
          <p:cNvSpPr/>
          <p:nvPr/>
        </p:nvSpPr>
        <p:spPr>
          <a:xfrm>
            <a:off x="3864119" y="537622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Explosion 1 73"/>
          <p:cNvSpPr/>
          <p:nvPr/>
        </p:nvSpPr>
        <p:spPr>
          <a:xfrm>
            <a:off x="4027531" y="522509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Explosion 1 65"/>
          <p:cNvSpPr/>
          <p:nvPr/>
        </p:nvSpPr>
        <p:spPr>
          <a:xfrm>
            <a:off x="3711300" y="529551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Explosion 1 64"/>
          <p:cNvSpPr/>
          <p:nvPr/>
        </p:nvSpPr>
        <p:spPr>
          <a:xfrm>
            <a:off x="4267389" y="512002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Explosion 1 103"/>
          <p:cNvSpPr/>
          <p:nvPr/>
        </p:nvSpPr>
        <p:spPr>
          <a:xfrm>
            <a:off x="3697620" y="3020485"/>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Explosion 1 104"/>
          <p:cNvSpPr/>
          <p:nvPr/>
        </p:nvSpPr>
        <p:spPr>
          <a:xfrm>
            <a:off x="3691559" y="312958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0" y="6556920"/>
            <a:ext cx="9144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rPr>
              <a:t>Adapted from Dr. John Hartnett (Associate Professor, Physicist, Cosmologist at The University of Adelaide) at </a:t>
            </a:r>
            <a:r>
              <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hlinkClick r:id="rId2"/>
              </a:rPr>
              <a:t>http://johnhartnett.org/</a:t>
            </a:r>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575656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ctrTitle"/>
          </p:nvPr>
        </p:nvSpPr>
        <p:spPr>
          <a:xfrm>
            <a:off x="2209800" y="381000"/>
            <a:ext cx="4953000" cy="914400"/>
          </a:xfrm>
        </p:spPr>
        <p:txBody>
          <a:bodyPr/>
          <a:lstStyle/>
          <a:p>
            <a:pPr eaLnBrk="1" hangingPunct="1"/>
            <a:r>
              <a:rPr lang="en-US" b="1" i="1">
                <a:solidFill>
                  <a:schemeClr val="bg1"/>
                </a:solidFill>
                <a:latin typeface="Arial" charset="0"/>
              </a:rPr>
              <a:t>Incompatible Explanations</a:t>
            </a:r>
            <a:r>
              <a:rPr lang="en-US" sz="3600">
                <a:latin typeface="Arial" charset="0"/>
              </a:rPr>
              <a:t> </a:t>
            </a:r>
          </a:p>
        </p:txBody>
      </p:sp>
      <p:graphicFrame>
        <p:nvGraphicFramePr>
          <p:cNvPr id="63491" name="Group 3"/>
          <p:cNvGraphicFramePr>
            <a:graphicFrameLocks noGrp="1"/>
          </p:cNvGraphicFramePr>
          <p:nvPr/>
        </p:nvGraphicFramePr>
        <p:xfrm>
          <a:off x="304800" y="1905000"/>
          <a:ext cx="8382000" cy="4275150"/>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Big Bang</a:t>
                      </a:r>
                    </a:p>
                  </a:txBody>
                  <a:tcPr marT="45718" marB="45718"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Bible</a:t>
                      </a:r>
                    </a:p>
                  </a:txBody>
                  <a:tcPr marT="45718" marB="4571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627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Elements beyond hydrogen and helium formed after millions of years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All elements made together</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67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Earth formed long after the stars</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Earth formed before stars</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03113" name="Text Box 17"/>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www.christiananswers.net/ q-eden/big-bang.html</a:t>
            </a:r>
          </a:p>
        </p:txBody>
      </p:sp>
      <p:pic>
        <p:nvPicPr>
          <p:cNvPr id="303114" name="Picture 18" descr="star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08" name="Rectangle 20"/>
          <p:cNvSpPr>
            <a:spLocks noChangeArrowheads="1"/>
          </p:cNvSpPr>
          <p:nvPr/>
        </p:nvSpPr>
        <p:spPr bwMode="auto">
          <a:xfrm>
            <a:off x="4495800" y="2514600"/>
            <a:ext cx="4367213"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3509" name="Rectangle 21"/>
          <p:cNvSpPr>
            <a:spLocks noChangeArrowheads="1"/>
          </p:cNvSpPr>
          <p:nvPr/>
        </p:nvSpPr>
        <p:spPr bwMode="auto">
          <a:xfrm>
            <a:off x="0" y="2514600"/>
            <a:ext cx="4267200"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3510" name="Rectangle 22"/>
          <p:cNvSpPr>
            <a:spLocks noChangeArrowheads="1"/>
          </p:cNvSpPr>
          <p:nvPr/>
        </p:nvSpPr>
        <p:spPr bwMode="auto">
          <a:xfrm>
            <a:off x="4495800" y="4572000"/>
            <a:ext cx="4367213"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3511" name="Rectangle 23"/>
          <p:cNvSpPr>
            <a:spLocks noChangeArrowheads="1"/>
          </p:cNvSpPr>
          <p:nvPr/>
        </p:nvSpPr>
        <p:spPr bwMode="auto">
          <a:xfrm>
            <a:off x="0" y="4572000"/>
            <a:ext cx="4267200"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303115" name="Picture 19"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23528" y="2492896"/>
            <a:ext cx="4176464" cy="206210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Elements beyond hydrogen and helium formed after millions of years</a:t>
            </a:r>
          </a:p>
        </p:txBody>
      </p:sp>
      <p:sp>
        <p:nvSpPr>
          <p:cNvPr id="12" name="TextBox 11"/>
          <p:cNvSpPr txBox="1"/>
          <p:nvPr/>
        </p:nvSpPr>
        <p:spPr>
          <a:xfrm>
            <a:off x="4499992" y="2492896"/>
            <a:ext cx="4536504"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All elements made together</a:t>
            </a:r>
          </a:p>
        </p:txBody>
      </p:sp>
      <p:sp>
        <p:nvSpPr>
          <p:cNvPr id="13" name="TextBox 12"/>
          <p:cNvSpPr txBox="1"/>
          <p:nvPr/>
        </p:nvSpPr>
        <p:spPr>
          <a:xfrm>
            <a:off x="323528" y="5085184"/>
            <a:ext cx="4536504"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Earth formed long after the stars</a:t>
            </a:r>
          </a:p>
        </p:txBody>
      </p:sp>
      <p:sp>
        <p:nvSpPr>
          <p:cNvPr id="14" name="TextBox 13"/>
          <p:cNvSpPr txBox="1"/>
          <p:nvPr/>
        </p:nvSpPr>
        <p:spPr>
          <a:xfrm>
            <a:off x="4499992" y="5085184"/>
            <a:ext cx="4536504"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Earth formed before stars</a:t>
            </a:r>
          </a:p>
        </p:txBody>
      </p:sp>
    </p:spTree>
    <p:extLst>
      <p:ext uri="{BB962C8B-B14F-4D97-AF65-F5344CB8AC3E}">
        <p14:creationId xmlns:p14="http://schemas.microsoft.com/office/powerpoint/2010/main" val="18445745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ctrTitle"/>
          </p:nvPr>
        </p:nvSpPr>
        <p:spPr>
          <a:xfrm>
            <a:off x="2209800" y="381000"/>
            <a:ext cx="4953000" cy="914400"/>
          </a:xfrm>
        </p:spPr>
        <p:txBody>
          <a:bodyPr/>
          <a:lstStyle/>
          <a:p>
            <a:pPr eaLnBrk="1" hangingPunct="1"/>
            <a:r>
              <a:rPr lang="en-US" b="1" i="1">
                <a:solidFill>
                  <a:schemeClr val="bg1"/>
                </a:solidFill>
                <a:latin typeface="Arial" charset="0"/>
              </a:rPr>
              <a:t>Incompatible Explanations</a:t>
            </a:r>
            <a:r>
              <a:rPr lang="en-US" sz="3600">
                <a:latin typeface="Arial" charset="0"/>
              </a:rPr>
              <a:t> </a:t>
            </a:r>
          </a:p>
        </p:txBody>
      </p:sp>
      <p:graphicFrame>
        <p:nvGraphicFramePr>
          <p:cNvPr id="65560" name="Group 24"/>
          <p:cNvGraphicFramePr>
            <a:graphicFrameLocks noGrp="1"/>
          </p:cNvGraphicFramePr>
          <p:nvPr/>
        </p:nvGraphicFramePr>
        <p:xfrm>
          <a:off x="304800" y="1905000"/>
          <a:ext cx="8382000" cy="3300413"/>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11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Big Bang</a:t>
                      </a:r>
                    </a:p>
                  </a:txBody>
                  <a:tcPr marT="45728" marB="45728"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Bible</a:t>
                      </a:r>
                    </a:p>
                  </a:txBody>
                  <a:tcPr marT="45728" marB="4572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16523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Plants evolved after the sun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Plants formed before the sun</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69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Birds evolved from reptiles</a:t>
                      </a: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Birds created before reptiles, mammals</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5161" name="Picture 17" descr="star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5162"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163"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www.christiananswers.net/ q-eden/big-bang.html</a:t>
            </a:r>
          </a:p>
        </p:txBody>
      </p:sp>
      <p:sp>
        <p:nvSpPr>
          <p:cNvPr id="65556"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5557"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5558"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5559"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 name="TextBox 10"/>
          <p:cNvSpPr txBox="1"/>
          <p:nvPr/>
        </p:nvSpPr>
        <p:spPr>
          <a:xfrm>
            <a:off x="323528" y="2492896"/>
            <a:ext cx="4104456"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Plants evolved after the sun</a:t>
            </a:r>
          </a:p>
        </p:txBody>
      </p:sp>
      <p:sp>
        <p:nvSpPr>
          <p:cNvPr id="12" name="TextBox 11"/>
          <p:cNvSpPr txBox="1"/>
          <p:nvPr/>
        </p:nvSpPr>
        <p:spPr>
          <a:xfrm>
            <a:off x="4499992" y="2492896"/>
            <a:ext cx="4104456"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Plants formed before the sun</a:t>
            </a:r>
          </a:p>
        </p:txBody>
      </p:sp>
      <p:sp>
        <p:nvSpPr>
          <p:cNvPr id="13" name="TextBox 12"/>
          <p:cNvSpPr txBox="1"/>
          <p:nvPr/>
        </p:nvSpPr>
        <p:spPr>
          <a:xfrm>
            <a:off x="323528" y="4151982"/>
            <a:ext cx="4104456"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Birds evolved from reptiles</a:t>
            </a:r>
          </a:p>
        </p:txBody>
      </p:sp>
      <p:sp>
        <p:nvSpPr>
          <p:cNvPr id="14" name="TextBox 13"/>
          <p:cNvSpPr txBox="1"/>
          <p:nvPr/>
        </p:nvSpPr>
        <p:spPr>
          <a:xfrm>
            <a:off x="4499992" y="4149080"/>
            <a:ext cx="4536504"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Birds created before reptiles, mammals</a:t>
            </a:r>
          </a:p>
        </p:txBody>
      </p:sp>
    </p:spTree>
    <p:extLst>
      <p:ext uri="{BB962C8B-B14F-4D97-AF65-F5344CB8AC3E}">
        <p14:creationId xmlns:p14="http://schemas.microsoft.com/office/powerpoint/2010/main" val="22919182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ctrTitle"/>
          </p:nvPr>
        </p:nvSpPr>
        <p:spPr>
          <a:xfrm>
            <a:off x="2209800" y="381000"/>
            <a:ext cx="4953000" cy="914400"/>
          </a:xfrm>
        </p:spPr>
        <p:txBody>
          <a:bodyPr/>
          <a:lstStyle/>
          <a:p>
            <a:pPr eaLnBrk="1" hangingPunct="1"/>
            <a:r>
              <a:rPr lang="en-US" b="1" i="1">
                <a:solidFill>
                  <a:schemeClr val="bg1"/>
                </a:solidFill>
                <a:latin typeface="Arial" charset="0"/>
              </a:rPr>
              <a:t>Incompatible Explanations</a:t>
            </a:r>
            <a:r>
              <a:rPr lang="en-US" sz="3600">
                <a:latin typeface="Arial" charset="0"/>
              </a:rPr>
              <a:t> </a:t>
            </a:r>
          </a:p>
        </p:txBody>
      </p:sp>
      <p:graphicFrame>
        <p:nvGraphicFramePr>
          <p:cNvPr id="67587" name="Group 3"/>
          <p:cNvGraphicFramePr>
            <a:graphicFrameLocks noGrp="1"/>
          </p:cNvGraphicFramePr>
          <p:nvPr/>
        </p:nvGraphicFramePr>
        <p:xfrm>
          <a:off x="304800" y="1905000"/>
          <a:ext cx="8382000" cy="4275150"/>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Big Bang</a:t>
                      </a:r>
                    </a:p>
                  </a:txBody>
                  <a:tcPr marT="45718" marB="45718"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Bible</a:t>
                      </a:r>
                    </a:p>
                  </a:txBody>
                  <a:tcPr marT="45718" marB="4571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1396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before the earth</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on the fourth day, after the earth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5544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from older stars</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moon, and stars formed together</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7209" name="Picture 17" descr="star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10"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11"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www.christiananswers.net/ q-eden/big-bang.html</a:t>
            </a:r>
          </a:p>
        </p:txBody>
      </p:sp>
      <p:sp>
        <p:nvSpPr>
          <p:cNvPr id="67604"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7605"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7606"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7607"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 name="TextBox 10"/>
          <p:cNvSpPr txBox="1"/>
          <p:nvPr/>
        </p:nvSpPr>
        <p:spPr>
          <a:xfrm>
            <a:off x="323528" y="2492896"/>
            <a:ext cx="4176464"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Sun formed before the earth</a:t>
            </a:r>
          </a:p>
        </p:txBody>
      </p:sp>
      <p:sp>
        <p:nvSpPr>
          <p:cNvPr id="12" name="TextBox 11"/>
          <p:cNvSpPr txBox="1"/>
          <p:nvPr/>
        </p:nvSpPr>
        <p:spPr>
          <a:xfrm>
            <a:off x="4499992" y="2492896"/>
            <a:ext cx="4176464"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Sun formed on the fourth day, after the earth </a:t>
            </a:r>
          </a:p>
        </p:txBody>
      </p:sp>
      <p:sp>
        <p:nvSpPr>
          <p:cNvPr id="13" name="TextBox 12"/>
          <p:cNvSpPr txBox="1"/>
          <p:nvPr/>
        </p:nvSpPr>
        <p:spPr>
          <a:xfrm>
            <a:off x="323528" y="4595644"/>
            <a:ext cx="4176464"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Sun formed from older stars</a:t>
            </a:r>
          </a:p>
        </p:txBody>
      </p:sp>
      <p:sp>
        <p:nvSpPr>
          <p:cNvPr id="14" name="TextBox 13"/>
          <p:cNvSpPr txBox="1"/>
          <p:nvPr/>
        </p:nvSpPr>
        <p:spPr>
          <a:xfrm>
            <a:off x="4499992" y="4595644"/>
            <a:ext cx="4176464"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Sun, moon, and stars formed together</a:t>
            </a:r>
          </a:p>
        </p:txBody>
      </p:sp>
    </p:spTree>
    <p:extLst>
      <p:ext uri="{BB962C8B-B14F-4D97-AF65-F5344CB8AC3E}">
        <p14:creationId xmlns:p14="http://schemas.microsoft.com/office/powerpoint/2010/main" val="25882342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2" descr="crea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5"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en-US" sz="4000" b="1">
                <a:solidFill>
                  <a:schemeClr val="bg1"/>
                </a:solidFill>
                <a:effectLst>
                  <a:glow rad="101600">
                    <a:schemeClr val="tx1"/>
                  </a:glow>
                </a:effectLst>
              </a:rPr>
              <a:t>Astronomers Now Doubt Big Bang</a:t>
            </a:r>
            <a:endParaRPr lang="en-US" b="1">
              <a:solidFill>
                <a:schemeClr val="bg1"/>
              </a:solidFill>
              <a:effectLst>
                <a:glow rad="101600">
                  <a:schemeClr val="tx1"/>
                </a:glow>
              </a:effectLst>
            </a:endParaRPr>
          </a:p>
        </p:txBody>
      </p:sp>
      <p:sp>
        <p:nvSpPr>
          <p:cNvPr id="69636" name="Rectangle 4"/>
          <p:cNvSpPr>
            <a:spLocks noChangeArrowheads="1"/>
          </p:cNvSpPr>
          <p:nvPr/>
        </p:nvSpPr>
        <p:spPr bwMode="auto">
          <a:xfrm>
            <a:off x="304800" y="17526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pitchFamily="-112" charset="-128"/>
                <a:cs typeface="Arial"/>
              </a:rPr>
              <a:t>"</a:t>
            </a:r>
            <a:r>
              <a:rPr kumimoji="0" lang="en-US"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pitchFamily="-112" charset="-128"/>
                <a:cs typeface="Arial"/>
              </a:rPr>
              <a:t>If the universe came from a big bang, then matter should be evenly distributed. However, the universe contains an extremely uneven distribution of mass. This means that matter is concentrated into zones and planes around relatively empty regions. </a:t>
            </a:r>
          </a:p>
        </p:txBody>
      </p:sp>
      <p:sp>
        <p:nvSpPr>
          <p:cNvPr id="309252"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Werner Gitt, answersingenesis.org</a:t>
            </a:r>
          </a:p>
        </p:txBody>
      </p:sp>
    </p:spTree>
    <p:extLst>
      <p:ext uri="{BB962C8B-B14F-4D97-AF65-F5344CB8AC3E}">
        <p14:creationId xmlns:p14="http://schemas.microsoft.com/office/powerpoint/2010/main" val="3608659970"/>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crea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en-US" sz="4000" b="1">
                <a:solidFill>
                  <a:schemeClr val="bg1"/>
                </a:solidFill>
                <a:effectLst>
                  <a:glow rad="101600">
                    <a:schemeClr val="tx1"/>
                  </a:glow>
                </a:effectLst>
              </a:rPr>
              <a:t>Astronomers Now Doubt Big Bang</a:t>
            </a:r>
            <a:endParaRPr lang="en-US" b="1">
              <a:solidFill>
                <a:schemeClr val="bg1"/>
              </a:solidFill>
              <a:effectLst>
                <a:glow rad="101600">
                  <a:schemeClr val="tx1"/>
                </a:glow>
              </a:effectLst>
            </a:endParaRPr>
          </a:p>
        </p:txBody>
      </p:sp>
      <p:sp>
        <p:nvSpPr>
          <p:cNvPr id="71684" name="Rectangle 4"/>
          <p:cNvSpPr>
            <a:spLocks noChangeArrowheads="1"/>
          </p:cNvSpPr>
          <p:nvPr/>
        </p:nvSpPr>
        <p:spPr bwMode="auto">
          <a:xfrm>
            <a:off x="304800" y="14478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pitchFamily="-112" charset="-128"/>
                <a:cs typeface="Arial"/>
              </a:rPr>
              <a:t>"</a:t>
            </a:r>
            <a:r>
              <a:rPr kumimoji="0" lang="en-US"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pitchFamily="-112" charset="-128"/>
                <a:cs typeface="Arial"/>
              </a:rPr>
              <a:t>Two astronomers, Geller and Huchra, embarked on a measuring program expecting to find evidence to support the big bang model. By compiling large star maps, they hoped to demonstrate that matter is uniformly distributed throughout the cosmos (when a large enough scale is considered).</a:t>
            </a:r>
          </a:p>
        </p:txBody>
      </p:sp>
      <p:sp>
        <p:nvSpPr>
          <p:cNvPr id="311300"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Werner Gitt, answersingenesis.org</a:t>
            </a:r>
          </a:p>
        </p:txBody>
      </p:sp>
    </p:spTree>
    <p:extLst>
      <p:ext uri="{BB962C8B-B14F-4D97-AF65-F5344CB8AC3E}">
        <p14:creationId xmlns:p14="http://schemas.microsoft.com/office/powerpoint/2010/main" val="1752569328"/>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crea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1"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en-US" sz="4000" b="1">
                <a:solidFill>
                  <a:schemeClr val="bg1"/>
                </a:solidFill>
                <a:effectLst>
                  <a:glow rad="101600">
                    <a:schemeClr val="tx1"/>
                  </a:glow>
                </a:effectLst>
              </a:rPr>
              <a:t>Astronomers Now Doubt Big Bang</a:t>
            </a:r>
            <a:endParaRPr lang="en-US" b="1">
              <a:solidFill>
                <a:schemeClr val="bg1"/>
              </a:solidFill>
              <a:effectLst>
                <a:glow rad="101600">
                  <a:schemeClr val="tx1"/>
                </a:glow>
              </a:effectLst>
            </a:endParaRPr>
          </a:p>
        </p:txBody>
      </p:sp>
      <p:sp>
        <p:nvSpPr>
          <p:cNvPr id="73732" name="Rectangle 4"/>
          <p:cNvSpPr>
            <a:spLocks noChangeArrowheads="1"/>
          </p:cNvSpPr>
          <p:nvPr/>
        </p:nvSpPr>
        <p:spPr bwMode="auto">
          <a:xfrm>
            <a:off x="304800" y="1752600"/>
            <a:ext cx="85344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altLang="ja-JP"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a:t>
            </a:r>
            <a:r>
              <a:rPr kumimoji="0" lang="en-US"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The more progress they made with their cartographic overview of space, the clearer it became that distant galaxies are clustered like cosmic continents beyond nearly empty reaches of space. The big bang model was strongly shaken by this discovery.</a:t>
            </a:r>
            <a:r>
              <a:rPr kumimoji="0" lang="ru-RU" altLang="ja-JP"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a:t>
            </a:r>
            <a:endParaRPr kumimoji="0" lang="en-US"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endParaRPr>
          </a:p>
        </p:txBody>
      </p:sp>
      <p:sp>
        <p:nvSpPr>
          <p:cNvPr id="313348"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Werner Gitt, answersingenesis.org</a:t>
            </a:r>
          </a:p>
        </p:txBody>
      </p:sp>
    </p:spTree>
    <p:extLst>
      <p:ext uri="{BB962C8B-B14F-4D97-AF65-F5344CB8AC3E}">
        <p14:creationId xmlns:p14="http://schemas.microsoft.com/office/powerpoint/2010/main" val="776347590"/>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Collins,Francis-colo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496" y="0"/>
            <a:ext cx="7155138"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Rectangle 3"/>
          <p:cNvSpPr>
            <a:spLocks noGrp="1" noChangeArrowheads="1"/>
          </p:cNvSpPr>
          <p:nvPr>
            <p:ph type="ctrTitle"/>
          </p:nvPr>
        </p:nvSpPr>
        <p:spPr>
          <a:xfrm>
            <a:off x="4267200" y="0"/>
            <a:ext cx="4724400" cy="990600"/>
          </a:xfrm>
          <a:effectLst>
            <a:outerShdw blurRad="63500" dist="35921" dir="2700000" algn="ctr" rotWithShape="0">
              <a:srgbClr val="000000">
                <a:alpha val="74998"/>
              </a:srgbClr>
            </a:outerShdw>
          </a:effectLst>
        </p:spPr>
        <p:txBody>
          <a:bodyPr/>
          <a:lstStyle/>
          <a:p>
            <a:pPr eaLnBrk="1" hangingPunct="1">
              <a:defRPr/>
            </a:pPr>
            <a:r>
              <a:rPr lang="en-US" b="1" i="1">
                <a:solidFill>
                  <a:schemeClr val="bg1"/>
                </a:solidFill>
              </a:rPr>
              <a:t>Who is Collins?</a:t>
            </a:r>
            <a:endParaRPr lang="en-US">
              <a:solidFill>
                <a:schemeClr val="bg1"/>
              </a:solidFill>
            </a:endParaRPr>
          </a:p>
        </p:txBody>
      </p:sp>
      <p:sp>
        <p:nvSpPr>
          <p:cNvPr id="11268" name="Rectangle 4"/>
          <p:cNvSpPr>
            <a:spLocks noGrp="1" noChangeArrowheads="1"/>
          </p:cNvSpPr>
          <p:nvPr>
            <p:ph type="subTitle" idx="1"/>
          </p:nvPr>
        </p:nvSpPr>
        <p:spPr>
          <a:xfrm>
            <a:off x="3733800" y="1524000"/>
            <a:ext cx="5257800" cy="5257800"/>
          </a:xfrm>
        </p:spPr>
        <p:txBody>
          <a:bodyPr/>
          <a:lstStyle/>
          <a:p>
            <a:pPr marL="263525" indent="-263525" algn="r" eaLnBrk="1" hangingPunct="1">
              <a:buFontTx/>
              <a:buChar char="•"/>
              <a:defRPr/>
            </a:pPr>
            <a:r>
              <a:rPr lang="en-US" sz="3600" b="1" dirty="0">
                <a:solidFill>
                  <a:schemeClr val="bg1"/>
                </a:solidFill>
                <a:effectLst>
                  <a:outerShdw blurRad="50800" dist="88900" dir="2700000" algn="tl" rotWithShape="0">
                    <a:srgbClr val="000000">
                      <a:alpha val="95000"/>
                    </a:srgbClr>
                  </a:outerShdw>
                </a:effectLst>
              </a:rPr>
              <a:t>One of the world</a:t>
            </a:r>
            <a:r>
              <a:rPr lang="uk-UA" altLang="ja-JP" sz="3600" b="1" dirty="0">
                <a:solidFill>
                  <a:schemeClr val="bg1"/>
                </a:solidFill>
                <a:effectLst>
                  <a:outerShdw blurRad="50800" dist="88900" dir="2700000" algn="tl" rotWithShape="0">
                    <a:srgbClr val="000000">
                      <a:alpha val="95000"/>
                    </a:srgbClr>
                  </a:outerShdw>
                </a:effectLst>
              </a:rPr>
              <a:t>'</a:t>
            </a:r>
            <a:r>
              <a:rPr lang="en-US" sz="3600" b="1" dirty="0">
                <a:solidFill>
                  <a:schemeClr val="bg1"/>
                </a:solidFill>
                <a:effectLst>
                  <a:outerShdw blurRad="50800" dist="88900" dir="2700000" algn="tl" rotWithShape="0">
                    <a:srgbClr val="000000">
                      <a:alpha val="95000"/>
                    </a:srgbClr>
                  </a:outerShdw>
                </a:effectLst>
              </a:rPr>
              <a:t>s leading scientists</a:t>
            </a:r>
            <a:endParaRPr lang="en-US" sz="2000" b="1" dirty="0">
              <a:solidFill>
                <a:schemeClr val="bg1"/>
              </a:solidFill>
              <a:effectLst>
                <a:outerShdw blurRad="50800" dist="88900" dir="2700000" algn="tl" rotWithShape="0">
                  <a:srgbClr val="000000">
                    <a:alpha val="95000"/>
                  </a:srgbClr>
                </a:outerShdw>
              </a:effectLst>
            </a:endParaRPr>
          </a:p>
          <a:p>
            <a:pPr marL="263525" indent="-263525" algn="l" eaLnBrk="1" hangingPunct="1">
              <a:buFontTx/>
              <a:buChar char="•"/>
              <a:defRPr/>
            </a:pPr>
            <a:endParaRPr lang="en-US" sz="2000" b="1" dirty="0">
              <a:solidFill>
                <a:schemeClr val="bg1"/>
              </a:solidFill>
              <a:effectLst>
                <a:outerShdw blurRad="50800" dist="88900" dir="2700000" algn="tl" rotWithShape="0">
                  <a:srgbClr val="000000">
                    <a:alpha val="95000"/>
                  </a:srgbClr>
                </a:outerShdw>
              </a:effectLst>
            </a:endParaRPr>
          </a:p>
          <a:p>
            <a:pPr marL="263525" indent="-263525" algn="r" eaLnBrk="1" hangingPunct="1">
              <a:buFontTx/>
              <a:buChar char="•"/>
              <a:defRPr/>
            </a:pPr>
            <a:r>
              <a:rPr lang="en-US" sz="3600" b="1" dirty="0">
                <a:solidFill>
                  <a:schemeClr val="bg1"/>
                </a:solidFill>
                <a:effectLst>
                  <a:outerShdw blurRad="50800" dist="88900" dir="2700000" algn="tl" rotWithShape="0">
                    <a:srgbClr val="000000">
                      <a:alpha val="95000"/>
                    </a:srgbClr>
                  </a:outerShdw>
                </a:effectLst>
              </a:rPr>
              <a:t>Former Director of Human Genome Project (DNA)</a:t>
            </a:r>
            <a:endParaRPr lang="en-US" sz="2000" b="1" dirty="0">
              <a:solidFill>
                <a:schemeClr val="bg1"/>
              </a:solidFill>
              <a:effectLst>
                <a:outerShdw blurRad="50800" dist="88900" dir="2700000" algn="tl" rotWithShape="0">
                  <a:srgbClr val="000000">
                    <a:alpha val="95000"/>
                  </a:srgbClr>
                </a:outerShdw>
              </a:effectLst>
            </a:endParaRPr>
          </a:p>
          <a:p>
            <a:pPr marL="263525" indent="-263525" algn="r" eaLnBrk="1" hangingPunct="1">
              <a:buFontTx/>
              <a:buChar char="•"/>
              <a:defRPr/>
            </a:pPr>
            <a:endParaRPr lang="en-US" sz="2000" b="1" dirty="0">
              <a:solidFill>
                <a:schemeClr val="bg1"/>
              </a:solidFill>
              <a:effectLst>
                <a:outerShdw blurRad="50800" dist="88900" dir="2700000" algn="tl" rotWithShape="0">
                  <a:srgbClr val="000000">
                    <a:alpha val="95000"/>
                  </a:srgbClr>
                </a:outerShdw>
              </a:effectLst>
            </a:endParaRPr>
          </a:p>
          <a:p>
            <a:pPr marL="263525" indent="-263525" algn="r" eaLnBrk="1" hangingPunct="1">
              <a:buFontTx/>
              <a:buChar char="•"/>
              <a:defRPr/>
            </a:pPr>
            <a:r>
              <a:rPr lang="en-US" sz="3600" b="1" dirty="0">
                <a:solidFill>
                  <a:schemeClr val="bg1"/>
                </a:solidFill>
                <a:effectLst>
                  <a:outerShdw blurRad="50800" dist="88900" dir="2700000" algn="tl" rotWithShape="0">
                    <a:srgbClr val="000000">
                      <a:alpha val="95000"/>
                    </a:srgbClr>
                  </a:outerShdw>
                </a:effectLst>
              </a:rPr>
              <a:t>Former atheist, </a:t>
            </a:r>
            <a:br>
              <a:rPr lang="en-US" sz="3600" b="1" dirty="0">
                <a:solidFill>
                  <a:schemeClr val="bg1"/>
                </a:solidFill>
                <a:effectLst>
                  <a:outerShdw blurRad="50800" dist="88900" dir="2700000" algn="tl" rotWithShape="0">
                    <a:srgbClr val="000000">
                      <a:alpha val="95000"/>
                    </a:srgbClr>
                  </a:outerShdw>
                </a:effectLst>
              </a:rPr>
            </a:br>
            <a:r>
              <a:rPr lang="en-US" sz="3600" b="1" dirty="0">
                <a:solidFill>
                  <a:schemeClr val="bg1"/>
                </a:solidFill>
                <a:effectLst>
                  <a:outerShdw blurRad="50800" dist="88900" dir="2700000" algn="tl" rotWithShape="0">
                    <a:srgbClr val="000000">
                      <a:alpha val="95000"/>
                    </a:srgbClr>
                  </a:outerShdw>
                </a:effectLst>
              </a:rPr>
              <a:t>now Christian</a:t>
            </a:r>
          </a:p>
        </p:txBody>
      </p:sp>
    </p:spTree>
    <p:extLst>
      <p:ext uri="{BB962C8B-B14F-4D97-AF65-F5344CB8AC3E}">
        <p14:creationId xmlns:p14="http://schemas.microsoft.com/office/powerpoint/2010/main" val="3071116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uiExpand="1"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ChangeArrowheads="1"/>
          </p:cNvSpPr>
          <p:nvPr>
            <p:ph type="subTitle" idx="1"/>
          </p:nvPr>
        </p:nvSpPr>
        <p:spPr>
          <a:xfrm>
            <a:off x="0" y="5105400"/>
            <a:ext cx="4343400" cy="1905000"/>
          </a:xfrm>
        </p:spPr>
        <p:txBody>
          <a:bodyPr/>
          <a:lstStyle/>
          <a:p>
            <a:pPr eaLnBrk="1" hangingPunct="1"/>
            <a:r>
              <a:rPr lang="en-US" b="1">
                <a:solidFill>
                  <a:schemeClr val="bg1"/>
                </a:solidFill>
                <a:latin typeface="Arial" charset="0"/>
              </a:rPr>
              <a:t>Dr. Duane Gish (Creation Research Institute)</a:t>
            </a:r>
          </a:p>
        </p:txBody>
      </p:sp>
      <p:pic>
        <p:nvPicPr>
          <p:cNvPr id="315394" name="Picture 3" descr="duane gis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52400"/>
            <a:ext cx="3556000" cy="508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0" name="Text Box 4"/>
          <p:cNvSpPr txBox="1">
            <a:spLocks noChangeArrowheads="1"/>
          </p:cNvSpPr>
          <p:nvPr/>
        </p:nvSpPr>
        <p:spPr bwMode="auto">
          <a:xfrm>
            <a:off x="4860925" y="2574925"/>
            <a:ext cx="4283075"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22313" indent="-72231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722313" marR="0" lvl="0" indent="-7223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Inefficient</a:t>
            </a:r>
          </a:p>
          <a:p>
            <a:pPr marL="722313" marR="0" lvl="0" indent="-7223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Unscientific</a:t>
            </a:r>
          </a:p>
        </p:txBody>
      </p:sp>
      <p:sp>
        <p:nvSpPr>
          <p:cNvPr id="315396" name="Rectangle 5"/>
          <p:cNvSpPr>
            <a:spLocks noGrp="1" noChangeArrowheads="1"/>
          </p:cNvSpPr>
          <p:nvPr>
            <p:ph type="ctrTitle"/>
          </p:nvPr>
        </p:nvSpPr>
        <p:spPr>
          <a:xfrm>
            <a:off x="4876800" y="228600"/>
            <a:ext cx="3810000" cy="2286000"/>
          </a:xfrm>
          <a:noFill/>
        </p:spPr>
        <p:txBody>
          <a:bodyPr/>
          <a:lstStyle/>
          <a:p>
            <a:pPr algn="l" eaLnBrk="1" hangingPunct="1"/>
            <a:r>
              <a:rPr lang="en-US" b="1" i="1">
                <a:solidFill>
                  <a:schemeClr val="bg1"/>
                </a:solidFill>
                <a:latin typeface="Arial" charset="0"/>
              </a:rPr>
              <a:t>Theistic Evolution is…</a:t>
            </a:r>
          </a:p>
        </p:txBody>
      </p:sp>
      <p:sp>
        <p:nvSpPr>
          <p:cNvPr id="315397" name="Text Box 14"/>
          <p:cNvSpPr txBox="1">
            <a:spLocks noChangeArrowheads="1"/>
          </p:cNvSpPr>
          <p:nvPr/>
        </p:nvSpPr>
        <p:spPr bwMode="auto">
          <a:xfrm>
            <a:off x="8285163" y="7620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25330644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1981200"/>
            <a:ext cx="6294438" cy="4191000"/>
            <a:chOff x="-533400" y="1981200"/>
            <a:chExt cx="6294438" cy="4191000"/>
          </a:xfrm>
        </p:grpSpPr>
        <p:pic>
          <p:nvPicPr>
            <p:cNvPr id="778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05510">
              <a:off x="-533400" y="1981200"/>
              <a:ext cx="6294438"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rot="517598">
              <a:off x="190500" y="2027238"/>
              <a:ext cx="5400675" cy="639762"/>
            </a:xfrm>
            <a:prstGeom prst="rect">
              <a:avLst/>
            </a:prstGeom>
            <a:solidFill>
              <a:schemeClr val="bg1"/>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D2DB9">
                      <a:lumMod val="75000"/>
                    </a:srgbClr>
                  </a:solidFill>
                  <a:effectLst/>
                  <a:uLnTx/>
                  <a:uFillTx/>
                  <a:latin typeface="Arial" charset="0"/>
                  <a:ea typeface="ＭＳ Ｐゴシック" charset="0"/>
                  <a:cs typeface="Arial"/>
                </a:rPr>
                <a:t>Evolutionary Fairy Tales</a:t>
              </a:r>
            </a:p>
          </p:txBody>
        </p:sp>
      </p:grpSp>
      <p:sp>
        <p:nvSpPr>
          <p:cNvPr id="317441" name="Rectangle 2"/>
          <p:cNvSpPr>
            <a:spLocks noGrp="1" noChangeArrowheads="1"/>
          </p:cNvSpPr>
          <p:nvPr>
            <p:ph type="title"/>
          </p:nvPr>
        </p:nvSpPr>
        <p:spPr>
          <a:xfrm>
            <a:off x="72008" y="76200"/>
            <a:ext cx="8820472" cy="1828800"/>
          </a:xfrm>
        </p:spPr>
        <p:txBody>
          <a:bodyPr/>
          <a:lstStyle/>
          <a:p>
            <a:pPr eaLnBrk="1" hangingPunct="1"/>
            <a:r>
              <a:rPr lang="en-US" sz="4000" b="1" dirty="0">
                <a:solidFill>
                  <a:srgbClr val="FFFFFF"/>
                </a:solidFill>
                <a:latin typeface="Arial" charset="0"/>
              </a:rPr>
              <a:t>Evolution relies on a theory of transitional forms which would have been easy prey!</a:t>
            </a:r>
          </a:p>
        </p:txBody>
      </p:sp>
      <p:pic>
        <p:nvPicPr>
          <p:cNvPr id="778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16694">
            <a:off x="3862388" y="3657600"/>
            <a:ext cx="5738812"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4283968" y="1946296"/>
            <a:ext cx="4693816" cy="2562824"/>
          </a:xfrm>
          <a:prstGeom prst="rect">
            <a:avLst/>
          </a:prstGeom>
        </p:spPr>
      </p:pic>
    </p:spTree>
    <p:extLst>
      <p:ext uri="{BB962C8B-B14F-4D97-AF65-F5344CB8AC3E}">
        <p14:creationId xmlns:p14="http://schemas.microsoft.com/office/powerpoint/2010/main" val="37562419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7828"/>
                                        </p:tgtEl>
                                        <p:attrNameLst>
                                          <p:attrName>style.visibility</p:attrName>
                                        </p:attrNameLst>
                                      </p:cBhvr>
                                      <p:to>
                                        <p:strVal val="visible"/>
                                      </p:to>
                                    </p:set>
                                    <p:animEffect transition="in" filter="fade">
                                      <p:cBhvr>
                                        <p:cTn id="13" dur="500"/>
                                        <p:tgtEl>
                                          <p:spTgt spid="778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ChangeArrowheads="1"/>
          </p:cNvSpPr>
          <p:nvPr>
            <p:ph type="title"/>
          </p:nvPr>
        </p:nvSpPr>
        <p:spPr>
          <a:xfrm>
            <a:off x="5486400" y="304800"/>
            <a:ext cx="3657600" cy="2590800"/>
          </a:xfrm>
        </p:spPr>
        <p:txBody>
          <a:bodyPr/>
          <a:lstStyle/>
          <a:p>
            <a:pPr eaLnBrk="1" hangingPunct="1"/>
            <a:r>
              <a:rPr lang="en-US" sz="3600" b="1">
                <a:solidFill>
                  <a:srgbClr val="FFFFFF"/>
                </a:solidFill>
                <a:latin typeface="Arial" charset="0"/>
              </a:rPr>
              <a:t>Did dinosaurs come before man?</a:t>
            </a:r>
          </a:p>
        </p:txBody>
      </p:sp>
      <p:sp>
        <p:nvSpPr>
          <p:cNvPr id="319491"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Yes.  God created dinosaurs earlier on the sixth day of creation!</a:t>
            </a:r>
          </a:p>
        </p:txBody>
      </p:sp>
      <p:grpSp>
        <p:nvGrpSpPr>
          <p:cNvPr id="2" name="Group 1"/>
          <p:cNvGrpSpPr/>
          <p:nvPr/>
        </p:nvGrpSpPr>
        <p:grpSpPr>
          <a:xfrm>
            <a:off x="307871" y="-76200"/>
            <a:ext cx="5235679" cy="6781800"/>
            <a:chOff x="307871" y="-76200"/>
            <a:chExt cx="5235679" cy="6781800"/>
          </a:xfrm>
        </p:grpSpPr>
        <p:pic>
          <p:nvPicPr>
            <p:cNvPr id="3194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48940">
              <a:off x="457200" y="-76200"/>
              <a:ext cx="508635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648940">
              <a:off x="307871" y="-21539"/>
              <a:ext cx="4638860" cy="18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 name="Rectangle 2"/>
          <p:cNvSpPr txBox="1">
            <a:spLocks noChangeArrowheads="1"/>
          </p:cNvSpPr>
          <p:nvPr/>
        </p:nvSpPr>
        <p:spPr bwMode="auto">
          <a:xfrm rot="20975383">
            <a:off x="671514" y="-366323"/>
            <a:ext cx="36576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5400" b="1" i="0" u="sng" strike="noStrike" kern="1200" cap="none" spc="0" normalizeH="0" baseline="0" noProof="0">
                <a:ln>
                  <a:noFill/>
                </a:ln>
                <a:solidFill>
                  <a:srgbClr val="FFFFFF"/>
                </a:solidFill>
                <a:effectLst/>
                <a:uLnTx/>
                <a:uFillTx/>
                <a:latin typeface="Arial" charset="0"/>
                <a:ea typeface="ＭＳ Ｐゴシック" charset="0"/>
                <a:cs typeface="Arial"/>
              </a:rPr>
              <a:t>Dinosaurs </a:t>
            </a:r>
            <a:r>
              <a:rPr kumimoji="0" lang="en-US" sz="5400" b="1" i="0" u="none" strike="noStrike" kern="1200" cap="none" spc="0" normalizeH="0" baseline="30000" noProof="0">
                <a:ln>
                  <a:noFill/>
                </a:ln>
                <a:solidFill>
                  <a:srgbClr val="FFFFFF"/>
                </a:solidFill>
                <a:effectLst/>
                <a:uLnTx/>
                <a:uFillTx/>
                <a:latin typeface="Arial" charset="0"/>
                <a:ea typeface="ＭＳ Ｐゴシック" charset="0"/>
                <a:cs typeface="Arial"/>
              </a:rPr>
              <a:t>by </a:t>
            </a:r>
            <a:r>
              <a:rPr kumimoji="0" lang="en-US" sz="5400" b="1" i="0" u="sng" strike="noStrike" kern="1200" cap="none" spc="0" normalizeH="0" baseline="0" noProof="0">
                <a:ln>
                  <a:noFill/>
                </a:ln>
                <a:solidFill>
                  <a:srgbClr val="FFFFFF"/>
                </a:solidFill>
                <a:effectLst/>
                <a:uLnTx/>
                <a:uFillTx/>
                <a:latin typeface="Arial" charset="0"/>
                <a:ea typeface="ＭＳ Ｐゴシック" charset="0"/>
                <a:cs typeface="Arial"/>
              </a:rPr>
              <a:t>Design</a:t>
            </a:r>
          </a:p>
        </p:txBody>
      </p:sp>
    </p:spTree>
    <p:extLst>
      <p:ext uri="{BB962C8B-B14F-4D97-AF65-F5344CB8AC3E}">
        <p14:creationId xmlns:p14="http://schemas.microsoft.com/office/powerpoint/2010/main" val="2137902997"/>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descr="homini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534400" cy="691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538" name="Rectangle 3"/>
          <p:cNvSpPr>
            <a:spLocks noGrp="1" noChangeArrowheads="1"/>
          </p:cNvSpPr>
          <p:nvPr>
            <p:ph type="ctrTitle"/>
          </p:nvPr>
        </p:nvSpPr>
        <p:spPr>
          <a:xfrm>
            <a:off x="2484438" y="0"/>
            <a:ext cx="6659562" cy="838200"/>
          </a:xfrm>
        </p:spPr>
        <p:txBody>
          <a:bodyPr/>
          <a:lstStyle/>
          <a:p>
            <a:pPr eaLnBrk="1" hangingPunct="1"/>
            <a:r>
              <a:rPr lang="en-US" b="1" i="1">
                <a:solidFill>
                  <a:schemeClr val="tx1"/>
                </a:solidFill>
                <a:latin typeface="Arial" charset="0"/>
              </a:rPr>
              <a:t>The Descent of Man</a:t>
            </a:r>
            <a:endParaRPr lang="en-US">
              <a:solidFill>
                <a:schemeClr val="tx1"/>
              </a:solidFill>
              <a:latin typeface="Arial" charset="0"/>
            </a:endParaRPr>
          </a:p>
        </p:txBody>
      </p:sp>
      <p:sp>
        <p:nvSpPr>
          <p:cNvPr id="321539" name="Rectangle 4"/>
          <p:cNvSpPr>
            <a:spLocks noGrp="1" noChangeArrowheads="1"/>
          </p:cNvSpPr>
          <p:nvPr>
            <p:ph type="subTitle" idx="1"/>
          </p:nvPr>
        </p:nvSpPr>
        <p:spPr>
          <a:xfrm>
            <a:off x="457200" y="5715000"/>
            <a:ext cx="4076700" cy="1143000"/>
          </a:xfrm>
        </p:spPr>
        <p:txBody>
          <a:bodyPr/>
          <a:lstStyle/>
          <a:p>
            <a:pPr eaLnBrk="1" hangingPunct="1"/>
            <a:r>
              <a:rPr lang="en-US" b="1">
                <a:latin typeface="Arial" charset="0"/>
              </a:rPr>
              <a:t>Yep. We sure have descended</a:t>
            </a:r>
          </a:p>
        </p:txBody>
      </p:sp>
    </p:spTree>
    <p:extLst>
      <p:ext uri="{BB962C8B-B14F-4D97-AF65-F5344CB8AC3E}">
        <p14:creationId xmlns:p14="http://schemas.microsoft.com/office/powerpoint/2010/main" val="1983631517"/>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ctrTitle"/>
          </p:nvPr>
        </p:nvSpPr>
        <p:spPr>
          <a:xfrm>
            <a:off x="914400" y="228600"/>
            <a:ext cx="8229600" cy="838200"/>
          </a:xfrm>
        </p:spPr>
        <p:txBody>
          <a:bodyPr/>
          <a:lstStyle/>
          <a:p>
            <a:pPr eaLnBrk="1" hangingPunct="1"/>
            <a:r>
              <a:rPr lang="en-US" sz="5400" b="1" i="1">
                <a:solidFill>
                  <a:srgbClr val="00FABE"/>
                </a:solidFill>
                <a:latin typeface="Arial" charset="0"/>
              </a:rPr>
              <a:t>The Descent Continues</a:t>
            </a:r>
            <a:endParaRPr lang="en-US" sz="5400" b="1">
              <a:solidFill>
                <a:srgbClr val="00FABE"/>
              </a:solidFill>
              <a:latin typeface="Arial" charset="0"/>
            </a:endParaRPr>
          </a:p>
        </p:txBody>
      </p:sp>
      <p:pic>
        <p:nvPicPr>
          <p:cNvPr id="323586" name="Picture 3" descr="evolution of man"/>
          <p:cNvPicPr>
            <a:picLocks noChangeAspect="1" noChangeArrowheads="1"/>
          </p:cNvPicPr>
          <p:nvPr/>
        </p:nvPicPr>
        <p:blipFill rotWithShape="1">
          <a:blip r:embed="rId3">
            <a:extLst>
              <a:ext uri="{28A0092B-C50C-407E-A947-70E740481C1C}">
                <a14:useLocalDpi xmlns:a14="http://schemas.microsoft.com/office/drawing/2010/main"/>
              </a:ext>
            </a:extLst>
          </a:blip>
          <a:srcRect r="52361"/>
          <a:stretch/>
        </p:blipFill>
        <p:spPr bwMode="auto">
          <a:xfrm>
            <a:off x="0" y="1905000"/>
            <a:ext cx="43561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49213" y="2060575"/>
            <a:ext cx="3443287" cy="360363"/>
          </a:xfrm>
          <a:prstGeom prst="rect">
            <a:avLst/>
          </a:prstGeom>
          <a:solidFill>
            <a:schemeClr val="bg1"/>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1600" b="1" i="1" dirty="0">
                <a:solidFill>
                  <a:schemeClr val="accent6">
                    <a:lumMod val="75000"/>
                  </a:schemeClr>
                </a:solidFill>
                <a:latin typeface="Arial" charset="0"/>
              </a:rPr>
              <a:t>Believe if you want in Evolution!</a:t>
            </a:r>
          </a:p>
        </p:txBody>
      </p:sp>
      <p:grpSp>
        <p:nvGrpSpPr>
          <p:cNvPr id="2" name="Group 1">
            <a:extLst>
              <a:ext uri="{FF2B5EF4-FFF2-40B4-BE49-F238E27FC236}">
                <a16:creationId xmlns:a16="http://schemas.microsoft.com/office/drawing/2014/main" id="{6EEE0849-F9AC-5B43-8511-029E86E3D960}"/>
              </a:ext>
            </a:extLst>
          </p:cNvPr>
          <p:cNvGrpSpPr/>
          <p:nvPr/>
        </p:nvGrpSpPr>
        <p:grpSpPr>
          <a:xfrm>
            <a:off x="4341811" y="1905000"/>
            <a:ext cx="4767264" cy="3213100"/>
            <a:chOff x="4341811" y="1905000"/>
            <a:chExt cx="4767264" cy="3213100"/>
          </a:xfrm>
        </p:grpSpPr>
        <p:pic>
          <p:nvPicPr>
            <p:cNvPr id="7" name="Picture 3" descr="evolution of man">
              <a:extLst>
                <a:ext uri="{FF2B5EF4-FFF2-40B4-BE49-F238E27FC236}">
                  <a16:creationId xmlns:a16="http://schemas.microsoft.com/office/drawing/2014/main" id="{BDE42E01-B84B-7D49-A840-F00C4ACC094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8021"/>
            <a:stretch/>
          </p:blipFill>
          <p:spPr bwMode="auto">
            <a:xfrm>
              <a:off x="4341811" y="1905000"/>
              <a:ext cx="4752976"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4356100" y="1916113"/>
              <a:ext cx="4752975" cy="360362"/>
            </a:xfrm>
            <a:prstGeom prst="rect">
              <a:avLst/>
            </a:prstGeom>
            <a:solidFill>
              <a:schemeClr val="bg1"/>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uk-UA" sz="1600" b="1" i="1" dirty="0">
                  <a:solidFill>
                    <a:schemeClr val="accent6">
                      <a:lumMod val="75000"/>
                    </a:schemeClr>
                  </a:solidFill>
                  <a:latin typeface="Arial" charset="0"/>
                </a:rPr>
                <a:t>'</a:t>
              </a:r>
              <a:r>
                <a:rPr lang="en-US" sz="1600" b="1" i="1" dirty="0" err="1">
                  <a:solidFill>
                    <a:schemeClr val="accent6">
                      <a:lumMod val="75000"/>
                    </a:schemeClr>
                  </a:solidFill>
                  <a:latin typeface="Arial" charset="0"/>
                </a:rPr>
                <a:t>cuz</a:t>
              </a:r>
              <a:r>
                <a:rPr lang="en-US" sz="1600" b="1" i="1" dirty="0">
                  <a:solidFill>
                    <a:schemeClr val="accent6">
                      <a:lumMod val="75000"/>
                    </a:schemeClr>
                  </a:solidFill>
                  <a:latin typeface="Arial" charset="0"/>
                </a:rPr>
                <a:t> your </a:t>
              </a:r>
              <a:r>
                <a:rPr lang="ru-RU" sz="1600" b="1" i="1" dirty="0">
                  <a:solidFill>
                    <a:schemeClr val="accent6">
                      <a:lumMod val="75000"/>
                    </a:schemeClr>
                  </a:solidFill>
                  <a:latin typeface="Arial" charset="0"/>
                </a:rPr>
                <a:t>"</a:t>
              </a:r>
              <a:r>
                <a:rPr lang="en-US" sz="1600" b="1" i="1" dirty="0">
                  <a:solidFill>
                    <a:schemeClr val="accent6">
                      <a:lumMod val="75000"/>
                    </a:schemeClr>
                  </a:solidFill>
                  <a:latin typeface="Arial" charset="0"/>
                </a:rPr>
                <a:t>uncle</a:t>
              </a:r>
              <a:r>
                <a:rPr lang="ru-RU" sz="1600" b="1" i="1" dirty="0">
                  <a:solidFill>
                    <a:schemeClr val="accent6">
                      <a:lumMod val="75000"/>
                    </a:schemeClr>
                  </a:solidFill>
                  <a:latin typeface="Arial" charset="0"/>
                </a:rPr>
                <a:t>"</a:t>
              </a:r>
              <a:r>
                <a:rPr lang="en-US" sz="1600" b="1" i="1" dirty="0">
                  <a:solidFill>
                    <a:schemeClr val="accent6">
                      <a:lumMod val="75000"/>
                    </a:schemeClr>
                  </a:solidFill>
                  <a:latin typeface="Arial" charset="0"/>
                </a:rPr>
                <a:t> is behind you all the way!</a:t>
              </a:r>
            </a:p>
          </p:txBody>
        </p:sp>
      </p:grpSp>
    </p:spTree>
    <p:extLst>
      <p:ext uri="{BB962C8B-B14F-4D97-AF65-F5344CB8AC3E}">
        <p14:creationId xmlns:p14="http://schemas.microsoft.com/office/powerpoint/2010/main" val="31007183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PiltD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a:solidFill>
                  <a:schemeClr val="bg1"/>
                </a:solidFill>
                <a:effectLst>
                  <a:outerShdw blurRad="38100" dist="38100" dir="2700000" algn="tl">
                    <a:srgbClr val="000000"/>
                  </a:outerShdw>
                </a:effectLst>
              </a:rPr>
              <a:t>Piltdown Man</a:t>
            </a:r>
            <a:r>
              <a:rPr lang="en-US" sz="4000" b="1">
                <a:solidFill>
                  <a:schemeClr val="bg1"/>
                </a:solidFill>
                <a:effectLst>
                  <a:outerShdw blurRad="38100" dist="38100" dir="2700000" algn="tl">
                    <a:srgbClr val="000000"/>
                  </a:outerShdw>
                </a:effectLst>
              </a:rPr>
              <a:t> (1912)</a:t>
            </a:r>
            <a:endParaRPr lang="en-US">
              <a:solidFill>
                <a:schemeClr val="bg1"/>
              </a:solidFill>
            </a:endParaRPr>
          </a:p>
        </p:txBody>
      </p:sp>
      <p:sp>
        <p:nvSpPr>
          <p:cNvPr id="325635" name="Text Box 14"/>
          <p:cNvSpPr txBox="1">
            <a:spLocks noChangeArrowheads="1"/>
          </p:cNvSpPr>
          <p:nvPr/>
        </p:nvSpPr>
        <p:spPr bwMode="auto">
          <a:xfrm>
            <a:off x="8285163" y="76200"/>
            <a:ext cx="71437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3793439529"/>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a:solidFill>
                  <a:schemeClr val="bg1"/>
                </a:solidFill>
                <a:effectLst>
                  <a:outerShdw blurRad="38100" dist="38100" dir="2700000" algn="tl">
                    <a:srgbClr val="000000"/>
                  </a:outerShdw>
                </a:effectLst>
              </a:rPr>
              <a:t>Piltdown Man</a:t>
            </a:r>
            <a:r>
              <a:rPr lang="en-US" sz="4000" b="1">
                <a:solidFill>
                  <a:schemeClr val="bg1"/>
                </a:solidFill>
                <a:effectLst>
                  <a:outerShdw blurRad="38100" dist="38100" dir="2700000" algn="tl">
                    <a:srgbClr val="000000"/>
                  </a:outerShdw>
                </a:effectLst>
              </a:rPr>
              <a:t> (1912)</a:t>
            </a:r>
            <a:endParaRPr lang="en-US">
              <a:solidFill>
                <a:schemeClr val="bg1"/>
              </a:solidFill>
            </a:endParaRPr>
          </a:p>
        </p:txBody>
      </p:sp>
      <p:sp>
        <p:nvSpPr>
          <p:cNvPr id="327682" name="Rectangle 3"/>
          <p:cNvSpPr>
            <a:spLocks noChangeArrowheads="1"/>
          </p:cNvSpPr>
          <p:nvPr/>
        </p:nvSpPr>
        <p:spPr bwMode="auto">
          <a:xfrm>
            <a:off x="3124200" y="1752600"/>
            <a:ext cx="55626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He went from being one of the biggest discoveries of the 20th Century to being its greatest scientific embarrassment. The remains of a human ancestor called Eoanthropus dawsoni, were found during 1911-1915 at Piltdown, Sussex.</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hlinkClick r:id="rId3"/>
              </a:rPr>
              <a:t>www.bbc.co.uk</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23 Nov 2003</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27683" name="Picture 4" descr="piltdow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371600"/>
            <a:ext cx="2447925" cy="364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684" name="Picture 5" descr="man_27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4876800"/>
            <a:ext cx="2420938" cy="147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5"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1736004810"/>
      </p:ext>
    </p:extLst>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a:solidFill>
                  <a:schemeClr val="bg1"/>
                </a:solidFill>
                <a:effectLst>
                  <a:outerShdw blurRad="38100" dist="38100" dir="2700000" algn="tl">
                    <a:srgbClr val="000000"/>
                  </a:outerShdw>
                </a:effectLst>
              </a:rPr>
              <a:t>Nebraska Man</a:t>
            </a:r>
            <a:r>
              <a:rPr lang="en-US" sz="4000" b="1">
                <a:solidFill>
                  <a:schemeClr val="bg1"/>
                </a:solidFill>
                <a:effectLst>
                  <a:outerShdw blurRad="38100" dist="38100" dir="2700000" algn="tl">
                    <a:srgbClr val="000000"/>
                  </a:outerShdw>
                </a:effectLst>
              </a:rPr>
              <a:t> (1922)</a:t>
            </a:r>
            <a:endParaRPr lang="en-US">
              <a:solidFill>
                <a:schemeClr val="bg1"/>
              </a:solidFill>
            </a:endParaRPr>
          </a:p>
        </p:txBody>
      </p:sp>
      <p:pic>
        <p:nvPicPr>
          <p:cNvPr id="329730" name="Picture 3" descr="NEANDERTH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676400"/>
            <a:ext cx="23622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6" name="Picture 4" descr="nebraska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000" y="1833563"/>
            <a:ext cx="5491163" cy="502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9732"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
        <p:nvSpPr>
          <p:cNvPr id="8" name="Rounded Rectangle 7"/>
          <p:cNvSpPr>
            <a:spLocks noChangeArrowheads="1"/>
          </p:cNvSpPr>
          <p:nvPr/>
        </p:nvSpPr>
        <p:spPr bwMode="auto">
          <a:xfrm>
            <a:off x="3059113" y="1484313"/>
            <a:ext cx="6084887" cy="865187"/>
          </a:xfrm>
          <a:prstGeom prst="roundRect">
            <a:avLst>
              <a:gd name="adj" fmla="val 16667"/>
            </a:avLst>
          </a:prstGeom>
          <a:solidFill>
            <a:srgbClr val="FFFFFF"/>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Lookie here, someone</a:t>
            </a:r>
            <a:r>
              <a:rPr kumimoji="0" lang="uk-UA" sz="2400" b="1" i="1" u="none" strike="noStrike" kern="1200" cap="none" spc="0" normalizeH="0" baseline="0" noProof="0">
                <a:ln>
                  <a:noFill/>
                </a:ln>
                <a:solidFill>
                  <a:srgbClr val="000000"/>
                </a:solidFill>
                <a:effectLst/>
                <a:uLnTx/>
                <a:uFillTx/>
                <a:latin typeface="Arial" charset="0"/>
                <a:ea typeface="ＭＳ Ｐゴシック" charset="0"/>
              </a:rPr>
              <a:t>'</a:t>
            </a: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s desecrated Uncle Buck</a:t>
            </a:r>
            <a:r>
              <a:rPr kumimoji="0" lang="uk-UA" sz="2400" b="1" i="1" u="none" strike="noStrike" kern="1200" cap="none" spc="0" normalizeH="0" baseline="0" noProof="0">
                <a:ln>
                  <a:noFill/>
                </a:ln>
                <a:solidFill>
                  <a:srgbClr val="000000"/>
                </a:solidFill>
                <a:effectLst/>
                <a:uLnTx/>
                <a:uFillTx/>
                <a:latin typeface="Arial" charset="0"/>
                <a:ea typeface="ＭＳ Ｐゴシック" charset="0"/>
              </a:rPr>
              <a:t>'</a:t>
            </a: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s grave!</a:t>
            </a:r>
          </a:p>
        </p:txBody>
      </p:sp>
    </p:spTree>
    <p:extLst>
      <p:ext uri="{BB962C8B-B14F-4D97-AF65-F5344CB8AC3E}">
        <p14:creationId xmlns:p14="http://schemas.microsoft.com/office/powerpoint/2010/main" val="39066429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dissolve">
                                      <p:cBhvr>
                                        <p:cTn id="7" dur="500"/>
                                        <p:tgtEl>
                                          <p:spTgt spid="901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a:solidFill>
                  <a:schemeClr val="bg1"/>
                </a:solidFill>
                <a:effectLst>
                  <a:outerShdw blurRad="38100" dist="38100" dir="2700000" algn="tl">
                    <a:srgbClr val="000000"/>
                  </a:outerShdw>
                </a:effectLst>
              </a:rPr>
              <a:t>Neanderthal Man</a:t>
            </a:r>
            <a:r>
              <a:rPr lang="en-US" sz="4000" b="1">
                <a:solidFill>
                  <a:schemeClr val="bg1"/>
                </a:solidFill>
                <a:effectLst>
                  <a:outerShdw blurRad="38100" dist="38100" dir="2700000" algn="tl">
                    <a:srgbClr val="000000"/>
                  </a:outerShdw>
                </a:effectLst>
              </a:rPr>
              <a:t> (1860)</a:t>
            </a:r>
            <a:endParaRPr lang="en-US">
              <a:solidFill>
                <a:schemeClr val="bg1"/>
              </a:solidFill>
            </a:endParaRPr>
          </a:p>
        </p:txBody>
      </p:sp>
      <p:sp>
        <p:nvSpPr>
          <p:cNvPr id="331778" name="Rectangle 3"/>
          <p:cNvSpPr>
            <a:spLocks noGrp="1" noChangeArrowheads="1"/>
          </p:cNvSpPr>
          <p:nvPr>
            <p:ph type="subTitle" idx="1"/>
          </p:nvPr>
        </p:nvSpPr>
        <p:spPr>
          <a:xfrm>
            <a:off x="3048000" y="1752600"/>
            <a:ext cx="6096000" cy="4876800"/>
          </a:xfrm>
        </p:spPr>
        <p:txBody>
          <a:bodyPr/>
          <a:lstStyle/>
          <a:p>
            <a:pPr marL="268288" indent="-268288" algn="l" eaLnBrk="1" hangingPunct="1">
              <a:buFontTx/>
              <a:buChar char="•"/>
            </a:pPr>
            <a:r>
              <a:rPr lang="en-US" b="1" dirty="0">
                <a:solidFill>
                  <a:schemeClr val="bg1"/>
                </a:solidFill>
                <a:latin typeface="Arial" charset="0"/>
              </a:rPr>
              <a:t>Hunched over</a:t>
            </a:r>
          </a:p>
          <a:p>
            <a:pPr marL="268288" indent="-268288" algn="l" eaLnBrk="1" hangingPunct="1">
              <a:buFontTx/>
              <a:buChar char="•"/>
            </a:pPr>
            <a:r>
              <a:rPr lang="en-US" b="1" dirty="0">
                <a:solidFill>
                  <a:schemeClr val="bg1"/>
                </a:solidFill>
                <a:latin typeface="Arial" charset="0"/>
              </a:rPr>
              <a:t>Flatter skulls</a:t>
            </a:r>
          </a:p>
          <a:p>
            <a:pPr marL="268288" indent="-268288" algn="l" eaLnBrk="1" hangingPunct="1">
              <a:buFontTx/>
              <a:buChar char="•"/>
            </a:pPr>
            <a:r>
              <a:rPr lang="en-US" b="1" dirty="0">
                <a:solidFill>
                  <a:schemeClr val="bg1"/>
                </a:solidFill>
                <a:latin typeface="Arial" charset="0"/>
              </a:rPr>
              <a:t>After 1908 shown by Rudolph Virchow to be a Frenchman with arthritis!</a:t>
            </a:r>
          </a:p>
          <a:p>
            <a:pPr marL="268288" indent="-268288" algn="l" eaLnBrk="1" hangingPunct="1">
              <a:buFontTx/>
              <a:buChar char="•"/>
            </a:pPr>
            <a:r>
              <a:rPr lang="en-US" b="1" dirty="0">
                <a:solidFill>
                  <a:schemeClr val="bg1"/>
                </a:solidFill>
                <a:latin typeface="Arial" charset="0"/>
              </a:rPr>
              <a:t>Others walked erect</a:t>
            </a:r>
          </a:p>
          <a:p>
            <a:pPr marL="268288" indent="-268288" algn="l" eaLnBrk="1" hangingPunct="1">
              <a:buFontTx/>
              <a:buChar char="•"/>
            </a:pPr>
            <a:r>
              <a:rPr lang="en-US" b="1" dirty="0">
                <a:solidFill>
                  <a:schemeClr val="bg1"/>
                </a:solidFill>
                <a:latin typeface="Arial" charset="0"/>
              </a:rPr>
              <a:t>X-rays confirm them to be humans with rickets (caused by lack of vitamin D)</a:t>
            </a:r>
          </a:p>
        </p:txBody>
      </p:sp>
      <p:pic>
        <p:nvPicPr>
          <p:cNvPr id="331779" name="Picture 4" descr="cavetr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650" y="1752600"/>
            <a:ext cx="2309813" cy="250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1780" name="Picture 6" descr="neandertha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4086225"/>
            <a:ext cx="2295525" cy="246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81"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1040848440"/>
      </p:ext>
    </p:extLst>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ru-RU" altLang="ja-JP" sz="4800" b="1">
                <a:solidFill>
                  <a:schemeClr val="bg1"/>
                </a:solidFill>
                <a:effectLst>
                  <a:outerShdw blurRad="38100" dist="38100" dir="2700000" algn="tl">
                    <a:srgbClr val="000000"/>
                  </a:outerShdw>
                </a:effectLst>
              </a:rPr>
              <a:t>"</a:t>
            </a:r>
            <a:r>
              <a:rPr lang="en-US" sz="4800" b="1">
                <a:solidFill>
                  <a:schemeClr val="bg1"/>
                </a:solidFill>
                <a:effectLst>
                  <a:outerShdw blurRad="38100" dist="38100" dir="2700000" algn="tl">
                    <a:srgbClr val="000000"/>
                  </a:outerShdw>
                </a:effectLst>
              </a:rPr>
              <a:t>I Love Lucy</a:t>
            </a:r>
            <a:r>
              <a:rPr lang="ru-RU" altLang="ja-JP" sz="4800" b="1">
                <a:solidFill>
                  <a:schemeClr val="bg1"/>
                </a:solidFill>
                <a:effectLst>
                  <a:outerShdw blurRad="38100" dist="38100" dir="2700000" algn="tl">
                    <a:srgbClr val="000000"/>
                  </a:outerShdw>
                </a:effectLst>
              </a:rPr>
              <a:t>"</a:t>
            </a:r>
            <a:r>
              <a:rPr lang="en-US" sz="4000" b="1">
                <a:solidFill>
                  <a:schemeClr val="bg1"/>
                </a:solidFill>
                <a:effectLst>
                  <a:outerShdw blurRad="38100" dist="38100" dir="2700000" algn="tl">
                    <a:srgbClr val="000000"/>
                  </a:outerShdw>
                </a:effectLst>
              </a:rPr>
              <a:t> (1973)</a:t>
            </a:r>
            <a:endParaRPr lang="en-US" b="1">
              <a:solidFill>
                <a:schemeClr val="bg1"/>
              </a:solidFill>
            </a:endParaRPr>
          </a:p>
        </p:txBody>
      </p:sp>
      <p:sp>
        <p:nvSpPr>
          <p:cNvPr id="333826" name="Rectangle 3"/>
          <p:cNvSpPr>
            <a:spLocks noGrp="1" noChangeArrowheads="1"/>
          </p:cNvSpPr>
          <p:nvPr>
            <p:ph type="subTitle" idx="1"/>
          </p:nvPr>
        </p:nvSpPr>
        <p:spPr>
          <a:xfrm>
            <a:off x="4343400" y="1752600"/>
            <a:ext cx="4800600" cy="1143000"/>
          </a:xfrm>
        </p:spPr>
        <p:txBody>
          <a:bodyPr/>
          <a:lstStyle/>
          <a:p>
            <a:pPr algn="l" eaLnBrk="1" hangingPunct="1"/>
            <a:r>
              <a:rPr lang="en-US" sz="2800" b="1" i="1" dirty="0">
                <a:solidFill>
                  <a:schemeClr val="bg1"/>
                </a:solidFill>
                <a:latin typeface="Arial" charset="0"/>
              </a:rPr>
              <a:t>Australopithecus afarensis</a:t>
            </a:r>
            <a:r>
              <a:rPr lang="en-US" sz="2800" b="1" dirty="0">
                <a:solidFill>
                  <a:schemeClr val="bg1"/>
                </a:solidFill>
                <a:latin typeface="Arial" charset="0"/>
              </a:rPr>
              <a:t> (nicknamed </a:t>
            </a:r>
            <a:r>
              <a:rPr lang="ru-RU" altLang="ja-JP" sz="2800" b="1" dirty="0">
                <a:solidFill>
                  <a:schemeClr val="bg1"/>
                </a:solidFill>
                <a:latin typeface="Arial" charset="0"/>
              </a:rPr>
              <a:t>"</a:t>
            </a:r>
            <a:r>
              <a:rPr lang="en-US" altLang="ja-JP" sz="2800" b="1" dirty="0">
                <a:solidFill>
                  <a:schemeClr val="bg1"/>
                </a:solidFill>
                <a:latin typeface="Arial" charset="0"/>
              </a:rPr>
              <a:t>Lucy</a:t>
            </a:r>
            <a:r>
              <a:rPr lang="ru-RU" altLang="ja-JP" sz="2800" b="1" dirty="0">
                <a:solidFill>
                  <a:schemeClr val="bg1"/>
                </a:solidFill>
                <a:latin typeface="Arial" charset="0"/>
              </a:rPr>
              <a:t>"</a:t>
            </a:r>
            <a:r>
              <a:rPr lang="en-US" altLang="ja-JP" sz="2800" b="1" dirty="0">
                <a:solidFill>
                  <a:schemeClr val="bg1"/>
                </a:solidFill>
                <a:latin typeface="Arial" charset="0"/>
              </a:rPr>
              <a:t>)</a:t>
            </a:r>
            <a:endParaRPr lang="en-US" sz="2800" b="1" dirty="0">
              <a:solidFill>
                <a:schemeClr val="bg1"/>
              </a:solidFill>
              <a:latin typeface="Arial" charset="0"/>
            </a:endParaRPr>
          </a:p>
        </p:txBody>
      </p:sp>
      <p:pic>
        <p:nvPicPr>
          <p:cNvPr id="333827" name="Picture 4" descr="afarens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676400"/>
            <a:ext cx="37846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txBox="1">
            <a:spLocks noChangeArrowheads="1"/>
          </p:cNvSpPr>
          <p:nvPr/>
        </p:nvSpPr>
        <p:spPr bwMode="auto">
          <a:xfrm>
            <a:off x="4343400" y="3352800"/>
            <a:ext cx="48006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When a knee joint was needed to prove that </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Lucy</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walked upright, they used one found more than 60 meters lower in the strata and more than three kilometers away!  </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3829"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1777612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3oncro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99432"/>
            <a:ext cx="9144000" cy="6940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8" name="Text Box 3"/>
          <p:cNvSpPr txBox="1">
            <a:spLocks noChangeArrowheads="1"/>
          </p:cNvSpPr>
          <p:nvPr/>
        </p:nvSpPr>
        <p:spPr bwMode="auto">
          <a:xfrm>
            <a:off x="-92075" y="5767970"/>
            <a:ext cx="90074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3200" b="1" i="0" u="none" strike="noStrike" kern="1200" cap="none" spc="0" normalizeH="0" baseline="0" noProof="0">
                <a:ln>
                  <a:noFill/>
                </a:ln>
                <a:solidFill>
                  <a:srgbClr val="000000"/>
                </a:solidFill>
                <a:effectLst/>
                <a:uLnTx/>
                <a:uFillTx/>
                <a:latin typeface="Arial" charset="0"/>
                <a:ea typeface="ＭＳ Ｐゴシック" charset="0"/>
              </a:rPr>
              <a:t>The next morning,… as the sun rose I surrendered to Jesus Christ</a:t>
            </a:r>
            <a:r>
              <a:rPr kumimoji="0" lang="ru-RU"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3200" b="1" i="0" u="none" strike="noStrike" kern="1200" cap="none" spc="0" normalizeH="0" baseline="0" noProof="0">
                <a:ln>
                  <a:noFill/>
                </a:ln>
                <a:solidFill>
                  <a:srgbClr val="000000"/>
                </a:solidFill>
                <a:effectLst/>
                <a:uLnTx/>
                <a:uFillTx/>
                <a:latin typeface="Arial" charset="0"/>
                <a:ea typeface="ＭＳ Ｐゴシック" charset="0"/>
              </a:rPr>
              <a:t> (p. 225)</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59"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dirty="0">
                <a:solidFill>
                  <a:schemeClr val="bg1"/>
                </a:solidFill>
                <a:effectLst>
                  <a:glow rad="139700">
                    <a:schemeClr val="accent4">
                      <a:satMod val="175000"/>
                      <a:alpha val="87000"/>
                    </a:schemeClr>
                  </a:glow>
                </a:effectLst>
                <a:latin typeface="Arial" charset="0"/>
                <a:ea typeface="宋体" charset="0"/>
                <a:cs typeface="宋体" charset="0"/>
              </a:rPr>
              <a:t>His Surrender</a:t>
            </a:r>
          </a:p>
        </p:txBody>
      </p:sp>
    </p:spTree>
    <p:extLst>
      <p:ext uri="{BB962C8B-B14F-4D97-AF65-F5344CB8AC3E}">
        <p14:creationId xmlns:p14="http://schemas.microsoft.com/office/powerpoint/2010/main" val="75947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b="1">
                <a:solidFill>
                  <a:schemeClr val="bg1"/>
                </a:solidFill>
                <a:effectLst>
                  <a:outerShdw blurRad="38100" dist="38100" dir="2700000" algn="tl">
                    <a:srgbClr val="000000"/>
                  </a:outerShdw>
                </a:effectLst>
              </a:rPr>
              <a:t>All Others Disproved</a:t>
            </a:r>
            <a:endParaRPr lang="en-US" sz="4000" b="1">
              <a:solidFill>
                <a:schemeClr val="bg1"/>
              </a:solidFill>
            </a:endParaRPr>
          </a:p>
        </p:txBody>
      </p:sp>
      <p:sp>
        <p:nvSpPr>
          <p:cNvPr id="94211" name="Rectangle 3"/>
          <p:cNvSpPr>
            <a:spLocks noGrp="1" noChangeArrowheads="1"/>
          </p:cNvSpPr>
          <p:nvPr>
            <p:ph type="subTitle" idx="1"/>
          </p:nvPr>
        </p:nvSpPr>
        <p:spPr>
          <a:xfrm>
            <a:off x="4876800" y="1752600"/>
            <a:ext cx="4267200" cy="762000"/>
          </a:xfrm>
        </p:spPr>
        <p:txBody>
          <a:bodyPr/>
          <a:lstStyle/>
          <a:p>
            <a:pPr algn="l" eaLnBrk="1" hangingPunct="1"/>
            <a:r>
              <a:rPr lang="en-US" sz="2800" b="1">
                <a:solidFill>
                  <a:schemeClr val="bg1"/>
                </a:solidFill>
                <a:latin typeface="Arial" charset="0"/>
              </a:rPr>
              <a:t>= Orangutan</a:t>
            </a:r>
          </a:p>
        </p:txBody>
      </p:sp>
      <p:sp>
        <p:nvSpPr>
          <p:cNvPr id="5" name="Rectangle 3"/>
          <p:cNvSpPr txBox="1">
            <a:spLocks noChangeArrowheads="1"/>
          </p:cNvSpPr>
          <p:nvPr/>
        </p:nvSpPr>
        <p:spPr bwMode="auto">
          <a:xfrm>
            <a:off x="381000" y="1752600"/>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rPr>
              <a:t>Ramapithecus</a:t>
            </a: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endPar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Rectangle 3"/>
          <p:cNvSpPr txBox="1">
            <a:spLocks noChangeArrowheads="1"/>
          </p:cNvSpPr>
          <p:nvPr/>
        </p:nvSpPr>
        <p:spPr bwMode="auto">
          <a:xfrm>
            <a:off x="4876800" y="2560638"/>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Six-month-old donkey</a:t>
            </a:r>
          </a:p>
        </p:txBody>
      </p:sp>
      <p:sp>
        <p:nvSpPr>
          <p:cNvPr id="7" name="Rectangle 3"/>
          <p:cNvSpPr txBox="1">
            <a:spLocks noChangeArrowheads="1"/>
          </p:cNvSpPr>
          <p:nvPr/>
        </p:nvSpPr>
        <p:spPr bwMode="auto">
          <a:xfrm>
            <a:off x="381000" y="2560638"/>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rPr>
              <a:t>Orce Man </a:t>
            </a:r>
          </a:p>
        </p:txBody>
      </p:sp>
      <p:sp>
        <p:nvSpPr>
          <p:cNvPr id="8" name="Rectangle 3"/>
          <p:cNvSpPr txBox="1">
            <a:spLocks noChangeArrowheads="1"/>
          </p:cNvSpPr>
          <p:nvPr/>
        </p:nvSpPr>
        <p:spPr bwMode="auto">
          <a:xfrm>
            <a:off x="4876800" y="3368675"/>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Ape</a:t>
            </a:r>
          </a:p>
        </p:txBody>
      </p:sp>
      <p:sp>
        <p:nvSpPr>
          <p:cNvPr id="9" name="Rectangle 3"/>
          <p:cNvSpPr txBox="1">
            <a:spLocks noChangeArrowheads="1"/>
          </p:cNvSpPr>
          <p:nvPr/>
        </p:nvSpPr>
        <p:spPr bwMode="auto">
          <a:xfrm>
            <a:off x="381000" y="3368675"/>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rPr>
              <a:t>Australopithecus (1924)</a:t>
            </a:r>
          </a:p>
        </p:txBody>
      </p:sp>
      <p:sp>
        <p:nvSpPr>
          <p:cNvPr id="10" name="Rectangle 3"/>
          <p:cNvSpPr txBox="1">
            <a:spLocks noChangeArrowheads="1"/>
          </p:cNvSpPr>
          <p:nvPr/>
        </p:nvSpPr>
        <p:spPr bwMode="auto">
          <a:xfrm>
            <a:off x="4876800" y="4175125"/>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Giant Gibbon</a:t>
            </a:r>
          </a:p>
        </p:txBody>
      </p:sp>
      <p:sp>
        <p:nvSpPr>
          <p:cNvPr id="11" name="Rectangle 3"/>
          <p:cNvSpPr txBox="1">
            <a:spLocks noChangeArrowheads="1"/>
          </p:cNvSpPr>
          <p:nvPr/>
        </p:nvSpPr>
        <p:spPr bwMode="auto">
          <a:xfrm>
            <a:off x="381000" y="4175125"/>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rPr>
              <a:t>Java Man</a:t>
            </a:r>
          </a:p>
        </p:txBody>
      </p:sp>
      <p:sp>
        <p:nvSpPr>
          <p:cNvPr id="12" name="Rectangle 3"/>
          <p:cNvSpPr txBox="1">
            <a:spLocks noChangeArrowheads="1"/>
          </p:cNvSpPr>
          <p:nvPr/>
        </p:nvSpPr>
        <p:spPr bwMode="auto">
          <a:xfrm>
            <a:off x="4876800" y="4983163"/>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Ape</a:t>
            </a:r>
          </a:p>
        </p:txBody>
      </p:sp>
      <p:sp>
        <p:nvSpPr>
          <p:cNvPr id="13" name="Rectangle 3"/>
          <p:cNvSpPr txBox="1">
            <a:spLocks noChangeArrowheads="1"/>
          </p:cNvSpPr>
          <p:nvPr/>
        </p:nvSpPr>
        <p:spPr bwMode="auto">
          <a:xfrm>
            <a:off x="381000" y="4983163"/>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rPr>
              <a:t>Peking Man</a:t>
            </a:r>
          </a:p>
        </p:txBody>
      </p:sp>
      <p:sp>
        <p:nvSpPr>
          <p:cNvPr id="14" name="Rectangle 3"/>
          <p:cNvSpPr txBox="1">
            <a:spLocks noChangeArrowheads="1"/>
          </p:cNvSpPr>
          <p:nvPr/>
        </p:nvSpPr>
        <p:spPr bwMode="auto">
          <a:xfrm>
            <a:off x="4876800" y="5791200"/>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Modern European</a:t>
            </a:r>
          </a:p>
        </p:txBody>
      </p:sp>
      <p:sp>
        <p:nvSpPr>
          <p:cNvPr id="15" name="Rectangle 3"/>
          <p:cNvSpPr txBox="1">
            <a:spLocks noChangeArrowheads="1"/>
          </p:cNvSpPr>
          <p:nvPr/>
        </p:nvSpPr>
        <p:spPr bwMode="auto">
          <a:xfrm>
            <a:off x="381000" y="5791200"/>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rPr>
              <a:t>Cro-Magnon Man</a:t>
            </a:r>
          </a:p>
        </p:txBody>
      </p:sp>
      <p:pic>
        <p:nvPicPr>
          <p:cNvPr id="335886" name="Picture 15" descr="heneghan_ramapithec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304800"/>
            <a:ext cx="1508125" cy="137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5887" name="Picture 16" descr="overlay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476250"/>
            <a:ext cx="1516063" cy="152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5888"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12827848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P spid="5" grpId="0"/>
      <p:bldP spid="6" grpId="0"/>
      <p:bldP spid="7" grpId="0"/>
      <p:bldP spid="8" grpId="0"/>
      <p:bldP spid="9" grpId="0"/>
      <p:bldP spid="10" grpId="0"/>
      <p:bldP spid="11" grpId="0"/>
      <p:bldP spid="12" grpId="0"/>
      <p:bldP spid="13" grpId="0"/>
      <p:bldP spid="14"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22" name="Rectangle 3"/>
          <p:cNvSpPr>
            <a:spLocks noGrp="1" noChangeArrowheads="1"/>
          </p:cNvSpPr>
          <p:nvPr>
            <p:ph type="title"/>
          </p:nvPr>
        </p:nvSpPr>
        <p:spPr>
          <a:xfrm>
            <a:off x="2667000" y="1295400"/>
            <a:ext cx="3352800" cy="3733800"/>
          </a:xfrm>
        </p:spPr>
        <p:txBody>
          <a:bodyPr/>
          <a:lstStyle/>
          <a:p>
            <a:pPr eaLnBrk="1" hangingPunct="1"/>
            <a:r>
              <a:rPr lang="en-US" altLang="zh-CN">
                <a:latin typeface="Arial" charset="0"/>
                <a:ea typeface="ＭＳ Ｐゴシック" charset="0"/>
              </a:rPr>
              <a:t>Expelled Movie Clip</a:t>
            </a:r>
          </a:p>
        </p:txBody>
      </p:sp>
      <p:pic>
        <p:nvPicPr>
          <p:cNvPr id="337923" name="Picture 4" descr="expelled-flyer-horiz"/>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85670991"/>
      </p:ext>
    </p:extLst>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1"/>
          <p:cNvSpPr>
            <a:spLocks noGrp="1"/>
          </p:cNvSpPr>
          <p:nvPr>
            <p:ph type="title"/>
          </p:nvPr>
        </p:nvSpPr>
        <p:spPr/>
        <p:txBody>
          <a:bodyPr/>
          <a:lstStyle/>
          <a:p>
            <a:r>
              <a:rPr lang="en-US" altLang="zh-CN">
                <a:latin typeface="Arial" charset="0"/>
                <a:cs typeface="Geneva" charset="0"/>
              </a:rPr>
              <a:t>The Evolution of Man</a:t>
            </a:r>
          </a:p>
        </p:txBody>
      </p:sp>
      <p:pic>
        <p:nvPicPr>
          <p:cNvPr id="436226" name="Picture 3" descr="Evolution of Man Cartoon.pdf"/>
          <p:cNvPicPr>
            <a:picLocks noChangeAspect="1"/>
          </p:cNvPicPr>
          <p:nvPr/>
        </p:nvPicPr>
        <p:blipFill>
          <a:blip r:embed="rId2">
            <a:extLst>
              <a:ext uri="{28A0092B-C50C-407E-A947-70E740481C1C}">
                <a14:useLocalDpi xmlns:a14="http://schemas.microsoft.com/office/drawing/2010/main" val="0"/>
              </a:ext>
            </a:extLst>
          </a:blip>
          <a:srcRect t="8936" r="1704" b="389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9" name="Text Box 5"/>
          <p:cNvSpPr txBox="1">
            <a:spLocks noChangeArrowheads="1"/>
          </p:cNvSpPr>
          <p:nvPr/>
        </p:nvSpPr>
        <p:spPr bwMode="auto">
          <a:xfrm>
            <a:off x="541338" y="-1176338"/>
            <a:ext cx="1077912" cy="108108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a:cs typeface="+mn-cs"/>
              </a:rPr>
              <a:t>软塌塌的无脊椎胶质</a:t>
            </a:r>
          </a:p>
        </p:txBody>
      </p:sp>
      <p:sp>
        <p:nvSpPr>
          <p:cNvPr id="354310" name="Text Box 6"/>
          <p:cNvSpPr txBox="1">
            <a:spLocks noChangeArrowheads="1"/>
          </p:cNvSpPr>
          <p:nvPr/>
        </p:nvSpPr>
        <p:spPr bwMode="auto">
          <a:xfrm>
            <a:off x="1765300" y="-1104900"/>
            <a:ext cx="790575" cy="10064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Calibri"/>
                <a:ea typeface="宋体"/>
                <a:cs typeface="+mn-cs"/>
              </a:rPr>
              <a:t>早期灵长类</a:t>
            </a:r>
          </a:p>
        </p:txBody>
      </p:sp>
      <p:sp>
        <p:nvSpPr>
          <p:cNvPr id="354311" name="Text Box 7"/>
          <p:cNvSpPr txBox="1">
            <a:spLocks noChangeArrowheads="1"/>
          </p:cNvSpPr>
          <p:nvPr/>
        </p:nvSpPr>
        <p:spPr bwMode="auto">
          <a:xfrm>
            <a:off x="2700338" y="-1104900"/>
            <a:ext cx="863600" cy="100806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a:cs typeface="+mn-cs"/>
              </a:rPr>
              <a:t>直立人</a:t>
            </a:r>
          </a:p>
        </p:txBody>
      </p:sp>
      <p:sp>
        <p:nvSpPr>
          <p:cNvPr id="354312" name="Text Box 8"/>
          <p:cNvSpPr txBox="1">
            <a:spLocks noChangeArrowheads="1"/>
          </p:cNvSpPr>
          <p:nvPr/>
        </p:nvSpPr>
        <p:spPr bwMode="auto">
          <a:xfrm>
            <a:off x="3708400" y="-1031875"/>
            <a:ext cx="1008063" cy="93662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a:cs typeface="+mn-cs"/>
              </a:rPr>
              <a:t>新石器时代智人</a:t>
            </a:r>
          </a:p>
        </p:txBody>
      </p:sp>
      <p:sp>
        <p:nvSpPr>
          <p:cNvPr id="354313" name="Text Box 9"/>
          <p:cNvSpPr txBox="1">
            <a:spLocks noChangeArrowheads="1"/>
          </p:cNvSpPr>
          <p:nvPr/>
        </p:nvSpPr>
        <p:spPr bwMode="auto">
          <a:xfrm>
            <a:off x="4787900" y="-1031875"/>
            <a:ext cx="792163" cy="863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a:cs typeface="+mn-cs"/>
              </a:rPr>
              <a:t>进化智人</a:t>
            </a:r>
          </a:p>
        </p:txBody>
      </p:sp>
      <p:sp>
        <p:nvSpPr>
          <p:cNvPr id="354314" name="Text Box 10"/>
          <p:cNvSpPr txBox="1">
            <a:spLocks noChangeArrowheads="1"/>
          </p:cNvSpPr>
          <p:nvPr/>
        </p:nvSpPr>
        <p:spPr bwMode="auto">
          <a:xfrm>
            <a:off x="6516688" y="-1104900"/>
            <a:ext cx="1295400" cy="108108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a:cs typeface="+mn-cs"/>
              </a:rPr>
              <a:t>软塌塌的无脊椎胶质</a:t>
            </a:r>
          </a:p>
        </p:txBody>
      </p:sp>
      <p:sp>
        <p:nvSpPr>
          <p:cNvPr id="354317" name="Rectangle 13"/>
          <p:cNvSpPr>
            <a:spLocks noChangeArrowheads="1"/>
          </p:cNvSpPr>
          <p:nvPr/>
        </p:nvSpPr>
        <p:spPr bwMode="auto">
          <a:xfrm>
            <a:off x="395288" y="-2547938"/>
            <a:ext cx="8351837" cy="1223963"/>
          </a:xfrm>
          <a:prstGeom prst="rect">
            <a:avLst/>
          </a:prstGeom>
          <a:solidFill>
            <a:srgbClr val="0000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436234" name="WordArt 12"/>
          <p:cNvSpPr>
            <a:spLocks noChangeArrowheads="1" noChangeShapeType="1" noTextEdit="1"/>
          </p:cNvSpPr>
          <p:nvPr/>
        </p:nvSpPr>
        <p:spPr bwMode="auto">
          <a:xfrm>
            <a:off x="395288" y="-2544763"/>
            <a:ext cx="8208962" cy="1152525"/>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600" b="1"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宋体"/>
                <a:ea typeface="宋体"/>
                <a:cs typeface="宋体"/>
              </a:rPr>
              <a:t>人类进化史</a:t>
            </a:r>
            <a:endParaRPr kumimoji="0" lang="en-US" sz="3600" b="1"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宋体"/>
              <a:ea typeface="宋体"/>
              <a:cs typeface="宋体"/>
            </a:endParaRPr>
          </a:p>
        </p:txBody>
      </p:sp>
      <p:sp>
        <p:nvSpPr>
          <p:cNvPr id="436235" name="Rectangle 2"/>
          <p:cNvSpPr txBox="1">
            <a:spLocks noChangeArrowheads="1"/>
          </p:cNvSpPr>
          <p:nvPr/>
        </p:nvSpPr>
        <p:spPr bwMode="auto">
          <a:xfrm>
            <a:off x="395288" y="1628775"/>
            <a:ext cx="1296987"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SOFT, GLOB-LIKE LUMP OF SPINELESS MUSH</a:t>
            </a:r>
          </a:p>
        </p:txBody>
      </p:sp>
      <p:sp>
        <p:nvSpPr>
          <p:cNvPr id="436236" name="Rectangle 2"/>
          <p:cNvSpPr txBox="1">
            <a:spLocks noChangeArrowheads="1"/>
          </p:cNvSpPr>
          <p:nvPr/>
        </p:nvSpPr>
        <p:spPr bwMode="auto">
          <a:xfrm>
            <a:off x="6443663" y="1628775"/>
            <a:ext cx="1512887"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SOFT, GLOB-LIKE LUMP </a:t>
            </a:r>
            <a:b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b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OF </a:t>
            </a:r>
            <a:b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b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SPINELESS MUSH</a:t>
            </a:r>
          </a:p>
        </p:txBody>
      </p:sp>
      <p:sp>
        <p:nvSpPr>
          <p:cNvPr id="436237" name="Rectangle 2"/>
          <p:cNvSpPr txBox="1">
            <a:spLocks noChangeArrowheads="1"/>
          </p:cNvSpPr>
          <p:nvPr/>
        </p:nvSpPr>
        <p:spPr bwMode="auto">
          <a:xfrm>
            <a:off x="1692275" y="1628775"/>
            <a:ext cx="1008063"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EARLY PRIMATE</a:t>
            </a:r>
          </a:p>
        </p:txBody>
      </p:sp>
      <p:sp>
        <p:nvSpPr>
          <p:cNvPr id="436238" name="Rectangle 2"/>
          <p:cNvSpPr txBox="1">
            <a:spLocks noChangeArrowheads="1"/>
          </p:cNvSpPr>
          <p:nvPr/>
        </p:nvSpPr>
        <p:spPr bwMode="auto">
          <a:xfrm>
            <a:off x="2700338"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HOMO ERECTUS</a:t>
            </a:r>
          </a:p>
        </p:txBody>
      </p:sp>
      <p:sp>
        <p:nvSpPr>
          <p:cNvPr id="436239" name="Rectangle 2"/>
          <p:cNvSpPr txBox="1">
            <a:spLocks noChangeArrowheads="1"/>
          </p:cNvSpPr>
          <p:nvPr/>
        </p:nvSpPr>
        <p:spPr bwMode="auto">
          <a:xfrm>
            <a:off x="3635375" y="1628775"/>
            <a:ext cx="1081088"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NEOLITHIC HOMO-SAPIEN</a:t>
            </a:r>
          </a:p>
        </p:txBody>
      </p:sp>
      <p:sp>
        <p:nvSpPr>
          <p:cNvPr id="436240" name="Rectangle 2"/>
          <p:cNvSpPr txBox="1">
            <a:spLocks noChangeArrowheads="1"/>
          </p:cNvSpPr>
          <p:nvPr/>
        </p:nvSpPr>
        <p:spPr bwMode="auto">
          <a:xfrm>
            <a:off x="4716463"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EVOLVED HOMO-SAPIEN</a:t>
            </a:r>
          </a:p>
        </p:txBody>
      </p:sp>
      <p:sp>
        <p:nvSpPr>
          <p:cNvPr id="436241" name="Rectangle 2"/>
          <p:cNvSpPr txBox="1">
            <a:spLocks noChangeArrowheads="1"/>
          </p:cNvSpPr>
          <p:nvPr/>
        </p:nvSpPr>
        <p:spPr bwMode="auto">
          <a:xfrm>
            <a:off x="250825" y="115888"/>
            <a:ext cx="8642350" cy="1441450"/>
          </a:xfrm>
          <a:prstGeom prst="rect">
            <a:avLst/>
          </a:prstGeom>
          <a:solidFill>
            <a:schemeClr val="tx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Futura Condensed" charset="0"/>
                <a:ea typeface="ＭＳ Ｐゴシック" charset="0"/>
                <a:cs typeface="Futura Condensed" charset="0"/>
              </a:rPr>
              <a:t>The Evolution of Man</a:t>
            </a:r>
          </a:p>
        </p:txBody>
      </p:sp>
      <p:sp>
        <p:nvSpPr>
          <p:cNvPr id="436242" name="Text Box 6"/>
          <p:cNvSpPr txBox="1">
            <a:spLocks noChangeArrowheads="1"/>
          </p:cNvSpPr>
          <p:nvPr/>
        </p:nvSpPr>
        <p:spPr bwMode="auto">
          <a:xfrm>
            <a:off x="7812360" y="-603448"/>
            <a:ext cx="1433205"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OTS 77d</a:t>
            </a:r>
          </a:p>
        </p:txBody>
      </p:sp>
    </p:spTree>
    <p:extLst>
      <p:ext uri="{BB962C8B-B14F-4D97-AF65-F5344CB8AC3E}">
        <p14:creationId xmlns:p14="http://schemas.microsoft.com/office/powerpoint/2010/main" val="2546060358"/>
      </p:ext>
    </p:extLst>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ctrTitle"/>
          </p:nvPr>
        </p:nvSpPr>
        <p:spPr>
          <a:xfrm>
            <a:off x="152400" y="304800"/>
            <a:ext cx="8686800" cy="1752600"/>
          </a:xfrm>
        </p:spPr>
        <p:txBody>
          <a:bodyPr/>
          <a:lstStyle/>
          <a:p>
            <a:pPr eaLnBrk="1" hangingPunct="1"/>
            <a:r>
              <a:rPr lang="en-US" sz="6000" b="1" i="1">
                <a:solidFill>
                  <a:schemeClr val="bg1"/>
                </a:solidFill>
                <a:latin typeface="Arial" charset="0"/>
              </a:rPr>
              <a:t>Theological Problems with Theistic Evolution</a:t>
            </a:r>
            <a:endParaRPr lang="en-US">
              <a:solidFill>
                <a:schemeClr val="bg1"/>
              </a:solidFill>
              <a:latin typeface="Arial" charset="0"/>
            </a:endParaRPr>
          </a:p>
        </p:txBody>
      </p:sp>
      <p:sp>
        <p:nvSpPr>
          <p:cNvPr id="96259" name="Rectangle 3"/>
          <p:cNvSpPr>
            <a:spLocks noGrp="1" noChangeArrowheads="1"/>
          </p:cNvSpPr>
          <p:nvPr>
            <p:ph type="subTitle" idx="1"/>
          </p:nvPr>
        </p:nvSpPr>
        <p:spPr>
          <a:xfrm>
            <a:off x="4038600" y="2514600"/>
            <a:ext cx="4854575" cy="2895600"/>
          </a:xfrm>
        </p:spPr>
        <p:txBody>
          <a:bodyPr/>
          <a:lstStyle/>
          <a:p>
            <a:pPr algn="l" eaLnBrk="1" hangingPunct="1"/>
            <a:r>
              <a:rPr lang="en-US" b="1" i="1">
                <a:solidFill>
                  <a:schemeClr val="bg1"/>
                </a:solidFill>
                <a:latin typeface="Arial" charset="0"/>
              </a:rPr>
              <a:t>Like this huge Ozone Hole (2000), I believe theistic evolution has some </a:t>
            </a:r>
            <a:r>
              <a:rPr lang="ru-RU" altLang="ja-JP" b="1" i="1">
                <a:solidFill>
                  <a:schemeClr val="bg1"/>
                </a:solidFill>
                <a:latin typeface="Arial" charset="0"/>
              </a:rPr>
              <a:t>"</a:t>
            </a:r>
            <a:r>
              <a:rPr lang="en-US" altLang="ja-JP" b="1" i="1">
                <a:solidFill>
                  <a:schemeClr val="bg1"/>
                </a:solidFill>
                <a:latin typeface="Arial" charset="0"/>
              </a:rPr>
              <a:t>theological holes</a:t>
            </a:r>
            <a:r>
              <a:rPr lang="ru-RU" altLang="ja-JP" b="1" i="1">
                <a:solidFill>
                  <a:schemeClr val="bg1"/>
                </a:solidFill>
                <a:latin typeface="Arial" charset="0"/>
              </a:rPr>
              <a:t>"</a:t>
            </a:r>
            <a:r>
              <a:rPr lang="en-US" altLang="ja-JP" b="1" i="1">
                <a:solidFill>
                  <a:schemeClr val="bg1"/>
                </a:solidFill>
                <a:latin typeface="Arial" charset="0"/>
              </a:rPr>
              <a:t> that must be addressed...</a:t>
            </a:r>
            <a:endParaRPr lang="en-US" b="1" i="1">
              <a:solidFill>
                <a:schemeClr val="bg1"/>
              </a:solidFill>
              <a:latin typeface="Arial" charset="0"/>
            </a:endParaRPr>
          </a:p>
        </p:txBody>
      </p:sp>
      <p:pic>
        <p:nvPicPr>
          <p:cNvPr id="340995"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0996" name="Picture 5" descr=" lif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2286000"/>
            <a:ext cx="34290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0997"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Tree>
    <p:extLst>
      <p:ext uri="{BB962C8B-B14F-4D97-AF65-F5344CB8AC3E}">
        <p14:creationId xmlns:p14="http://schemas.microsoft.com/office/powerpoint/2010/main" val="92398528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dissolve">
                                      <p:cBhvr>
                                        <p:cTn id="7" dur="500"/>
                                        <p:tgtEl>
                                          <p:spTgt spid="962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plandis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10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7" name="Rectangle 3"/>
          <p:cNvSpPr>
            <a:spLocks noGrp="1" noChangeArrowheads="1"/>
          </p:cNvSpPr>
          <p:nvPr>
            <p:ph type="ctrTitle"/>
          </p:nvPr>
        </p:nvSpPr>
        <p:spPr>
          <a:xfrm>
            <a:off x="152400" y="304800"/>
            <a:ext cx="8686800" cy="1066800"/>
          </a:xfrm>
          <a:effectLst>
            <a:outerShdw blurRad="63500" dist="35921" dir="2700000" algn="ctr" rotWithShape="0">
              <a:schemeClr val="tx2">
                <a:alpha val="74998"/>
              </a:schemeClr>
            </a:outerShdw>
          </a:effectLst>
        </p:spPr>
        <p:txBody>
          <a:bodyPr/>
          <a:lstStyle/>
          <a:p>
            <a:pPr eaLnBrk="1" hangingPunct="1">
              <a:defRPr/>
            </a:pPr>
            <a:r>
              <a:rPr lang="en-US" sz="4800" b="1" i="1">
                <a:solidFill>
                  <a:schemeClr val="bg1"/>
                </a:solidFill>
                <a:latin typeface="Arial" charset="0"/>
                <a:cs typeface="Arial" charset="0"/>
              </a:rPr>
              <a:t>The Creation Account</a:t>
            </a:r>
            <a:endParaRPr lang="en-US" sz="4800" b="1">
              <a:solidFill>
                <a:schemeClr val="bg1"/>
              </a:solidFill>
              <a:latin typeface="Arial" charset="0"/>
              <a:cs typeface="Arial" charset="0"/>
            </a:endParaRPr>
          </a:p>
        </p:txBody>
      </p:sp>
      <p:sp>
        <p:nvSpPr>
          <p:cNvPr id="98308" name="Rectangle 4"/>
          <p:cNvSpPr>
            <a:spLocks noGrp="1" noChangeArrowheads="1"/>
          </p:cNvSpPr>
          <p:nvPr>
            <p:ph type="subTitle" idx="1"/>
          </p:nvPr>
        </p:nvSpPr>
        <p:spPr>
          <a:xfrm>
            <a:off x="4038600" y="2514600"/>
            <a:ext cx="4495800" cy="2971800"/>
          </a:xfrm>
          <a:effectLst>
            <a:outerShdw blurRad="63500" dist="35921" dir="2700000" algn="ctr" rotWithShape="0">
              <a:schemeClr val="tx2">
                <a:alpha val="74998"/>
              </a:schemeClr>
            </a:outerShdw>
          </a:effectLst>
        </p:spPr>
        <p:txBody>
          <a:bodyPr/>
          <a:lstStyle/>
          <a:p>
            <a:pPr eaLnBrk="1" hangingPunct="1">
              <a:defRPr/>
            </a:pPr>
            <a:r>
              <a:rPr lang="en-US" sz="3600" b="1" dirty="0">
                <a:solidFill>
                  <a:schemeClr val="bg1"/>
                </a:solidFill>
                <a:ea typeface="+mn-ea"/>
              </a:rPr>
              <a:t>Genesis 1–2 is a straight-forward account of creation that does not even hint at evolution</a:t>
            </a:r>
          </a:p>
        </p:txBody>
      </p:sp>
      <p:pic>
        <p:nvPicPr>
          <p:cNvPr id="343044"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3045"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Theological Problems</a:t>
            </a:r>
          </a:p>
        </p:txBody>
      </p:sp>
      <p:sp>
        <p:nvSpPr>
          <p:cNvPr id="343046"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43047"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3.a.</a:t>
            </a:r>
          </a:p>
        </p:txBody>
      </p:sp>
    </p:spTree>
    <p:extLst>
      <p:ext uri="{BB962C8B-B14F-4D97-AF65-F5344CB8AC3E}">
        <p14:creationId xmlns:p14="http://schemas.microsoft.com/office/powerpoint/2010/main" val="2476411601"/>
      </p:ext>
    </p:extLst>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2"/>
          <p:cNvSpPr>
            <a:spLocks noGrp="1" noChangeArrowheads="1"/>
          </p:cNvSpPr>
          <p:nvPr>
            <p:ph type="title"/>
          </p:nvPr>
        </p:nvSpPr>
        <p:spPr>
          <a:xfrm>
            <a:off x="762000" y="349250"/>
            <a:ext cx="7772400" cy="930275"/>
          </a:xfrm>
        </p:spPr>
        <p:txBody>
          <a:bodyPr/>
          <a:lstStyle/>
          <a:p>
            <a:pPr eaLnBrk="1" hangingPunct="1"/>
            <a:r>
              <a:rPr lang="en-US" sz="4000" b="1" i="1">
                <a:solidFill>
                  <a:schemeClr val="bg1"/>
                </a:solidFill>
                <a:latin typeface="Arial" charset="0"/>
              </a:rPr>
              <a:t>When to Start the Day…</a:t>
            </a:r>
            <a:endParaRPr lang="en-US" sz="4000">
              <a:latin typeface="Arial" charset="0"/>
            </a:endParaRPr>
          </a:p>
        </p:txBody>
      </p:sp>
      <p:sp>
        <p:nvSpPr>
          <p:cNvPr id="149508" name="Rectangle 4"/>
          <p:cNvSpPr>
            <a:spLocks noChangeArrowheads="1"/>
          </p:cNvSpPr>
          <p:nvPr/>
        </p:nvSpPr>
        <p:spPr bwMode="auto">
          <a:xfrm>
            <a:off x="0" y="2940050"/>
            <a:ext cx="2362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Roman</a:t>
            </a:r>
            <a:endParaRPr kumimoji="0" lang="en-US" sz="2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09" name="Rectangle 5"/>
          <p:cNvSpPr>
            <a:spLocks noChangeArrowheads="1"/>
          </p:cNvSpPr>
          <p:nvPr/>
        </p:nvSpPr>
        <p:spPr bwMode="auto">
          <a:xfrm>
            <a:off x="0" y="4083050"/>
            <a:ext cx="2362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Jewish</a:t>
            </a:r>
            <a:endParaRPr kumimoji="0" lang="en-US" sz="2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2" name="Rectangle 6"/>
          <p:cNvSpPr>
            <a:spLocks noChangeArrowheads="1"/>
          </p:cNvSpPr>
          <p:nvPr/>
        </p:nvSpPr>
        <p:spPr bwMode="auto">
          <a:xfrm>
            <a:off x="2076450" y="172085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12 </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AM</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3" name="Rectangle 7"/>
          <p:cNvSpPr>
            <a:spLocks noChangeArrowheads="1"/>
          </p:cNvSpPr>
          <p:nvPr/>
        </p:nvSpPr>
        <p:spPr bwMode="auto">
          <a:xfrm>
            <a:off x="3009900" y="172085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6 </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AM</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4" name="Rectangle 8"/>
          <p:cNvSpPr>
            <a:spLocks noChangeArrowheads="1"/>
          </p:cNvSpPr>
          <p:nvPr/>
        </p:nvSpPr>
        <p:spPr bwMode="auto">
          <a:xfrm>
            <a:off x="3790950" y="172085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12 </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PM</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5" name="Rectangle 9"/>
          <p:cNvSpPr>
            <a:spLocks noChangeArrowheads="1"/>
          </p:cNvSpPr>
          <p:nvPr/>
        </p:nvSpPr>
        <p:spPr bwMode="auto">
          <a:xfrm>
            <a:off x="4800600" y="172085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6 </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PM</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6" name="Rectangle 10"/>
          <p:cNvSpPr>
            <a:spLocks noChangeArrowheads="1"/>
          </p:cNvSpPr>
          <p:nvPr/>
        </p:nvSpPr>
        <p:spPr bwMode="auto">
          <a:xfrm>
            <a:off x="5581650" y="172085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12 </a:t>
            </a:r>
            <a:br>
              <a:rPr kumimoji="0" lang="en-US" sz="2400" b="1" i="0" u="none" strike="noStrike" kern="1200" cap="none" spc="0" normalizeH="0" baseline="0" noProof="0">
                <a:ln>
                  <a:noFill/>
                </a:ln>
                <a:solidFill>
                  <a:srgbClr val="FFFF00"/>
                </a:solidFill>
                <a:effectLst/>
                <a:uLnTx/>
                <a:uFillTx/>
                <a:latin typeface="Arial" charset="0"/>
                <a:ea typeface="ＭＳ Ｐゴシック" charset="0"/>
              </a:rPr>
            </a:b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AM</a:t>
            </a:r>
          </a:p>
        </p:txBody>
      </p:sp>
      <p:sp>
        <p:nvSpPr>
          <p:cNvPr id="345097" name="Rectangle 11"/>
          <p:cNvSpPr>
            <a:spLocks noChangeArrowheads="1"/>
          </p:cNvSpPr>
          <p:nvPr/>
        </p:nvSpPr>
        <p:spPr bwMode="auto">
          <a:xfrm>
            <a:off x="6400800" y="172085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6 </a:t>
            </a:r>
            <a:br>
              <a:rPr kumimoji="0" lang="en-US" sz="2400" b="1" i="0" u="none" strike="noStrike" kern="1200" cap="none" spc="0" normalizeH="0" baseline="0" noProof="0">
                <a:ln>
                  <a:noFill/>
                </a:ln>
                <a:solidFill>
                  <a:srgbClr val="FFFF00"/>
                </a:solidFill>
                <a:effectLst/>
                <a:uLnTx/>
                <a:uFillTx/>
                <a:latin typeface="Arial" charset="0"/>
                <a:ea typeface="ＭＳ Ｐゴシック" charset="0"/>
              </a:rPr>
            </a:b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AM</a:t>
            </a:r>
          </a:p>
        </p:txBody>
      </p:sp>
      <p:sp>
        <p:nvSpPr>
          <p:cNvPr id="345098" name="Rectangle 12"/>
          <p:cNvSpPr>
            <a:spLocks noChangeArrowheads="1"/>
          </p:cNvSpPr>
          <p:nvPr/>
        </p:nvSpPr>
        <p:spPr bwMode="auto">
          <a:xfrm>
            <a:off x="7334250" y="172085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12</a:t>
            </a:r>
            <a:br>
              <a:rPr kumimoji="0" lang="en-US" sz="2400" b="1" i="0" u="none" strike="noStrike" kern="1200" cap="none" spc="0" normalizeH="0" baseline="0" noProof="0">
                <a:ln>
                  <a:noFill/>
                </a:ln>
                <a:solidFill>
                  <a:srgbClr val="FFFF00"/>
                </a:solidFill>
                <a:effectLst/>
                <a:uLnTx/>
                <a:uFillTx/>
                <a:latin typeface="Arial" charset="0"/>
                <a:ea typeface="ＭＳ Ｐゴシック" charset="0"/>
              </a:rPr>
            </a:b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PM</a:t>
            </a:r>
          </a:p>
        </p:txBody>
      </p:sp>
      <p:sp>
        <p:nvSpPr>
          <p:cNvPr id="345099" name="Rectangle 13"/>
          <p:cNvSpPr>
            <a:spLocks noChangeArrowheads="1"/>
          </p:cNvSpPr>
          <p:nvPr/>
        </p:nvSpPr>
        <p:spPr bwMode="auto">
          <a:xfrm>
            <a:off x="8115300" y="172085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6 </a:t>
            </a:r>
            <a:br>
              <a:rPr kumimoji="0" lang="en-US" sz="2400" b="1" i="0" u="none" strike="noStrike" kern="1200" cap="none" spc="0" normalizeH="0" baseline="0" noProof="0">
                <a:ln>
                  <a:noFill/>
                </a:ln>
                <a:solidFill>
                  <a:srgbClr val="FFFF00"/>
                </a:solidFill>
                <a:effectLst/>
                <a:uLnTx/>
                <a:uFillTx/>
                <a:latin typeface="Arial" charset="0"/>
                <a:ea typeface="ＭＳ Ｐゴシック" charset="0"/>
              </a:rPr>
            </a:b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PM</a:t>
            </a:r>
          </a:p>
        </p:txBody>
      </p:sp>
      <p:sp>
        <p:nvSpPr>
          <p:cNvPr id="149518" name="Text Box 14"/>
          <p:cNvSpPr txBox="1">
            <a:spLocks noChangeArrowheads="1"/>
          </p:cNvSpPr>
          <p:nvPr/>
        </p:nvSpPr>
        <p:spPr bwMode="auto">
          <a:xfrm>
            <a:off x="2514600" y="313213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Day 1</a:t>
            </a:r>
          </a:p>
        </p:txBody>
      </p:sp>
      <p:sp>
        <p:nvSpPr>
          <p:cNvPr id="149519" name="Text Box 15"/>
          <p:cNvSpPr txBox="1">
            <a:spLocks noChangeArrowheads="1"/>
          </p:cNvSpPr>
          <p:nvPr/>
        </p:nvSpPr>
        <p:spPr bwMode="auto">
          <a:xfrm>
            <a:off x="1752600" y="423545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Day 1</a:t>
            </a:r>
          </a:p>
        </p:txBody>
      </p:sp>
      <p:sp>
        <p:nvSpPr>
          <p:cNvPr id="149520" name="Text Box 16"/>
          <p:cNvSpPr txBox="1">
            <a:spLocks noChangeArrowheads="1"/>
          </p:cNvSpPr>
          <p:nvPr/>
        </p:nvSpPr>
        <p:spPr bwMode="auto">
          <a:xfrm>
            <a:off x="6096000" y="313213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Day 2</a:t>
            </a:r>
          </a:p>
        </p:txBody>
      </p:sp>
      <p:sp>
        <p:nvSpPr>
          <p:cNvPr id="149521" name="Text Box 17"/>
          <p:cNvSpPr txBox="1">
            <a:spLocks noChangeArrowheads="1"/>
          </p:cNvSpPr>
          <p:nvPr/>
        </p:nvSpPr>
        <p:spPr bwMode="auto">
          <a:xfrm>
            <a:off x="5334000" y="423545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Day 2</a:t>
            </a:r>
          </a:p>
        </p:txBody>
      </p:sp>
      <p:sp>
        <p:nvSpPr>
          <p:cNvPr id="345104" name="Rectangle 18"/>
          <p:cNvSpPr>
            <a:spLocks noChangeArrowheads="1"/>
          </p:cNvSpPr>
          <p:nvPr/>
        </p:nvSpPr>
        <p:spPr bwMode="auto">
          <a:xfrm>
            <a:off x="1066800" y="172085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6 </a:t>
            </a:r>
            <a:br>
              <a:rPr kumimoji="0" lang="en-US" sz="2400" b="1" i="0" u="none" strike="noStrike" kern="1200" cap="none" spc="0" normalizeH="0" baseline="0" noProof="0">
                <a:ln>
                  <a:noFill/>
                </a:ln>
                <a:solidFill>
                  <a:srgbClr val="FFFF00"/>
                </a:solidFill>
                <a:effectLst/>
                <a:uLnTx/>
                <a:uFillTx/>
                <a:latin typeface="Arial" charset="0"/>
                <a:ea typeface="ＭＳ Ｐゴシック" charset="0"/>
              </a:rPr>
            </a:b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PM</a:t>
            </a:r>
          </a:p>
        </p:txBody>
      </p:sp>
      <p:sp>
        <p:nvSpPr>
          <p:cNvPr id="149523" name="Rectangle 19"/>
          <p:cNvSpPr>
            <a:spLocks noChangeArrowheads="1"/>
          </p:cNvSpPr>
          <p:nvPr/>
        </p:nvSpPr>
        <p:spPr bwMode="auto">
          <a:xfrm>
            <a:off x="1752600" y="469265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There was evening…</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24" name="Rectangle 20"/>
          <p:cNvSpPr>
            <a:spLocks noChangeArrowheads="1"/>
          </p:cNvSpPr>
          <p:nvPr/>
        </p:nvSpPr>
        <p:spPr bwMode="auto">
          <a:xfrm>
            <a:off x="3733800" y="469265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…and morning…</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25" name="Rectangle 21"/>
          <p:cNvSpPr>
            <a:spLocks noChangeArrowheads="1"/>
          </p:cNvSpPr>
          <p:nvPr/>
        </p:nvSpPr>
        <p:spPr bwMode="auto">
          <a:xfrm>
            <a:off x="2916238" y="5683250"/>
            <a:ext cx="1595437"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…one day.</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26" name="Rectangle 22"/>
          <p:cNvSpPr>
            <a:spLocks noChangeArrowheads="1"/>
          </p:cNvSpPr>
          <p:nvPr/>
        </p:nvSpPr>
        <p:spPr bwMode="auto">
          <a:xfrm>
            <a:off x="5334000" y="469265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There was evening…</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27" name="Rectangle 23"/>
          <p:cNvSpPr>
            <a:spLocks noChangeArrowheads="1"/>
          </p:cNvSpPr>
          <p:nvPr/>
        </p:nvSpPr>
        <p:spPr bwMode="auto">
          <a:xfrm>
            <a:off x="7315200" y="469265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…and morning…</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28" name="Rectangle 24"/>
          <p:cNvSpPr>
            <a:spLocks noChangeArrowheads="1"/>
          </p:cNvSpPr>
          <p:nvPr/>
        </p:nvSpPr>
        <p:spPr bwMode="auto">
          <a:xfrm>
            <a:off x="6248400" y="5683250"/>
            <a:ext cx="1676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…the </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second day.</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45111" name="Picture 27" descr="makes_eat_tim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825" y="476250"/>
            <a:ext cx="1282700" cy="84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112"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45113"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3.a.</a:t>
            </a:r>
          </a:p>
        </p:txBody>
      </p:sp>
    </p:spTree>
    <p:extLst>
      <p:ext uri="{BB962C8B-B14F-4D97-AF65-F5344CB8AC3E}">
        <p14:creationId xmlns:p14="http://schemas.microsoft.com/office/powerpoint/2010/main" val="25733248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Rectangle 3"/>
          <p:cNvSpPr>
            <a:spLocks noGrp="1" noChangeArrowheads="1"/>
          </p:cNvSpPr>
          <p:nvPr>
            <p:ph type="ctrTitle"/>
          </p:nvPr>
        </p:nvSpPr>
        <p:spPr>
          <a:xfrm>
            <a:off x="-61913" y="304800"/>
            <a:ext cx="9205913" cy="1371600"/>
          </a:xfrm>
          <a:effectLst>
            <a:outerShdw blurRad="63500" dist="35921" dir="2700000" algn="ctr" rotWithShape="0">
              <a:schemeClr val="tx2">
                <a:alpha val="74998"/>
              </a:schemeClr>
            </a:outerShdw>
          </a:effectLst>
        </p:spPr>
        <p:txBody>
          <a:bodyPr/>
          <a:lstStyle/>
          <a:p>
            <a:pPr eaLnBrk="1" hangingPunct="1">
              <a:defRPr/>
            </a:pPr>
            <a:r>
              <a:rPr lang="en-US" sz="4000" b="1" dirty="0">
                <a:solidFill>
                  <a:srgbClr val="FFFFFF"/>
                </a:solidFill>
                <a:ea typeface="+mj-ea"/>
              </a:rPr>
              <a:t>Is Genesis 1–11 Real History?</a:t>
            </a:r>
          </a:p>
        </p:txBody>
      </p:sp>
      <p:sp>
        <p:nvSpPr>
          <p:cNvPr id="347139" name="Text Box 4"/>
          <p:cNvSpPr txBox="1">
            <a:spLocks noChangeArrowheads="1"/>
          </p:cNvSpPr>
          <p:nvPr/>
        </p:nvSpPr>
        <p:spPr bwMode="auto">
          <a:xfrm>
            <a:off x="9264650" y="76200"/>
            <a:ext cx="10683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OTS 58</a:t>
            </a:r>
          </a:p>
        </p:txBody>
      </p:sp>
      <p:sp>
        <p:nvSpPr>
          <p:cNvPr id="100357" name="Text Box 5" descr="Brown marble"/>
          <p:cNvSpPr txBox="1">
            <a:spLocks noChangeArrowheads="1"/>
          </p:cNvSpPr>
          <p:nvPr/>
        </p:nvSpPr>
        <p:spPr bwMode="auto">
          <a:xfrm>
            <a:off x="0" y="1752600"/>
            <a:ext cx="9144000" cy="3785652"/>
          </a:xfrm>
          <a:prstGeom prst="rect">
            <a:avLst/>
          </a:prstGeom>
          <a:blipFill dpi="0" rotWithShape="1">
            <a:blip r:embed="rId4">
              <a:alphaModFix amt="76000"/>
            </a:blip>
            <a:srcRect/>
            <a:tile tx="0" ty="0" sx="100000" sy="100000" flip="none" algn="tl"/>
          </a:blipFill>
          <a:ln w="9525">
            <a:noFill/>
            <a:miter lim="800000"/>
            <a:headEnd/>
            <a:tailEnd/>
          </a:ln>
          <a:effectLst>
            <a:outerShdw blurRad="63500" dist="35921" dir="2700000" algn="ctr" rotWithShape="0">
              <a:srgbClr val="000000">
                <a:alpha val="74998"/>
              </a:srgbClr>
            </a:outerShdw>
          </a:effectLst>
        </p:spPr>
        <p:txBody>
          <a:bodyPr>
            <a:spAutoFit/>
          </a:bodyPr>
          <a:lstStyle/>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Myths don</a:t>
            </a:r>
            <a:r>
              <a:rPr kumimoji="0" lang="uk-UA"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t teach </a:t>
            </a:r>
            <a:r>
              <a:rPr kumimoji="0" lang="ru-RU"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deep truths</a:t>
            </a:r>
            <a:r>
              <a:rPr kumimoji="0" lang="ru-RU"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 better</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than history</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A non-historical approach is very </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subjective</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Genesis 1–11 has </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vital information</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otherwise not known</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Genesis 1–11 fits into the book</a:t>
            </a:r>
            <a:r>
              <a:rPr kumimoji="0" lang="uk-UA"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s </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argument</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on election</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Events are </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presented as historical</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Science</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confirms the Genesis 1–11 historical record</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Christ</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said these events are historical (Matt. 19:4-6)</a:t>
            </a:r>
          </a:p>
        </p:txBody>
      </p:sp>
      <p:pic>
        <p:nvPicPr>
          <p:cNvPr id="347141" name="Picture 7" descr="foot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7142" name="Text Box 8"/>
          <p:cNvSpPr txBox="1">
            <a:spLocks noChangeArrowheads="1"/>
          </p:cNvSpPr>
          <p:nvPr/>
        </p:nvSpPr>
        <p:spPr bwMode="auto">
          <a:xfrm>
            <a:off x="0" y="0"/>
            <a:ext cx="3581400" cy="40005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Theological Problems</a:t>
            </a:r>
          </a:p>
        </p:txBody>
      </p:sp>
      <p:sp>
        <p:nvSpPr>
          <p:cNvPr id="347143"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3.a.</a:t>
            </a:r>
          </a:p>
        </p:txBody>
      </p:sp>
    </p:spTree>
    <p:extLst>
      <p:ext uri="{BB962C8B-B14F-4D97-AF65-F5344CB8AC3E}">
        <p14:creationId xmlns:p14="http://schemas.microsoft.com/office/powerpoint/2010/main" val="119817699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7">
                                            <p:bg/>
                                          </p:spTgt>
                                        </p:tgtEl>
                                        <p:attrNameLst>
                                          <p:attrName>style.visibility</p:attrName>
                                        </p:attrNameLst>
                                      </p:cBhvr>
                                      <p:to>
                                        <p:strVal val="visible"/>
                                      </p:to>
                                    </p:set>
                                    <p:animEffect transition="in" filter="dissolve">
                                      <p:cBhvr>
                                        <p:cTn id="7" dur="500"/>
                                        <p:tgtEl>
                                          <p:spTgt spid="10035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0357">
                                            <p:txEl>
                                              <p:pRg st="0" end="0"/>
                                            </p:txEl>
                                          </p:spTgt>
                                        </p:tgtEl>
                                        <p:attrNameLst>
                                          <p:attrName>style.visibility</p:attrName>
                                        </p:attrNameLst>
                                      </p:cBhvr>
                                      <p:to>
                                        <p:strVal val="visible"/>
                                      </p:to>
                                    </p:set>
                                    <p:animEffect transition="in" filter="dissolve">
                                      <p:cBhvr>
                                        <p:cTn id="10" dur="500"/>
                                        <p:tgtEl>
                                          <p:spTgt spid="10035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0357">
                                            <p:txEl>
                                              <p:pRg st="1" end="1"/>
                                            </p:txEl>
                                          </p:spTgt>
                                        </p:tgtEl>
                                        <p:attrNameLst>
                                          <p:attrName>style.visibility</p:attrName>
                                        </p:attrNameLst>
                                      </p:cBhvr>
                                      <p:to>
                                        <p:strVal val="visible"/>
                                      </p:to>
                                    </p:set>
                                    <p:animEffect transition="in" filter="dissolve">
                                      <p:cBhvr>
                                        <p:cTn id="15" dur="500"/>
                                        <p:tgtEl>
                                          <p:spTgt spid="10035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0357">
                                            <p:txEl>
                                              <p:pRg st="2" end="2"/>
                                            </p:txEl>
                                          </p:spTgt>
                                        </p:tgtEl>
                                        <p:attrNameLst>
                                          <p:attrName>style.visibility</p:attrName>
                                        </p:attrNameLst>
                                      </p:cBhvr>
                                      <p:to>
                                        <p:strVal val="visible"/>
                                      </p:to>
                                    </p:set>
                                    <p:animEffect transition="in" filter="dissolve">
                                      <p:cBhvr>
                                        <p:cTn id="20" dur="500"/>
                                        <p:tgtEl>
                                          <p:spTgt spid="100357">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0357">
                                            <p:txEl>
                                              <p:pRg st="3" end="3"/>
                                            </p:txEl>
                                          </p:spTgt>
                                        </p:tgtEl>
                                        <p:attrNameLst>
                                          <p:attrName>style.visibility</p:attrName>
                                        </p:attrNameLst>
                                      </p:cBhvr>
                                      <p:to>
                                        <p:strVal val="visible"/>
                                      </p:to>
                                    </p:set>
                                    <p:animEffect transition="in" filter="dissolve">
                                      <p:cBhvr>
                                        <p:cTn id="25" dur="500"/>
                                        <p:tgtEl>
                                          <p:spTgt spid="100357">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0357">
                                            <p:txEl>
                                              <p:pRg st="4" end="4"/>
                                            </p:txEl>
                                          </p:spTgt>
                                        </p:tgtEl>
                                        <p:attrNameLst>
                                          <p:attrName>style.visibility</p:attrName>
                                        </p:attrNameLst>
                                      </p:cBhvr>
                                      <p:to>
                                        <p:strVal val="visible"/>
                                      </p:to>
                                    </p:set>
                                    <p:animEffect transition="in" filter="dissolve">
                                      <p:cBhvr>
                                        <p:cTn id="30" dur="500"/>
                                        <p:tgtEl>
                                          <p:spTgt spid="100357">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00357">
                                            <p:txEl>
                                              <p:pRg st="5" end="5"/>
                                            </p:txEl>
                                          </p:spTgt>
                                        </p:tgtEl>
                                        <p:attrNameLst>
                                          <p:attrName>style.visibility</p:attrName>
                                        </p:attrNameLst>
                                      </p:cBhvr>
                                      <p:to>
                                        <p:strVal val="visible"/>
                                      </p:to>
                                    </p:set>
                                    <p:animEffect transition="in" filter="dissolve">
                                      <p:cBhvr>
                                        <p:cTn id="35" dur="500"/>
                                        <p:tgtEl>
                                          <p:spTgt spid="100357">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00357">
                                            <p:txEl>
                                              <p:pRg st="6" end="6"/>
                                            </p:txEl>
                                          </p:spTgt>
                                        </p:tgtEl>
                                        <p:attrNameLst>
                                          <p:attrName>style.visibility</p:attrName>
                                        </p:attrNameLst>
                                      </p:cBhvr>
                                      <p:to>
                                        <p:strVal val="visible"/>
                                      </p:to>
                                    </p:set>
                                    <p:animEffect transition="in" filter="dissolve">
                                      <p:cBhvr>
                                        <p:cTn id="40" dur="500"/>
                                        <p:tgtEl>
                                          <p:spTgt spid="1003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uiExpand="1" build="allAtOnce"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Grp="1" noChangeArrowheads="1"/>
          </p:cNvSpPr>
          <p:nvPr>
            <p:ph type="ctrTitle"/>
          </p:nvPr>
        </p:nvSpPr>
        <p:spPr>
          <a:xfrm>
            <a:off x="0" y="908050"/>
            <a:ext cx="9144000" cy="838200"/>
          </a:xfrm>
          <a:solidFill>
            <a:schemeClr val="accent2"/>
          </a:solidFill>
        </p:spPr>
        <p:txBody>
          <a:bodyPr/>
          <a:lstStyle/>
          <a:p>
            <a:pPr eaLnBrk="1" hangingPunct="1"/>
            <a:r>
              <a:rPr lang="en-US" sz="4000" b="1">
                <a:solidFill>
                  <a:schemeClr val="bg1"/>
                </a:solidFill>
                <a:latin typeface="Arial" charset="0"/>
              </a:rPr>
              <a:t>The Fall and the Origin of Moral Evil</a:t>
            </a:r>
            <a:endParaRPr lang="en-US">
              <a:solidFill>
                <a:schemeClr val="bg1"/>
              </a:solidFill>
              <a:latin typeface="Arial" charset="0"/>
            </a:endParaRPr>
          </a:p>
        </p:txBody>
      </p:sp>
      <p:sp>
        <p:nvSpPr>
          <p:cNvPr id="102403" name="Rectangle 3"/>
          <p:cNvSpPr>
            <a:spLocks noGrp="1" noChangeArrowheads="1"/>
          </p:cNvSpPr>
          <p:nvPr>
            <p:ph type="subTitle" idx="1"/>
          </p:nvPr>
        </p:nvSpPr>
        <p:spPr>
          <a:xfrm>
            <a:off x="3771900" y="1844675"/>
            <a:ext cx="5372100" cy="3529013"/>
          </a:xfrm>
        </p:spPr>
        <p:txBody>
          <a:bodyPr/>
          <a:lstStyle/>
          <a:p>
            <a:pPr marL="271463" indent="-271463" algn="l" eaLnBrk="1" hangingPunct="1">
              <a:buFontTx/>
              <a:buChar char="•"/>
            </a:pPr>
            <a:r>
              <a:rPr lang="en-US" sz="2800" b="1">
                <a:solidFill>
                  <a:schemeClr val="bg1"/>
                </a:solidFill>
                <a:latin typeface="Arial" charset="0"/>
              </a:rPr>
              <a:t>The story of Adam and Eve is </a:t>
            </a:r>
            <a:r>
              <a:rPr lang="ru-RU" altLang="ja-JP" sz="2800" b="1">
                <a:solidFill>
                  <a:schemeClr val="bg1"/>
                </a:solidFill>
                <a:latin typeface="Arial" charset="0"/>
              </a:rPr>
              <a:t>"</a:t>
            </a:r>
            <a:r>
              <a:rPr lang="en-US" altLang="ja-JP" sz="2800" b="1">
                <a:solidFill>
                  <a:schemeClr val="bg1"/>
                </a:solidFill>
                <a:latin typeface="Arial" charset="0"/>
              </a:rPr>
              <a:t>a poetic and powerful allegory of God</a:t>
            </a:r>
            <a:r>
              <a:rPr lang="uk-UA" altLang="ja-JP" sz="2800" b="1">
                <a:solidFill>
                  <a:schemeClr val="bg1"/>
                </a:solidFill>
                <a:latin typeface="Arial" charset="0"/>
              </a:rPr>
              <a:t>'</a:t>
            </a:r>
            <a:r>
              <a:rPr lang="en-US" altLang="ja-JP" sz="2800" b="1">
                <a:solidFill>
                  <a:schemeClr val="bg1"/>
                </a:solidFill>
                <a:latin typeface="Arial" charset="0"/>
              </a:rPr>
              <a:t>s plan for the entrance of the spiritual nature (the soul) and the Moral Law into humanity</a:t>
            </a:r>
            <a:r>
              <a:rPr lang="ru-RU" altLang="ja-JP" sz="2800" b="1">
                <a:solidFill>
                  <a:schemeClr val="bg1"/>
                </a:solidFill>
                <a:latin typeface="Arial" charset="0"/>
              </a:rPr>
              <a:t>"</a:t>
            </a:r>
            <a:r>
              <a:rPr lang="en-US" altLang="ja-JP" sz="2800" b="1">
                <a:solidFill>
                  <a:schemeClr val="bg1"/>
                </a:solidFill>
                <a:latin typeface="Arial" charset="0"/>
              </a:rPr>
              <a:t> </a:t>
            </a:r>
            <a:br>
              <a:rPr lang="en-US" altLang="ja-JP" sz="2800" b="1">
                <a:solidFill>
                  <a:schemeClr val="bg1"/>
                </a:solidFill>
                <a:latin typeface="Arial" charset="0"/>
              </a:rPr>
            </a:br>
            <a:r>
              <a:rPr lang="en-US" altLang="ja-JP" sz="2800" b="1">
                <a:solidFill>
                  <a:schemeClr val="bg1"/>
                </a:solidFill>
                <a:latin typeface="Arial" charset="0"/>
              </a:rPr>
              <a:t>(Collins, 207).</a:t>
            </a:r>
            <a:endParaRPr lang="en-US" sz="2800" b="1">
              <a:solidFill>
                <a:schemeClr val="bg1"/>
              </a:solidFill>
              <a:latin typeface="Arial" charset="0"/>
            </a:endParaRPr>
          </a:p>
        </p:txBody>
      </p:sp>
      <p:pic>
        <p:nvPicPr>
          <p:cNvPr id="34918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828800"/>
            <a:ext cx="36512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9188"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9189"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Theological Problems</a:t>
            </a:r>
          </a:p>
        </p:txBody>
      </p:sp>
      <p:sp>
        <p:nvSpPr>
          <p:cNvPr id="349190"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49191"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3.b.</a:t>
            </a:r>
          </a:p>
        </p:txBody>
      </p:sp>
    </p:spTree>
    <p:extLst>
      <p:ext uri="{BB962C8B-B14F-4D97-AF65-F5344CB8AC3E}">
        <p14:creationId xmlns:p14="http://schemas.microsoft.com/office/powerpoint/2010/main" val="23880828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dissolve">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title"/>
          </p:nvPr>
        </p:nvSpPr>
        <p:spPr>
          <a:xfrm>
            <a:off x="685800" y="228600"/>
            <a:ext cx="7772400" cy="838200"/>
          </a:xfrm>
        </p:spPr>
        <p:txBody>
          <a:bodyPr/>
          <a:lstStyle/>
          <a:p>
            <a:pPr eaLnBrk="1" hangingPunct="1"/>
            <a:r>
              <a:rPr lang="en-US" b="1">
                <a:solidFill>
                  <a:schemeClr val="bg1"/>
                </a:solidFill>
                <a:latin typeface="Arial" charset="0"/>
              </a:rPr>
              <a:t>Adam versus Christ</a:t>
            </a:r>
            <a:endParaRPr lang="en-US">
              <a:latin typeface="Arial" charset="0"/>
            </a:endParaRPr>
          </a:p>
        </p:txBody>
      </p:sp>
      <p:pic>
        <p:nvPicPr>
          <p:cNvPr id="35123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550" y="1676400"/>
            <a:ext cx="25082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81" name="Picture 5"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676400"/>
            <a:ext cx="28956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1236" name="AutoShape 6"/>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lumMod val="20000"/>
              <a:lumOff val="80000"/>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2583" name="Text Box 7"/>
          <p:cNvSpPr txBox="1">
            <a:spLocks noChangeArrowheads="1"/>
          </p:cNvSpPr>
          <p:nvPr/>
        </p:nvSpPr>
        <p:spPr bwMode="auto">
          <a:xfrm>
            <a:off x="2819400" y="28956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Romans 5:12-14</a:t>
            </a:r>
          </a:p>
        </p:txBody>
      </p:sp>
      <p:sp>
        <p:nvSpPr>
          <p:cNvPr id="152584" name="Text Box 8"/>
          <p:cNvSpPr txBox="1">
            <a:spLocks noChangeArrowheads="1"/>
          </p:cNvSpPr>
          <p:nvPr/>
        </p:nvSpPr>
        <p:spPr bwMode="auto">
          <a:xfrm>
            <a:off x="2819400" y="34290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 Cor. 15:22</a:t>
            </a:r>
          </a:p>
        </p:txBody>
      </p:sp>
      <p:sp>
        <p:nvSpPr>
          <p:cNvPr id="152585" name="Text Box 9"/>
          <p:cNvSpPr txBox="1">
            <a:spLocks noChangeArrowheads="1"/>
          </p:cNvSpPr>
          <p:nvPr/>
        </p:nvSpPr>
        <p:spPr bwMode="auto">
          <a:xfrm>
            <a:off x="2819400" y="39624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 Cor. 15:45-49</a:t>
            </a:r>
          </a:p>
        </p:txBody>
      </p:sp>
      <p:pic>
        <p:nvPicPr>
          <p:cNvPr id="351240" name="Picture 10"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1241"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51242"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3.b.</a:t>
            </a:r>
          </a:p>
        </p:txBody>
      </p:sp>
    </p:spTree>
    <p:extLst>
      <p:ext uri="{BB962C8B-B14F-4D97-AF65-F5344CB8AC3E}">
        <p14:creationId xmlns:p14="http://schemas.microsoft.com/office/powerpoint/2010/main" val="34749801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dissolve">
                                      <p:cBhvr>
                                        <p:cTn id="7" dur="500"/>
                                        <p:tgtEl>
                                          <p:spTgt spid="152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583">
                                            <p:txEl>
                                              <p:pRg st="0" end="0"/>
                                            </p:txEl>
                                          </p:spTgt>
                                        </p:tgtEl>
                                        <p:attrNameLst>
                                          <p:attrName>style.visibility</p:attrName>
                                        </p:attrNameLst>
                                      </p:cBhvr>
                                      <p:to>
                                        <p:strVal val="visible"/>
                                      </p:to>
                                    </p:set>
                                    <p:animEffect transition="in" filter="fade">
                                      <p:cBhvr>
                                        <p:cTn id="12" dur="500"/>
                                        <p:tgtEl>
                                          <p:spTgt spid="15258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584">
                                            <p:txEl>
                                              <p:pRg st="0" end="0"/>
                                            </p:txEl>
                                          </p:spTgt>
                                        </p:tgtEl>
                                        <p:attrNameLst>
                                          <p:attrName>style.visibility</p:attrName>
                                        </p:attrNameLst>
                                      </p:cBhvr>
                                      <p:to>
                                        <p:strVal val="visible"/>
                                      </p:to>
                                    </p:set>
                                    <p:animEffect transition="in" filter="fade">
                                      <p:cBhvr>
                                        <p:cTn id="17" dur="500"/>
                                        <p:tgtEl>
                                          <p:spTgt spid="15258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585">
                                            <p:txEl>
                                              <p:pRg st="0" end="0"/>
                                            </p:txEl>
                                          </p:spTgt>
                                        </p:tgtEl>
                                        <p:attrNameLst>
                                          <p:attrName>style.visibility</p:attrName>
                                        </p:attrNameLst>
                                      </p:cBhvr>
                                      <p:to>
                                        <p:strVal val="visible"/>
                                      </p:to>
                                    </p:set>
                                    <p:animEffect transition="in" filter="fade">
                                      <p:cBhvr>
                                        <p:cTn id="22" dur="500"/>
                                        <p:tgtEl>
                                          <p:spTgt spid="1525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3" grpId="0" build="p" autoUpdateAnimBg="0"/>
      <p:bldP spid="152584" grpId="0" build="p" autoUpdateAnimBg="0"/>
      <p:bldP spid="152585"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noChangeArrowheads="1"/>
          </p:cNvSpPr>
          <p:nvPr>
            <p:ph type="ctrTitle"/>
          </p:nvPr>
        </p:nvSpPr>
        <p:spPr>
          <a:xfrm>
            <a:off x="152400" y="228600"/>
            <a:ext cx="8686800" cy="1066800"/>
          </a:xfrm>
        </p:spPr>
        <p:txBody>
          <a:bodyPr/>
          <a:lstStyle/>
          <a:p>
            <a:pPr eaLnBrk="1" hangingPunct="1"/>
            <a:r>
              <a:rPr lang="en-US" b="1" i="1">
                <a:solidFill>
                  <a:schemeClr val="bg1"/>
                </a:solidFill>
                <a:latin typeface="Arial" charset="0"/>
              </a:rPr>
              <a:t>The Origin of Man</a:t>
            </a:r>
            <a:endParaRPr lang="en-US">
              <a:solidFill>
                <a:schemeClr val="bg1"/>
              </a:solidFill>
              <a:latin typeface="Arial" charset="0"/>
            </a:endParaRPr>
          </a:p>
        </p:txBody>
      </p:sp>
      <p:pic>
        <p:nvPicPr>
          <p:cNvPr id="104451" name="Picture 3" descr="evolu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33782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2259" name="Picture 4"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Theological Problems</a:t>
            </a:r>
          </a:p>
        </p:txBody>
      </p:sp>
      <p:sp>
        <p:nvSpPr>
          <p:cNvPr id="104454" name="Text Box 6"/>
          <p:cNvSpPr txBox="1">
            <a:spLocks noChangeArrowheads="1"/>
          </p:cNvSpPr>
          <p:nvPr/>
        </p:nvSpPr>
        <p:spPr bwMode="auto">
          <a:xfrm>
            <a:off x="3352800" y="3124200"/>
            <a:ext cx="99695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or…</a:t>
            </a:r>
          </a:p>
        </p:txBody>
      </p:sp>
      <p:sp>
        <p:nvSpPr>
          <p:cNvPr id="104455" name="Text Box 7"/>
          <p:cNvSpPr txBox="1">
            <a:spLocks noChangeArrowheads="1"/>
          </p:cNvSpPr>
          <p:nvPr/>
        </p:nvSpPr>
        <p:spPr bwMode="auto">
          <a:xfrm>
            <a:off x="4267200" y="1600200"/>
            <a:ext cx="4876800" cy="393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3700" indent="-3937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93700" marR="0" lvl="0" indent="-39370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Created from dust (Gen. 2:7; Matt. 19:4)</a:t>
            </a:r>
          </a:p>
          <a:p>
            <a:pPr marL="393700" marR="0" lvl="0" indent="-39370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Image of God (Gen. 1:26-27)—not of apes</a:t>
            </a:r>
          </a:p>
          <a:p>
            <a:pPr marL="393700" marR="0" lvl="0" indent="-39370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Eve was </a:t>
            </a:r>
            <a:r>
              <a:rPr kumimoji="0" lang="ru-RU" altLang="ja-JP"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rPr>
              <a:t>mother of all living</a:t>
            </a:r>
            <a:r>
              <a:rPr kumimoji="0" lang="ru-RU" altLang="ja-JP"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rPr>
              <a:t> (Gen. 3:20; Acts 7:26)</a:t>
            </a:r>
          </a:p>
          <a:p>
            <a:pPr marL="393700" marR="0" lvl="0" indent="-39370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All sinned in Adam (Rom 5:12)</a:t>
            </a:r>
          </a:p>
        </p:txBody>
      </p:sp>
      <p:sp>
        <p:nvSpPr>
          <p:cNvPr id="352263"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52264"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3.c.</a:t>
            </a:r>
          </a:p>
        </p:txBody>
      </p:sp>
    </p:spTree>
    <p:extLst>
      <p:ext uri="{BB962C8B-B14F-4D97-AF65-F5344CB8AC3E}">
        <p14:creationId xmlns:p14="http://schemas.microsoft.com/office/powerpoint/2010/main" val="19458700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1000" fill="hold"/>
                                        <p:tgtEl>
                                          <p:spTgt spid="104451"/>
                                        </p:tgtEl>
                                        <p:attrNameLst>
                                          <p:attrName>ppt_w</p:attrName>
                                        </p:attrNameLst>
                                      </p:cBhvr>
                                      <p:tavLst>
                                        <p:tav tm="0">
                                          <p:val>
                                            <p:strVal val="#ppt_w*0.70"/>
                                          </p:val>
                                        </p:tav>
                                        <p:tav tm="100000">
                                          <p:val>
                                            <p:strVal val="#ppt_w"/>
                                          </p:val>
                                        </p:tav>
                                      </p:tavLst>
                                    </p:anim>
                                    <p:anim calcmode="lin" valueType="num">
                                      <p:cBhvr>
                                        <p:cTn id="8" dur="1000" fill="hold"/>
                                        <p:tgtEl>
                                          <p:spTgt spid="104451"/>
                                        </p:tgtEl>
                                        <p:attrNameLst>
                                          <p:attrName>ppt_h</p:attrName>
                                        </p:attrNameLst>
                                      </p:cBhvr>
                                      <p:tavLst>
                                        <p:tav tm="0">
                                          <p:val>
                                            <p:strVal val="#ppt_h"/>
                                          </p:val>
                                        </p:tav>
                                        <p:tav tm="100000">
                                          <p:val>
                                            <p:strVal val="#ppt_h"/>
                                          </p:val>
                                        </p:tav>
                                      </p:tavLst>
                                    </p:anim>
                                    <p:animEffect transition="in" filter="fade">
                                      <p:cBhvr>
                                        <p:cTn id="9" dur="1000"/>
                                        <p:tgtEl>
                                          <p:spTgt spid="1044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4454"/>
                                        </p:tgtEl>
                                        <p:attrNameLst>
                                          <p:attrName>style.visibility</p:attrName>
                                        </p:attrNameLst>
                                      </p:cBhvr>
                                      <p:to>
                                        <p:strVal val="visible"/>
                                      </p:to>
                                    </p:set>
                                    <p:animEffect transition="in" filter="wipe(down)">
                                      <p:cBhvr>
                                        <p:cTn id="14" dur="500"/>
                                        <p:tgtEl>
                                          <p:spTgt spid="10445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04455">
                                            <p:txEl>
                                              <p:pRg st="0" end="0"/>
                                            </p:txEl>
                                          </p:spTgt>
                                        </p:tgtEl>
                                        <p:attrNameLst>
                                          <p:attrName>style.visibility</p:attrName>
                                        </p:attrNameLst>
                                      </p:cBhvr>
                                      <p:to>
                                        <p:strVal val="visible"/>
                                      </p:to>
                                    </p:set>
                                    <p:animEffect transition="in" filter="wheel(4)">
                                      <p:cBhvr>
                                        <p:cTn id="19" dur="2000"/>
                                        <p:tgtEl>
                                          <p:spTgt spid="104455">
                                            <p:txEl>
                                              <p:pRg st="0" end="0"/>
                                            </p:txEl>
                                          </p:spTgt>
                                        </p:tgtEl>
                                      </p:cBhvr>
                                    </p:animEffect>
                                  </p:childTnLst>
                                  <p:subTnLst>
                                    <p:animClr clrSpc="rgb" dir="cw">
                                      <p:cBhvr override="childStyle">
                                        <p:cTn dur="1" fill="hold" display="0" masterRel="nextClick" afterEffect="1"/>
                                        <p:tgtEl>
                                          <p:spTgt spid="104455">
                                            <p:txEl>
                                              <p:pRg st="0" end="0"/>
                                            </p:txEl>
                                          </p:spTgt>
                                        </p:tgtEl>
                                        <p:attrNameLst>
                                          <p:attrName>ppt_c</p:attrName>
                                        </p:attrNameLst>
                                      </p:cBhvr>
                                      <p:to>
                                        <a:srgbClr val="00FABE"/>
                                      </p:to>
                                    </p:animClr>
                                  </p:sub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04455">
                                            <p:txEl>
                                              <p:pRg st="1" end="1"/>
                                            </p:txEl>
                                          </p:spTgt>
                                        </p:tgtEl>
                                        <p:attrNameLst>
                                          <p:attrName>style.visibility</p:attrName>
                                        </p:attrNameLst>
                                      </p:cBhvr>
                                      <p:to>
                                        <p:strVal val="visible"/>
                                      </p:to>
                                    </p:set>
                                    <p:animEffect transition="in" filter="wheel(4)">
                                      <p:cBhvr>
                                        <p:cTn id="24" dur="2000"/>
                                        <p:tgtEl>
                                          <p:spTgt spid="104455">
                                            <p:txEl>
                                              <p:pRg st="1" end="1"/>
                                            </p:txEl>
                                          </p:spTgt>
                                        </p:tgtEl>
                                      </p:cBhvr>
                                    </p:animEffect>
                                  </p:childTnLst>
                                  <p:subTnLst>
                                    <p:animClr clrSpc="rgb" dir="cw">
                                      <p:cBhvr override="childStyle">
                                        <p:cTn dur="1" fill="hold" display="0" masterRel="nextClick" afterEffect="1"/>
                                        <p:tgtEl>
                                          <p:spTgt spid="104455">
                                            <p:txEl>
                                              <p:pRg st="1" end="1"/>
                                            </p:txEl>
                                          </p:spTgt>
                                        </p:tgtEl>
                                        <p:attrNameLst>
                                          <p:attrName>ppt_c</p:attrName>
                                        </p:attrNameLst>
                                      </p:cBhvr>
                                      <p:to>
                                        <a:srgbClr val="00FABE"/>
                                      </p:to>
                                    </p:animClr>
                                  </p:subTnLst>
                                </p:cTn>
                              </p:par>
                            </p:childTnLst>
                          </p:cTn>
                        </p:par>
                      </p:childTnLst>
                    </p:cTn>
                  </p:par>
                  <p:par>
                    <p:cTn id="25" fill="hold" nodeType="clickPar">
                      <p:stCondLst>
                        <p:cond delay="indefinite"/>
                      </p:stCondLst>
                      <p:childTnLst>
                        <p:par>
                          <p:cTn id="26" fill="hold" nodeType="withGroup">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104455">
                                            <p:txEl>
                                              <p:pRg st="2" end="2"/>
                                            </p:txEl>
                                          </p:spTgt>
                                        </p:tgtEl>
                                        <p:attrNameLst>
                                          <p:attrName>style.visibility</p:attrName>
                                        </p:attrNameLst>
                                      </p:cBhvr>
                                      <p:to>
                                        <p:strVal val="visible"/>
                                      </p:to>
                                    </p:set>
                                    <p:animEffect transition="in" filter="wheel(4)">
                                      <p:cBhvr>
                                        <p:cTn id="29" dur="2000"/>
                                        <p:tgtEl>
                                          <p:spTgt spid="104455">
                                            <p:txEl>
                                              <p:pRg st="2" end="2"/>
                                            </p:txEl>
                                          </p:spTgt>
                                        </p:tgtEl>
                                      </p:cBhvr>
                                    </p:animEffect>
                                  </p:childTnLst>
                                  <p:subTnLst>
                                    <p:animClr clrSpc="rgb" dir="cw">
                                      <p:cBhvr override="childStyle">
                                        <p:cTn dur="1" fill="hold" display="0" masterRel="nextClick" afterEffect="1"/>
                                        <p:tgtEl>
                                          <p:spTgt spid="104455">
                                            <p:txEl>
                                              <p:pRg st="2" end="2"/>
                                            </p:txEl>
                                          </p:spTgt>
                                        </p:tgtEl>
                                        <p:attrNameLst>
                                          <p:attrName>ppt_c</p:attrName>
                                        </p:attrNameLst>
                                      </p:cBhvr>
                                      <p:to>
                                        <a:srgbClr val="00FABE"/>
                                      </p:to>
                                    </p:animClr>
                                  </p:sub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04455">
                                            <p:txEl>
                                              <p:pRg st="3" end="3"/>
                                            </p:txEl>
                                          </p:spTgt>
                                        </p:tgtEl>
                                        <p:attrNameLst>
                                          <p:attrName>style.visibility</p:attrName>
                                        </p:attrNameLst>
                                      </p:cBhvr>
                                      <p:to>
                                        <p:strVal val="visible"/>
                                      </p:to>
                                    </p:set>
                                    <p:animEffect transition="in" filter="wheel(4)">
                                      <p:cBhvr>
                                        <p:cTn id="34" dur="2000"/>
                                        <p:tgtEl>
                                          <p:spTgt spid="104455">
                                            <p:txEl>
                                              <p:pRg st="3" end="3"/>
                                            </p:txEl>
                                          </p:spTgt>
                                        </p:tgtEl>
                                      </p:cBhvr>
                                    </p:animEffect>
                                  </p:childTnLst>
                                  <p:subTnLst>
                                    <p:animClr clrSpc="rgb" dir="cw">
                                      <p:cBhvr override="childStyle">
                                        <p:cTn dur="1" fill="hold" display="0" masterRel="nextClick" afterEffect="1"/>
                                        <p:tgtEl>
                                          <p:spTgt spid="104455">
                                            <p:txEl>
                                              <p:pRg st="3" end="3"/>
                                            </p:txEl>
                                          </p:spTgt>
                                        </p:tgtEl>
                                        <p:attrNameLst>
                                          <p:attrName>ppt_c</p:attrName>
                                        </p:attrNameLst>
                                      </p:cBhvr>
                                      <p:to>
                                        <a:srgbClr val="00FAB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P spid="10445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ctrTitle"/>
          </p:nvPr>
        </p:nvSpPr>
        <p:spPr>
          <a:xfrm>
            <a:off x="0" y="228600"/>
            <a:ext cx="3581400" cy="2895600"/>
          </a:xfrm>
        </p:spPr>
        <p:txBody>
          <a:bodyPr/>
          <a:lstStyle/>
          <a:p>
            <a:pPr eaLnBrk="1" hangingPunct="1"/>
            <a:r>
              <a:rPr lang="en-US" b="1" i="1">
                <a:solidFill>
                  <a:schemeClr val="bg1"/>
                </a:solidFill>
                <a:latin typeface="Arial" charset="0"/>
              </a:rPr>
              <a:t>Great Reviews</a:t>
            </a:r>
            <a:endParaRPr lang="en-US">
              <a:solidFill>
                <a:schemeClr val="bg1"/>
              </a:solidFill>
              <a:latin typeface="Arial" charset="0"/>
            </a:endParaRPr>
          </a:p>
        </p:txBody>
      </p:sp>
      <p:pic>
        <p:nvPicPr>
          <p:cNvPr id="15363" name="Picture 3" descr="20870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254375"/>
            <a:ext cx="5867400" cy="360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Rectangle 4"/>
          <p:cNvSpPr>
            <a:spLocks noGrp="1" noChangeArrowheads="1"/>
          </p:cNvSpPr>
          <p:nvPr>
            <p:ph type="subTitle" idx="1"/>
          </p:nvPr>
        </p:nvSpPr>
        <p:spPr>
          <a:xfrm>
            <a:off x="3581400" y="457200"/>
            <a:ext cx="5284788" cy="5257800"/>
          </a:xfrm>
          <a:noFill/>
          <a:ln>
            <a:noFill/>
          </a:ln>
        </p:spPr>
        <p:txBody>
          <a:bodyPr vert="horz" wrap="square" lIns="91440" tIns="45720" rIns="91440" bIns="45720" numCol="1" anchor="t" anchorCtr="0" compatLnSpc="1">
            <a:prstTxWarp prst="textNoShape">
              <a:avLst/>
            </a:prstTxWarp>
          </a:bodyPr>
          <a:lstStyle/>
          <a:p>
            <a:pPr eaLnBrk="1" hangingPunct="1"/>
            <a:r>
              <a:rPr lang="ru-RU" altLang="ja-JP" b="1">
                <a:solidFill>
                  <a:schemeClr val="bg1"/>
                </a:solidFill>
                <a:effectLst>
                  <a:glow rad="228600">
                    <a:schemeClr val="tx1"/>
                  </a:glow>
                </a:effectLst>
                <a:latin typeface="Arial" charset="0"/>
              </a:rPr>
              <a:t>"</a:t>
            </a:r>
            <a:r>
              <a:rPr lang="en-US" altLang="ja-JP" b="1">
                <a:solidFill>
                  <a:schemeClr val="bg1"/>
                </a:solidFill>
                <a:effectLst>
                  <a:glow rad="228600">
                    <a:schemeClr val="tx1"/>
                  </a:glow>
                </a:effectLst>
                <a:latin typeface="Arial" charset="0"/>
              </a:rPr>
              <a:t>Francis Collins has written an extraordinary personal testimony about the compatibility of God and science.  His explanation of DNA as God</a:t>
            </a:r>
            <a:r>
              <a:rPr lang="uk-UA" altLang="ja-JP" b="1">
                <a:solidFill>
                  <a:schemeClr val="bg1"/>
                </a:solidFill>
                <a:effectLst>
                  <a:glow rad="228600">
                    <a:schemeClr val="tx1"/>
                  </a:glow>
                </a:effectLst>
                <a:latin typeface="Arial" charset="0"/>
              </a:rPr>
              <a:t>'</a:t>
            </a:r>
            <a:r>
              <a:rPr lang="en-US" altLang="ja-JP" b="1">
                <a:solidFill>
                  <a:schemeClr val="bg1"/>
                </a:solidFill>
                <a:effectLst>
                  <a:glow rad="228600">
                    <a:schemeClr val="tx1"/>
                  </a:glow>
                </a:effectLst>
                <a:latin typeface="Arial" charset="0"/>
              </a:rPr>
              <a:t>s instruction book is persuasive.  His explanation of his personal faith is compelling reading</a:t>
            </a:r>
            <a:r>
              <a:rPr lang="ru-RU" altLang="ja-JP" b="1">
                <a:solidFill>
                  <a:schemeClr val="bg1"/>
                </a:solidFill>
                <a:effectLst>
                  <a:glow rad="228600">
                    <a:schemeClr val="tx1"/>
                  </a:glow>
                </a:effectLst>
                <a:latin typeface="Arial" charset="0"/>
              </a:rPr>
              <a:t>"</a:t>
            </a:r>
            <a:endParaRPr lang="en-US" b="1">
              <a:solidFill>
                <a:schemeClr val="bg1"/>
              </a:solidFill>
              <a:effectLst>
                <a:glow rad="228600">
                  <a:schemeClr val="tx1"/>
                </a:glow>
              </a:effectLst>
              <a:latin typeface="Arial" charset="0"/>
            </a:endParaRPr>
          </a:p>
        </p:txBody>
      </p:sp>
      <p:sp>
        <p:nvSpPr>
          <p:cNvPr id="15365" name="Rectangle 5"/>
          <p:cNvSpPr>
            <a:spLocks noChangeArrowheads="1"/>
          </p:cNvSpPr>
          <p:nvPr/>
        </p:nvSpPr>
        <p:spPr bwMode="auto">
          <a:xfrm>
            <a:off x="3352800" y="6096000"/>
            <a:ext cx="574198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a:rPr>
              <a:t>–Newt Gingrich</a:t>
            </a:r>
          </a:p>
        </p:txBody>
      </p:sp>
    </p:spTree>
    <p:extLst>
      <p:ext uri="{BB962C8B-B14F-4D97-AF65-F5344CB8AC3E}">
        <p14:creationId xmlns:p14="http://schemas.microsoft.com/office/powerpoint/2010/main" val="8023125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dissolve">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dissolve">
                                      <p:cBhvr>
                                        <p:cTn id="12" dur="500"/>
                                        <p:tgtEl>
                                          <p:spTgt spid="15365"/>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5363"/>
                                        </p:tgtEl>
                                        <p:attrNameLst>
                                          <p:attrName>style.visibility</p:attrName>
                                        </p:attrNameLst>
                                      </p:cBhvr>
                                      <p:to>
                                        <p:strVal val="visible"/>
                                      </p:to>
                                    </p:set>
                                    <p:animEffect transition="in" filter="dissolve">
                                      <p:cBhvr>
                                        <p:cTn id="16"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P spid="1536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en-US" altLang="zh-CN" b="1" dirty="0">
                <a:solidFill>
                  <a:schemeClr val="bg1"/>
                </a:solidFill>
                <a:latin typeface="Arial" charset="0"/>
                <a:ea typeface="ＭＳ Ｐゴシック" charset="0"/>
              </a:rPr>
              <a:t>Did death exist before sin?</a:t>
            </a:r>
            <a:endParaRPr lang="en-US" altLang="zh-CN" b="1" dirty="0">
              <a:latin typeface="Arial" charset="0"/>
              <a:ea typeface="ＭＳ Ｐゴシック"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uLnTx/>
                <a:uFillTx/>
                <a:latin typeface="Arial" charset="0"/>
                <a:ea typeface="ＭＳ Ｐゴシック" charset="0"/>
              </a:rPr>
              <a:t>What do you think?</a:t>
            </a:r>
            <a:endPar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VERY GOOD</a:t>
              </a: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What does it mean that creation was </a:t>
            </a:r>
            <a:r>
              <a:rPr kumimoji="0" lang="ru-RU" altLang="zh-CN"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very good</a:t>
            </a:r>
            <a:r>
              <a:rPr kumimoji="0" lang="ru-RU" altLang="zh-CN"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 if death existed then?</a:t>
            </a:r>
          </a:p>
        </p:txBody>
      </p:sp>
    </p:spTree>
    <p:extLst>
      <p:ext uri="{BB962C8B-B14F-4D97-AF65-F5344CB8AC3E}">
        <p14:creationId xmlns:p14="http://schemas.microsoft.com/office/powerpoint/2010/main" val="1243075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algn="l" eaLnBrk="1" hangingPunct="1">
              <a:defRPr/>
            </a:pPr>
            <a:r>
              <a:rPr lang="en-US" b="1" dirty="0">
                <a:solidFill>
                  <a:srgbClr val="FF0000"/>
                </a:solidFill>
              </a:rPr>
              <a:t>Two Histories of </a:t>
            </a:r>
            <a:r>
              <a:rPr lang="en-US" b="1" i="1" dirty="0"/>
              <a:t>Death</a:t>
            </a:r>
            <a:r>
              <a:rPr lang="en-US" b="1" dirty="0"/>
              <a:t> </a:t>
            </a: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ＭＳ Ｐゴシック"/>
                <a:cs typeface="Arial"/>
              </a:rPr>
              <a:t>Beginning</a:t>
            </a:r>
            <a:endParaRPr kumimoji="0" lang="en-US" sz="28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Arial"/>
                <a:ea typeface="ＭＳ Ｐゴシック"/>
                <a:cs typeface="Arial"/>
              </a:rPr>
              <a:t>Future</a:t>
            </a: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an enemy</a:t>
            </a: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Man</a:t>
            </a:r>
            <a:r>
              <a:rPr kumimoji="0" lang="uk-UA" sz="16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s sin brought Death</a:t>
            </a: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DEATH will be done away with</a:t>
            </a: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ONLY THOUSANDS OF YEARS</a:t>
            </a: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temporary</a:t>
            </a: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NO DEATH</a:t>
            </a: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NO DEATH</a:t>
            </a: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God</a:t>
            </a:r>
            <a:r>
              <a:rPr kumimoji="0" lang="uk-UA" sz="24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s Word</a:t>
            </a:r>
          </a:p>
        </p:txBody>
      </p:sp>
      <p:grpSp>
        <p:nvGrpSpPr>
          <p:cNvPr id="2" name="Group 1"/>
          <p:cNvGrpSpPr/>
          <p:nvPr/>
        </p:nvGrpSpPr>
        <p:grpSpPr>
          <a:xfrm>
            <a:off x="0" y="4349824"/>
            <a:ext cx="9144000" cy="2895600"/>
            <a:chOff x="0" y="3962400"/>
            <a:chExt cx="9144000" cy="2895600"/>
          </a:xfrm>
        </p:grpSpPr>
        <p:pic>
          <p:nvPicPr>
            <p:cNvPr id="301060" name="Picture 6"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Man</a:t>
              </a:r>
              <a:r>
                <a:rPr kumimoji="0" lang="uk-UA" sz="24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s Opinion</a:t>
              </a: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a:cs typeface="Arial"/>
                </a:rPr>
                <a:t>MILLIONS AND MILLIONS OF YEARS</a:t>
              </a: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Life and death have always been together</a:t>
              </a: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As long as there is life, there will be death</a:t>
              </a: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a permanent part of history</a:t>
              </a:r>
            </a:p>
          </p:txBody>
        </p:sp>
      </p:gr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ＭＳ Ｐゴシック" charset="-128"/>
              </a:rPr>
              <a:t>How long has death existed (Rom. 5:12)?</a:t>
            </a:r>
          </a:p>
        </p:txBody>
      </p:sp>
    </p:spTree>
    <p:extLst>
      <p:ext uri="{BB962C8B-B14F-4D97-AF65-F5344CB8AC3E}">
        <p14:creationId xmlns:p14="http://schemas.microsoft.com/office/powerpoint/2010/main" val="575519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4113"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851275" y="0"/>
            <a:ext cx="5292725" cy="936625"/>
          </a:xfrm>
          <a:ln>
            <a:miter lim="800000"/>
            <a:headEnd/>
            <a:tailEnd/>
          </a:ln>
        </p:spPr>
        <p:txBody>
          <a:bodyPr anchor="b"/>
          <a:lstStyle/>
          <a:p>
            <a:pPr algn="r">
              <a:defRPr/>
            </a:pPr>
            <a:r>
              <a:rPr lang="en-US"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Romans 5:12</a:t>
            </a:r>
            <a:r>
              <a:rPr lang="en-US" sz="32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 (NLT)</a:t>
            </a:r>
            <a:endParaRPr lang="en-US"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endParaRPr>
          </a:p>
        </p:txBody>
      </p:sp>
      <p:sp>
        <p:nvSpPr>
          <p:cNvPr id="7" name="Title 1"/>
          <p:cNvSpPr txBox="1">
            <a:spLocks/>
          </p:cNvSpPr>
          <p:nvPr/>
        </p:nvSpPr>
        <p:spPr bwMode="auto">
          <a:xfrm>
            <a:off x="251520" y="332656"/>
            <a:ext cx="3168352" cy="6048672"/>
          </a:xfrm>
          <a:prstGeom prst="rect">
            <a:avLst/>
          </a:prstGeom>
          <a:noFill/>
          <a:ln w="9525">
            <a:noFill/>
            <a:miter lim="800000"/>
            <a:headEnd/>
            <a:tailEnd/>
          </a:ln>
        </p:spPr>
        <p:txBody>
          <a:bodyPr anchor="b"/>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a:t>
            </a:r>
            <a:r>
              <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When Adam sinned, sin entered the world. Adam</a:t>
            </a:r>
            <a:r>
              <a:rPr kumimoji="0" lang="uk-UA"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a:t>
            </a:r>
            <a:r>
              <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s sin brought death, so death spread to everyone, for everyone sinned</a:t>
            </a:r>
            <a:r>
              <a:rPr kumimoji="0" lang="ru-RU"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a:t>
            </a:r>
            <a:endPar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endParaRPr>
          </a:p>
        </p:txBody>
      </p:sp>
    </p:spTree>
    <p:extLst>
      <p:ext uri="{BB962C8B-B14F-4D97-AF65-F5344CB8AC3E}">
        <p14:creationId xmlns:p14="http://schemas.microsoft.com/office/powerpoint/2010/main" val="1350495448"/>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5181600" y="2895600"/>
            <a:ext cx="3962400" cy="3276600"/>
          </a:xfrm>
        </p:spPr>
        <p:txBody>
          <a:bodyPr/>
          <a:lstStyle/>
          <a:p>
            <a:pPr eaLnBrk="1" hangingPunct="1">
              <a:lnSpc>
                <a:spcPct val="90000"/>
              </a:lnSpc>
            </a:pPr>
            <a:r>
              <a:rPr lang="en-US" b="1">
                <a:solidFill>
                  <a:schemeClr val="bg1"/>
                </a:solidFill>
                <a:latin typeface="Arial" charset="0"/>
              </a:rPr>
              <a:t>Monotheism</a:t>
            </a:r>
          </a:p>
          <a:p>
            <a:pPr eaLnBrk="1" hangingPunct="1">
              <a:lnSpc>
                <a:spcPct val="90000"/>
              </a:lnSpc>
            </a:pPr>
            <a:r>
              <a:rPr lang="en-US" b="1">
                <a:solidFill>
                  <a:schemeClr val="bg1"/>
                </a:solidFill>
                <a:latin typeface="Arial" charset="0"/>
              </a:rPr>
              <a:t>Sovereign God</a:t>
            </a:r>
          </a:p>
          <a:p>
            <a:pPr eaLnBrk="1" hangingPunct="1">
              <a:lnSpc>
                <a:spcPct val="90000"/>
              </a:lnSpc>
            </a:pPr>
            <a:r>
              <a:rPr lang="en-US" b="1">
                <a:solidFill>
                  <a:schemeClr val="bg1"/>
                </a:solidFill>
                <a:latin typeface="Arial" charset="0"/>
              </a:rPr>
              <a:t>All is </a:t>
            </a:r>
            <a:r>
              <a:rPr lang="ru-RU" altLang="ja-JP" b="1">
                <a:solidFill>
                  <a:schemeClr val="bg1"/>
                </a:solidFill>
                <a:latin typeface="Arial" charset="0"/>
              </a:rPr>
              <a:t>"</a:t>
            </a:r>
            <a:r>
              <a:rPr lang="en-US" altLang="ja-JP" b="1">
                <a:solidFill>
                  <a:schemeClr val="bg1"/>
                </a:solidFill>
                <a:latin typeface="Arial" charset="0"/>
              </a:rPr>
              <a:t>Good</a:t>
            </a:r>
            <a:r>
              <a:rPr lang="ru-RU" altLang="ja-JP" b="1">
                <a:solidFill>
                  <a:schemeClr val="bg1"/>
                </a:solidFill>
                <a:latin typeface="Arial" charset="0"/>
              </a:rPr>
              <a:t>"</a:t>
            </a:r>
            <a:endParaRPr lang="en-US" altLang="ja-JP" b="1">
              <a:solidFill>
                <a:schemeClr val="bg1"/>
              </a:solidFill>
              <a:latin typeface="Arial" charset="0"/>
            </a:endParaRPr>
          </a:p>
          <a:p>
            <a:pPr eaLnBrk="1" hangingPunct="1">
              <a:lnSpc>
                <a:spcPct val="90000"/>
              </a:lnSpc>
            </a:pPr>
            <a:r>
              <a:rPr lang="en-US" b="1">
                <a:solidFill>
                  <a:schemeClr val="bg1"/>
                </a:solidFill>
                <a:latin typeface="Arial" charset="0"/>
              </a:rPr>
              <a:t>Man without sin</a:t>
            </a:r>
          </a:p>
          <a:p>
            <a:pPr eaLnBrk="1" hangingPunct="1">
              <a:lnSpc>
                <a:spcPct val="90000"/>
              </a:lnSpc>
            </a:pPr>
            <a:r>
              <a:rPr lang="en-US" b="1">
                <a:solidFill>
                  <a:schemeClr val="bg1"/>
                </a:solidFill>
                <a:latin typeface="Arial" charset="0"/>
              </a:rPr>
              <a:t>No pain or evil</a:t>
            </a:r>
          </a:p>
          <a:p>
            <a:pPr eaLnBrk="1" hangingPunct="1">
              <a:lnSpc>
                <a:spcPct val="90000"/>
              </a:lnSpc>
            </a:pPr>
            <a:r>
              <a:rPr lang="en-US" b="1">
                <a:solidFill>
                  <a:schemeClr val="bg1"/>
                </a:solidFill>
                <a:latin typeface="Arial" charset="0"/>
              </a:rPr>
              <a:t>Ruling with God</a:t>
            </a:r>
          </a:p>
        </p:txBody>
      </p:sp>
      <p:pic>
        <p:nvPicPr>
          <p:cNvPr id="35430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8888"/>
          <a:stretch>
            <a:fillRect/>
          </a:stretch>
        </p:blipFill>
        <p:spPr bwMode="auto">
          <a:xfrm>
            <a:off x="0" y="609600"/>
            <a:ext cx="5132388"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7" name="Rectangle 4"/>
          <p:cNvSpPr>
            <a:spLocks noGrp="1" noChangeArrowheads="1"/>
          </p:cNvSpPr>
          <p:nvPr>
            <p:ph type="title"/>
          </p:nvPr>
        </p:nvSpPr>
        <p:spPr>
          <a:xfrm>
            <a:off x="2819400" y="457200"/>
            <a:ext cx="6324600" cy="1295400"/>
          </a:xfrm>
          <a:solidFill>
            <a:srgbClr val="AB0D0D"/>
          </a:solidFill>
        </p:spPr>
        <p:txBody>
          <a:bodyPr/>
          <a:lstStyle/>
          <a:p>
            <a:pPr eaLnBrk="1" hangingPunct="1"/>
            <a:r>
              <a:rPr lang="en-US" b="1">
                <a:solidFill>
                  <a:schemeClr val="bg1"/>
                </a:solidFill>
                <a:latin typeface="Arial" charset="0"/>
              </a:rPr>
              <a:t>Natural Selection, Death, &amp; Suffering</a:t>
            </a:r>
            <a:endParaRPr lang="en-US">
              <a:latin typeface="Arial" charset="0"/>
            </a:endParaRPr>
          </a:p>
        </p:txBody>
      </p:sp>
      <p:pic>
        <p:nvPicPr>
          <p:cNvPr id="354308"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9"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Theological Problems</a:t>
            </a:r>
          </a:p>
        </p:txBody>
      </p:sp>
      <p:sp>
        <p:nvSpPr>
          <p:cNvPr id="106504" name="Rectangle 8"/>
          <p:cNvSpPr>
            <a:spLocks noChangeArrowheads="1"/>
          </p:cNvSpPr>
          <p:nvPr/>
        </p:nvSpPr>
        <p:spPr bwMode="auto">
          <a:xfrm>
            <a:off x="4876800" y="1676400"/>
            <a:ext cx="373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a:ln>
                  <a:noFill/>
                </a:ln>
                <a:solidFill>
                  <a:srgbClr val="FFFFFF"/>
                </a:solidFill>
                <a:effectLst/>
                <a:uLnTx/>
                <a:uFillTx/>
                <a:latin typeface="Arial" charset="0"/>
                <a:ea typeface="ＭＳ Ｐゴシック" charset="0"/>
                <a:cs typeface="Arial" charset="0"/>
              </a:rPr>
              <a:t>Creation Going into Genesis 3:</a:t>
            </a:r>
            <a:endParaRPr kumimoji="0" lang="en-US" sz="3600" b="0" i="0" u="sng"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54311"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54312"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3.d.</a:t>
            </a:r>
          </a:p>
        </p:txBody>
      </p:sp>
    </p:spTree>
    <p:extLst>
      <p:ext uri="{BB962C8B-B14F-4D97-AF65-F5344CB8AC3E}">
        <p14:creationId xmlns:p14="http://schemas.microsoft.com/office/powerpoint/2010/main" val="8728037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4">
                                            <p:txEl>
                                              <p:pRg st="0" end="0"/>
                                            </p:txEl>
                                          </p:spTgt>
                                        </p:tgtEl>
                                        <p:attrNameLst>
                                          <p:attrName>style.visibility</p:attrName>
                                        </p:attrNameLst>
                                      </p:cBhvr>
                                      <p:to>
                                        <p:strVal val="visible"/>
                                      </p:to>
                                    </p:set>
                                    <p:animEffect transition="in" filter="dissolve">
                                      <p:cBhvr>
                                        <p:cTn id="7" dur="500"/>
                                        <p:tgtEl>
                                          <p:spTgt spid="1065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498">
                                            <p:txEl>
                                              <p:pRg st="0" end="0"/>
                                            </p:txEl>
                                          </p:spTgt>
                                        </p:tgtEl>
                                        <p:attrNameLst>
                                          <p:attrName>style.visibility</p:attrName>
                                        </p:attrNameLst>
                                      </p:cBhvr>
                                      <p:to>
                                        <p:strVal val="visible"/>
                                      </p:to>
                                    </p:set>
                                    <p:animEffect transition="in" filter="dissolve">
                                      <p:cBhvr>
                                        <p:cTn id="12" dur="500"/>
                                        <p:tgtEl>
                                          <p:spTgt spid="10649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6498">
                                            <p:txEl>
                                              <p:pRg st="1" end="1"/>
                                            </p:txEl>
                                          </p:spTgt>
                                        </p:tgtEl>
                                        <p:attrNameLst>
                                          <p:attrName>style.visibility</p:attrName>
                                        </p:attrNameLst>
                                      </p:cBhvr>
                                      <p:to>
                                        <p:strVal val="visible"/>
                                      </p:to>
                                    </p:set>
                                    <p:animEffect transition="in" filter="dissolve">
                                      <p:cBhvr>
                                        <p:cTn id="17" dur="500"/>
                                        <p:tgtEl>
                                          <p:spTgt spid="10649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6498">
                                            <p:txEl>
                                              <p:pRg st="2" end="2"/>
                                            </p:txEl>
                                          </p:spTgt>
                                        </p:tgtEl>
                                        <p:attrNameLst>
                                          <p:attrName>style.visibility</p:attrName>
                                        </p:attrNameLst>
                                      </p:cBhvr>
                                      <p:to>
                                        <p:strVal val="visible"/>
                                      </p:to>
                                    </p:set>
                                    <p:animEffect transition="in" filter="dissolve">
                                      <p:cBhvr>
                                        <p:cTn id="22" dur="500"/>
                                        <p:tgtEl>
                                          <p:spTgt spid="10649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6498">
                                            <p:txEl>
                                              <p:pRg st="3" end="3"/>
                                            </p:txEl>
                                          </p:spTgt>
                                        </p:tgtEl>
                                        <p:attrNameLst>
                                          <p:attrName>style.visibility</p:attrName>
                                        </p:attrNameLst>
                                      </p:cBhvr>
                                      <p:to>
                                        <p:strVal val="visible"/>
                                      </p:to>
                                    </p:set>
                                    <p:animEffect transition="in" filter="dissolve">
                                      <p:cBhvr>
                                        <p:cTn id="27" dur="500"/>
                                        <p:tgtEl>
                                          <p:spTgt spid="10649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6498">
                                            <p:txEl>
                                              <p:pRg st="4" end="4"/>
                                            </p:txEl>
                                          </p:spTgt>
                                        </p:tgtEl>
                                        <p:attrNameLst>
                                          <p:attrName>style.visibility</p:attrName>
                                        </p:attrNameLst>
                                      </p:cBhvr>
                                      <p:to>
                                        <p:strVal val="visible"/>
                                      </p:to>
                                    </p:set>
                                    <p:animEffect transition="in" filter="dissolve">
                                      <p:cBhvr>
                                        <p:cTn id="32" dur="500"/>
                                        <p:tgtEl>
                                          <p:spTgt spid="10649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6498">
                                            <p:txEl>
                                              <p:pRg st="5" end="5"/>
                                            </p:txEl>
                                          </p:spTgt>
                                        </p:tgtEl>
                                        <p:attrNameLst>
                                          <p:attrName>style.visibility</p:attrName>
                                        </p:attrNameLst>
                                      </p:cBhvr>
                                      <p:to>
                                        <p:strVal val="visible"/>
                                      </p:to>
                                    </p:set>
                                    <p:animEffect transition="in" filter="dissolve">
                                      <p:cBhvr>
                                        <p:cTn id="37" dur="500"/>
                                        <p:tgtEl>
                                          <p:spTgt spid="1064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autoUpdateAnimBg="0"/>
      <p:bldP spid="106504"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foo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6354" name="Picture 3" descr="Creation of Adam"/>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07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4"/>
          <p:cNvSpPr>
            <a:spLocks noGrp="1" noChangeArrowheads="1"/>
          </p:cNvSpPr>
          <p:nvPr>
            <p:ph type="ctrTitle"/>
          </p:nvPr>
        </p:nvSpPr>
        <p:spPr>
          <a:xfrm>
            <a:off x="0" y="404664"/>
            <a:ext cx="5715000" cy="838200"/>
          </a:xfrm>
        </p:spPr>
        <p:txBody>
          <a:bodyPr/>
          <a:lstStyle/>
          <a:p>
            <a:pPr eaLnBrk="1" hangingPunct="1">
              <a:defRPr/>
            </a:pPr>
            <a:r>
              <a:rPr lang="en-US" b="1" u="sng" dirty="0">
                <a:solidFill>
                  <a:schemeClr val="tx1"/>
                </a:solidFill>
                <a:effectLst>
                  <a:glow rad="152400">
                    <a:schemeClr val="bg1">
                      <a:alpha val="88000"/>
                    </a:schemeClr>
                  </a:glow>
                </a:effectLst>
              </a:rPr>
              <a:t>Who is Man–</a:t>
            </a:r>
            <a:r>
              <a:rPr lang="en-US" b="1" i="1" u="sng" dirty="0">
                <a:solidFill>
                  <a:schemeClr val="tx1"/>
                </a:solidFill>
                <a:effectLst>
                  <a:glow rad="152400">
                    <a:schemeClr val="bg1">
                      <a:alpha val="88000"/>
                    </a:schemeClr>
                  </a:glow>
                </a:effectLst>
              </a:rPr>
              <a:t>Really</a:t>
            </a:r>
            <a:r>
              <a:rPr lang="en-US" b="1" u="sng" dirty="0">
                <a:solidFill>
                  <a:schemeClr val="tx1"/>
                </a:solidFill>
                <a:effectLst>
                  <a:glow rad="152400">
                    <a:schemeClr val="bg1">
                      <a:alpha val="88000"/>
                    </a:schemeClr>
                  </a:glow>
                </a:effectLst>
              </a:rPr>
              <a:t>?</a:t>
            </a:r>
            <a:endParaRPr lang="en-US" u="sng" dirty="0">
              <a:solidFill>
                <a:schemeClr val="tx1"/>
              </a:solidFill>
              <a:effectLst>
                <a:glow rad="152400">
                  <a:schemeClr val="bg1">
                    <a:alpha val="88000"/>
                  </a:schemeClr>
                </a:glow>
              </a:effectLst>
            </a:endParaRPr>
          </a:p>
        </p:txBody>
      </p:sp>
      <p:sp>
        <p:nvSpPr>
          <p:cNvPr id="108549" name="Rectangle 5"/>
          <p:cNvSpPr>
            <a:spLocks noGrp="1" noChangeArrowheads="1"/>
          </p:cNvSpPr>
          <p:nvPr>
            <p:ph type="subTitle" idx="1"/>
          </p:nvPr>
        </p:nvSpPr>
        <p:spPr>
          <a:xfrm>
            <a:off x="152400" y="1354832"/>
            <a:ext cx="8991600" cy="4738464"/>
          </a:xfrm>
        </p:spPr>
        <p:txBody>
          <a:bodyPr/>
          <a:lstStyle/>
          <a:p>
            <a:pPr marL="454025" indent="-454025" algn="l" eaLnBrk="1" hangingPunct="1">
              <a:buFontTx/>
              <a:buChar char="•"/>
              <a:defRPr/>
            </a:pPr>
            <a:r>
              <a:rPr lang="en-US" sz="4000" b="1" dirty="0">
                <a:effectLst>
                  <a:glow rad="152400">
                    <a:schemeClr val="bg1">
                      <a:alpha val="88000"/>
                    </a:schemeClr>
                  </a:glow>
                </a:effectLst>
              </a:rPr>
              <a:t>Created from the dust (Gen. 2:7)–not from lower life forms</a:t>
            </a:r>
          </a:p>
          <a:p>
            <a:pPr marL="454025" indent="-454025" algn="l" eaLnBrk="1" hangingPunct="1">
              <a:buFontTx/>
              <a:buChar char="•"/>
              <a:defRPr/>
            </a:pPr>
            <a:r>
              <a:rPr lang="en-US" sz="4000" b="1" dirty="0">
                <a:effectLst>
                  <a:glow rad="152400">
                    <a:schemeClr val="bg1">
                      <a:alpha val="88000"/>
                    </a:schemeClr>
                  </a:glow>
                </a:effectLst>
              </a:rPr>
              <a:t>Highest of created beings (Gen. 1:26-27)–made in God</a:t>
            </a:r>
            <a:r>
              <a:rPr lang="uk-UA" altLang="ja-JP" sz="4000" b="1" dirty="0">
                <a:effectLst>
                  <a:glow rad="152400">
                    <a:schemeClr val="bg1">
                      <a:alpha val="88000"/>
                    </a:schemeClr>
                  </a:glow>
                </a:effectLst>
              </a:rPr>
              <a:t>'</a:t>
            </a:r>
            <a:r>
              <a:rPr lang="en-US" sz="4000" b="1" dirty="0">
                <a:effectLst>
                  <a:glow rad="152400">
                    <a:schemeClr val="bg1">
                      <a:alpha val="88000"/>
                    </a:schemeClr>
                  </a:glow>
                </a:effectLst>
              </a:rPr>
              <a:t>s image</a:t>
            </a:r>
          </a:p>
          <a:p>
            <a:pPr marL="454025" indent="-454025" algn="l" eaLnBrk="1" hangingPunct="1">
              <a:buFontTx/>
              <a:buChar char="•"/>
              <a:defRPr/>
            </a:pPr>
            <a:r>
              <a:rPr lang="en-US" sz="4000" b="1" dirty="0">
                <a:effectLst>
                  <a:glow rad="152400">
                    <a:schemeClr val="bg1">
                      <a:alpha val="88000"/>
                    </a:schemeClr>
                  </a:glow>
                </a:effectLst>
              </a:rPr>
              <a:t>Commissioned to rule with God (Gen. 1:28)–neither an animal nor a god</a:t>
            </a:r>
          </a:p>
        </p:txBody>
      </p:sp>
      <p:sp>
        <p:nvSpPr>
          <p:cNvPr id="356357"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Theological Problems</a:t>
            </a:r>
          </a:p>
        </p:txBody>
      </p:sp>
      <p:sp>
        <p:nvSpPr>
          <p:cNvPr id="356358" name="Text Box 14"/>
          <p:cNvSpPr txBox="1">
            <a:spLocks noChangeArrowheads="1"/>
          </p:cNvSpPr>
          <p:nvPr/>
        </p:nvSpPr>
        <p:spPr bwMode="auto">
          <a:xfrm>
            <a:off x="8285163" y="44450"/>
            <a:ext cx="71437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56359"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3.e.</a:t>
            </a:r>
          </a:p>
        </p:txBody>
      </p:sp>
    </p:spTree>
    <p:extLst>
      <p:ext uri="{BB962C8B-B14F-4D97-AF65-F5344CB8AC3E}">
        <p14:creationId xmlns:p14="http://schemas.microsoft.com/office/powerpoint/2010/main" val="8604123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animEffect transition="in" filter="fade">
                                      <p:cBhvr>
                                        <p:cTn id="7" dur="500"/>
                                        <p:tgtEl>
                                          <p:spTgt spid="1085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549">
                                            <p:txEl>
                                              <p:pRg st="1" end="1"/>
                                            </p:txEl>
                                          </p:spTgt>
                                        </p:tgtEl>
                                        <p:attrNameLst>
                                          <p:attrName>style.visibility</p:attrName>
                                        </p:attrNameLst>
                                      </p:cBhvr>
                                      <p:to>
                                        <p:strVal val="visible"/>
                                      </p:to>
                                    </p:set>
                                    <p:animEffect transition="in" filter="fade">
                                      <p:cBhvr>
                                        <p:cTn id="12" dur="500"/>
                                        <p:tgtEl>
                                          <p:spTgt spid="10854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549">
                                            <p:txEl>
                                              <p:pRg st="2" end="2"/>
                                            </p:txEl>
                                          </p:spTgt>
                                        </p:tgtEl>
                                        <p:attrNameLst>
                                          <p:attrName>style.visibility</p:attrName>
                                        </p:attrNameLst>
                                      </p:cBhvr>
                                      <p:to>
                                        <p:strVal val="visible"/>
                                      </p:to>
                                    </p:set>
                                    <p:animEffect transition="in" filter="fade">
                                      <p:cBhvr>
                                        <p:cTn id="17" dur="500"/>
                                        <p:tgtEl>
                                          <p:spTgt spid="1085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3244jwdu7xbi4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7378" name="Rectangle 3"/>
          <p:cNvSpPr>
            <a:spLocks noGrp="1" noChangeArrowheads="1"/>
          </p:cNvSpPr>
          <p:nvPr>
            <p:ph type="title"/>
          </p:nvPr>
        </p:nvSpPr>
        <p:spPr>
          <a:xfrm>
            <a:off x="128588" y="1268413"/>
            <a:ext cx="8764587" cy="1143000"/>
          </a:xfrm>
        </p:spPr>
        <p:txBody>
          <a:bodyPr/>
          <a:lstStyle/>
          <a:p>
            <a:pPr eaLnBrk="1" hangingPunct="1"/>
            <a:r>
              <a:rPr lang="en-US" b="1">
                <a:latin typeface="Arial" charset="0"/>
              </a:rPr>
              <a:t>Man, like the animals, reproduces after his own kind</a:t>
            </a:r>
            <a:endParaRPr lang="en-US">
              <a:latin typeface="Arial" charset="0"/>
            </a:endParaRPr>
          </a:p>
        </p:txBody>
      </p:sp>
      <p:pic>
        <p:nvPicPr>
          <p:cNvPr id="357379"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738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Theological Problems</a:t>
            </a:r>
          </a:p>
        </p:txBody>
      </p:sp>
      <p:sp>
        <p:nvSpPr>
          <p:cNvPr id="357381" name="Text Box 14"/>
          <p:cNvSpPr txBox="1">
            <a:spLocks noChangeArrowheads="1"/>
          </p:cNvSpPr>
          <p:nvPr/>
        </p:nvSpPr>
        <p:spPr bwMode="auto">
          <a:xfrm>
            <a:off x="8285163" y="44450"/>
            <a:ext cx="714375"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57382"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3.e.</a:t>
            </a:r>
          </a:p>
        </p:txBody>
      </p:sp>
    </p:spTree>
    <p:extLst>
      <p:ext uri="{BB962C8B-B14F-4D97-AF65-F5344CB8AC3E}">
        <p14:creationId xmlns:p14="http://schemas.microsoft.com/office/powerpoint/2010/main" val="4087360934"/>
      </p:ext>
    </p:extLst>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70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5" name="Rectangle 3"/>
          <p:cNvSpPr>
            <a:spLocks noGrp="1" noChangeArrowheads="1"/>
          </p:cNvSpPr>
          <p:nvPr>
            <p:ph type="body" idx="1"/>
          </p:nvPr>
        </p:nvSpPr>
        <p:spPr>
          <a:xfrm>
            <a:off x="4572000" y="2362200"/>
            <a:ext cx="4572000" cy="3810000"/>
          </a:xfrm>
        </p:spPr>
        <p:txBody>
          <a:bodyPr/>
          <a:lstStyle/>
          <a:p>
            <a:pPr eaLnBrk="1" hangingPunct="1"/>
            <a:r>
              <a:rPr lang="en-US" b="1">
                <a:latin typeface="Arial" charset="0"/>
              </a:rPr>
              <a:t>Ability to discern truth (2:16-17)</a:t>
            </a:r>
          </a:p>
          <a:p>
            <a:pPr eaLnBrk="1" hangingPunct="1"/>
            <a:r>
              <a:rPr lang="en-US" b="1">
                <a:latin typeface="Arial" charset="0"/>
              </a:rPr>
              <a:t>Ability to speak (2:23)</a:t>
            </a:r>
          </a:p>
          <a:p>
            <a:pPr eaLnBrk="1" hangingPunct="1"/>
            <a:r>
              <a:rPr lang="en-US" b="1">
                <a:latin typeface="Arial" charset="0"/>
              </a:rPr>
              <a:t>Marriage &amp; relationships (2:24)</a:t>
            </a:r>
          </a:p>
          <a:p>
            <a:pPr eaLnBrk="1" hangingPunct="1"/>
            <a:r>
              <a:rPr lang="en-US" b="1">
                <a:latin typeface="Arial" charset="0"/>
              </a:rPr>
              <a:t>Creative abilities (2:19-20)</a:t>
            </a:r>
          </a:p>
        </p:txBody>
      </p:sp>
      <p:sp>
        <p:nvSpPr>
          <p:cNvPr id="110596"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pitchFamily="-112" charset="-128"/>
                <a:cs typeface="Arial"/>
              </a:rPr>
              <a:t>35</a:t>
            </a:r>
          </a:p>
        </p:txBody>
      </p:sp>
      <p:sp>
        <p:nvSpPr>
          <p:cNvPr id="358404" name="Rectangle 5"/>
          <p:cNvSpPr>
            <a:spLocks noGrp="1" noChangeArrowheads="1"/>
          </p:cNvSpPr>
          <p:nvPr>
            <p:ph type="title"/>
          </p:nvPr>
        </p:nvSpPr>
        <p:spPr>
          <a:xfrm>
            <a:off x="1143000" y="1600200"/>
            <a:ext cx="7772400" cy="762000"/>
          </a:xfrm>
          <a:solidFill>
            <a:srgbClr val="00006A"/>
          </a:solidFill>
        </p:spPr>
        <p:txBody>
          <a:bodyPr/>
          <a:lstStyle/>
          <a:p>
            <a:pPr eaLnBrk="1" hangingPunct="1"/>
            <a:r>
              <a:rPr lang="en-US" sz="3600">
                <a:solidFill>
                  <a:schemeClr val="bg1"/>
                </a:solidFill>
                <a:latin typeface="Arial" charset="0"/>
              </a:rPr>
              <a:t>Distinctions Between Man &amp; Animals</a:t>
            </a:r>
            <a:endParaRPr lang="en-US">
              <a:latin typeface="Arial" charset="0"/>
            </a:endParaRPr>
          </a:p>
        </p:txBody>
      </p:sp>
      <p:pic>
        <p:nvPicPr>
          <p:cNvPr id="358405"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06"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Theological Problems</a:t>
            </a:r>
          </a:p>
        </p:txBody>
      </p:sp>
      <p:sp>
        <p:nvSpPr>
          <p:cNvPr id="358407" name="Text Box 14"/>
          <p:cNvSpPr txBox="1">
            <a:spLocks noChangeArrowheads="1"/>
          </p:cNvSpPr>
          <p:nvPr/>
        </p:nvSpPr>
        <p:spPr bwMode="auto">
          <a:xfrm>
            <a:off x="8285163" y="44450"/>
            <a:ext cx="714375"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58408"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3.e.</a:t>
            </a:r>
          </a:p>
        </p:txBody>
      </p:sp>
    </p:spTree>
    <p:extLst>
      <p:ext uri="{BB962C8B-B14F-4D97-AF65-F5344CB8AC3E}">
        <p14:creationId xmlns:p14="http://schemas.microsoft.com/office/powerpoint/2010/main" val="16008539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p:cTn id="7" dur="1000" fill="hold"/>
                                        <p:tgtEl>
                                          <p:spTgt spid="1105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05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05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05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0595">
                                            <p:txEl>
                                              <p:pRg st="1" end="1"/>
                                            </p:txEl>
                                          </p:spTgt>
                                        </p:tgtEl>
                                        <p:attrNameLst>
                                          <p:attrName>style.visibility</p:attrName>
                                        </p:attrNameLst>
                                      </p:cBhvr>
                                      <p:to>
                                        <p:strVal val="visible"/>
                                      </p:to>
                                    </p:set>
                                    <p:anim calcmode="lin" valueType="num">
                                      <p:cBhvr>
                                        <p:cTn id="15" dur="1000" fill="hold"/>
                                        <p:tgtEl>
                                          <p:spTgt spid="1105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05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05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05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0595">
                                            <p:txEl>
                                              <p:pRg st="2" end="2"/>
                                            </p:txEl>
                                          </p:spTgt>
                                        </p:tgtEl>
                                        <p:attrNameLst>
                                          <p:attrName>style.visibility</p:attrName>
                                        </p:attrNameLst>
                                      </p:cBhvr>
                                      <p:to>
                                        <p:strVal val="visible"/>
                                      </p:to>
                                    </p:set>
                                    <p:anim calcmode="lin" valueType="num">
                                      <p:cBhvr>
                                        <p:cTn id="23" dur="1000" fill="hold"/>
                                        <p:tgtEl>
                                          <p:spTgt spid="1105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05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05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05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0595">
                                            <p:txEl>
                                              <p:pRg st="3" end="3"/>
                                            </p:txEl>
                                          </p:spTgt>
                                        </p:tgtEl>
                                        <p:attrNameLst>
                                          <p:attrName>style.visibility</p:attrName>
                                        </p:attrNameLst>
                                      </p:cBhvr>
                                      <p:to>
                                        <p:strVal val="visible"/>
                                      </p:to>
                                    </p:set>
                                    <p:anim calcmode="lin" valueType="num">
                                      <p:cBhvr>
                                        <p:cTn id="31" dur="1000" fill="hold"/>
                                        <p:tgtEl>
                                          <p:spTgt spid="1105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05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05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05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2" descr="ImageofGod"/>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914400" y="0"/>
            <a:ext cx="8229600" cy="613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3" name="Rectangle 3"/>
          <p:cNvSpPr>
            <a:spLocks noGrp="1" noChangeArrowheads="1"/>
          </p:cNvSpPr>
          <p:nvPr>
            <p:ph type="body" idx="1"/>
          </p:nvPr>
        </p:nvSpPr>
        <p:spPr>
          <a:xfrm>
            <a:off x="914400" y="1752600"/>
            <a:ext cx="8229600" cy="3276600"/>
          </a:xfrm>
        </p:spPr>
        <p:txBody>
          <a:bodyPr/>
          <a:lstStyle/>
          <a:p>
            <a:pPr eaLnBrk="1" hangingPunct="1">
              <a:lnSpc>
                <a:spcPct val="90000"/>
              </a:lnSpc>
              <a:defRPr/>
            </a:pPr>
            <a:r>
              <a:rPr lang="en-US" sz="3600" b="1">
                <a:effectLst>
                  <a:glow rad="139700">
                    <a:schemeClr val="bg1">
                      <a:alpha val="92000"/>
                    </a:schemeClr>
                  </a:glow>
                </a:effectLst>
                <a:latin typeface="Arial" charset="0"/>
              </a:rPr>
              <a:t>Right to rule creation (1:26)</a:t>
            </a:r>
          </a:p>
          <a:p>
            <a:pPr eaLnBrk="1" hangingPunct="1">
              <a:lnSpc>
                <a:spcPct val="90000"/>
              </a:lnSpc>
              <a:defRPr/>
            </a:pPr>
            <a:r>
              <a:rPr lang="en-US" sz="3600" b="1">
                <a:effectLst>
                  <a:glow rad="139700">
                    <a:schemeClr val="bg1">
                      <a:alpha val="92000"/>
                    </a:schemeClr>
                  </a:glow>
                </a:effectLst>
                <a:latin typeface="Arial" charset="0"/>
              </a:rPr>
              <a:t>Ability to relate to God (2:16ff.)</a:t>
            </a:r>
          </a:p>
          <a:p>
            <a:pPr eaLnBrk="1" hangingPunct="1">
              <a:lnSpc>
                <a:spcPct val="90000"/>
              </a:lnSpc>
              <a:defRPr/>
            </a:pPr>
            <a:r>
              <a:rPr lang="en-US" sz="3600" b="1">
                <a:effectLst>
                  <a:glow rad="139700">
                    <a:schemeClr val="bg1">
                      <a:alpha val="92000"/>
                    </a:schemeClr>
                  </a:glow>
                </a:effectLst>
                <a:latin typeface="Arial" charset="0"/>
              </a:rPr>
              <a:t>Dignity of humankind (9:6)</a:t>
            </a:r>
          </a:p>
        </p:txBody>
      </p:sp>
      <p:sp>
        <p:nvSpPr>
          <p:cNvPr id="112644"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pitchFamily="-112" charset="-128"/>
                <a:cs typeface="Arial"/>
              </a:rPr>
              <a:t>35</a:t>
            </a:r>
          </a:p>
        </p:txBody>
      </p:sp>
      <p:sp>
        <p:nvSpPr>
          <p:cNvPr id="360452" name="Rectangle 5"/>
          <p:cNvSpPr>
            <a:spLocks noGrp="1" noChangeArrowheads="1"/>
          </p:cNvSpPr>
          <p:nvPr>
            <p:ph type="title"/>
          </p:nvPr>
        </p:nvSpPr>
        <p:spPr>
          <a:xfrm>
            <a:off x="0" y="685800"/>
            <a:ext cx="7772400" cy="762000"/>
          </a:xfrm>
          <a:solidFill>
            <a:srgbClr val="00006A"/>
          </a:solidFill>
        </p:spPr>
        <p:txBody>
          <a:bodyPr/>
          <a:lstStyle/>
          <a:p>
            <a:pPr eaLnBrk="1" hangingPunct="1"/>
            <a:r>
              <a:rPr lang="en-US" sz="3600" b="1">
                <a:solidFill>
                  <a:schemeClr val="bg1"/>
                </a:solidFill>
                <a:latin typeface="Arial" charset="0"/>
              </a:rPr>
              <a:t>What is this image?</a:t>
            </a:r>
          </a:p>
        </p:txBody>
      </p:sp>
      <p:pic>
        <p:nvPicPr>
          <p:cNvPr id="360453"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0454"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Theological Problems</a:t>
            </a:r>
          </a:p>
        </p:txBody>
      </p:sp>
      <p:sp>
        <p:nvSpPr>
          <p:cNvPr id="360455" name="Text Box 14"/>
          <p:cNvSpPr txBox="1">
            <a:spLocks noChangeArrowheads="1"/>
          </p:cNvSpPr>
          <p:nvPr/>
        </p:nvSpPr>
        <p:spPr bwMode="auto">
          <a:xfrm>
            <a:off x="8285163" y="44450"/>
            <a:ext cx="714375"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60456"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3.e.</a:t>
            </a:r>
          </a:p>
        </p:txBody>
      </p:sp>
    </p:spTree>
    <p:extLst>
      <p:ext uri="{BB962C8B-B14F-4D97-AF65-F5344CB8AC3E}">
        <p14:creationId xmlns:p14="http://schemas.microsoft.com/office/powerpoint/2010/main" val="25628770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10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26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26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2643">
                                            <p:txEl>
                                              <p:pRg st="1" end="1"/>
                                            </p:txEl>
                                          </p:spTgt>
                                        </p:tgtEl>
                                        <p:attrNameLst>
                                          <p:attrName>style.visibility</p:attrName>
                                        </p:attrNameLst>
                                      </p:cBhvr>
                                      <p:to>
                                        <p:strVal val="visible"/>
                                      </p:to>
                                    </p:set>
                                    <p:anim calcmode="lin" valueType="num">
                                      <p:cBhvr>
                                        <p:cTn id="15" dur="10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26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26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26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2643">
                                            <p:txEl>
                                              <p:pRg st="2" end="2"/>
                                            </p:txEl>
                                          </p:spTgt>
                                        </p:tgtEl>
                                        <p:attrNameLst>
                                          <p:attrName>style.visibility</p:attrName>
                                        </p:attrNameLst>
                                      </p:cBhvr>
                                      <p:to>
                                        <p:strVal val="visible"/>
                                      </p:to>
                                    </p:set>
                                    <p:anim calcmode="lin" valueType="num">
                                      <p:cBhvr>
                                        <p:cTn id="23" dur="10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26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26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26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hires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152400"/>
            <a:ext cx="59436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2498" name="Rectangle 3"/>
          <p:cNvSpPr>
            <a:spLocks noGrp="1" noChangeArrowheads="1"/>
          </p:cNvSpPr>
          <p:nvPr>
            <p:ph type="ctrTitle"/>
          </p:nvPr>
        </p:nvSpPr>
        <p:spPr>
          <a:xfrm>
            <a:off x="152400" y="304800"/>
            <a:ext cx="8686800" cy="1066800"/>
          </a:xfrm>
        </p:spPr>
        <p:txBody>
          <a:bodyPr/>
          <a:lstStyle/>
          <a:p>
            <a:pPr eaLnBrk="1" hangingPunct="1"/>
            <a:r>
              <a:rPr lang="en-US" sz="5400" b="1" i="1">
                <a:solidFill>
                  <a:schemeClr val="bg1"/>
                </a:solidFill>
                <a:latin typeface="Arial" charset="0"/>
              </a:rPr>
              <a:t>Is there evidence of intelligent design?</a:t>
            </a:r>
            <a:endParaRPr lang="en-US">
              <a:solidFill>
                <a:schemeClr val="bg1"/>
              </a:solidFill>
              <a:latin typeface="Arial" charset="0"/>
            </a:endParaRPr>
          </a:p>
        </p:txBody>
      </p:sp>
      <p:sp>
        <p:nvSpPr>
          <p:cNvPr id="362499" name="Rectangle 4"/>
          <p:cNvSpPr>
            <a:spLocks noGrp="1" noChangeArrowheads="1"/>
          </p:cNvSpPr>
          <p:nvPr>
            <p:ph type="subTitle" idx="1"/>
          </p:nvPr>
        </p:nvSpPr>
        <p:spPr>
          <a:xfrm>
            <a:off x="4197350" y="2909888"/>
            <a:ext cx="4838700" cy="2895600"/>
          </a:xfrm>
        </p:spPr>
        <p:txBody>
          <a:bodyPr/>
          <a:lstStyle/>
          <a:p>
            <a:pPr eaLnBrk="1" hangingPunct="1"/>
            <a:r>
              <a:rPr lang="en-US" sz="4000" b="1">
                <a:solidFill>
                  <a:schemeClr val="bg1"/>
                </a:solidFill>
                <a:latin typeface="Arial" charset="0"/>
              </a:rPr>
              <a:t>Francis Collins argues against intelligent design </a:t>
            </a:r>
            <a:br>
              <a:rPr lang="en-US" sz="4000" b="1">
                <a:solidFill>
                  <a:schemeClr val="bg1"/>
                </a:solidFill>
                <a:latin typeface="Arial" charset="0"/>
              </a:rPr>
            </a:br>
            <a:r>
              <a:rPr lang="en-US" sz="4000" b="1">
                <a:solidFill>
                  <a:schemeClr val="bg1"/>
                </a:solidFill>
                <a:latin typeface="Arial" charset="0"/>
              </a:rPr>
              <a:t>(pp. 85-88)</a:t>
            </a:r>
          </a:p>
        </p:txBody>
      </p:sp>
      <p:pic>
        <p:nvPicPr>
          <p:cNvPr id="362500"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9202199"/>
      </p:ext>
    </p:extLst>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ear-ni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19225"/>
            <a:ext cx="9144000" cy="457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9" name="Rectangle 3"/>
          <p:cNvSpPr>
            <a:spLocks noGrp="1" noChangeArrowheads="1"/>
          </p:cNvSpPr>
          <p:nvPr>
            <p:ph type="ctrTitle"/>
          </p:nvPr>
        </p:nvSpPr>
        <p:spPr>
          <a:xfrm>
            <a:off x="152400" y="152400"/>
            <a:ext cx="8686800" cy="1219200"/>
          </a:xfrm>
          <a:effectLst>
            <a:outerShdw blurRad="63500" dist="35921" dir="2700000" algn="ctr" rotWithShape="0">
              <a:schemeClr val="tx2">
                <a:alpha val="74998"/>
              </a:schemeClr>
            </a:outerShdw>
          </a:effectLst>
        </p:spPr>
        <p:txBody>
          <a:bodyPr/>
          <a:lstStyle/>
          <a:p>
            <a:pPr eaLnBrk="1" hangingPunct="1">
              <a:defRPr/>
            </a:pPr>
            <a:r>
              <a:rPr lang="en-US" sz="4800" b="1">
                <a:solidFill>
                  <a:schemeClr val="bg1"/>
                </a:solidFill>
              </a:rPr>
              <a:t>The Watch Illustration</a:t>
            </a:r>
            <a:r>
              <a:rPr lang="en-US" b="1" i="1">
                <a:solidFill>
                  <a:schemeClr val="bg1"/>
                </a:solidFill>
              </a:rPr>
              <a:t> </a:t>
            </a:r>
            <a:br>
              <a:rPr lang="en-US" b="1" i="1">
                <a:solidFill>
                  <a:schemeClr val="bg1"/>
                </a:solidFill>
              </a:rPr>
            </a:br>
            <a:r>
              <a:rPr lang="en-US" sz="3600" b="1" i="1">
                <a:solidFill>
                  <a:schemeClr val="bg1"/>
                </a:solidFill>
              </a:rPr>
              <a:t>(William Paley, 1802)</a:t>
            </a:r>
            <a:endParaRPr lang="en-US">
              <a:solidFill>
                <a:schemeClr val="bg1"/>
              </a:solidFill>
            </a:endParaRPr>
          </a:p>
        </p:txBody>
      </p:sp>
      <p:pic>
        <p:nvPicPr>
          <p:cNvPr id="364547" name="Picture 4"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1" name="Rectangle 5"/>
          <p:cNvSpPr>
            <a:spLocks noChangeArrowheads="1"/>
          </p:cNvSpPr>
          <p:nvPr/>
        </p:nvSpPr>
        <p:spPr bwMode="auto">
          <a:xfrm>
            <a:off x="3581400" y="1905000"/>
            <a:ext cx="5410200" cy="3581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A watch is complex.</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A watch has an intelligent designer.</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Life is complex.</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Therefore, life also has an intelligent designer.</a:t>
            </a:r>
          </a:p>
        </p:txBody>
      </p:sp>
      <p:pic>
        <p:nvPicPr>
          <p:cNvPr id="364549" name="Picture 6" descr="FredoniaWatchFac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576262" y="2024062"/>
            <a:ext cx="4572000" cy="341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42584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7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74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674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11673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167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716463" y="473075"/>
            <a:ext cx="2232025" cy="11557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8353" name="Text Box 3"/>
          <p:cNvSpPr txBox="1">
            <a:spLocks noChangeArrowheads="1"/>
          </p:cNvSpPr>
          <p:nvPr/>
        </p:nvSpPr>
        <p:spPr bwMode="auto">
          <a:xfrm>
            <a:off x="-92075" y="6858000"/>
            <a:ext cx="90074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3200" b="1" i="0" u="none" strike="noStrike" kern="1200" cap="none" spc="0" normalizeH="0" baseline="0" noProof="0">
                <a:ln>
                  <a:noFill/>
                </a:ln>
                <a:solidFill>
                  <a:srgbClr val="000000"/>
                </a:solidFill>
                <a:effectLst/>
                <a:uLnTx/>
                <a:uFillTx/>
                <a:latin typeface="Arial" charset="0"/>
                <a:ea typeface="ＭＳ Ｐゴシック" charset="0"/>
              </a:rPr>
              <a:t>The next morning,… as the sun rose I surrendered to Jesus Christ</a:t>
            </a:r>
            <a:r>
              <a:rPr kumimoji="0" lang="ru-RU"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3200" b="1" i="0" u="none" strike="noStrike" kern="1200" cap="none" spc="0" normalizeH="0" baseline="0" noProof="0">
                <a:ln>
                  <a:noFill/>
                </a:ln>
                <a:solidFill>
                  <a:srgbClr val="000000"/>
                </a:solidFill>
                <a:effectLst/>
                <a:uLnTx/>
                <a:uFillTx/>
                <a:latin typeface="Arial" charset="0"/>
                <a:ea typeface="ＭＳ Ｐゴシック" charset="0"/>
              </a:rPr>
              <a:t> (p. 225)</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8354"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a:solidFill>
                  <a:schemeClr val="bg1"/>
                </a:solidFill>
                <a:latin typeface="Arial" charset="0"/>
                <a:ea typeface="宋体" charset="0"/>
                <a:cs typeface="宋体" charset="0"/>
              </a:rPr>
              <a:t>Atheism</a:t>
            </a:r>
          </a:p>
        </p:txBody>
      </p:sp>
      <p:pic>
        <p:nvPicPr>
          <p:cNvPr id="228355" name="Picture 1" descr="Atheist Blank Pamphle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68463" y="-26988"/>
            <a:ext cx="5783262"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5"/>
          <p:cNvSpPr>
            <a:spLocks noChangeArrowheads="1"/>
          </p:cNvSpPr>
          <p:nvPr/>
        </p:nvSpPr>
        <p:spPr bwMode="auto">
          <a:xfrm>
            <a:off x="4572000" y="260350"/>
            <a:ext cx="2459038" cy="1512888"/>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AutoShape 5"/>
          <p:cNvSpPr>
            <a:spLocks noChangeArrowheads="1"/>
          </p:cNvSpPr>
          <p:nvPr/>
        </p:nvSpPr>
        <p:spPr bwMode="auto">
          <a:xfrm>
            <a:off x="1692275" y="44450"/>
            <a:ext cx="2459038" cy="1512888"/>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This pamphlet is blank.</a:t>
            </a:r>
            <a:endPar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 name="TextBox 2"/>
          <p:cNvSpPr txBox="1"/>
          <p:nvPr/>
        </p:nvSpPr>
        <p:spPr>
          <a:xfrm>
            <a:off x="4932040" y="548680"/>
            <a:ext cx="1688802"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rPr>
              <a:t>We</a:t>
            </a:r>
            <a:r>
              <a:rPr kumimoji="0" lang="uk-UA" altLang="zh-CN"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rPr>
              <a:t>re atheists.</a:t>
            </a:r>
            <a:endPar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458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7"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A watch is complex.</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A watch has an intelligent designer.</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Life is complex.</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Therefore, life also has an intelligent designer.</a:t>
            </a:r>
          </a:p>
        </p:txBody>
      </p:sp>
      <p:sp>
        <p:nvSpPr>
          <p:cNvPr id="118788"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Electric current in my house consists of a flow of electrons.</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Electric current comes from the power company.</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Lightning consists of a flow of electrons.</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Therefore, lightning comes from the power company.</a:t>
            </a:r>
          </a:p>
        </p:txBody>
      </p:sp>
      <p:sp>
        <p:nvSpPr>
          <p:cNvPr id="118789" name="Rectangle 5"/>
          <p:cNvSpPr>
            <a:spLocks noChangeArrowheads="1"/>
          </p:cNvSpPr>
          <p:nvPr/>
        </p:nvSpPr>
        <p:spPr bwMode="auto">
          <a:xfrm>
            <a:off x="2971800" y="0"/>
            <a:ext cx="6172200" cy="1676400"/>
          </a:xfrm>
          <a:prstGeom prst="rect">
            <a:avLst/>
          </a:prstGeom>
          <a:solidFill>
            <a:srgbClr val="00006A"/>
          </a:solidFill>
          <a:ln w="9525">
            <a:noFill/>
            <a:miter lim="800000"/>
            <a:headEnd/>
            <a:tailEnd/>
          </a:ln>
          <a:effectLst>
            <a:outerShdw blurRad="63500" dist="35921" dir="2700000" algn="ctr" rotWithShape="0">
              <a:schemeClr val="tx2">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ru-RU" altLang="ja-JP"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a:t>
            </a: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The fact that two objects share one characteristic (complexity) does not imply that they will share all characteristics</a:t>
            </a:r>
            <a:r>
              <a:rPr kumimoji="0" lang="ru-RU" altLang="ja-JP"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a:t>
            </a: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(p. 87)</a:t>
            </a:r>
          </a:p>
        </p:txBody>
      </p:sp>
      <p:sp>
        <p:nvSpPr>
          <p:cNvPr id="118790" name="Rectangle 6"/>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effectLst>
                  <a:outerShdw blurRad="38100" dist="38100" dir="2700000" algn="tl">
                    <a:srgbClr val="000000"/>
                  </a:outerShdw>
                </a:effectLst>
              </a:rPr>
              <a:t>The Critique by Francis Collins</a:t>
            </a:r>
            <a:endParaRPr lang="en-US" dirty="0">
              <a:solidFill>
                <a:schemeClr val="bg1"/>
              </a:solidFill>
            </a:endParaRPr>
          </a:p>
        </p:txBody>
      </p:sp>
      <p:sp>
        <p:nvSpPr>
          <p:cNvPr id="118791" name="WordArt 7"/>
          <p:cNvSpPr>
            <a:spLocks noChangeArrowheads="1" noChangeShapeType="1" noTextEdit="1"/>
          </p:cNvSpPr>
          <p:nvPr/>
        </p:nvSpPr>
        <p:spPr bwMode="auto">
          <a:xfrm>
            <a:off x="5486400" y="5791200"/>
            <a:ext cx="35560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Arial Black"/>
                <a:cs typeface="Arial Black"/>
              </a:rPr>
              <a:t>Do you agree?</a:t>
            </a:r>
          </a:p>
        </p:txBody>
      </p:sp>
    </p:spTree>
    <p:extLst>
      <p:ext uri="{BB962C8B-B14F-4D97-AF65-F5344CB8AC3E}">
        <p14:creationId xmlns:p14="http://schemas.microsoft.com/office/powerpoint/2010/main" val="35814745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dissolve">
                                      <p:cBhvr>
                                        <p:cTn id="7" dur="500"/>
                                        <p:tgtEl>
                                          <p:spTgt spid="1187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1878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18788">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18788">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18788">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0" fill="hold" grpId="0" nodeType="clickEffect">
                                  <p:stCondLst>
                                    <p:cond delay="0"/>
                                  </p:stCondLst>
                                  <p:childTnLst>
                                    <p:set>
                                      <p:cBhvr>
                                        <p:cTn id="27" dur="1" fill="hold">
                                          <p:stCondLst>
                                            <p:cond delay="499"/>
                                          </p:stCondLst>
                                        </p:cTn>
                                        <p:tgtEl>
                                          <p:spTgt spid="118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build="p" autoUpdateAnimBg="0"/>
      <p:bldP spid="118789" grpId="0" animBg="1" autoUpdateAnimBg="0"/>
      <p:bldP spid="11879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A watch is complex.</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A watch has an intelligent designer.</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Life is complex.</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Therefore, life also has an intelligent designer.</a:t>
            </a:r>
          </a:p>
        </p:txBody>
      </p:sp>
      <p:sp>
        <p:nvSpPr>
          <p:cNvPr id="120836"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Electric current in my house consists of a flow of electrons.</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Electric current comes from</a:t>
            </a:r>
            <a:r>
              <a:rPr kumimoji="0" lang="en-US" sz="2400" b="1" i="0" u="none" strike="noStrike" kern="1200" cap="none" spc="0" normalizeH="0" baseline="0" noProof="0">
                <a:ln>
                  <a:noFill/>
                </a:ln>
                <a:solidFill>
                  <a:srgbClr val="EFFF1A"/>
                </a:solidFill>
                <a:effectLst/>
                <a:uLnTx/>
                <a:uFillTx/>
                <a:latin typeface="Arial" pitchFamily="-112" charset="0"/>
                <a:ea typeface="ＭＳ Ｐゴシック" pitchFamily="-112" charset="-128"/>
                <a:cs typeface="ＭＳ Ｐゴシック" pitchFamily="-112" charset="-128"/>
              </a:rPr>
              <a:t> a</a:t>
            </a: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 power </a:t>
            </a:r>
            <a:r>
              <a:rPr kumimoji="0" lang="en-US" sz="2400" b="1" i="0" u="none" strike="noStrike" kern="1200" cap="none" spc="0" normalizeH="0" baseline="0" noProof="0">
                <a:ln>
                  <a:noFill/>
                </a:ln>
                <a:solidFill>
                  <a:srgbClr val="EFFF1A"/>
                </a:solidFill>
                <a:effectLst/>
                <a:uLnTx/>
                <a:uFillTx/>
                <a:latin typeface="Arial" pitchFamily="-112" charset="0"/>
                <a:ea typeface="ＭＳ Ｐゴシック" pitchFamily="-112" charset="-128"/>
                <a:cs typeface="ＭＳ Ｐゴシック" pitchFamily="-112" charset="-128"/>
              </a:rPr>
              <a:t>source</a:t>
            </a: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Lightning consists of a flow of electrons.</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Therefore, lightning comes </a:t>
            </a:r>
            <a:r>
              <a:rPr kumimoji="0" lang="en-US" sz="2400" b="1" i="0" u="none" strike="noStrike" kern="1200" cap="none" spc="0" normalizeH="0" baseline="0" noProof="0">
                <a:ln>
                  <a:noFill/>
                </a:ln>
                <a:solidFill>
                  <a:srgbClr val="EFFF1A"/>
                </a:solidFill>
                <a:effectLst/>
                <a:uLnTx/>
                <a:uFillTx/>
                <a:latin typeface="Arial" pitchFamily="-112" charset="0"/>
                <a:ea typeface="ＭＳ Ｐゴシック" pitchFamily="-112" charset="-128"/>
                <a:cs typeface="ＭＳ Ｐゴシック" pitchFamily="-112" charset="-128"/>
              </a:rPr>
              <a:t>a </a:t>
            </a: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power </a:t>
            </a:r>
            <a:r>
              <a:rPr kumimoji="0" lang="en-US" sz="2400" b="1" i="0" u="none" strike="noStrike" kern="1200" cap="none" spc="0" normalizeH="0" baseline="0" noProof="0">
                <a:ln>
                  <a:noFill/>
                </a:ln>
                <a:solidFill>
                  <a:srgbClr val="EFFF1A"/>
                </a:solidFill>
                <a:effectLst/>
                <a:uLnTx/>
                <a:uFillTx/>
                <a:latin typeface="Arial" pitchFamily="-112" charset="0"/>
                <a:ea typeface="ＭＳ Ｐゴシック" pitchFamily="-112" charset="-128"/>
                <a:cs typeface="ＭＳ Ｐゴシック" pitchFamily="-112" charset="-128"/>
              </a:rPr>
              <a:t>source</a:t>
            </a: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a:t>
            </a:r>
          </a:p>
        </p:txBody>
      </p:sp>
      <p:sp>
        <p:nvSpPr>
          <p:cNvPr id="120837" name="Rectangle 5"/>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en-US" sz="4000" b="1">
                <a:solidFill>
                  <a:schemeClr val="bg1"/>
                </a:solidFill>
                <a:effectLst>
                  <a:outerShdw blurRad="38100" dist="38100" dir="2700000" algn="tl">
                    <a:srgbClr val="000000"/>
                  </a:outerShdw>
                </a:effectLst>
              </a:rPr>
              <a:t>A Better Parallel</a:t>
            </a:r>
            <a:endParaRPr lang="en-US">
              <a:solidFill>
                <a:schemeClr val="bg1"/>
              </a:solidFill>
            </a:endParaRPr>
          </a:p>
        </p:txBody>
      </p:sp>
    </p:spTree>
    <p:extLst>
      <p:ext uri="{BB962C8B-B14F-4D97-AF65-F5344CB8AC3E}">
        <p14:creationId xmlns:p14="http://schemas.microsoft.com/office/powerpoint/2010/main" val="231115246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83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083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083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08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uiExpand="1"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15063" y="2286000"/>
            <a:ext cx="2852737"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0691"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Creation Research Institute</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Henry/John Morris, Duane Gish</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Joseph Dillow, Ken Ham</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Young Earth</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24-hour Creation Days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Universal Flood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Vapor canopy</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answersingenesis.org</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genesispark.org</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icr.org critiques Ross at:</a:t>
            </a:r>
            <a:endPar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icr.org/pubs/imp/imp-217.htm</a:t>
            </a:r>
          </a:p>
        </p:txBody>
      </p:sp>
      <p:sp>
        <p:nvSpPr>
          <p:cNvPr id="370693"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en-US" altLang="zh-CN" b="1">
                <a:solidFill>
                  <a:schemeClr val="bg1"/>
                </a:solidFill>
                <a:latin typeface="Arial" charset="0"/>
                <a:ea typeface="ＭＳ Ｐゴシック" charset="0"/>
                <a:cs typeface="Arial" charset="0"/>
              </a:rPr>
              <a:t>Evangelicals Differ</a:t>
            </a:r>
            <a:endParaRPr lang="en-US" altLang="zh-CN" b="1">
              <a:latin typeface="Arial" charset="0"/>
              <a:ea typeface="ＭＳ Ｐゴシック" charset="0"/>
              <a:cs typeface="Arial" charset="0"/>
            </a:endParaRPr>
          </a:p>
        </p:txBody>
      </p:sp>
      <p:sp>
        <p:nvSpPr>
          <p:cNvPr id="370694"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95595" name="Text Box 11"/>
          <p:cNvSpPr txBox="1">
            <a:spLocks noChangeArrowheads="1"/>
          </p:cNvSpPr>
          <p:nvPr/>
        </p:nvSpPr>
        <p:spPr bwMode="auto">
          <a:xfrm>
            <a:off x="8153400" y="-914400"/>
            <a:ext cx="469900"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pitchFamily="-112" charset="-128"/>
                <a:cs typeface="Arial"/>
              </a:rPr>
              <a:t>34</a:t>
            </a: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Reasons to Believe</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Hugh Ross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Walt Brown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Old Earth</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Progressive Creation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Mid-East Flood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Rain waters</a:t>
            </a:r>
            <a:endPar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reasons.org</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godandscience.org</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creationscience.com</a:t>
            </a:r>
            <a:endPar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0697" name="Text Box 106"/>
          <p:cNvSpPr txBox="1">
            <a:spLocks noChangeArrowheads="1"/>
          </p:cNvSpPr>
          <p:nvPr/>
        </p:nvSpPr>
        <p:spPr bwMode="auto">
          <a:xfrm>
            <a:off x="9350375" y="0"/>
            <a:ext cx="838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OTS 34</a:t>
            </a:r>
          </a:p>
        </p:txBody>
      </p:sp>
    </p:spTree>
    <p:extLst>
      <p:ext uri="{BB962C8B-B14F-4D97-AF65-F5344CB8AC3E}">
        <p14:creationId xmlns:p14="http://schemas.microsoft.com/office/powerpoint/2010/main" val="30127388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0" end="0"/>
                                            </p:txEl>
                                          </p:spTgt>
                                        </p:tgtEl>
                                        <p:attrNameLst>
                                          <p:attrName>style.visibility</p:attrName>
                                        </p:attrNameLst>
                                      </p:cBhvr>
                                      <p:to>
                                        <p:strVal val="visible"/>
                                      </p:to>
                                    </p:set>
                                    <p:animEffect transition="in" filter="fade">
                                      <p:cBhvr>
                                        <p:cTn id="72" dur="500"/>
                                        <p:tgtEl>
                                          <p:spTgt spid="195596">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1" end="1"/>
                                            </p:txEl>
                                          </p:spTgt>
                                        </p:tgtEl>
                                        <p:attrNameLst>
                                          <p:attrName>style.visibility</p:attrName>
                                        </p:attrNameLst>
                                      </p:cBhvr>
                                      <p:to>
                                        <p:strVal val="visible"/>
                                      </p:to>
                                    </p:set>
                                    <p:animEffect transition="in" filter="fade">
                                      <p:cBhvr>
                                        <p:cTn id="77" dur="500"/>
                                        <p:tgtEl>
                                          <p:spTgt spid="195596">
                                            <p:txEl>
                                              <p:pRg st="1" end="1"/>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2" end="2"/>
                                            </p:txEl>
                                          </p:spTgt>
                                        </p:tgtEl>
                                        <p:attrNameLst>
                                          <p:attrName>style.visibility</p:attrName>
                                        </p:attrNameLst>
                                      </p:cBhvr>
                                      <p:to>
                                        <p:strVal val="visible"/>
                                      </p:to>
                                    </p:set>
                                    <p:animEffect transition="in" filter="fade">
                                      <p:cBhvr>
                                        <p:cTn id="82" dur="500"/>
                                        <p:tgtEl>
                                          <p:spTgt spid="195596">
                                            <p:txEl>
                                              <p:pRg st="2" end="2"/>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3" end="3"/>
                                            </p:txEl>
                                          </p:spTgt>
                                        </p:tgtEl>
                                        <p:attrNameLst>
                                          <p:attrName>style.visibility</p:attrName>
                                        </p:attrNameLst>
                                      </p:cBhvr>
                                      <p:to>
                                        <p:strVal val="visible"/>
                                      </p:to>
                                    </p:set>
                                    <p:animEffect transition="in" filter="fade">
                                      <p:cBhvr>
                                        <p:cTn id="87" dur="500"/>
                                        <p:tgtEl>
                                          <p:spTgt spid="195596">
                                            <p:txEl>
                                              <p:pRg st="3" end="3"/>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4" end="4"/>
                                            </p:txEl>
                                          </p:spTgt>
                                        </p:tgtEl>
                                        <p:attrNameLst>
                                          <p:attrName>style.visibility</p:attrName>
                                        </p:attrNameLst>
                                      </p:cBhvr>
                                      <p:to>
                                        <p:strVal val="visible"/>
                                      </p:to>
                                    </p:set>
                                    <p:animEffect transition="in" filter="fade">
                                      <p:cBhvr>
                                        <p:cTn id="92" dur="500"/>
                                        <p:tgtEl>
                                          <p:spTgt spid="195596">
                                            <p:txEl>
                                              <p:pRg st="4" end="4"/>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5" end="5"/>
                                            </p:txEl>
                                          </p:spTgt>
                                        </p:tgtEl>
                                        <p:attrNameLst>
                                          <p:attrName>style.visibility</p:attrName>
                                        </p:attrNameLst>
                                      </p:cBhvr>
                                      <p:to>
                                        <p:strVal val="visible"/>
                                      </p:to>
                                    </p:set>
                                    <p:animEffect transition="in" filter="fade">
                                      <p:cBhvr>
                                        <p:cTn id="97" dur="500"/>
                                        <p:tgtEl>
                                          <p:spTgt spid="195596">
                                            <p:txEl>
                                              <p:pRg st="5" end="5"/>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6" end="6"/>
                                            </p:txEl>
                                          </p:spTgt>
                                        </p:tgtEl>
                                        <p:attrNameLst>
                                          <p:attrName>style.visibility</p:attrName>
                                        </p:attrNameLst>
                                      </p:cBhvr>
                                      <p:to>
                                        <p:strVal val="visible"/>
                                      </p:to>
                                    </p:set>
                                    <p:animEffect transition="in" filter="fade">
                                      <p:cBhvr>
                                        <p:cTn id="102" dur="500"/>
                                        <p:tgtEl>
                                          <p:spTgt spid="195596">
                                            <p:txEl>
                                              <p:pRg st="6" end="6"/>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8" end="8"/>
                                            </p:txEl>
                                          </p:spTgt>
                                        </p:tgtEl>
                                        <p:attrNameLst>
                                          <p:attrName>style.visibility</p:attrName>
                                        </p:attrNameLst>
                                      </p:cBhvr>
                                      <p:to>
                                        <p:strVal val="visible"/>
                                      </p:to>
                                    </p:set>
                                    <p:animEffect transition="in" filter="fade">
                                      <p:cBhvr>
                                        <p:cTn id="107" dur="500"/>
                                        <p:tgtEl>
                                          <p:spTgt spid="195596">
                                            <p:txEl>
                                              <p:pRg st="8" end="8"/>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9" end="9"/>
                                            </p:txEl>
                                          </p:spTgt>
                                        </p:tgtEl>
                                        <p:attrNameLst>
                                          <p:attrName>style.visibility</p:attrName>
                                        </p:attrNameLst>
                                      </p:cBhvr>
                                      <p:to>
                                        <p:strVal val="visible"/>
                                      </p:to>
                                    </p:set>
                                    <p:animEffect transition="in" filter="fade">
                                      <p:cBhvr>
                                        <p:cTn id="112" dur="500"/>
                                        <p:tgtEl>
                                          <p:spTgt spid="195596">
                                            <p:txEl>
                                              <p:pRg st="9" end="9"/>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5596">
                                            <p:txEl>
                                              <p:pRg st="10" end="10"/>
                                            </p:txEl>
                                          </p:spTgt>
                                        </p:tgtEl>
                                        <p:attrNameLst>
                                          <p:attrName>style.visibility</p:attrName>
                                        </p:attrNameLst>
                                      </p:cBhvr>
                                      <p:to>
                                        <p:strVal val="visible"/>
                                      </p:to>
                                    </p:set>
                                    <p:animEffect transition="in" filter="fade">
                                      <p:cBhvr>
                                        <p:cTn id="11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Title 1"/>
          <p:cNvSpPr>
            <a:spLocks noGrp="1"/>
          </p:cNvSpPr>
          <p:nvPr>
            <p:ph type="title"/>
          </p:nvPr>
        </p:nvSpPr>
        <p:spPr>
          <a:xfrm>
            <a:off x="0" y="0"/>
            <a:ext cx="9144000" cy="533400"/>
          </a:xfrm>
        </p:spPr>
        <p:txBody>
          <a:bodyPr/>
          <a:lstStyle/>
          <a:p>
            <a:pPr algn="l" eaLnBrk="1" hangingPunct="1"/>
            <a:r>
              <a:rPr lang="en-US" sz="3600" b="1" i="1">
                <a:latin typeface="Times New Roman" charset="0"/>
              </a:rPr>
              <a:t>Edwin </a:t>
            </a:r>
            <a:r>
              <a:rPr lang="en-US" sz="3200" b="1" i="1">
                <a:solidFill>
                  <a:schemeClr val="bg1"/>
                </a:solidFill>
                <a:latin typeface="Arial" charset="0"/>
              </a:rPr>
              <a:t>Did life originate as an accident?</a:t>
            </a:r>
          </a:p>
        </p:txBody>
      </p:sp>
      <p:sp>
        <p:nvSpPr>
          <p:cNvPr id="4" name="Content Placeholder 2"/>
          <p:cNvSpPr txBox="1">
            <a:spLocks/>
          </p:cNvSpPr>
          <p:nvPr/>
        </p:nvSpPr>
        <p:spPr bwMode="auto">
          <a:xfrm>
            <a:off x="228600" y="609600"/>
            <a:ext cx="609600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ru-RU"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There are only two possible explanations as to how life arose: Spontaneous generation arising to evolution or a supernatural creative act of God…. There is no other possibility. Spontaneous generation was scientifically disproved 120 years ago by Louis Pasteur and others, but that just leaves us with only one other possibility… that life came as an act of supernatural creation by God, but I can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 accept that philosophy because I do not want to believe in God.  Therefore, I choose to believe that which I know is scientifically impossible, spontaneous generation leading to evolution.</a:t>
            </a:r>
            <a:r>
              <a:rPr kumimoji="0" lang="ru-RU"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2739"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Dr. George Wald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Professor Emeritus of Biology, Harvard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Nobel Prize winner in Biology, 1971</a:t>
            </a:r>
          </a:p>
        </p:txBody>
      </p:sp>
      <p:pic>
        <p:nvPicPr>
          <p:cNvPr id="372740" name="Picture 6" descr="wa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92876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ctrTitle"/>
          </p:nvPr>
        </p:nvSpPr>
        <p:spPr>
          <a:xfrm>
            <a:off x="-228600" y="304800"/>
            <a:ext cx="9601200" cy="1066800"/>
          </a:xfrm>
        </p:spPr>
        <p:txBody>
          <a:bodyPr/>
          <a:lstStyle/>
          <a:p>
            <a:pPr eaLnBrk="1" hangingPunct="1"/>
            <a:r>
              <a:rPr lang="en-US" sz="4000" b="1" i="1">
                <a:solidFill>
                  <a:srgbClr val="FFFF00"/>
                </a:solidFill>
                <a:latin typeface="Arial" charset="0"/>
              </a:rPr>
              <a:t>Make Your Choice:</a:t>
            </a:r>
            <a:r>
              <a:rPr lang="en-US" sz="4000" b="1" i="1">
                <a:solidFill>
                  <a:schemeClr val="bg1"/>
                </a:solidFill>
                <a:latin typeface="Arial" charset="0"/>
              </a:rPr>
              <a:t> </a:t>
            </a:r>
            <a:br>
              <a:rPr lang="en-US" sz="4000" b="1" i="1">
                <a:solidFill>
                  <a:schemeClr val="bg1"/>
                </a:solidFill>
                <a:latin typeface="Arial" charset="0"/>
              </a:rPr>
            </a:br>
            <a:r>
              <a:rPr lang="en-US" sz="4000" b="1" i="1">
                <a:solidFill>
                  <a:schemeClr val="bg1"/>
                </a:solidFill>
                <a:latin typeface="Arial" charset="0"/>
              </a:rPr>
              <a:t>How did order come?</a:t>
            </a:r>
            <a:endParaRPr lang="en-US">
              <a:solidFill>
                <a:schemeClr val="bg1"/>
              </a:solidFill>
              <a:latin typeface="Arial" charset="0"/>
            </a:endParaRPr>
          </a:p>
        </p:txBody>
      </p:sp>
      <p:sp>
        <p:nvSpPr>
          <p:cNvPr id="125955" name="Rectangle 3"/>
          <p:cNvSpPr>
            <a:spLocks noGrp="1" noChangeArrowheads="1"/>
          </p:cNvSpPr>
          <p:nvPr>
            <p:ph type="subTitle" idx="1"/>
          </p:nvPr>
        </p:nvSpPr>
        <p:spPr>
          <a:xfrm>
            <a:off x="76200" y="4876800"/>
            <a:ext cx="4419600" cy="1066800"/>
          </a:xfrm>
        </p:spPr>
        <p:txBody>
          <a:bodyPr/>
          <a:lstStyle/>
          <a:p>
            <a:pPr eaLnBrk="1" hangingPunct="1"/>
            <a:r>
              <a:rPr lang="en-US" b="1">
                <a:solidFill>
                  <a:schemeClr val="bg1"/>
                </a:solidFill>
                <a:latin typeface="Arial" charset="0"/>
              </a:rPr>
              <a:t>By unintelligent random processes?</a:t>
            </a:r>
          </a:p>
        </p:txBody>
      </p:sp>
      <p:pic>
        <p:nvPicPr>
          <p:cNvPr id="374787"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5957" name="Picture 5" descr="evolution_of_man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752600"/>
            <a:ext cx="39624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5958" name="Picture 6" descr="ear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24400" y="1385888"/>
            <a:ext cx="3567113"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9" name="Rectangle 7"/>
          <p:cNvSpPr>
            <a:spLocks noChangeArrowheads="1"/>
          </p:cNvSpPr>
          <p:nvPr/>
        </p:nvSpPr>
        <p:spPr bwMode="auto">
          <a:xfrm>
            <a:off x="4495800" y="4876800"/>
            <a:ext cx="4419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Or by design from an intelligent God?</a:t>
            </a:r>
          </a:p>
        </p:txBody>
      </p:sp>
    </p:spTree>
    <p:extLst>
      <p:ext uri="{BB962C8B-B14F-4D97-AF65-F5344CB8AC3E}">
        <p14:creationId xmlns:p14="http://schemas.microsoft.com/office/powerpoint/2010/main" val="15833018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59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595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25958"/>
                                        </p:tgtEl>
                                        <p:attrNameLst>
                                          <p:attrName>style.visibility</p:attrName>
                                        </p:attrNameLst>
                                      </p:cBhvr>
                                      <p:to>
                                        <p:strVal val="visible"/>
                                      </p:to>
                                    </p:set>
                                    <p:animEffect transition="in" filter="dissolve">
                                      <p:cBhvr>
                                        <p:cTn id="13" dur="500"/>
                                        <p:tgtEl>
                                          <p:spTgt spid="12595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5959">
                                            <p:txEl>
                                              <p:pRg st="0" end="0"/>
                                            </p:txEl>
                                          </p:spTgt>
                                        </p:tgtEl>
                                        <p:attrNameLst>
                                          <p:attrName>style.visibility</p:attrName>
                                        </p:attrNameLst>
                                      </p:cBhvr>
                                      <p:to>
                                        <p:strVal val="visible"/>
                                      </p:to>
                                    </p:set>
                                    <p:animEffect transition="in" filter="dissolve">
                                      <p:cBhvr>
                                        <p:cTn id="16" dur="500"/>
                                        <p:tgtEl>
                                          <p:spTgt spid="1259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P spid="125959"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xfrm>
            <a:off x="4480620" y="208112"/>
            <a:ext cx="4663380" cy="6461248"/>
          </a:xfrm>
        </p:spPr>
        <p:txBody>
          <a:bodyPr/>
          <a:lstStyle/>
          <a:p>
            <a:r>
              <a:rPr lang="en-US" sz="2800" b="1" i="1" dirty="0">
                <a:solidFill>
                  <a:srgbClr val="FFFF00"/>
                </a:solidFill>
              </a:rPr>
              <a:t>Theistic Evolution: A Scientific, Philosophical, and Theological Critique</a:t>
            </a:r>
            <a:br>
              <a:rPr lang="en-US" sz="2800" b="1" dirty="0">
                <a:solidFill>
                  <a:schemeClr val="bg1"/>
                </a:solidFill>
              </a:rPr>
            </a:br>
            <a:r>
              <a:rPr lang="en-US" sz="2800" b="1" dirty="0">
                <a:solidFill>
                  <a:schemeClr val="bg1"/>
                </a:solidFill>
              </a:rPr>
              <a:t>J P Moreland, </a:t>
            </a:r>
            <a:br>
              <a:rPr lang="en-US" sz="2800" b="1" dirty="0">
                <a:solidFill>
                  <a:schemeClr val="bg1"/>
                </a:solidFill>
              </a:rPr>
            </a:br>
            <a:r>
              <a:rPr lang="en-US" sz="2800" b="1" dirty="0">
                <a:solidFill>
                  <a:schemeClr val="bg1"/>
                </a:solidFill>
              </a:rPr>
              <a:t>Wayne Grudem, editors</a:t>
            </a:r>
            <a:br>
              <a:rPr lang="en-US" sz="2800" b="1" dirty="0">
                <a:solidFill>
                  <a:schemeClr val="bg1"/>
                </a:solidFill>
              </a:rPr>
            </a:br>
            <a:r>
              <a:rPr lang="en-US" sz="2800" b="1" dirty="0">
                <a:solidFill>
                  <a:schemeClr val="bg1"/>
                </a:solidFill>
              </a:rPr>
              <a:t>Nov 2017</a:t>
            </a:r>
            <a:br>
              <a:rPr lang="en-US" sz="2800" b="1" dirty="0">
                <a:solidFill>
                  <a:schemeClr val="bg1"/>
                </a:solidFill>
              </a:rPr>
            </a:br>
            <a:br>
              <a:rPr lang="en-US" sz="2800" b="1" dirty="0">
                <a:solidFill>
                  <a:schemeClr val="bg1"/>
                </a:solidFill>
              </a:rPr>
            </a:br>
            <a:r>
              <a:rPr lang="en-US" sz="2800" b="1" dirty="0">
                <a:solidFill>
                  <a:schemeClr val="bg1"/>
                </a:solidFill>
              </a:rPr>
              <a:t>—Argues against theistic evolution but still maintains millions of years theory</a:t>
            </a:r>
            <a:br>
              <a:rPr lang="en-US" sz="2800" b="1" dirty="0">
                <a:solidFill>
                  <a:schemeClr val="bg1"/>
                </a:solidFill>
              </a:rPr>
            </a:br>
            <a:r>
              <a:rPr lang="en-US" sz="2800" b="1" dirty="0">
                <a:solidFill>
                  <a:schemeClr val="bg1"/>
                </a:solidFill>
              </a:rPr>
              <a:t>—Includes NO articles by Biblical Creationists who hold to a Young Earth</a:t>
            </a:r>
            <a:br>
              <a:rPr lang="en-US" sz="2800" b="1" dirty="0">
                <a:solidFill>
                  <a:schemeClr val="bg1"/>
                </a:solidFill>
              </a:rPr>
            </a:br>
            <a:endParaRPr lang="en-US" sz="2800" b="1" dirty="0">
              <a:solidFill>
                <a:schemeClr val="bg1"/>
              </a:solidFill>
              <a:latin typeface="Arial" charset="0"/>
            </a:endParaRPr>
          </a:p>
        </p:txBody>
      </p:sp>
      <p:pic>
        <p:nvPicPr>
          <p:cNvPr id="287746" name="Picture 2" descr="Theistic Evolution: A Scientific, Philosophical, and Theological Critique:  Moreland, J. P., Meyer, Stephen C., Shaw, Christopher, Gauger, Ann K.,  Grudem, Wayne, Fuller, Steve, Axe, Douglas, Collins, C. John, Currid, John  D., Waters,">
            <a:extLst>
              <a:ext uri="{FF2B5EF4-FFF2-40B4-BE49-F238E27FC236}">
                <a16:creationId xmlns:a16="http://schemas.microsoft.com/office/drawing/2014/main" id="{8BD811C9-5534-6F47-A018-6C001A8AA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42291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90270"/>
      </p:ext>
    </p:extLst>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eaLnBrk="1" hangingPunct="1">
              <a:defRPr/>
            </a:pPr>
            <a:r>
              <a:rPr lang="en-US">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849940596"/>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Unformed and Unfilled 04093</a:t>
            </a:r>
          </a:p>
        </p:txBody>
      </p:sp>
      <p:sp>
        <p:nvSpPr>
          <p:cNvPr id="9" name="Text Placeholder 8"/>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dirty="0">
                <a:effectLst>
                  <a:outerShdw blurRad="38100" dist="38100" dir="2700000" algn="tl">
                    <a:srgbClr val="000000"/>
                  </a:outerShdw>
                </a:effectLst>
              </a:rPr>
              <a:t>Unformed and Unfilled</a:t>
            </a: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dirty="0">
                <a:effectLst>
                  <a:outerShdw blurRad="38100" dist="38100" dir="2700000" algn="tl">
                    <a:srgbClr val="000000"/>
                  </a:outerShdw>
                </a:effectLst>
              </a:rPr>
              <a:t>by Weston Fields</a:t>
            </a:r>
          </a:p>
        </p:txBody>
      </p:sp>
      <p:pic>
        <p:nvPicPr>
          <p:cNvPr id="331779" name="Picture 6" descr="Unformed &amp; Unfilled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650" y="606425"/>
            <a:ext cx="3697288"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1621" name="Text Box 5"/>
          <p:cNvSpPr txBox="1">
            <a:spLocks noChangeArrowheads="1"/>
          </p:cNvSpPr>
          <p:nvPr/>
        </p:nvSpPr>
        <p:spPr bwMode="auto">
          <a:xfrm>
            <a:off x="5257800" y="2209800"/>
            <a:ext cx="3505200" cy="230832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 thorough refutation of the gap theory</a:t>
            </a:r>
            <a:b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(2005)</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a:effectLst>
                  <a:outerShdw blurRad="38100" dist="38100" dir="2700000" algn="tl">
                    <a:srgbClr val="000000"/>
                  </a:outerShdw>
                </a:effectLst>
              </a:rPr>
              <a:t>Coming to Grips with Genesis</a:t>
            </a:r>
          </a:p>
          <a:p>
            <a:pPr marL="0" lvl="1" indent="0" algn="r" eaLnBrk="1" hangingPunct="1">
              <a:lnSpc>
                <a:spcPct val="70000"/>
              </a:lnSpc>
              <a:spcBef>
                <a:spcPct val="0"/>
              </a:spcBef>
              <a:buFont typeface="Arial" charset="0"/>
              <a:buNone/>
              <a:defRPr/>
            </a:pPr>
            <a:endParaRPr lang="en-US" sz="2200" i="1">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rPr>
              <a:t>edited by Dr. Terry Mortenson </a:t>
            </a:r>
            <a:br>
              <a:rPr lang="en-US" sz="2200" i="1">
                <a:effectLst>
                  <a:outerShdw blurRad="38100" dist="38100" dir="2700000" algn="tl">
                    <a:srgbClr val="000000"/>
                  </a:outerShdw>
                </a:effectLst>
              </a:rPr>
            </a:br>
            <a:r>
              <a:rPr lang="en-US" sz="2200" i="1">
                <a:effectLst>
                  <a:outerShdw blurRad="38100" dist="38100" dir="2700000" algn="tl">
                    <a:srgbClr val="000000"/>
                  </a:outerShdw>
                </a:effectLst>
              </a:rPr>
              <a:t>and Dr. Thane Ury</a:t>
            </a:r>
          </a:p>
        </p:txBody>
      </p:sp>
      <p:pic>
        <p:nvPicPr>
          <p:cNvPr id="227331" name="Picture 4" descr="Coming to Grips with Genesis 04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25606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14 scholars give a careful biblical &amp; historical defense of </a:t>
            </a:r>
          </a:p>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young-earth creationism (2008)</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620688"/>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dirty="0">
                <a:effectLst>
                  <a:outerShdw blurRad="38100" dist="38100" dir="2700000" algn="tl">
                    <a:srgbClr val="000000"/>
                  </a:outerShdw>
                </a:effectLst>
              </a:rPr>
              <a:t>Searching for Adam: Genesis &amp; the Truth About Man’s Origin</a:t>
            </a: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dirty="0">
                <a:effectLst>
                  <a:outerShdw blurRad="38100" dist="38100" dir="2700000" algn="tl">
                    <a:srgbClr val="000000"/>
                  </a:outerShdw>
                </a:effectLst>
              </a:rPr>
              <a:t>edited by Dr. Terry Mortenson </a:t>
            </a:r>
            <a:br>
              <a:rPr lang="en-US" sz="2200" i="1" dirty="0">
                <a:effectLst>
                  <a:outerShdw blurRad="38100" dist="38100" dir="2700000" algn="tl">
                    <a:srgbClr val="000000"/>
                  </a:outerShdw>
                </a:effectLst>
              </a:rPr>
            </a:br>
            <a:endParaRPr lang="en-US" sz="2200" i="1" dirty="0">
              <a:effectLst>
                <a:outerShdw blurRad="38100" dist="38100" dir="2700000" algn="tl">
                  <a:srgbClr val="000000"/>
                </a:outerShdw>
              </a:effectLst>
            </a:endParaRPr>
          </a:p>
        </p:txBody>
      </p:sp>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20867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16 chapters by scholars upholding the literal Adam and Eve (2016)</a:t>
            </a:r>
          </a:p>
        </p:txBody>
      </p:sp>
      <p:pic>
        <p:nvPicPr>
          <p:cNvPr id="7" name="Picture 2" descr="Searching for Adam: Genesis &amp;amp; the Truth About Man&amp;#39;s Origin: Dr Terry  Mortenson, Dr Terry Mortenson: 9780890519752: Amazon.com: Books">
            <a:extLst>
              <a:ext uri="{FF2B5EF4-FFF2-40B4-BE49-F238E27FC236}">
                <a16:creationId xmlns:a16="http://schemas.microsoft.com/office/drawing/2014/main" id="{5825E200-4C19-1B43-AD20-1AC63E412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0673"/>
            <a:ext cx="3491880" cy="524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90926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Richard Dawkins (@RichardDawkins) | Twitter">
            <a:extLst>
              <a:ext uri="{FF2B5EF4-FFF2-40B4-BE49-F238E27FC236}">
                <a16:creationId xmlns:a16="http://schemas.microsoft.com/office/drawing/2014/main" id="{AEBFC777-983D-9644-B463-B2CA3FCE84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14" t="3070" r="24827" b="19453"/>
          <a:stretch/>
        </p:blipFill>
        <p:spPr bwMode="auto">
          <a:xfrm>
            <a:off x="381000" y="1752600"/>
            <a:ext cx="2163763" cy="3124200"/>
          </a:xfrm>
          <a:prstGeom prst="rect">
            <a:avLst/>
          </a:prstGeom>
          <a:noFill/>
          <a:extLst>
            <a:ext uri="{909E8E84-426E-40DD-AFC4-6F175D3DCCD1}">
              <a14:hiddenFill xmlns:a14="http://schemas.microsoft.com/office/drawing/2010/main">
                <a:solidFill>
                  <a:srgbClr val="FFFFFF"/>
                </a:solidFill>
              </a14:hiddenFill>
            </a:ext>
          </a:extLst>
        </p:spPr>
      </p:pic>
      <p:sp>
        <p:nvSpPr>
          <p:cNvPr id="17411"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en-US" b="1" i="1">
                <a:solidFill>
                  <a:schemeClr val="bg1"/>
                </a:solidFill>
                <a:effectLst>
                  <a:outerShdw blurRad="38100" dist="38100" dir="2700000" algn="tl">
                    <a:srgbClr val="000000"/>
                  </a:outerShdw>
                </a:effectLst>
              </a:rPr>
              <a:t>A Spectrum of Views</a:t>
            </a:r>
            <a:endParaRPr lang="en-US">
              <a:solidFill>
                <a:schemeClr val="bg1"/>
              </a:solidFill>
            </a:endParaRPr>
          </a:p>
        </p:txBody>
      </p:sp>
      <p:sp>
        <p:nvSpPr>
          <p:cNvPr id="230402" name="Rectangle 4"/>
          <p:cNvSpPr>
            <a:spLocks noChangeArrowheads="1"/>
          </p:cNvSpPr>
          <p:nvPr/>
        </p:nvSpPr>
        <p:spPr bwMode="auto">
          <a:xfrm>
            <a:off x="1524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Atheism (Richard Dawkins)</a:t>
            </a:r>
          </a:p>
        </p:txBody>
      </p:sp>
      <p:sp>
        <p:nvSpPr>
          <p:cNvPr id="17413"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10" name="Rectangle 2"/>
          <p:cNvSpPr>
            <a:spLocks noChangeArrowheads="1"/>
          </p:cNvSpPr>
          <p:nvPr/>
        </p:nvSpPr>
        <p:spPr bwMode="auto">
          <a:xfrm>
            <a:off x="2743200" y="1447800"/>
            <a:ext cx="6400800" cy="5410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altLang="ja-JP" sz="32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a:ln>
                  <a:noFill/>
                </a:ln>
                <a:solidFill>
                  <a:srgbClr val="FFFFFF"/>
                </a:solidFill>
                <a:effectLst/>
                <a:uLnTx/>
                <a:uFillTx/>
                <a:latin typeface="Arial" charset="0"/>
                <a:ea typeface="ＭＳ Ｐゴシック" charset="0"/>
              </a:rPr>
              <a:t>Faith is the great cop out, the great excuse to evade the need to think and evaluate evidence.  Faith is belief in spite of, even perhaps because of, the lack of evidence…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Faith, being belief that isn</a:t>
            </a:r>
            <a:r>
              <a:rPr kumimoji="0" lang="uk-UA" altLang="ja-JP" sz="32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t based on evidence, is the principal vice of any religion.</a:t>
            </a:r>
            <a:r>
              <a:rPr kumimoji="0" lang="ru-RU" altLang="ja-JP" sz="32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5766771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left)">
                                      <p:cBhvr>
                                        <p:cTn id="7" dur="50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7410">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74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0"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xfrm>
            <a:off x="9144000" y="1417638"/>
            <a:ext cx="2678113" cy="2522537"/>
          </a:xfrm>
        </p:spPr>
        <p:txBody>
          <a:bodyPr/>
          <a:lstStyle/>
          <a:p>
            <a:pPr algn="r"/>
            <a:r>
              <a:rPr lang="en-US">
                <a:latin typeface="Arial" charset="0"/>
              </a:rPr>
              <a:t>Black</a:t>
            </a:r>
          </a:p>
        </p:txBody>
      </p:sp>
    </p:spTree>
    <p:extLst>
      <p:ext uri="{BB962C8B-B14F-4D97-AF65-F5344CB8AC3E}">
        <p14:creationId xmlns:p14="http://schemas.microsoft.com/office/powerpoint/2010/main" val="981703144"/>
      </p:ext>
    </p:extLst>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notes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1462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2004:Templates:Presentations:Content:Project Post-Mortem</Template>
  <TotalTime>2590</TotalTime>
  <Words>6496</Words>
  <Application>Microsoft Macintosh PowerPoint</Application>
  <PresentationFormat>On-screen Show (4:3)</PresentationFormat>
  <Paragraphs>811</Paragraphs>
  <Slides>91</Slides>
  <Notes>83</Notes>
  <HiddenSlides>0</HiddenSlides>
  <MMClips>0</MMClips>
  <ScaleCrop>false</ScaleCrop>
  <HeadingPairs>
    <vt:vector size="8" baseType="variant">
      <vt:variant>
        <vt:lpstr>Fonts Used</vt:lpstr>
      </vt:variant>
      <vt:variant>
        <vt:i4>16</vt:i4>
      </vt:variant>
      <vt:variant>
        <vt:lpstr>Theme</vt:lpstr>
      </vt:variant>
      <vt:variant>
        <vt:i4>26</vt:i4>
      </vt:variant>
      <vt:variant>
        <vt:lpstr>Embedded OLE Servers</vt:lpstr>
      </vt:variant>
      <vt:variant>
        <vt:i4>1</vt:i4>
      </vt:variant>
      <vt:variant>
        <vt:lpstr>Slide Titles</vt:lpstr>
      </vt:variant>
      <vt:variant>
        <vt:i4>91</vt:i4>
      </vt:variant>
    </vt:vector>
  </HeadingPairs>
  <TitlesOfParts>
    <vt:vector size="134" baseType="lpstr">
      <vt:lpstr>宋体</vt:lpstr>
      <vt:lpstr>Arial</vt:lpstr>
      <vt:lpstr>Arial Black</vt:lpstr>
      <vt:lpstr>Arial Narrow</vt:lpstr>
      <vt:lpstr>Calibri</vt:lpstr>
      <vt:lpstr>Candara</vt:lpstr>
      <vt:lpstr>Comic Sans MS</vt:lpstr>
      <vt:lpstr>Futura Condensed</vt:lpstr>
      <vt:lpstr>Georgia</vt:lpstr>
      <vt:lpstr>Gill Sans</vt:lpstr>
      <vt:lpstr>Monotype Sorts</vt:lpstr>
      <vt:lpstr>Tahoma</vt:lpstr>
      <vt:lpstr>Times New Roman</vt:lpstr>
      <vt:lpstr>Trebuchet MS</vt:lpstr>
      <vt:lpstr>Verdana</vt:lpstr>
      <vt:lpstr>Wingdings</vt:lpstr>
      <vt:lpstr>Default Design</vt:lpstr>
      <vt:lpstr>Chocolate</vt:lpstr>
      <vt:lpstr>Blank Presentation</vt:lpstr>
      <vt:lpstr>1_Calm Seas</vt:lpstr>
      <vt:lpstr>Orbit</vt:lpstr>
      <vt:lpstr>1_Orbit</vt:lpstr>
      <vt:lpstr>11_Default Design</vt:lpstr>
      <vt:lpstr>13_Default Design</vt:lpstr>
      <vt:lpstr>Office Theme</vt:lpstr>
      <vt:lpstr>1_Office Theme</vt:lpstr>
      <vt:lpstr>Bullets</vt:lpstr>
      <vt:lpstr>3_Office Theme</vt:lpstr>
      <vt:lpstr>3_Default Design</vt:lpstr>
      <vt:lpstr>2_Office Theme</vt:lpstr>
      <vt:lpstr>16_Default Design</vt:lpstr>
      <vt:lpstr>18_Default Design</vt:lpstr>
      <vt:lpstr>33_Default Design</vt:lpstr>
      <vt:lpstr>2_Default Design</vt:lpstr>
      <vt:lpstr>1_Default Design</vt:lpstr>
      <vt:lpstr>2_Orbit</vt:lpstr>
      <vt:lpstr>12_Default Design</vt:lpstr>
      <vt:lpstr>3_Orbit</vt:lpstr>
      <vt:lpstr>7_Default Design</vt:lpstr>
      <vt:lpstr>Compass</vt:lpstr>
      <vt:lpstr>22_Office Theme</vt:lpstr>
      <vt:lpstr>23_Office Theme</vt:lpstr>
      <vt:lpstr>Chart</vt:lpstr>
      <vt:lpstr>Creation?</vt:lpstr>
      <vt:lpstr>Questions About Origins</vt:lpstr>
      <vt:lpstr>A Recent Defense of Theistic Evolution</vt:lpstr>
      <vt:lpstr>General Observations</vt:lpstr>
      <vt:lpstr>Who is Collins?</vt:lpstr>
      <vt:lpstr>His Surrender</vt:lpstr>
      <vt:lpstr>Great Reviews</vt:lpstr>
      <vt:lpstr>Atheism</vt:lpstr>
      <vt:lpstr>A Spectrum of Views</vt:lpstr>
      <vt:lpstr>A Spectrum of Views</vt:lpstr>
      <vt:lpstr>A Spectrum of Views</vt:lpstr>
      <vt:lpstr>The Episcopal Church reaffirms evolution education</vt:lpstr>
      <vt:lpstr>The Episcopal Church reaffirms evolution education</vt:lpstr>
      <vt:lpstr>The Episcopal Church reaffirms evolution education</vt:lpstr>
      <vt:lpstr>The Episcopal Church reaffirms evolution education</vt:lpstr>
      <vt:lpstr>Options by Collins on  Faith in Science &amp; God</vt:lpstr>
      <vt:lpstr>Must we accept evolution?</vt:lpstr>
      <vt:lpstr>How is Collins a Theistic Evolutionist?</vt:lpstr>
      <vt:lpstr>His reasoning for the Big Bang</vt:lpstr>
      <vt:lpstr>His reasoning for the Big Bang</vt:lpstr>
      <vt:lpstr>Creation Theories</vt:lpstr>
      <vt:lpstr>"Now the earth was formless and empty, darkness was over the surface of the deep…" </vt:lpstr>
      <vt:lpstr>The Best Commentary on Genesis</vt:lpstr>
      <vt:lpstr>How Does 1:1 Relate to 1:2-3?</vt:lpstr>
      <vt:lpstr>Gap Theory</vt:lpstr>
      <vt:lpstr>Relative Beginning (5 variations)</vt:lpstr>
      <vt:lpstr>GOD: I just created a  24-hour period of alternating lightness and darkness on earth…</vt:lpstr>
      <vt:lpstr>Why 24 Hours?</vt:lpstr>
      <vt:lpstr>Why 24 Hours?</vt:lpstr>
      <vt:lpstr>Dan. 8:26 alone (besides Gen 1) has "evening &amp; morning" ––with a literal view</vt:lpstr>
      <vt:lpstr>Why 24 Hours?</vt:lpstr>
      <vt:lpstr>Numbers 7:12</vt:lpstr>
      <vt:lpstr>First Day</vt:lpstr>
      <vt:lpstr>Why 24 Hours?</vt:lpstr>
      <vt:lpstr>We get our 7-day week from Genesis 1</vt:lpstr>
      <vt:lpstr>When to Start the Day…</vt:lpstr>
      <vt:lpstr>Why 24 Hours?</vt:lpstr>
      <vt:lpstr>Romans 1:20</vt:lpstr>
      <vt:lpstr>Who believes what?</vt:lpstr>
      <vt:lpstr>Problems with Theistic Evolution</vt:lpstr>
      <vt:lpstr>Young Earth Creationist Groups that Critique Evolution  (Both Atheistic and Theistic)</vt:lpstr>
      <vt:lpstr>Big Bang and Bible order compared</vt:lpstr>
      <vt:lpstr>PowerPoint Presentation</vt:lpstr>
      <vt:lpstr>Incompatible Explanations </vt:lpstr>
      <vt:lpstr>Incompatible Explanations </vt:lpstr>
      <vt:lpstr>Incompatible Explanations </vt:lpstr>
      <vt:lpstr>Astronomers Now Doubt Big Bang</vt:lpstr>
      <vt:lpstr>Astronomers Now Doubt Big Bang</vt:lpstr>
      <vt:lpstr>Astronomers Now Doubt Big Bang</vt:lpstr>
      <vt:lpstr>Theistic Evolution is…</vt:lpstr>
      <vt:lpstr>Evolution relies on a theory of transitional forms which would have been easy prey!</vt:lpstr>
      <vt:lpstr>Did dinosaurs come before man?</vt:lpstr>
      <vt:lpstr>The Descent of Man</vt:lpstr>
      <vt:lpstr>The Descent Continues</vt:lpstr>
      <vt:lpstr>Piltdown Man (1912)</vt:lpstr>
      <vt:lpstr>Piltdown Man (1912)</vt:lpstr>
      <vt:lpstr>Nebraska Man (1922)</vt:lpstr>
      <vt:lpstr>Neanderthal Man (1860)</vt:lpstr>
      <vt:lpstr>"I Love Lucy" (1973)</vt:lpstr>
      <vt:lpstr>All Others Disproved</vt:lpstr>
      <vt:lpstr>Expelled Movie Clip</vt:lpstr>
      <vt:lpstr>The Evolution of Man</vt:lpstr>
      <vt:lpstr>Theological Problems with Theistic Evolution</vt:lpstr>
      <vt:lpstr>The Creation Account</vt:lpstr>
      <vt:lpstr>When to Start the Day…</vt:lpstr>
      <vt:lpstr>Is Genesis 1–11 Real History?</vt:lpstr>
      <vt:lpstr>The Fall and the Origin of Moral Evil</vt:lpstr>
      <vt:lpstr>Adam versus Christ</vt:lpstr>
      <vt:lpstr>The Origin of Man</vt:lpstr>
      <vt:lpstr>Did death exist before sin?</vt:lpstr>
      <vt:lpstr>Two Histories of Death </vt:lpstr>
      <vt:lpstr>Romans 5:12 (NLT)</vt:lpstr>
      <vt:lpstr>Natural Selection, Death, &amp; Suffering</vt:lpstr>
      <vt:lpstr>Who is Man–Really?</vt:lpstr>
      <vt:lpstr>Man, like the animals, reproduces after his own kind</vt:lpstr>
      <vt:lpstr>Distinctions Between Man &amp; Animals</vt:lpstr>
      <vt:lpstr>What is this image?</vt:lpstr>
      <vt:lpstr>Is there evidence of intelligent design?</vt:lpstr>
      <vt:lpstr>The Watch Illustration  (William Paley, 1802)</vt:lpstr>
      <vt:lpstr>The Critique by Francis Collins</vt:lpstr>
      <vt:lpstr>A Better Parallel</vt:lpstr>
      <vt:lpstr>Evangelicals Differ</vt:lpstr>
      <vt:lpstr>Edwin Did life originate as an accident?</vt:lpstr>
      <vt:lpstr>Make Your Choice:  How did order come?</vt:lpstr>
      <vt:lpstr>Theistic Evolution: A Scientific, Philosophical, and Theological Critique J P Moreland,  Wayne Grudem, editors Nov 2017  —Argues against theistic evolution but still maintains millions of years theory —Includes NO articles by Biblical Creationists who hold to a Young Earth </vt:lpstr>
      <vt:lpstr>AiG Web Address 00439</vt:lpstr>
      <vt:lpstr>Unformed and Unfilled 04093</vt:lpstr>
      <vt:lpstr>Coming to Grips with Genesis 04702</vt:lpstr>
      <vt:lpstr>Coming to Grips with Genesis 04702</vt:lpstr>
      <vt:lpstr>Black</vt:lpstr>
      <vt:lpstr>OT Backgrounds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 or Evolution?</dc:title>
  <dc:creator>Rick Griffith</dc:creator>
  <cp:lastModifiedBy>Rick Griffith</cp:lastModifiedBy>
  <cp:revision>141</cp:revision>
  <dcterms:created xsi:type="dcterms:W3CDTF">2009-08-06T03:52:19Z</dcterms:created>
  <dcterms:modified xsi:type="dcterms:W3CDTF">2023-01-17T01:37:04Z</dcterms:modified>
</cp:coreProperties>
</file>